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9" r:id="rId1"/>
    <p:sldMasterId id="2147483691" r:id="rId2"/>
  </p:sldMasterIdLst>
  <p:notesMasterIdLst>
    <p:notesMasterId r:id="rId75"/>
  </p:notesMasterIdLst>
  <p:sldIdLst>
    <p:sldId id="256" r:id="rId3"/>
    <p:sldId id="267" r:id="rId4"/>
    <p:sldId id="257" r:id="rId5"/>
    <p:sldId id="320" r:id="rId6"/>
    <p:sldId id="322" r:id="rId7"/>
    <p:sldId id="321" r:id="rId8"/>
    <p:sldId id="319" r:id="rId9"/>
    <p:sldId id="260" r:id="rId10"/>
    <p:sldId id="323" r:id="rId11"/>
    <p:sldId id="324" r:id="rId12"/>
    <p:sldId id="325" r:id="rId13"/>
    <p:sldId id="326" r:id="rId14"/>
    <p:sldId id="328" r:id="rId15"/>
    <p:sldId id="327" r:id="rId16"/>
    <p:sldId id="329" r:id="rId17"/>
    <p:sldId id="330" r:id="rId18"/>
    <p:sldId id="331" r:id="rId19"/>
    <p:sldId id="332" r:id="rId20"/>
    <p:sldId id="333" r:id="rId21"/>
    <p:sldId id="362" r:id="rId22"/>
    <p:sldId id="363" r:id="rId23"/>
    <p:sldId id="364" r:id="rId24"/>
    <p:sldId id="366" r:id="rId25"/>
    <p:sldId id="365" r:id="rId26"/>
    <p:sldId id="367" r:id="rId27"/>
    <p:sldId id="368" r:id="rId28"/>
    <p:sldId id="369" r:id="rId29"/>
    <p:sldId id="370" r:id="rId30"/>
    <p:sldId id="372" r:id="rId31"/>
    <p:sldId id="285" r:id="rId32"/>
    <p:sldId id="371" r:id="rId33"/>
    <p:sldId id="373" r:id="rId34"/>
    <p:sldId id="375" r:id="rId35"/>
    <p:sldId id="374" r:id="rId36"/>
    <p:sldId id="376" r:id="rId37"/>
    <p:sldId id="377" r:id="rId38"/>
    <p:sldId id="379" r:id="rId39"/>
    <p:sldId id="381" r:id="rId40"/>
    <p:sldId id="378" r:id="rId41"/>
    <p:sldId id="382" r:id="rId42"/>
    <p:sldId id="396" r:id="rId43"/>
    <p:sldId id="397" r:id="rId44"/>
    <p:sldId id="398" r:id="rId45"/>
    <p:sldId id="399" r:id="rId46"/>
    <p:sldId id="400" r:id="rId47"/>
    <p:sldId id="401" r:id="rId48"/>
    <p:sldId id="402" r:id="rId49"/>
    <p:sldId id="403" r:id="rId50"/>
    <p:sldId id="383" r:id="rId51"/>
    <p:sldId id="380" r:id="rId52"/>
    <p:sldId id="386" r:id="rId53"/>
    <p:sldId id="387" r:id="rId54"/>
    <p:sldId id="385" r:id="rId55"/>
    <p:sldId id="388" r:id="rId56"/>
    <p:sldId id="389" r:id="rId57"/>
    <p:sldId id="390" r:id="rId58"/>
    <p:sldId id="391" r:id="rId59"/>
    <p:sldId id="392" r:id="rId60"/>
    <p:sldId id="393" r:id="rId61"/>
    <p:sldId id="356" r:id="rId62"/>
    <p:sldId id="258" r:id="rId63"/>
    <p:sldId id="357" r:id="rId64"/>
    <p:sldId id="358" r:id="rId65"/>
    <p:sldId id="359" r:id="rId66"/>
    <p:sldId id="262" r:id="rId67"/>
    <p:sldId id="360" r:id="rId68"/>
    <p:sldId id="264" r:id="rId69"/>
    <p:sldId id="265" r:id="rId70"/>
    <p:sldId id="266" r:id="rId71"/>
    <p:sldId id="361" r:id="rId72"/>
    <p:sldId id="394" r:id="rId73"/>
    <p:sldId id="395" r:id="rId7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33E9133-51A2-4A9D-B0AE-737AAF153096}">
  <a:tblStyle styleId="{933E9133-51A2-4A9D-B0AE-737AAF15309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84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5"/>
        <p:cNvGrpSpPr/>
        <p:nvPr/>
      </p:nvGrpSpPr>
      <p:grpSpPr>
        <a:xfrm>
          <a:off x="0" y="0"/>
          <a:ext cx="0" cy="0"/>
          <a:chOff x="0" y="0"/>
          <a:chExt cx="0" cy="0"/>
        </a:xfrm>
      </p:grpSpPr>
      <p:sp>
        <p:nvSpPr>
          <p:cNvPr id="1136" name="Google Shape;113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 name="Google Shape;113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77948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182815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14585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7866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501518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79385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422185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49703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927005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82888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80865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063481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72795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65977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2399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59071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935346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94420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31354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19365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376555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604598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1491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02292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173783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89707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85323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33098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4032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07979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03392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8126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25952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937158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61894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804037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18717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75422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771961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651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868939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922419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24002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895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03831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94369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79184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725420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01841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928267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44022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7381742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07590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7777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14823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71247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3659625" y="4090800"/>
            <a:ext cx="5414419" cy="1176154"/>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27525" y="3374875"/>
            <a:ext cx="4760874" cy="1870438"/>
          </a:xfrm>
          <a:custGeom>
            <a:avLst/>
            <a:gdLst/>
            <a:ahLst/>
            <a:cxnLst/>
            <a:rect l="l" t="t" r="r" b="b"/>
            <a:pathLst>
              <a:path w="42450" h="16678" extrusionOk="0">
                <a:moveTo>
                  <a:pt x="1188" y="0"/>
                </a:moveTo>
                <a:cubicBezTo>
                  <a:pt x="933" y="0"/>
                  <a:pt x="660" y="61"/>
                  <a:pt x="377" y="195"/>
                </a:cubicBezTo>
                <a:lnTo>
                  <a:pt x="1" y="16303"/>
                </a:lnTo>
                <a:lnTo>
                  <a:pt x="41511" y="16678"/>
                </a:lnTo>
                <a:lnTo>
                  <a:pt x="42449" y="16678"/>
                </a:lnTo>
                <a:cubicBezTo>
                  <a:pt x="41974" y="13607"/>
                  <a:pt x="40167" y="13043"/>
                  <a:pt x="38903" y="13043"/>
                </a:cubicBezTo>
                <a:cubicBezTo>
                  <a:pt x="38169" y="13043"/>
                  <a:pt x="37618" y="13233"/>
                  <a:pt x="37618" y="13233"/>
                </a:cubicBezTo>
                <a:cubicBezTo>
                  <a:pt x="37694" y="11532"/>
                  <a:pt x="36888" y="10540"/>
                  <a:pt x="35758" y="10540"/>
                </a:cubicBezTo>
                <a:cubicBezTo>
                  <a:pt x="35295" y="10540"/>
                  <a:pt x="34778" y="10707"/>
                  <a:pt x="34245" y="11059"/>
                </a:cubicBezTo>
                <a:cubicBezTo>
                  <a:pt x="33756" y="9550"/>
                  <a:pt x="32737" y="8804"/>
                  <a:pt x="31677" y="8804"/>
                </a:cubicBezTo>
                <a:cubicBezTo>
                  <a:pt x="30952" y="8804"/>
                  <a:pt x="30208" y="9153"/>
                  <a:pt x="29600" y="9846"/>
                </a:cubicBezTo>
                <a:cubicBezTo>
                  <a:pt x="29396" y="7940"/>
                  <a:pt x="28227" y="7037"/>
                  <a:pt x="26993" y="7037"/>
                </a:cubicBezTo>
                <a:cubicBezTo>
                  <a:pt x="25958" y="7037"/>
                  <a:pt x="24876" y="7672"/>
                  <a:pt x="24277" y="8884"/>
                </a:cubicBezTo>
                <a:cubicBezTo>
                  <a:pt x="23517" y="8288"/>
                  <a:pt x="22813" y="7997"/>
                  <a:pt x="22163" y="7997"/>
                </a:cubicBezTo>
                <a:cubicBezTo>
                  <a:pt x="21205" y="7997"/>
                  <a:pt x="20364" y="8628"/>
                  <a:pt x="19633" y="9846"/>
                </a:cubicBezTo>
                <a:cubicBezTo>
                  <a:pt x="19296" y="9674"/>
                  <a:pt x="19003" y="9595"/>
                  <a:pt x="18748" y="9595"/>
                </a:cubicBezTo>
                <a:cubicBezTo>
                  <a:pt x="18027" y="9595"/>
                  <a:pt x="17599" y="10221"/>
                  <a:pt x="17306" y="11137"/>
                </a:cubicBezTo>
                <a:cubicBezTo>
                  <a:pt x="17306" y="11137"/>
                  <a:pt x="14024" y="9833"/>
                  <a:pt x="13478" y="9833"/>
                </a:cubicBezTo>
                <a:cubicBezTo>
                  <a:pt x="13447" y="9833"/>
                  <a:pt x="13425" y="9837"/>
                  <a:pt x="13413" y="9846"/>
                </a:cubicBezTo>
                <a:cubicBezTo>
                  <a:pt x="13401" y="9855"/>
                  <a:pt x="13385" y="9859"/>
                  <a:pt x="13365" y="9859"/>
                </a:cubicBezTo>
                <a:cubicBezTo>
                  <a:pt x="13006" y="9859"/>
                  <a:pt x="11392" y="8516"/>
                  <a:pt x="11392" y="8516"/>
                </a:cubicBezTo>
                <a:cubicBezTo>
                  <a:pt x="11854" y="7154"/>
                  <a:pt x="11289" y="5705"/>
                  <a:pt x="10061" y="5705"/>
                </a:cubicBezTo>
                <a:cubicBezTo>
                  <a:pt x="9870" y="5705"/>
                  <a:pt x="9663" y="5740"/>
                  <a:pt x="9441" y="5816"/>
                </a:cubicBezTo>
                <a:cubicBezTo>
                  <a:pt x="9679" y="4060"/>
                  <a:pt x="9002" y="2863"/>
                  <a:pt x="7746" y="2863"/>
                </a:cubicBezTo>
                <a:cubicBezTo>
                  <a:pt x="7209" y="2863"/>
                  <a:pt x="6566" y="3082"/>
                  <a:pt x="5844" y="3569"/>
                </a:cubicBezTo>
                <a:cubicBezTo>
                  <a:pt x="5772" y="2468"/>
                  <a:pt x="5156" y="1655"/>
                  <a:pt x="4315" y="1655"/>
                </a:cubicBezTo>
                <a:cubicBezTo>
                  <a:pt x="3959" y="1655"/>
                  <a:pt x="3563" y="1801"/>
                  <a:pt x="3150" y="2132"/>
                </a:cubicBezTo>
                <a:cubicBezTo>
                  <a:pt x="2977" y="980"/>
                  <a:pt x="2215" y="0"/>
                  <a:pt x="1188"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5801165" y="3402412"/>
            <a:ext cx="4690820" cy="2232227"/>
            <a:chOff x="1923675" y="2961000"/>
            <a:chExt cx="922500" cy="439000"/>
          </a:xfrm>
        </p:grpSpPr>
        <p:sp>
          <p:nvSpPr>
            <p:cNvPr id="13" name="Google Shape;13;p2"/>
            <p:cNvSpPr/>
            <p:nvPr/>
          </p:nvSpPr>
          <p:spPr>
            <a:xfrm>
              <a:off x="1923675" y="2961000"/>
              <a:ext cx="699875" cy="439000"/>
            </a:xfrm>
            <a:custGeom>
              <a:avLst/>
              <a:gdLst/>
              <a:ahLst/>
              <a:cxnLst/>
              <a:rect l="l" t="t" r="r" b="b"/>
              <a:pathLst>
                <a:path w="27995" h="17560" extrusionOk="0">
                  <a:moveTo>
                    <a:pt x="27994" y="0"/>
                  </a:moveTo>
                  <a:cubicBezTo>
                    <a:pt x="11266" y="413"/>
                    <a:pt x="3392" y="7324"/>
                    <a:pt x="792" y="14584"/>
                  </a:cubicBezTo>
                  <a:cubicBezTo>
                    <a:pt x="0" y="16791"/>
                    <a:pt x="2212" y="17559"/>
                    <a:pt x="5671" y="17559"/>
                  </a:cubicBezTo>
                  <a:cubicBezTo>
                    <a:pt x="13575" y="17559"/>
                    <a:pt x="27994" y="13551"/>
                    <a:pt x="27994" y="13551"/>
                  </a:cubicBezTo>
                  <a:lnTo>
                    <a:pt x="2799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978875" y="2983925"/>
              <a:ext cx="636000" cy="300600"/>
            </a:xfrm>
            <a:custGeom>
              <a:avLst/>
              <a:gdLst/>
              <a:ahLst/>
              <a:cxnLst/>
              <a:rect l="l" t="t" r="r" b="b"/>
              <a:pathLst>
                <a:path w="25440" h="12024" extrusionOk="0">
                  <a:moveTo>
                    <a:pt x="23699" y="0"/>
                  </a:moveTo>
                  <a:cubicBezTo>
                    <a:pt x="19986" y="0"/>
                    <a:pt x="15096" y="1359"/>
                    <a:pt x="10625" y="3540"/>
                  </a:cubicBezTo>
                  <a:cubicBezTo>
                    <a:pt x="6147" y="5714"/>
                    <a:pt x="2081" y="8711"/>
                    <a:pt x="7" y="11991"/>
                  </a:cubicBezTo>
                  <a:cubicBezTo>
                    <a:pt x="0" y="11998"/>
                    <a:pt x="7" y="12012"/>
                    <a:pt x="14" y="12020"/>
                  </a:cubicBezTo>
                  <a:cubicBezTo>
                    <a:pt x="16" y="12022"/>
                    <a:pt x="19" y="12023"/>
                    <a:pt x="22" y="12023"/>
                  </a:cubicBezTo>
                  <a:cubicBezTo>
                    <a:pt x="29" y="12023"/>
                    <a:pt x="39" y="12018"/>
                    <a:pt x="44" y="12012"/>
                  </a:cubicBezTo>
                  <a:cubicBezTo>
                    <a:pt x="2108" y="8740"/>
                    <a:pt x="6168" y="5750"/>
                    <a:pt x="10639" y="3576"/>
                  </a:cubicBezTo>
                  <a:cubicBezTo>
                    <a:pt x="15110" y="1402"/>
                    <a:pt x="19993" y="43"/>
                    <a:pt x="23699" y="43"/>
                  </a:cubicBezTo>
                  <a:cubicBezTo>
                    <a:pt x="24306" y="43"/>
                    <a:pt x="24876" y="80"/>
                    <a:pt x="25410" y="153"/>
                  </a:cubicBezTo>
                  <a:cubicBezTo>
                    <a:pt x="25414" y="154"/>
                    <a:pt x="25417" y="155"/>
                    <a:pt x="25420" y="155"/>
                  </a:cubicBezTo>
                  <a:cubicBezTo>
                    <a:pt x="25428" y="155"/>
                    <a:pt x="25433" y="148"/>
                    <a:pt x="25433" y="137"/>
                  </a:cubicBezTo>
                  <a:cubicBezTo>
                    <a:pt x="25440" y="123"/>
                    <a:pt x="25433" y="116"/>
                    <a:pt x="25417" y="116"/>
                  </a:cubicBezTo>
                  <a:cubicBezTo>
                    <a:pt x="24883" y="36"/>
                    <a:pt x="24306" y="0"/>
                    <a:pt x="23699"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01975" y="3014250"/>
              <a:ext cx="624650" cy="289650"/>
            </a:xfrm>
            <a:custGeom>
              <a:avLst/>
              <a:gdLst/>
              <a:ahLst/>
              <a:cxnLst/>
              <a:rect l="l" t="t" r="r" b="b"/>
              <a:pathLst>
                <a:path w="24986" h="11586" extrusionOk="0">
                  <a:moveTo>
                    <a:pt x="22956" y="0"/>
                  </a:moveTo>
                  <a:cubicBezTo>
                    <a:pt x="19416" y="0"/>
                    <a:pt x="14785" y="1250"/>
                    <a:pt x="10488" y="3324"/>
                  </a:cubicBezTo>
                  <a:cubicBezTo>
                    <a:pt x="6198" y="5397"/>
                    <a:pt x="2224" y="8285"/>
                    <a:pt x="7" y="11551"/>
                  </a:cubicBezTo>
                  <a:cubicBezTo>
                    <a:pt x="0" y="11565"/>
                    <a:pt x="0" y="11572"/>
                    <a:pt x="7" y="11579"/>
                  </a:cubicBezTo>
                  <a:cubicBezTo>
                    <a:pt x="15" y="11583"/>
                    <a:pt x="21" y="11585"/>
                    <a:pt x="25" y="11585"/>
                  </a:cubicBezTo>
                  <a:cubicBezTo>
                    <a:pt x="30" y="11585"/>
                    <a:pt x="33" y="11583"/>
                    <a:pt x="37" y="11579"/>
                  </a:cubicBezTo>
                  <a:cubicBezTo>
                    <a:pt x="2254" y="8314"/>
                    <a:pt x="6220" y="5433"/>
                    <a:pt x="10511" y="3360"/>
                  </a:cubicBezTo>
                  <a:cubicBezTo>
                    <a:pt x="14801" y="1294"/>
                    <a:pt x="19423" y="37"/>
                    <a:pt x="22956" y="37"/>
                  </a:cubicBezTo>
                  <a:cubicBezTo>
                    <a:pt x="23670" y="37"/>
                    <a:pt x="24342" y="94"/>
                    <a:pt x="24956" y="196"/>
                  </a:cubicBezTo>
                  <a:cubicBezTo>
                    <a:pt x="24960" y="198"/>
                    <a:pt x="24963" y="199"/>
                    <a:pt x="24966" y="199"/>
                  </a:cubicBezTo>
                  <a:cubicBezTo>
                    <a:pt x="24974" y="199"/>
                    <a:pt x="24979" y="192"/>
                    <a:pt x="24986" y="181"/>
                  </a:cubicBezTo>
                  <a:cubicBezTo>
                    <a:pt x="24986" y="174"/>
                    <a:pt x="24977" y="160"/>
                    <a:pt x="24963" y="160"/>
                  </a:cubicBezTo>
                  <a:cubicBezTo>
                    <a:pt x="24349" y="51"/>
                    <a:pt x="23670" y="0"/>
                    <a:pt x="22956"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041875" y="3054325"/>
              <a:ext cx="598100" cy="273125"/>
            </a:xfrm>
            <a:custGeom>
              <a:avLst/>
              <a:gdLst/>
              <a:ahLst/>
              <a:cxnLst/>
              <a:rect l="l" t="t" r="r" b="b"/>
              <a:pathLst>
                <a:path w="23924" h="10925" extrusionOk="0">
                  <a:moveTo>
                    <a:pt x="23476" y="1"/>
                  </a:moveTo>
                  <a:cubicBezTo>
                    <a:pt x="11695" y="1"/>
                    <a:pt x="3931" y="5072"/>
                    <a:pt x="8" y="10894"/>
                  </a:cubicBezTo>
                  <a:cubicBezTo>
                    <a:pt x="1" y="10901"/>
                    <a:pt x="8" y="10915"/>
                    <a:pt x="15" y="10922"/>
                  </a:cubicBezTo>
                  <a:cubicBezTo>
                    <a:pt x="17" y="10924"/>
                    <a:pt x="20" y="10925"/>
                    <a:pt x="23" y="10925"/>
                  </a:cubicBezTo>
                  <a:cubicBezTo>
                    <a:pt x="30" y="10925"/>
                    <a:pt x="39" y="10920"/>
                    <a:pt x="44" y="10915"/>
                  </a:cubicBezTo>
                  <a:cubicBezTo>
                    <a:pt x="3958" y="5108"/>
                    <a:pt x="11709" y="44"/>
                    <a:pt x="23476" y="44"/>
                  </a:cubicBezTo>
                  <a:lnTo>
                    <a:pt x="23901" y="44"/>
                  </a:lnTo>
                  <a:cubicBezTo>
                    <a:pt x="23916" y="44"/>
                    <a:pt x="23923" y="37"/>
                    <a:pt x="23923" y="24"/>
                  </a:cubicBezTo>
                  <a:cubicBezTo>
                    <a:pt x="23923" y="17"/>
                    <a:pt x="23916" y="1"/>
                    <a:pt x="2390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91050" y="3151500"/>
              <a:ext cx="628200" cy="203325"/>
            </a:xfrm>
            <a:custGeom>
              <a:avLst/>
              <a:gdLst/>
              <a:ahLst/>
              <a:cxnLst/>
              <a:rect l="l" t="t" r="r" b="b"/>
              <a:pathLst>
                <a:path w="25128" h="8133" extrusionOk="0">
                  <a:moveTo>
                    <a:pt x="19806" y="1"/>
                  </a:moveTo>
                  <a:cubicBezTo>
                    <a:pt x="10653" y="1"/>
                    <a:pt x="3972" y="3598"/>
                    <a:pt x="8" y="8098"/>
                  </a:cubicBezTo>
                  <a:cubicBezTo>
                    <a:pt x="1" y="8105"/>
                    <a:pt x="8" y="8119"/>
                    <a:pt x="14" y="8126"/>
                  </a:cubicBezTo>
                  <a:cubicBezTo>
                    <a:pt x="18" y="8130"/>
                    <a:pt x="23" y="8132"/>
                    <a:pt x="29" y="8132"/>
                  </a:cubicBezTo>
                  <a:cubicBezTo>
                    <a:pt x="34" y="8132"/>
                    <a:pt x="40" y="8130"/>
                    <a:pt x="44" y="8126"/>
                  </a:cubicBezTo>
                  <a:cubicBezTo>
                    <a:pt x="4002" y="3634"/>
                    <a:pt x="10669" y="37"/>
                    <a:pt x="19806" y="37"/>
                  </a:cubicBezTo>
                  <a:cubicBezTo>
                    <a:pt x="21488" y="37"/>
                    <a:pt x="23258" y="160"/>
                    <a:pt x="25107" y="420"/>
                  </a:cubicBezTo>
                  <a:cubicBezTo>
                    <a:pt x="25108" y="421"/>
                    <a:pt x="25110" y="422"/>
                    <a:pt x="25111" y="422"/>
                  </a:cubicBezTo>
                  <a:cubicBezTo>
                    <a:pt x="25119" y="422"/>
                    <a:pt x="25128" y="410"/>
                    <a:pt x="25128" y="404"/>
                  </a:cubicBezTo>
                  <a:cubicBezTo>
                    <a:pt x="25128" y="391"/>
                    <a:pt x="25121" y="384"/>
                    <a:pt x="25107" y="384"/>
                  </a:cubicBezTo>
                  <a:cubicBezTo>
                    <a:pt x="23258" y="124"/>
                    <a:pt x="21488" y="1"/>
                    <a:pt x="1980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217925" y="3189775"/>
              <a:ext cx="628250" cy="203325"/>
            </a:xfrm>
            <a:custGeom>
              <a:avLst/>
              <a:gdLst/>
              <a:ahLst/>
              <a:cxnLst/>
              <a:rect l="l" t="t" r="r" b="b"/>
              <a:pathLst>
                <a:path w="25130" h="8133" extrusionOk="0">
                  <a:moveTo>
                    <a:pt x="19806" y="0"/>
                  </a:moveTo>
                  <a:cubicBezTo>
                    <a:pt x="10655" y="0"/>
                    <a:pt x="3974" y="3597"/>
                    <a:pt x="9" y="8097"/>
                  </a:cubicBezTo>
                  <a:cubicBezTo>
                    <a:pt x="0" y="8104"/>
                    <a:pt x="0" y="8120"/>
                    <a:pt x="9" y="8127"/>
                  </a:cubicBezTo>
                  <a:cubicBezTo>
                    <a:pt x="13" y="8130"/>
                    <a:pt x="18" y="8132"/>
                    <a:pt x="23" y="8132"/>
                  </a:cubicBezTo>
                  <a:cubicBezTo>
                    <a:pt x="28" y="8132"/>
                    <a:pt x="33" y="8130"/>
                    <a:pt x="37" y="8127"/>
                  </a:cubicBezTo>
                  <a:cubicBezTo>
                    <a:pt x="3996" y="3627"/>
                    <a:pt x="10662" y="37"/>
                    <a:pt x="19806" y="37"/>
                  </a:cubicBezTo>
                  <a:cubicBezTo>
                    <a:pt x="21489" y="37"/>
                    <a:pt x="23252" y="160"/>
                    <a:pt x="25102" y="420"/>
                  </a:cubicBezTo>
                  <a:cubicBezTo>
                    <a:pt x="25116" y="420"/>
                    <a:pt x="25123" y="413"/>
                    <a:pt x="25123" y="406"/>
                  </a:cubicBezTo>
                  <a:cubicBezTo>
                    <a:pt x="25130" y="390"/>
                    <a:pt x="25123" y="383"/>
                    <a:pt x="25109" y="383"/>
                  </a:cubicBezTo>
                  <a:cubicBezTo>
                    <a:pt x="23259" y="123"/>
                    <a:pt x="21489" y="0"/>
                    <a:pt x="19806"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072400" y="3084675"/>
              <a:ext cx="591400" cy="246650"/>
            </a:xfrm>
            <a:custGeom>
              <a:avLst/>
              <a:gdLst/>
              <a:ahLst/>
              <a:cxnLst/>
              <a:rect l="l" t="t" r="r" b="b"/>
              <a:pathLst>
                <a:path w="23656" h="9866" extrusionOk="0">
                  <a:moveTo>
                    <a:pt x="23633" y="0"/>
                  </a:moveTo>
                  <a:cubicBezTo>
                    <a:pt x="19655" y="110"/>
                    <a:pt x="15942" y="406"/>
                    <a:pt x="12128" y="1750"/>
                  </a:cubicBezTo>
                  <a:cubicBezTo>
                    <a:pt x="8314" y="3093"/>
                    <a:pt x="4400" y="5490"/>
                    <a:pt x="14" y="9831"/>
                  </a:cubicBezTo>
                  <a:cubicBezTo>
                    <a:pt x="0" y="9838"/>
                    <a:pt x="0" y="9845"/>
                    <a:pt x="14" y="9861"/>
                  </a:cubicBezTo>
                  <a:cubicBezTo>
                    <a:pt x="18" y="9864"/>
                    <a:pt x="22" y="9866"/>
                    <a:pt x="26" y="9866"/>
                  </a:cubicBezTo>
                  <a:cubicBezTo>
                    <a:pt x="30" y="9866"/>
                    <a:pt x="33" y="9864"/>
                    <a:pt x="37" y="9861"/>
                  </a:cubicBezTo>
                  <a:cubicBezTo>
                    <a:pt x="4421" y="5527"/>
                    <a:pt x="8328" y="3128"/>
                    <a:pt x="12142" y="1784"/>
                  </a:cubicBezTo>
                  <a:cubicBezTo>
                    <a:pt x="15949" y="441"/>
                    <a:pt x="19655" y="153"/>
                    <a:pt x="23633" y="37"/>
                  </a:cubicBezTo>
                  <a:cubicBezTo>
                    <a:pt x="23649" y="37"/>
                    <a:pt x="23656" y="30"/>
                    <a:pt x="23656" y="16"/>
                  </a:cubicBezTo>
                  <a:cubicBezTo>
                    <a:pt x="23656" y="7"/>
                    <a:pt x="23649" y="0"/>
                    <a:pt x="2363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06150" y="3113225"/>
              <a:ext cx="541225" cy="268400"/>
            </a:xfrm>
            <a:custGeom>
              <a:avLst/>
              <a:gdLst/>
              <a:ahLst/>
              <a:cxnLst/>
              <a:rect l="l" t="t" r="r" b="b"/>
              <a:pathLst>
                <a:path w="21649" h="10736" extrusionOk="0">
                  <a:moveTo>
                    <a:pt x="21626" y="1"/>
                  </a:moveTo>
                  <a:cubicBezTo>
                    <a:pt x="13191" y="282"/>
                    <a:pt x="4291" y="4232"/>
                    <a:pt x="8" y="10705"/>
                  </a:cubicBezTo>
                  <a:cubicBezTo>
                    <a:pt x="1" y="10712"/>
                    <a:pt x="8" y="10726"/>
                    <a:pt x="16" y="10733"/>
                  </a:cubicBezTo>
                  <a:cubicBezTo>
                    <a:pt x="18" y="10735"/>
                    <a:pt x="21" y="10736"/>
                    <a:pt x="24" y="10736"/>
                  </a:cubicBezTo>
                  <a:cubicBezTo>
                    <a:pt x="31" y="10736"/>
                    <a:pt x="39" y="10731"/>
                    <a:pt x="44" y="10726"/>
                  </a:cubicBezTo>
                  <a:cubicBezTo>
                    <a:pt x="4314" y="4276"/>
                    <a:pt x="13198" y="318"/>
                    <a:pt x="21626" y="44"/>
                  </a:cubicBezTo>
                  <a:cubicBezTo>
                    <a:pt x="21642" y="44"/>
                    <a:pt x="21649" y="36"/>
                    <a:pt x="21649" y="22"/>
                  </a:cubicBezTo>
                  <a:cubicBezTo>
                    <a:pt x="21649" y="15"/>
                    <a:pt x="21642" y="1"/>
                    <a:pt x="2162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1570825" y="4175123"/>
            <a:ext cx="4315627" cy="1338775"/>
            <a:chOff x="123450" y="3064325"/>
            <a:chExt cx="1134050" cy="351800"/>
          </a:xfrm>
        </p:grpSpPr>
        <p:sp>
          <p:nvSpPr>
            <p:cNvPr id="22" name="Google Shape;22;p2"/>
            <p:cNvSpPr/>
            <p:nvPr/>
          </p:nvSpPr>
          <p:spPr>
            <a:xfrm>
              <a:off x="123450" y="3064325"/>
              <a:ext cx="1134050" cy="333675"/>
            </a:xfrm>
            <a:custGeom>
              <a:avLst/>
              <a:gdLst/>
              <a:ahLst/>
              <a:cxnLst/>
              <a:rect l="l" t="t" r="r" b="b"/>
              <a:pathLst>
                <a:path w="45362" h="13347" extrusionOk="0">
                  <a:moveTo>
                    <a:pt x="19780" y="0"/>
                  </a:moveTo>
                  <a:cubicBezTo>
                    <a:pt x="17815" y="0"/>
                    <a:pt x="15777" y="124"/>
                    <a:pt x="13667" y="367"/>
                  </a:cubicBezTo>
                  <a:cubicBezTo>
                    <a:pt x="0" y="1948"/>
                    <a:pt x="16952" y="13346"/>
                    <a:pt x="16952" y="13346"/>
                  </a:cubicBezTo>
                  <a:lnTo>
                    <a:pt x="45361" y="12003"/>
                  </a:lnTo>
                  <a:cubicBezTo>
                    <a:pt x="39106" y="3721"/>
                    <a:pt x="30539" y="0"/>
                    <a:pt x="19780"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4800" y="3096075"/>
              <a:ext cx="788950" cy="289950"/>
            </a:xfrm>
            <a:custGeom>
              <a:avLst/>
              <a:gdLst/>
              <a:ahLst/>
              <a:cxnLst/>
              <a:rect l="l" t="t" r="r" b="b"/>
              <a:pathLst>
                <a:path w="31558" h="11598" extrusionOk="0">
                  <a:moveTo>
                    <a:pt x="6819" y="0"/>
                  </a:moveTo>
                  <a:cubicBezTo>
                    <a:pt x="4017" y="0"/>
                    <a:pt x="1647" y="404"/>
                    <a:pt x="14" y="968"/>
                  </a:cubicBezTo>
                  <a:cubicBezTo>
                    <a:pt x="8" y="975"/>
                    <a:pt x="1" y="982"/>
                    <a:pt x="1" y="997"/>
                  </a:cubicBezTo>
                  <a:cubicBezTo>
                    <a:pt x="6" y="1002"/>
                    <a:pt x="10" y="1007"/>
                    <a:pt x="18" y="1007"/>
                  </a:cubicBezTo>
                  <a:cubicBezTo>
                    <a:pt x="22" y="1007"/>
                    <a:pt x="26" y="1006"/>
                    <a:pt x="30" y="1004"/>
                  </a:cubicBezTo>
                  <a:cubicBezTo>
                    <a:pt x="1661" y="441"/>
                    <a:pt x="4024" y="44"/>
                    <a:pt x="6819" y="44"/>
                  </a:cubicBezTo>
                  <a:cubicBezTo>
                    <a:pt x="13876" y="44"/>
                    <a:pt x="23693" y="2601"/>
                    <a:pt x="31521" y="11592"/>
                  </a:cubicBezTo>
                  <a:cubicBezTo>
                    <a:pt x="31526" y="11596"/>
                    <a:pt x="31531" y="11598"/>
                    <a:pt x="31537" y="11598"/>
                  </a:cubicBezTo>
                  <a:cubicBezTo>
                    <a:pt x="31542" y="11598"/>
                    <a:pt x="31547" y="11596"/>
                    <a:pt x="31551" y="11592"/>
                  </a:cubicBezTo>
                  <a:cubicBezTo>
                    <a:pt x="31558" y="11585"/>
                    <a:pt x="31558" y="11572"/>
                    <a:pt x="31551" y="11565"/>
                  </a:cubicBezTo>
                  <a:cubicBezTo>
                    <a:pt x="23713" y="2564"/>
                    <a:pt x="13883" y="0"/>
                    <a:pt x="681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45225" y="3126025"/>
              <a:ext cx="757750" cy="274800"/>
            </a:xfrm>
            <a:custGeom>
              <a:avLst/>
              <a:gdLst/>
              <a:ahLst/>
              <a:cxnLst/>
              <a:rect l="l" t="t" r="r" b="b"/>
              <a:pathLst>
                <a:path w="30310" h="10992" extrusionOk="0">
                  <a:moveTo>
                    <a:pt x="6184" y="0"/>
                  </a:moveTo>
                  <a:cubicBezTo>
                    <a:pt x="4747" y="0"/>
                    <a:pt x="3468" y="116"/>
                    <a:pt x="2414" y="347"/>
                  </a:cubicBezTo>
                  <a:cubicBezTo>
                    <a:pt x="1351" y="586"/>
                    <a:pt x="527" y="926"/>
                    <a:pt x="7" y="1380"/>
                  </a:cubicBezTo>
                  <a:cubicBezTo>
                    <a:pt x="0" y="1396"/>
                    <a:pt x="0" y="1403"/>
                    <a:pt x="7" y="1410"/>
                  </a:cubicBezTo>
                  <a:cubicBezTo>
                    <a:pt x="13" y="1418"/>
                    <a:pt x="19" y="1421"/>
                    <a:pt x="26" y="1421"/>
                  </a:cubicBezTo>
                  <a:cubicBezTo>
                    <a:pt x="30" y="1421"/>
                    <a:pt x="34" y="1419"/>
                    <a:pt x="37" y="1417"/>
                  </a:cubicBezTo>
                  <a:cubicBezTo>
                    <a:pt x="550" y="969"/>
                    <a:pt x="1367" y="623"/>
                    <a:pt x="2420" y="390"/>
                  </a:cubicBezTo>
                  <a:cubicBezTo>
                    <a:pt x="3468" y="160"/>
                    <a:pt x="4754" y="37"/>
                    <a:pt x="6184" y="37"/>
                  </a:cubicBezTo>
                  <a:cubicBezTo>
                    <a:pt x="10012" y="37"/>
                    <a:pt x="14916" y="883"/>
                    <a:pt x="19423" y="2673"/>
                  </a:cubicBezTo>
                  <a:cubicBezTo>
                    <a:pt x="23930" y="4464"/>
                    <a:pt x="28040" y="7203"/>
                    <a:pt x="30273" y="10980"/>
                  </a:cubicBezTo>
                  <a:cubicBezTo>
                    <a:pt x="30277" y="10988"/>
                    <a:pt x="30281" y="10992"/>
                    <a:pt x="30287" y="10992"/>
                  </a:cubicBezTo>
                  <a:cubicBezTo>
                    <a:pt x="30290" y="10992"/>
                    <a:pt x="30295" y="10990"/>
                    <a:pt x="30301" y="10987"/>
                  </a:cubicBezTo>
                  <a:cubicBezTo>
                    <a:pt x="30309" y="10980"/>
                    <a:pt x="30309" y="10973"/>
                    <a:pt x="30309" y="10958"/>
                  </a:cubicBezTo>
                  <a:cubicBezTo>
                    <a:pt x="28070" y="7167"/>
                    <a:pt x="23953" y="4429"/>
                    <a:pt x="19438" y="2637"/>
                  </a:cubicBezTo>
                  <a:cubicBezTo>
                    <a:pt x="14924" y="846"/>
                    <a:pt x="10012" y="0"/>
                    <a:pt x="618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58625" y="3162850"/>
              <a:ext cx="691425" cy="226250"/>
            </a:xfrm>
            <a:custGeom>
              <a:avLst/>
              <a:gdLst/>
              <a:ahLst/>
              <a:cxnLst/>
              <a:rect l="l" t="t" r="r" b="b"/>
              <a:pathLst>
                <a:path w="27657" h="9050" extrusionOk="0">
                  <a:moveTo>
                    <a:pt x="5691" y="1"/>
                  </a:moveTo>
                  <a:cubicBezTo>
                    <a:pt x="3771" y="1"/>
                    <a:pt x="1855" y="174"/>
                    <a:pt x="21" y="536"/>
                  </a:cubicBezTo>
                  <a:cubicBezTo>
                    <a:pt x="7" y="543"/>
                    <a:pt x="0" y="550"/>
                    <a:pt x="0" y="564"/>
                  </a:cubicBezTo>
                  <a:cubicBezTo>
                    <a:pt x="7" y="573"/>
                    <a:pt x="14" y="580"/>
                    <a:pt x="28" y="580"/>
                  </a:cubicBezTo>
                  <a:cubicBezTo>
                    <a:pt x="1864" y="217"/>
                    <a:pt x="3771" y="44"/>
                    <a:pt x="5691" y="44"/>
                  </a:cubicBezTo>
                  <a:cubicBezTo>
                    <a:pt x="10155" y="44"/>
                    <a:pt x="14692" y="970"/>
                    <a:pt x="18583" y="2551"/>
                  </a:cubicBezTo>
                  <a:cubicBezTo>
                    <a:pt x="22484" y="4140"/>
                    <a:pt x="25734" y="6387"/>
                    <a:pt x="27620" y="9038"/>
                  </a:cubicBezTo>
                  <a:cubicBezTo>
                    <a:pt x="27624" y="9046"/>
                    <a:pt x="27631" y="9049"/>
                    <a:pt x="27637" y="9049"/>
                  </a:cubicBezTo>
                  <a:cubicBezTo>
                    <a:pt x="27642" y="9049"/>
                    <a:pt x="27646" y="9047"/>
                    <a:pt x="27650" y="9044"/>
                  </a:cubicBezTo>
                  <a:cubicBezTo>
                    <a:pt x="27657" y="9038"/>
                    <a:pt x="27657" y="9031"/>
                    <a:pt x="27650" y="9015"/>
                  </a:cubicBezTo>
                  <a:cubicBezTo>
                    <a:pt x="25757" y="6358"/>
                    <a:pt x="22500" y="4104"/>
                    <a:pt x="18606" y="2514"/>
                  </a:cubicBezTo>
                  <a:cubicBezTo>
                    <a:pt x="14706" y="926"/>
                    <a:pt x="10162" y="1"/>
                    <a:pt x="569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54800" y="3203500"/>
              <a:ext cx="647575" cy="182525"/>
            </a:xfrm>
            <a:custGeom>
              <a:avLst/>
              <a:gdLst/>
              <a:ahLst/>
              <a:cxnLst/>
              <a:rect l="l" t="t" r="r" b="b"/>
              <a:pathLst>
                <a:path w="25903" h="7301" extrusionOk="0">
                  <a:moveTo>
                    <a:pt x="5021" y="1"/>
                  </a:moveTo>
                  <a:cubicBezTo>
                    <a:pt x="3107" y="1"/>
                    <a:pt x="1380" y="188"/>
                    <a:pt x="14" y="578"/>
                  </a:cubicBezTo>
                  <a:cubicBezTo>
                    <a:pt x="8" y="578"/>
                    <a:pt x="1" y="594"/>
                    <a:pt x="1" y="601"/>
                  </a:cubicBezTo>
                  <a:cubicBezTo>
                    <a:pt x="6" y="611"/>
                    <a:pt x="11" y="617"/>
                    <a:pt x="19" y="617"/>
                  </a:cubicBezTo>
                  <a:cubicBezTo>
                    <a:pt x="22" y="617"/>
                    <a:pt x="26" y="616"/>
                    <a:pt x="30" y="614"/>
                  </a:cubicBezTo>
                  <a:cubicBezTo>
                    <a:pt x="1387" y="231"/>
                    <a:pt x="3107" y="44"/>
                    <a:pt x="5021" y="44"/>
                  </a:cubicBezTo>
                  <a:cubicBezTo>
                    <a:pt x="8474" y="44"/>
                    <a:pt x="12555" y="658"/>
                    <a:pt x="16339" y="1871"/>
                  </a:cubicBezTo>
                  <a:cubicBezTo>
                    <a:pt x="20132" y="3085"/>
                    <a:pt x="23613" y="4905"/>
                    <a:pt x="25866" y="7295"/>
                  </a:cubicBezTo>
                  <a:cubicBezTo>
                    <a:pt x="25870" y="7299"/>
                    <a:pt x="25875" y="7301"/>
                    <a:pt x="25881" y="7301"/>
                  </a:cubicBezTo>
                  <a:cubicBezTo>
                    <a:pt x="25886" y="7301"/>
                    <a:pt x="25892" y="7299"/>
                    <a:pt x="25896" y="7295"/>
                  </a:cubicBezTo>
                  <a:cubicBezTo>
                    <a:pt x="25903" y="7288"/>
                    <a:pt x="25903" y="7275"/>
                    <a:pt x="25896" y="7268"/>
                  </a:cubicBezTo>
                  <a:cubicBezTo>
                    <a:pt x="23634" y="4868"/>
                    <a:pt x="20146" y="3048"/>
                    <a:pt x="16353" y="1835"/>
                  </a:cubicBezTo>
                  <a:cubicBezTo>
                    <a:pt x="12562" y="614"/>
                    <a:pt x="8474" y="1"/>
                    <a:pt x="502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35150" y="3243025"/>
              <a:ext cx="508000" cy="157300"/>
            </a:xfrm>
            <a:custGeom>
              <a:avLst/>
              <a:gdLst/>
              <a:ahLst/>
              <a:cxnLst/>
              <a:rect l="l" t="t" r="r" b="b"/>
              <a:pathLst>
                <a:path w="20320" h="6292" extrusionOk="0">
                  <a:moveTo>
                    <a:pt x="2211" y="1"/>
                  </a:moveTo>
                  <a:cubicBezTo>
                    <a:pt x="1460" y="1"/>
                    <a:pt x="730" y="30"/>
                    <a:pt x="23" y="103"/>
                  </a:cubicBezTo>
                  <a:cubicBezTo>
                    <a:pt x="7" y="103"/>
                    <a:pt x="1" y="117"/>
                    <a:pt x="1" y="124"/>
                  </a:cubicBezTo>
                  <a:cubicBezTo>
                    <a:pt x="1" y="139"/>
                    <a:pt x="16" y="146"/>
                    <a:pt x="23" y="146"/>
                  </a:cubicBezTo>
                  <a:cubicBezTo>
                    <a:pt x="730" y="74"/>
                    <a:pt x="1460" y="37"/>
                    <a:pt x="2211" y="37"/>
                  </a:cubicBezTo>
                  <a:cubicBezTo>
                    <a:pt x="5541" y="37"/>
                    <a:pt x="9218" y="703"/>
                    <a:pt x="12489" y="1814"/>
                  </a:cubicBezTo>
                  <a:cubicBezTo>
                    <a:pt x="15755" y="2927"/>
                    <a:pt x="18608" y="4494"/>
                    <a:pt x="20283" y="6285"/>
                  </a:cubicBezTo>
                  <a:cubicBezTo>
                    <a:pt x="20286" y="6289"/>
                    <a:pt x="20292" y="6291"/>
                    <a:pt x="20297" y="6291"/>
                  </a:cubicBezTo>
                  <a:cubicBezTo>
                    <a:pt x="20303" y="6291"/>
                    <a:pt x="20309" y="6289"/>
                    <a:pt x="20312" y="6285"/>
                  </a:cubicBezTo>
                  <a:cubicBezTo>
                    <a:pt x="20319" y="6278"/>
                    <a:pt x="20319" y="6264"/>
                    <a:pt x="20312" y="6257"/>
                  </a:cubicBezTo>
                  <a:cubicBezTo>
                    <a:pt x="18629" y="4458"/>
                    <a:pt x="15769" y="2890"/>
                    <a:pt x="12504" y="1778"/>
                  </a:cubicBezTo>
                  <a:cubicBezTo>
                    <a:pt x="9232" y="666"/>
                    <a:pt x="5548" y="1"/>
                    <a:pt x="221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42800" y="3294350"/>
              <a:ext cx="365325" cy="121775"/>
            </a:xfrm>
            <a:custGeom>
              <a:avLst/>
              <a:gdLst/>
              <a:ahLst/>
              <a:cxnLst/>
              <a:rect l="l" t="t" r="r" b="b"/>
              <a:pathLst>
                <a:path w="14613" h="4871" extrusionOk="0">
                  <a:moveTo>
                    <a:pt x="21" y="0"/>
                  </a:moveTo>
                  <a:cubicBezTo>
                    <a:pt x="8" y="0"/>
                    <a:pt x="1" y="7"/>
                    <a:pt x="1" y="14"/>
                  </a:cubicBezTo>
                  <a:cubicBezTo>
                    <a:pt x="1" y="28"/>
                    <a:pt x="8" y="37"/>
                    <a:pt x="21" y="37"/>
                  </a:cubicBezTo>
                  <a:cubicBezTo>
                    <a:pt x="9202" y="130"/>
                    <a:pt x="13283" y="3018"/>
                    <a:pt x="14576" y="4861"/>
                  </a:cubicBezTo>
                  <a:cubicBezTo>
                    <a:pt x="14581" y="4866"/>
                    <a:pt x="14586" y="4871"/>
                    <a:pt x="14594" y="4871"/>
                  </a:cubicBezTo>
                  <a:cubicBezTo>
                    <a:pt x="14597" y="4871"/>
                    <a:pt x="14601" y="4870"/>
                    <a:pt x="14606" y="4868"/>
                  </a:cubicBezTo>
                  <a:cubicBezTo>
                    <a:pt x="14612" y="4861"/>
                    <a:pt x="14612" y="4847"/>
                    <a:pt x="14606" y="4838"/>
                  </a:cubicBezTo>
                  <a:cubicBezTo>
                    <a:pt x="13305" y="2984"/>
                    <a:pt x="9209" y="94"/>
                    <a:pt x="2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a:off x="6827430" y="4542150"/>
            <a:ext cx="2564841" cy="724796"/>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2"/>
          <p:cNvGrpSpPr/>
          <p:nvPr/>
        </p:nvGrpSpPr>
        <p:grpSpPr>
          <a:xfrm>
            <a:off x="2346015" y="4487656"/>
            <a:ext cx="269187" cy="172422"/>
            <a:chOff x="999775" y="4108325"/>
            <a:chExt cx="105850" cy="67800"/>
          </a:xfrm>
        </p:grpSpPr>
        <p:sp>
          <p:nvSpPr>
            <p:cNvPr id="31" name="Google Shape;31;p2"/>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2"/>
          <p:cNvGrpSpPr/>
          <p:nvPr/>
        </p:nvGrpSpPr>
        <p:grpSpPr>
          <a:xfrm>
            <a:off x="3765348" y="4974773"/>
            <a:ext cx="268615" cy="168735"/>
            <a:chOff x="1295225" y="4125525"/>
            <a:chExt cx="105625" cy="66350"/>
          </a:xfrm>
        </p:grpSpPr>
        <p:sp>
          <p:nvSpPr>
            <p:cNvPr id="34" name="Google Shape;34;p2"/>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2"/>
          <p:cNvGrpSpPr/>
          <p:nvPr/>
        </p:nvGrpSpPr>
        <p:grpSpPr>
          <a:xfrm>
            <a:off x="83238" y="3764609"/>
            <a:ext cx="266898" cy="185074"/>
            <a:chOff x="465800" y="3989200"/>
            <a:chExt cx="104950" cy="72775"/>
          </a:xfrm>
        </p:grpSpPr>
        <p:sp>
          <p:nvSpPr>
            <p:cNvPr id="37" name="Google Shape;37;p2"/>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2921734" y="4854021"/>
            <a:ext cx="254437" cy="161741"/>
            <a:chOff x="713400" y="4126950"/>
            <a:chExt cx="100050" cy="63600"/>
          </a:xfrm>
        </p:grpSpPr>
        <p:sp>
          <p:nvSpPr>
            <p:cNvPr id="40" name="Google Shape;40;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a:off x="3314756" y="4510666"/>
            <a:ext cx="202621" cy="126392"/>
            <a:chOff x="745525" y="4025025"/>
            <a:chExt cx="79675" cy="49700"/>
          </a:xfrm>
        </p:grpSpPr>
        <p:sp>
          <p:nvSpPr>
            <p:cNvPr id="43" name="Google Shape;43;p2"/>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a:off x="4409534" y="4568596"/>
            <a:ext cx="254437" cy="161741"/>
            <a:chOff x="713400" y="4126950"/>
            <a:chExt cx="100050" cy="63600"/>
          </a:xfrm>
        </p:grpSpPr>
        <p:sp>
          <p:nvSpPr>
            <p:cNvPr id="46" name="Google Shape;46;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5009013" y="4820613"/>
            <a:ext cx="269174" cy="167882"/>
            <a:chOff x="745525" y="4025025"/>
            <a:chExt cx="79675" cy="49700"/>
          </a:xfrm>
        </p:grpSpPr>
        <p:sp>
          <p:nvSpPr>
            <p:cNvPr id="49" name="Google Shape;49;p2"/>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1;p2"/>
          <p:cNvGrpSpPr/>
          <p:nvPr/>
        </p:nvGrpSpPr>
        <p:grpSpPr>
          <a:xfrm>
            <a:off x="5702984" y="4520021"/>
            <a:ext cx="254437" cy="161741"/>
            <a:chOff x="713400" y="4126950"/>
            <a:chExt cx="100050" cy="63600"/>
          </a:xfrm>
        </p:grpSpPr>
        <p:sp>
          <p:nvSpPr>
            <p:cNvPr id="52" name="Google Shape;52;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2"/>
          <p:cNvSpPr txBox="1">
            <a:spLocks noGrp="1"/>
          </p:cNvSpPr>
          <p:nvPr>
            <p:ph type="ctrTitle"/>
          </p:nvPr>
        </p:nvSpPr>
        <p:spPr>
          <a:xfrm>
            <a:off x="1092000" y="574975"/>
            <a:ext cx="6960000" cy="22323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5200"/>
              <a:buNone/>
              <a:defRPr sz="8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55" name="Google Shape;55;p2"/>
          <p:cNvSpPr txBox="1">
            <a:spLocks noGrp="1"/>
          </p:cNvSpPr>
          <p:nvPr>
            <p:ph type="subTitle" idx="1"/>
          </p:nvPr>
        </p:nvSpPr>
        <p:spPr>
          <a:xfrm>
            <a:off x="3383100" y="2913950"/>
            <a:ext cx="2377800" cy="724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b="1">
                <a:solidFill>
                  <a:srgbClr val="064947"/>
                </a:solidFill>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6" name="Google Shape;56;p2"/>
          <p:cNvSpPr/>
          <p:nvPr/>
        </p:nvSpPr>
        <p:spPr>
          <a:xfrm>
            <a:off x="-235812" y="267875"/>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flipH="1">
            <a:off x="7810217" y="2064827"/>
            <a:ext cx="2071735" cy="406546"/>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flipH="1">
            <a:off x="-760337" y="1897855"/>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4/14/2023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282973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4/14/2023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801398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4/14/2023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442666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4/14/2023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34981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4/14/2023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65128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37023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4/14/2023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502191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3883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561815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9"/>
        <p:cNvGrpSpPr/>
        <p:nvPr/>
      </p:nvGrpSpPr>
      <p:grpSpPr>
        <a:xfrm>
          <a:off x="0" y="0"/>
          <a:ext cx="0" cy="0"/>
          <a:chOff x="0" y="0"/>
          <a:chExt cx="0" cy="0"/>
        </a:xfrm>
      </p:grpSpPr>
      <p:sp>
        <p:nvSpPr>
          <p:cNvPr id="60" name="Google Shape;60;p3"/>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689182" flipH="1">
            <a:off x="-231231" y="2702306"/>
            <a:ext cx="3910390" cy="1723950"/>
          </a:xfrm>
          <a:custGeom>
            <a:avLst/>
            <a:gdLst/>
            <a:ahLst/>
            <a:cxnLst/>
            <a:rect l="l" t="t" r="r" b="b"/>
            <a:pathLst>
              <a:path w="42639" h="18798" extrusionOk="0">
                <a:moveTo>
                  <a:pt x="40165" y="1"/>
                </a:moveTo>
                <a:cubicBezTo>
                  <a:pt x="36321" y="1"/>
                  <a:pt x="34815" y="4035"/>
                  <a:pt x="34815" y="4035"/>
                </a:cubicBezTo>
                <a:cubicBezTo>
                  <a:pt x="34261" y="3379"/>
                  <a:pt x="33728" y="3121"/>
                  <a:pt x="33268" y="3121"/>
                </a:cubicBezTo>
                <a:cubicBezTo>
                  <a:pt x="32300" y="3121"/>
                  <a:pt x="31652" y="4260"/>
                  <a:pt x="31804" y="5219"/>
                </a:cubicBezTo>
                <a:cubicBezTo>
                  <a:pt x="31308" y="4740"/>
                  <a:pt x="30828" y="4470"/>
                  <a:pt x="30366" y="4470"/>
                </a:cubicBezTo>
                <a:cubicBezTo>
                  <a:pt x="29847" y="4470"/>
                  <a:pt x="29353" y="4812"/>
                  <a:pt x="28886" y="5580"/>
                </a:cubicBezTo>
                <a:cubicBezTo>
                  <a:pt x="28259" y="4925"/>
                  <a:pt x="27632" y="4662"/>
                  <a:pt x="27084" y="4662"/>
                </a:cubicBezTo>
                <a:cubicBezTo>
                  <a:pt x="25838" y="4662"/>
                  <a:pt x="25001" y="6023"/>
                  <a:pt x="25513" y="7227"/>
                </a:cubicBezTo>
                <a:cubicBezTo>
                  <a:pt x="24430" y="5671"/>
                  <a:pt x="22956" y="4990"/>
                  <a:pt x="21642" y="4990"/>
                </a:cubicBezTo>
                <a:cubicBezTo>
                  <a:pt x="19689" y="4990"/>
                  <a:pt x="18091" y="6496"/>
                  <a:pt x="18665" y="8867"/>
                </a:cubicBezTo>
                <a:cubicBezTo>
                  <a:pt x="18380" y="8785"/>
                  <a:pt x="18106" y="8747"/>
                  <a:pt x="17850" y="8747"/>
                </a:cubicBezTo>
                <a:cubicBezTo>
                  <a:pt x="16374" y="8747"/>
                  <a:pt x="15465" y="10011"/>
                  <a:pt x="16289" y="11604"/>
                </a:cubicBezTo>
                <a:cubicBezTo>
                  <a:pt x="15720" y="11374"/>
                  <a:pt x="15213" y="11269"/>
                  <a:pt x="14772" y="11269"/>
                </a:cubicBezTo>
                <a:cubicBezTo>
                  <a:pt x="13124" y="11269"/>
                  <a:pt x="12408" y="12729"/>
                  <a:pt x="12915" y="14530"/>
                </a:cubicBezTo>
                <a:cubicBezTo>
                  <a:pt x="12289" y="13568"/>
                  <a:pt x="11475" y="12993"/>
                  <a:pt x="10652" y="12993"/>
                </a:cubicBezTo>
                <a:cubicBezTo>
                  <a:pt x="9911" y="12993"/>
                  <a:pt x="9161" y="13459"/>
                  <a:pt x="8531" y="14530"/>
                </a:cubicBezTo>
                <a:cubicBezTo>
                  <a:pt x="7541" y="13529"/>
                  <a:pt x="6617" y="13113"/>
                  <a:pt x="5860" y="13113"/>
                </a:cubicBezTo>
                <a:cubicBezTo>
                  <a:pt x="4520" y="13113"/>
                  <a:pt x="3703" y="14416"/>
                  <a:pt x="3967" y="16083"/>
                </a:cubicBezTo>
                <a:cubicBezTo>
                  <a:pt x="3477" y="15776"/>
                  <a:pt x="3007" y="15602"/>
                  <a:pt x="2562" y="15602"/>
                </a:cubicBezTo>
                <a:cubicBezTo>
                  <a:pt x="1548" y="15602"/>
                  <a:pt x="668" y="16505"/>
                  <a:pt x="1" y="18798"/>
                </a:cubicBezTo>
                <a:lnTo>
                  <a:pt x="42638" y="18084"/>
                </a:lnTo>
                <a:lnTo>
                  <a:pt x="42638" y="502"/>
                </a:lnTo>
                <a:cubicBezTo>
                  <a:pt x="41724" y="149"/>
                  <a:pt x="40901" y="1"/>
                  <a:pt x="40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2691900" y="4474051"/>
            <a:ext cx="2537539" cy="713402"/>
          </a:xfrm>
          <a:custGeom>
            <a:avLst/>
            <a:gdLst/>
            <a:ahLst/>
            <a:cxnLst/>
            <a:rect l="l" t="t" r="r" b="b"/>
            <a:pathLst>
              <a:path w="20926" h="5883" extrusionOk="0">
                <a:moveTo>
                  <a:pt x="12500" y="1"/>
                </a:moveTo>
                <a:cubicBezTo>
                  <a:pt x="11426" y="1"/>
                  <a:pt x="10383" y="736"/>
                  <a:pt x="9933" y="1678"/>
                </a:cubicBezTo>
                <a:cubicBezTo>
                  <a:pt x="9145" y="774"/>
                  <a:pt x="8378" y="274"/>
                  <a:pt x="7633" y="274"/>
                </a:cubicBezTo>
                <a:cubicBezTo>
                  <a:pt x="6813" y="274"/>
                  <a:pt x="6020" y="881"/>
                  <a:pt x="5260" y="2221"/>
                </a:cubicBezTo>
                <a:cubicBezTo>
                  <a:pt x="2557" y="2438"/>
                  <a:pt x="702" y="3557"/>
                  <a:pt x="0" y="5882"/>
                </a:cubicBezTo>
                <a:lnTo>
                  <a:pt x="20926" y="5882"/>
                </a:lnTo>
                <a:cubicBezTo>
                  <a:pt x="20571" y="3007"/>
                  <a:pt x="19351" y="1728"/>
                  <a:pt x="17438" y="1728"/>
                </a:cubicBezTo>
                <a:cubicBezTo>
                  <a:pt x="16741" y="1728"/>
                  <a:pt x="15953" y="1897"/>
                  <a:pt x="15082" y="2221"/>
                </a:cubicBezTo>
                <a:cubicBezTo>
                  <a:pt x="14477" y="608"/>
                  <a:pt x="13475" y="1"/>
                  <a:pt x="12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3"/>
          <p:cNvGrpSpPr/>
          <p:nvPr/>
        </p:nvGrpSpPr>
        <p:grpSpPr>
          <a:xfrm rot="136939">
            <a:off x="-2013652" y="3696002"/>
            <a:ext cx="5883355" cy="1825109"/>
            <a:chOff x="123450" y="3064325"/>
            <a:chExt cx="1134050" cy="351800"/>
          </a:xfrm>
        </p:grpSpPr>
        <p:sp>
          <p:nvSpPr>
            <p:cNvPr id="64" name="Google Shape;64;p3"/>
            <p:cNvSpPr/>
            <p:nvPr/>
          </p:nvSpPr>
          <p:spPr>
            <a:xfrm>
              <a:off x="123450" y="3064325"/>
              <a:ext cx="1134050" cy="333675"/>
            </a:xfrm>
            <a:custGeom>
              <a:avLst/>
              <a:gdLst/>
              <a:ahLst/>
              <a:cxnLst/>
              <a:rect l="l" t="t" r="r" b="b"/>
              <a:pathLst>
                <a:path w="45362" h="13347" extrusionOk="0">
                  <a:moveTo>
                    <a:pt x="19780" y="0"/>
                  </a:moveTo>
                  <a:cubicBezTo>
                    <a:pt x="17815" y="0"/>
                    <a:pt x="15777" y="124"/>
                    <a:pt x="13667" y="367"/>
                  </a:cubicBezTo>
                  <a:cubicBezTo>
                    <a:pt x="0" y="1948"/>
                    <a:pt x="16952" y="13346"/>
                    <a:pt x="16952" y="13346"/>
                  </a:cubicBezTo>
                  <a:lnTo>
                    <a:pt x="45361" y="12003"/>
                  </a:lnTo>
                  <a:cubicBezTo>
                    <a:pt x="39106" y="3721"/>
                    <a:pt x="30539" y="0"/>
                    <a:pt x="19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454800" y="3096075"/>
              <a:ext cx="788950" cy="289950"/>
            </a:xfrm>
            <a:custGeom>
              <a:avLst/>
              <a:gdLst/>
              <a:ahLst/>
              <a:cxnLst/>
              <a:rect l="l" t="t" r="r" b="b"/>
              <a:pathLst>
                <a:path w="31558" h="11598" extrusionOk="0">
                  <a:moveTo>
                    <a:pt x="6819" y="0"/>
                  </a:moveTo>
                  <a:cubicBezTo>
                    <a:pt x="4017" y="0"/>
                    <a:pt x="1647" y="404"/>
                    <a:pt x="14" y="968"/>
                  </a:cubicBezTo>
                  <a:cubicBezTo>
                    <a:pt x="8" y="975"/>
                    <a:pt x="1" y="982"/>
                    <a:pt x="1" y="997"/>
                  </a:cubicBezTo>
                  <a:cubicBezTo>
                    <a:pt x="6" y="1002"/>
                    <a:pt x="10" y="1007"/>
                    <a:pt x="18" y="1007"/>
                  </a:cubicBezTo>
                  <a:cubicBezTo>
                    <a:pt x="22" y="1007"/>
                    <a:pt x="26" y="1006"/>
                    <a:pt x="30" y="1004"/>
                  </a:cubicBezTo>
                  <a:cubicBezTo>
                    <a:pt x="1661" y="441"/>
                    <a:pt x="4024" y="44"/>
                    <a:pt x="6819" y="44"/>
                  </a:cubicBezTo>
                  <a:cubicBezTo>
                    <a:pt x="13876" y="44"/>
                    <a:pt x="23693" y="2601"/>
                    <a:pt x="31521" y="11592"/>
                  </a:cubicBezTo>
                  <a:cubicBezTo>
                    <a:pt x="31526" y="11596"/>
                    <a:pt x="31531" y="11598"/>
                    <a:pt x="31537" y="11598"/>
                  </a:cubicBezTo>
                  <a:cubicBezTo>
                    <a:pt x="31542" y="11598"/>
                    <a:pt x="31547" y="11596"/>
                    <a:pt x="31551" y="11592"/>
                  </a:cubicBezTo>
                  <a:cubicBezTo>
                    <a:pt x="31558" y="11585"/>
                    <a:pt x="31558" y="11572"/>
                    <a:pt x="31551" y="11565"/>
                  </a:cubicBezTo>
                  <a:cubicBezTo>
                    <a:pt x="23713" y="2564"/>
                    <a:pt x="13883" y="0"/>
                    <a:pt x="681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445225" y="3126025"/>
              <a:ext cx="757750" cy="274800"/>
            </a:xfrm>
            <a:custGeom>
              <a:avLst/>
              <a:gdLst/>
              <a:ahLst/>
              <a:cxnLst/>
              <a:rect l="l" t="t" r="r" b="b"/>
              <a:pathLst>
                <a:path w="30310" h="10992" extrusionOk="0">
                  <a:moveTo>
                    <a:pt x="6184" y="0"/>
                  </a:moveTo>
                  <a:cubicBezTo>
                    <a:pt x="4747" y="0"/>
                    <a:pt x="3468" y="116"/>
                    <a:pt x="2414" y="347"/>
                  </a:cubicBezTo>
                  <a:cubicBezTo>
                    <a:pt x="1351" y="586"/>
                    <a:pt x="527" y="926"/>
                    <a:pt x="7" y="1380"/>
                  </a:cubicBezTo>
                  <a:cubicBezTo>
                    <a:pt x="0" y="1396"/>
                    <a:pt x="0" y="1403"/>
                    <a:pt x="7" y="1410"/>
                  </a:cubicBezTo>
                  <a:cubicBezTo>
                    <a:pt x="13" y="1418"/>
                    <a:pt x="19" y="1421"/>
                    <a:pt x="26" y="1421"/>
                  </a:cubicBezTo>
                  <a:cubicBezTo>
                    <a:pt x="30" y="1421"/>
                    <a:pt x="34" y="1419"/>
                    <a:pt x="37" y="1417"/>
                  </a:cubicBezTo>
                  <a:cubicBezTo>
                    <a:pt x="550" y="969"/>
                    <a:pt x="1367" y="623"/>
                    <a:pt x="2420" y="390"/>
                  </a:cubicBezTo>
                  <a:cubicBezTo>
                    <a:pt x="3468" y="160"/>
                    <a:pt x="4754" y="37"/>
                    <a:pt x="6184" y="37"/>
                  </a:cubicBezTo>
                  <a:cubicBezTo>
                    <a:pt x="10012" y="37"/>
                    <a:pt x="14916" y="883"/>
                    <a:pt x="19423" y="2673"/>
                  </a:cubicBezTo>
                  <a:cubicBezTo>
                    <a:pt x="23930" y="4464"/>
                    <a:pt x="28040" y="7203"/>
                    <a:pt x="30273" y="10980"/>
                  </a:cubicBezTo>
                  <a:cubicBezTo>
                    <a:pt x="30277" y="10988"/>
                    <a:pt x="30281" y="10992"/>
                    <a:pt x="30287" y="10992"/>
                  </a:cubicBezTo>
                  <a:cubicBezTo>
                    <a:pt x="30290" y="10992"/>
                    <a:pt x="30295" y="10990"/>
                    <a:pt x="30301" y="10987"/>
                  </a:cubicBezTo>
                  <a:cubicBezTo>
                    <a:pt x="30309" y="10980"/>
                    <a:pt x="30309" y="10973"/>
                    <a:pt x="30309" y="10958"/>
                  </a:cubicBezTo>
                  <a:cubicBezTo>
                    <a:pt x="28070" y="7167"/>
                    <a:pt x="23953" y="4429"/>
                    <a:pt x="19438" y="2637"/>
                  </a:cubicBezTo>
                  <a:cubicBezTo>
                    <a:pt x="14924" y="846"/>
                    <a:pt x="10012" y="0"/>
                    <a:pt x="618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458625" y="3162850"/>
              <a:ext cx="691425" cy="226250"/>
            </a:xfrm>
            <a:custGeom>
              <a:avLst/>
              <a:gdLst/>
              <a:ahLst/>
              <a:cxnLst/>
              <a:rect l="l" t="t" r="r" b="b"/>
              <a:pathLst>
                <a:path w="27657" h="9050" extrusionOk="0">
                  <a:moveTo>
                    <a:pt x="5691" y="1"/>
                  </a:moveTo>
                  <a:cubicBezTo>
                    <a:pt x="3771" y="1"/>
                    <a:pt x="1855" y="174"/>
                    <a:pt x="21" y="536"/>
                  </a:cubicBezTo>
                  <a:cubicBezTo>
                    <a:pt x="7" y="543"/>
                    <a:pt x="0" y="550"/>
                    <a:pt x="0" y="564"/>
                  </a:cubicBezTo>
                  <a:cubicBezTo>
                    <a:pt x="7" y="573"/>
                    <a:pt x="14" y="580"/>
                    <a:pt x="28" y="580"/>
                  </a:cubicBezTo>
                  <a:cubicBezTo>
                    <a:pt x="1864" y="217"/>
                    <a:pt x="3771" y="44"/>
                    <a:pt x="5691" y="44"/>
                  </a:cubicBezTo>
                  <a:cubicBezTo>
                    <a:pt x="10155" y="44"/>
                    <a:pt x="14692" y="970"/>
                    <a:pt x="18583" y="2551"/>
                  </a:cubicBezTo>
                  <a:cubicBezTo>
                    <a:pt x="22484" y="4140"/>
                    <a:pt x="25734" y="6387"/>
                    <a:pt x="27620" y="9038"/>
                  </a:cubicBezTo>
                  <a:cubicBezTo>
                    <a:pt x="27624" y="9046"/>
                    <a:pt x="27631" y="9049"/>
                    <a:pt x="27637" y="9049"/>
                  </a:cubicBezTo>
                  <a:cubicBezTo>
                    <a:pt x="27642" y="9049"/>
                    <a:pt x="27646" y="9047"/>
                    <a:pt x="27650" y="9044"/>
                  </a:cubicBezTo>
                  <a:cubicBezTo>
                    <a:pt x="27657" y="9038"/>
                    <a:pt x="27657" y="9031"/>
                    <a:pt x="27650" y="9015"/>
                  </a:cubicBezTo>
                  <a:cubicBezTo>
                    <a:pt x="25757" y="6358"/>
                    <a:pt x="22500" y="4104"/>
                    <a:pt x="18606" y="2514"/>
                  </a:cubicBezTo>
                  <a:cubicBezTo>
                    <a:pt x="14706" y="926"/>
                    <a:pt x="10162" y="1"/>
                    <a:pt x="569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454800" y="3203500"/>
              <a:ext cx="647575" cy="182525"/>
            </a:xfrm>
            <a:custGeom>
              <a:avLst/>
              <a:gdLst/>
              <a:ahLst/>
              <a:cxnLst/>
              <a:rect l="l" t="t" r="r" b="b"/>
              <a:pathLst>
                <a:path w="25903" h="7301" extrusionOk="0">
                  <a:moveTo>
                    <a:pt x="5021" y="1"/>
                  </a:moveTo>
                  <a:cubicBezTo>
                    <a:pt x="3107" y="1"/>
                    <a:pt x="1380" y="188"/>
                    <a:pt x="14" y="578"/>
                  </a:cubicBezTo>
                  <a:cubicBezTo>
                    <a:pt x="8" y="578"/>
                    <a:pt x="1" y="594"/>
                    <a:pt x="1" y="601"/>
                  </a:cubicBezTo>
                  <a:cubicBezTo>
                    <a:pt x="6" y="611"/>
                    <a:pt x="11" y="617"/>
                    <a:pt x="19" y="617"/>
                  </a:cubicBezTo>
                  <a:cubicBezTo>
                    <a:pt x="22" y="617"/>
                    <a:pt x="26" y="616"/>
                    <a:pt x="30" y="614"/>
                  </a:cubicBezTo>
                  <a:cubicBezTo>
                    <a:pt x="1387" y="231"/>
                    <a:pt x="3107" y="44"/>
                    <a:pt x="5021" y="44"/>
                  </a:cubicBezTo>
                  <a:cubicBezTo>
                    <a:pt x="8474" y="44"/>
                    <a:pt x="12555" y="658"/>
                    <a:pt x="16339" y="1871"/>
                  </a:cubicBezTo>
                  <a:cubicBezTo>
                    <a:pt x="20132" y="3085"/>
                    <a:pt x="23613" y="4905"/>
                    <a:pt x="25866" y="7295"/>
                  </a:cubicBezTo>
                  <a:cubicBezTo>
                    <a:pt x="25870" y="7299"/>
                    <a:pt x="25875" y="7301"/>
                    <a:pt x="25881" y="7301"/>
                  </a:cubicBezTo>
                  <a:cubicBezTo>
                    <a:pt x="25886" y="7301"/>
                    <a:pt x="25892" y="7299"/>
                    <a:pt x="25896" y="7295"/>
                  </a:cubicBezTo>
                  <a:cubicBezTo>
                    <a:pt x="25903" y="7288"/>
                    <a:pt x="25903" y="7275"/>
                    <a:pt x="25896" y="7268"/>
                  </a:cubicBezTo>
                  <a:cubicBezTo>
                    <a:pt x="23634" y="4868"/>
                    <a:pt x="20146" y="3048"/>
                    <a:pt x="16353" y="1835"/>
                  </a:cubicBezTo>
                  <a:cubicBezTo>
                    <a:pt x="12562" y="614"/>
                    <a:pt x="8474" y="1"/>
                    <a:pt x="502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35150" y="3243025"/>
              <a:ext cx="508000" cy="157300"/>
            </a:xfrm>
            <a:custGeom>
              <a:avLst/>
              <a:gdLst/>
              <a:ahLst/>
              <a:cxnLst/>
              <a:rect l="l" t="t" r="r" b="b"/>
              <a:pathLst>
                <a:path w="20320" h="6292" extrusionOk="0">
                  <a:moveTo>
                    <a:pt x="2211" y="1"/>
                  </a:moveTo>
                  <a:cubicBezTo>
                    <a:pt x="1460" y="1"/>
                    <a:pt x="730" y="30"/>
                    <a:pt x="23" y="103"/>
                  </a:cubicBezTo>
                  <a:cubicBezTo>
                    <a:pt x="7" y="103"/>
                    <a:pt x="1" y="117"/>
                    <a:pt x="1" y="124"/>
                  </a:cubicBezTo>
                  <a:cubicBezTo>
                    <a:pt x="1" y="139"/>
                    <a:pt x="16" y="146"/>
                    <a:pt x="23" y="146"/>
                  </a:cubicBezTo>
                  <a:cubicBezTo>
                    <a:pt x="730" y="74"/>
                    <a:pt x="1460" y="37"/>
                    <a:pt x="2211" y="37"/>
                  </a:cubicBezTo>
                  <a:cubicBezTo>
                    <a:pt x="5541" y="37"/>
                    <a:pt x="9218" y="703"/>
                    <a:pt x="12489" y="1814"/>
                  </a:cubicBezTo>
                  <a:cubicBezTo>
                    <a:pt x="15755" y="2927"/>
                    <a:pt x="18608" y="4494"/>
                    <a:pt x="20283" y="6285"/>
                  </a:cubicBezTo>
                  <a:cubicBezTo>
                    <a:pt x="20286" y="6289"/>
                    <a:pt x="20292" y="6291"/>
                    <a:pt x="20297" y="6291"/>
                  </a:cubicBezTo>
                  <a:cubicBezTo>
                    <a:pt x="20303" y="6291"/>
                    <a:pt x="20309" y="6289"/>
                    <a:pt x="20312" y="6285"/>
                  </a:cubicBezTo>
                  <a:cubicBezTo>
                    <a:pt x="20319" y="6278"/>
                    <a:pt x="20319" y="6264"/>
                    <a:pt x="20312" y="6257"/>
                  </a:cubicBezTo>
                  <a:cubicBezTo>
                    <a:pt x="18629" y="4458"/>
                    <a:pt x="15769" y="2890"/>
                    <a:pt x="12504" y="1778"/>
                  </a:cubicBezTo>
                  <a:cubicBezTo>
                    <a:pt x="9232" y="666"/>
                    <a:pt x="5548" y="1"/>
                    <a:pt x="221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42800" y="3294350"/>
              <a:ext cx="365325" cy="121775"/>
            </a:xfrm>
            <a:custGeom>
              <a:avLst/>
              <a:gdLst/>
              <a:ahLst/>
              <a:cxnLst/>
              <a:rect l="l" t="t" r="r" b="b"/>
              <a:pathLst>
                <a:path w="14613" h="4871" extrusionOk="0">
                  <a:moveTo>
                    <a:pt x="21" y="0"/>
                  </a:moveTo>
                  <a:cubicBezTo>
                    <a:pt x="8" y="0"/>
                    <a:pt x="1" y="7"/>
                    <a:pt x="1" y="14"/>
                  </a:cubicBezTo>
                  <a:cubicBezTo>
                    <a:pt x="1" y="28"/>
                    <a:pt x="8" y="37"/>
                    <a:pt x="21" y="37"/>
                  </a:cubicBezTo>
                  <a:cubicBezTo>
                    <a:pt x="9202" y="130"/>
                    <a:pt x="13283" y="3018"/>
                    <a:pt x="14576" y="4861"/>
                  </a:cubicBezTo>
                  <a:cubicBezTo>
                    <a:pt x="14581" y="4866"/>
                    <a:pt x="14586" y="4871"/>
                    <a:pt x="14594" y="4871"/>
                  </a:cubicBezTo>
                  <a:cubicBezTo>
                    <a:pt x="14597" y="4871"/>
                    <a:pt x="14601" y="4870"/>
                    <a:pt x="14606" y="4868"/>
                  </a:cubicBezTo>
                  <a:cubicBezTo>
                    <a:pt x="14612" y="4861"/>
                    <a:pt x="14612" y="4847"/>
                    <a:pt x="14606" y="4838"/>
                  </a:cubicBezTo>
                  <a:cubicBezTo>
                    <a:pt x="13305" y="2984"/>
                    <a:pt x="9209" y="94"/>
                    <a:pt x="2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3"/>
          <p:cNvSpPr/>
          <p:nvPr/>
        </p:nvSpPr>
        <p:spPr>
          <a:xfrm flipH="1">
            <a:off x="2534011" y="288200"/>
            <a:ext cx="2377913" cy="40655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841870" y="76413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flipH="1">
            <a:off x="4363108" y="3480626"/>
            <a:ext cx="4867317" cy="1725589"/>
          </a:xfrm>
          <a:custGeom>
            <a:avLst/>
            <a:gdLst/>
            <a:ahLst/>
            <a:cxnLst/>
            <a:rect l="l" t="t" r="r" b="b"/>
            <a:pathLst>
              <a:path w="42450" h="16678" extrusionOk="0">
                <a:moveTo>
                  <a:pt x="1188" y="0"/>
                </a:moveTo>
                <a:cubicBezTo>
                  <a:pt x="933" y="0"/>
                  <a:pt x="660" y="61"/>
                  <a:pt x="377" y="195"/>
                </a:cubicBezTo>
                <a:lnTo>
                  <a:pt x="1" y="16303"/>
                </a:lnTo>
                <a:lnTo>
                  <a:pt x="41511" y="16678"/>
                </a:lnTo>
                <a:lnTo>
                  <a:pt x="42449" y="16678"/>
                </a:lnTo>
                <a:cubicBezTo>
                  <a:pt x="41974" y="13607"/>
                  <a:pt x="40167" y="13043"/>
                  <a:pt x="38903" y="13043"/>
                </a:cubicBezTo>
                <a:cubicBezTo>
                  <a:pt x="38169" y="13043"/>
                  <a:pt x="37618" y="13233"/>
                  <a:pt x="37618" y="13233"/>
                </a:cubicBezTo>
                <a:cubicBezTo>
                  <a:pt x="37694" y="11532"/>
                  <a:pt x="36888" y="10540"/>
                  <a:pt x="35758" y="10540"/>
                </a:cubicBezTo>
                <a:cubicBezTo>
                  <a:pt x="35295" y="10540"/>
                  <a:pt x="34778" y="10707"/>
                  <a:pt x="34245" y="11059"/>
                </a:cubicBezTo>
                <a:cubicBezTo>
                  <a:pt x="33756" y="9550"/>
                  <a:pt x="32737" y="8804"/>
                  <a:pt x="31677" y="8804"/>
                </a:cubicBezTo>
                <a:cubicBezTo>
                  <a:pt x="30952" y="8804"/>
                  <a:pt x="30208" y="9153"/>
                  <a:pt x="29600" y="9846"/>
                </a:cubicBezTo>
                <a:cubicBezTo>
                  <a:pt x="29396" y="7940"/>
                  <a:pt x="28227" y="7037"/>
                  <a:pt x="26993" y="7037"/>
                </a:cubicBezTo>
                <a:cubicBezTo>
                  <a:pt x="25958" y="7037"/>
                  <a:pt x="24876" y="7672"/>
                  <a:pt x="24277" y="8884"/>
                </a:cubicBezTo>
                <a:cubicBezTo>
                  <a:pt x="23517" y="8288"/>
                  <a:pt x="22813" y="7997"/>
                  <a:pt x="22163" y="7997"/>
                </a:cubicBezTo>
                <a:cubicBezTo>
                  <a:pt x="21205" y="7997"/>
                  <a:pt x="20364" y="8628"/>
                  <a:pt x="19633" y="9846"/>
                </a:cubicBezTo>
                <a:cubicBezTo>
                  <a:pt x="19296" y="9674"/>
                  <a:pt x="19003" y="9595"/>
                  <a:pt x="18748" y="9595"/>
                </a:cubicBezTo>
                <a:cubicBezTo>
                  <a:pt x="18027" y="9595"/>
                  <a:pt x="17599" y="10221"/>
                  <a:pt x="17306" y="11137"/>
                </a:cubicBezTo>
                <a:cubicBezTo>
                  <a:pt x="17306" y="11137"/>
                  <a:pt x="14024" y="9833"/>
                  <a:pt x="13478" y="9833"/>
                </a:cubicBezTo>
                <a:cubicBezTo>
                  <a:pt x="13447" y="9833"/>
                  <a:pt x="13425" y="9837"/>
                  <a:pt x="13413" y="9846"/>
                </a:cubicBezTo>
                <a:cubicBezTo>
                  <a:pt x="13401" y="9855"/>
                  <a:pt x="13385" y="9859"/>
                  <a:pt x="13365" y="9859"/>
                </a:cubicBezTo>
                <a:cubicBezTo>
                  <a:pt x="13006" y="9859"/>
                  <a:pt x="11392" y="8516"/>
                  <a:pt x="11392" y="8516"/>
                </a:cubicBezTo>
                <a:cubicBezTo>
                  <a:pt x="11854" y="7154"/>
                  <a:pt x="11289" y="5705"/>
                  <a:pt x="10061" y="5705"/>
                </a:cubicBezTo>
                <a:cubicBezTo>
                  <a:pt x="9870" y="5705"/>
                  <a:pt x="9663" y="5740"/>
                  <a:pt x="9441" y="5816"/>
                </a:cubicBezTo>
                <a:cubicBezTo>
                  <a:pt x="9679" y="4060"/>
                  <a:pt x="9002" y="2863"/>
                  <a:pt x="7746" y="2863"/>
                </a:cubicBezTo>
                <a:cubicBezTo>
                  <a:pt x="7209" y="2863"/>
                  <a:pt x="6566" y="3082"/>
                  <a:pt x="5844" y="3569"/>
                </a:cubicBezTo>
                <a:cubicBezTo>
                  <a:pt x="5772" y="2468"/>
                  <a:pt x="5156" y="1655"/>
                  <a:pt x="4315" y="1655"/>
                </a:cubicBezTo>
                <a:cubicBezTo>
                  <a:pt x="3959" y="1655"/>
                  <a:pt x="3563" y="1801"/>
                  <a:pt x="3150" y="2132"/>
                </a:cubicBezTo>
                <a:cubicBezTo>
                  <a:pt x="2977" y="980"/>
                  <a:pt x="2215" y="0"/>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3"/>
          <p:cNvGrpSpPr/>
          <p:nvPr/>
        </p:nvGrpSpPr>
        <p:grpSpPr>
          <a:xfrm>
            <a:off x="8102304" y="4608500"/>
            <a:ext cx="374497" cy="239876"/>
            <a:chOff x="999775" y="4108325"/>
            <a:chExt cx="105850" cy="67800"/>
          </a:xfrm>
        </p:grpSpPr>
        <p:sp>
          <p:nvSpPr>
            <p:cNvPr id="75" name="Google Shape;75;p3"/>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3"/>
          <p:cNvGrpSpPr/>
          <p:nvPr/>
        </p:nvGrpSpPr>
        <p:grpSpPr>
          <a:xfrm>
            <a:off x="8623423" y="4122223"/>
            <a:ext cx="268615" cy="168735"/>
            <a:chOff x="1295225" y="4125525"/>
            <a:chExt cx="105625" cy="66350"/>
          </a:xfrm>
        </p:grpSpPr>
        <p:sp>
          <p:nvSpPr>
            <p:cNvPr id="78" name="Google Shape;78;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3"/>
          <p:cNvGrpSpPr/>
          <p:nvPr/>
        </p:nvGrpSpPr>
        <p:grpSpPr>
          <a:xfrm>
            <a:off x="997362" y="3389120"/>
            <a:ext cx="268626" cy="172063"/>
            <a:chOff x="999775" y="4108325"/>
            <a:chExt cx="105850" cy="67800"/>
          </a:xfrm>
        </p:grpSpPr>
        <p:sp>
          <p:nvSpPr>
            <p:cNvPr id="81" name="Google Shape;81;p3"/>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3"/>
          <p:cNvGrpSpPr/>
          <p:nvPr/>
        </p:nvGrpSpPr>
        <p:grpSpPr>
          <a:xfrm>
            <a:off x="6145798" y="4632323"/>
            <a:ext cx="268615" cy="168735"/>
            <a:chOff x="1295225" y="4125525"/>
            <a:chExt cx="105625" cy="66350"/>
          </a:xfrm>
        </p:grpSpPr>
        <p:sp>
          <p:nvSpPr>
            <p:cNvPr id="84" name="Google Shape;84;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3"/>
          <p:cNvGrpSpPr/>
          <p:nvPr/>
        </p:nvGrpSpPr>
        <p:grpSpPr>
          <a:xfrm flipH="1">
            <a:off x="194750" y="3053262"/>
            <a:ext cx="433696" cy="239875"/>
            <a:chOff x="1295225" y="4125525"/>
            <a:chExt cx="105625" cy="66350"/>
          </a:xfrm>
        </p:grpSpPr>
        <p:sp>
          <p:nvSpPr>
            <p:cNvPr id="87" name="Google Shape;87;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89;p3"/>
          <p:cNvSpPr txBox="1">
            <a:spLocks noGrp="1"/>
          </p:cNvSpPr>
          <p:nvPr>
            <p:ph type="title"/>
          </p:nvPr>
        </p:nvSpPr>
        <p:spPr>
          <a:xfrm>
            <a:off x="3188100" y="1075900"/>
            <a:ext cx="4785300" cy="17256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0" name="Google Shape;90;p3"/>
          <p:cNvSpPr txBox="1">
            <a:spLocks noGrp="1"/>
          </p:cNvSpPr>
          <p:nvPr>
            <p:ph type="title" idx="2" hasCustomPrompt="1"/>
          </p:nvPr>
        </p:nvSpPr>
        <p:spPr>
          <a:xfrm>
            <a:off x="799100" y="752100"/>
            <a:ext cx="997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1" name="Google Shape;91;p3"/>
          <p:cNvSpPr txBox="1">
            <a:spLocks noGrp="1"/>
          </p:cNvSpPr>
          <p:nvPr>
            <p:ph type="subTitle" idx="1"/>
          </p:nvPr>
        </p:nvSpPr>
        <p:spPr>
          <a:xfrm>
            <a:off x="4210050" y="2866188"/>
            <a:ext cx="27414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rgbClr val="064947"/>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2"/>
        <p:cNvGrpSpPr/>
        <p:nvPr/>
      </p:nvGrpSpPr>
      <p:grpSpPr>
        <a:xfrm>
          <a:off x="0" y="0"/>
          <a:ext cx="0" cy="0"/>
          <a:chOff x="0" y="0"/>
          <a:chExt cx="0" cy="0"/>
        </a:xfrm>
      </p:grpSpPr>
      <p:sp>
        <p:nvSpPr>
          <p:cNvPr id="93" name="Google Shape;93;p4"/>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1864800" y="4608500"/>
            <a:ext cx="5414419" cy="918375"/>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6024845" y="4375373"/>
            <a:ext cx="3249884" cy="918381"/>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flipH="1">
            <a:off x="-130382" y="3900288"/>
            <a:ext cx="2895551" cy="1310032"/>
          </a:xfrm>
          <a:custGeom>
            <a:avLst/>
            <a:gdLst/>
            <a:ahLst/>
            <a:cxnLst/>
            <a:rect l="l" t="t" r="r" b="b"/>
            <a:pathLst>
              <a:path w="16489" h="7460" extrusionOk="0">
                <a:moveTo>
                  <a:pt x="13015" y="1"/>
                </a:moveTo>
                <a:cubicBezTo>
                  <a:pt x="11300" y="1"/>
                  <a:pt x="9798" y="1449"/>
                  <a:pt x="9685" y="3126"/>
                </a:cubicBezTo>
                <a:cubicBezTo>
                  <a:pt x="9246" y="2689"/>
                  <a:pt x="8865" y="2505"/>
                  <a:pt x="8540" y="2505"/>
                </a:cubicBezTo>
                <a:cubicBezTo>
                  <a:pt x="7876" y="2505"/>
                  <a:pt x="7445" y="3275"/>
                  <a:pt x="7222" y="4230"/>
                </a:cubicBezTo>
                <a:cubicBezTo>
                  <a:pt x="6721" y="3753"/>
                  <a:pt x="6145" y="3487"/>
                  <a:pt x="5603" y="3487"/>
                </a:cubicBezTo>
                <a:cubicBezTo>
                  <a:pt x="4830" y="3487"/>
                  <a:pt x="4125" y="4027"/>
                  <a:pt x="3798" y="5270"/>
                </a:cubicBezTo>
                <a:cubicBezTo>
                  <a:pt x="3337" y="4915"/>
                  <a:pt x="2804" y="4743"/>
                  <a:pt x="2292" y="4743"/>
                </a:cubicBezTo>
                <a:cubicBezTo>
                  <a:pt x="1088" y="4743"/>
                  <a:pt x="1" y="5696"/>
                  <a:pt x="244" y="7460"/>
                </a:cubicBezTo>
                <a:lnTo>
                  <a:pt x="16489" y="7460"/>
                </a:lnTo>
                <a:lnTo>
                  <a:pt x="16309" y="2173"/>
                </a:lnTo>
                <a:cubicBezTo>
                  <a:pt x="15336" y="613"/>
                  <a:pt x="14130" y="1"/>
                  <a:pt x="1301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4"/>
          <p:cNvGrpSpPr/>
          <p:nvPr/>
        </p:nvGrpSpPr>
        <p:grpSpPr>
          <a:xfrm>
            <a:off x="-130335" y="4608498"/>
            <a:ext cx="2450106" cy="1143713"/>
            <a:chOff x="4812600" y="1848700"/>
            <a:chExt cx="698175" cy="325900"/>
          </a:xfrm>
        </p:grpSpPr>
        <p:sp>
          <p:nvSpPr>
            <p:cNvPr id="98" name="Google Shape;98;p4"/>
            <p:cNvSpPr/>
            <p:nvPr/>
          </p:nvSpPr>
          <p:spPr>
            <a:xfrm>
              <a:off x="4829250" y="1848700"/>
              <a:ext cx="681525" cy="325900"/>
            </a:xfrm>
            <a:custGeom>
              <a:avLst/>
              <a:gdLst/>
              <a:ahLst/>
              <a:cxnLst/>
              <a:rect l="l" t="t" r="r" b="b"/>
              <a:pathLst>
                <a:path w="27261" h="13036" extrusionOk="0">
                  <a:moveTo>
                    <a:pt x="5463" y="1"/>
                  </a:moveTo>
                  <a:cubicBezTo>
                    <a:pt x="3591" y="1"/>
                    <a:pt x="1800" y="230"/>
                    <a:pt x="181" y="721"/>
                  </a:cubicBezTo>
                  <a:lnTo>
                    <a:pt x="1" y="13036"/>
                  </a:lnTo>
                  <a:lnTo>
                    <a:pt x="1" y="13036"/>
                  </a:lnTo>
                  <a:lnTo>
                    <a:pt x="27260" y="12855"/>
                  </a:lnTo>
                  <a:lnTo>
                    <a:pt x="25641" y="8558"/>
                  </a:lnTo>
                  <a:cubicBezTo>
                    <a:pt x="21355" y="3512"/>
                    <a:pt x="12792" y="1"/>
                    <a:pt x="5463" y="1"/>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4833600" y="1867050"/>
              <a:ext cx="614500" cy="204275"/>
            </a:xfrm>
            <a:custGeom>
              <a:avLst/>
              <a:gdLst/>
              <a:ahLst/>
              <a:cxnLst/>
              <a:rect l="l" t="t" r="r" b="b"/>
              <a:pathLst>
                <a:path w="24580" h="8171" extrusionOk="0">
                  <a:moveTo>
                    <a:pt x="4897" y="1"/>
                  </a:moveTo>
                  <a:cubicBezTo>
                    <a:pt x="2947" y="1"/>
                    <a:pt x="1264" y="217"/>
                    <a:pt x="0" y="536"/>
                  </a:cubicBezTo>
                  <a:lnTo>
                    <a:pt x="0" y="580"/>
                  </a:lnTo>
                  <a:cubicBezTo>
                    <a:pt x="1257" y="254"/>
                    <a:pt x="2947" y="37"/>
                    <a:pt x="4897" y="37"/>
                  </a:cubicBezTo>
                  <a:cubicBezTo>
                    <a:pt x="10509" y="37"/>
                    <a:pt x="18323" y="1836"/>
                    <a:pt x="24543" y="8164"/>
                  </a:cubicBezTo>
                  <a:cubicBezTo>
                    <a:pt x="24550" y="8171"/>
                    <a:pt x="24557" y="8171"/>
                    <a:pt x="24557" y="8171"/>
                  </a:cubicBezTo>
                  <a:cubicBezTo>
                    <a:pt x="24564" y="8171"/>
                    <a:pt x="24573" y="8171"/>
                    <a:pt x="24573" y="8164"/>
                  </a:cubicBezTo>
                  <a:cubicBezTo>
                    <a:pt x="24580" y="8157"/>
                    <a:pt x="24580" y="8141"/>
                    <a:pt x="24573" y="8134"/>
                  </a:cubicBezTo>
                  <a:cubicBezTo>
                    <a:pt x="18339" y="1800"/>
                    <a:pt x="10516" y="1"/>
                    <a:pt x="4897"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4812600" y="1901725"/>
              <a:ext cx="20625" cy="11600"/>
            </a:xfrm>
            <a:custGeom>
              <a:avLst/>
              <a:gdLst/>
              <a:ahLst/>
              <a:cxnLst/>
              <a:rect l="l" t="t" r="r" b="b"/>
              <a:pathLst>
                <a:path w="825" h="464" extrusionOk="0">
                  <a:moveTo>
                    <a:pt x="824" y="0"/>
                  </a:moveTo>
                  <a:cubicBezTo>
                    <a:pt x="500" y="124"/>
                    <a:pt x="225" y="269"/>
                    <a:pt x="17" y="427"/>
                  </a:cubicBezTo>
                  <a:cubicBezTo>
                    <a:pt x="8" y="434"/>
                    <a:pt x="1" y="449"/>
                    <a:pt x="8" y="456"/>
                  </a:cubicBezTo>
                  <a:cubicBezTo>
                    <a:pt x="17" y="463"/>
                    <a:pt x="24" y="463"/>
                    <a:pt x="24" y="463"/>
                  </a:cubicBezTo>
                  <a:lnTo>
                    <a:pt x="37" y="463"/>
                  </a:lnTo>
                  <a:cubicBezTo>
                    <a:pt x="240" y="304"/>
                    <a:pt x="507" y="160"/>
                    <a:pt x="824" y="44"/>
                  </a:cubicBezTo>
                  <a:lnTo>
                    <a:pt x="824" y="0"/>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4833200" y="1888025"/>
              <a:ext cx="582575" cy="193800"/>
            </a:xfrm>
            <a:custGeom>
              <a:avLst/>
              <a:gdLst/>
              <a:ahLst/>
              <a:cxnLst/>
              <a:rect l="l" t="t" r="r" b="b"/>
              <a:pathLst>
                <a:path w="23303" h="7752" extrusionOk="0">
                  <a:moveTo>
                    <a:pt x="4104" y="1"/>
                  </a:moveTo>
                  <a:cubicBezTo>
                    <a:pt x="2963" y="1"/>
                    <a:pt x="1937" y="87"/>
                    <a:pt x="1099" y="245"/>
                  </a:cubicBezTo>
                  <a:cubicBezTo>
                    <a:pt x="687" y="332"/>
                    <a:pt x="319" y="427"/>
                    <a:pt x="0" y="548"/>
                  </a:cubicBezTo>
                  <a:lnTo>
                    <a:pt x="0" y="592"/>
                  </a:lnTo>
                  <a:cubicBezTo>
                    <a:pt x="319" y="470"/>
                    <a:pt x="694" y="368"/>
                    <a:pt x="1106" y="288"/>
                  </a:cubicBezTo>
                  <a:cubicBezTo>
                    <a:pt x="1944" y="124"/>
                    <a:pt x="2963" y="44"/>
                    <a:pt x="4104" y="44"/>
                  </a:cubicBezTo>
                  <a:cubicBezTo>
                    <a:pt x="7144" y="44"/>
                    <a:pt x="11052" y="635"/>
                    <a:pt x="14635" y="1892"/>
                  </a:cubicBezTo>
                  <a:cubicBezTo>
                    <a:pt x="18225" y="3157"/>
                    <a:pt x="21489" y="5078"/>
                    <a:pt x="23259" y="7736"/>
                  </a:cubicBezTo>
                  <a:cubicBezTo>
                    <a:pt x="23266" y="7743"/>
                    <a:pt x="23273" y="7751"/>
                    <a:pt x="23280" y="7751"/>
                  </a:cubicBezTo>
                  <a:cubicBezTo>
                    <a:pt x="23280" y="7751"/>
                    <a:pt x="23289" y="7751"/>
                    <a:pt x="23289" y="7743"/>
                  </a:cubicBezTo>
                  <a:cubicBezTo>
                    <a:pt x="23302" y="7736"/>
                    <a:pt x="23302" y="7729"/>
                    <a:pt x="23295" y="7715"/>
                  </a:cubicBezTo>
                  <a:cubicBezTo>
                    <a:pt x="21512" y="5049"/>
                    <a:pt x="18239" y="3121"/>
                    <a:pt x="14649" y="1857"/>
                  </a:cubicBezTo>
                  <a:cubicBezTo>
                    <a:pt x="11059" y="600"/>
                    <a:pt x="7151" y="1"/>
                    <a:pt x="4104"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4823275" y="1921950"/>
              <a:ext cx="9775" cy="2550"/>
            </a:xfrm>
            <a:custGeom>
              <a:avLst/>
              <a:gdLst/>
              <a:ahLst/>
              <a:cxnLst/>
              <a:rect l="l" t="t" r="r" b="b"/>
              <a:pathLst>
                <a:path w="391" h="102" extrusionOk="0">
                  <a:moveTo>
                    <a:pt x="390" y="1"/>
                  </a:moveTo>
                  <a:cubicBezTo>
                    <a:pt x="267" y="15"/>
                    <a:pt x="144" y="37"/>
                    <a:pt x="23" y="58"/>
                  </a:cubicBezTo>
                  <a:cubicBezTo>
                    <a:pt x="7" y="58"/>
                    <a:pt x="0" y="74"/>
                    <a:pt x="7" y="81"/>
                  </a:cubicBezTo>
                  <a:cubicBezTo>
                    <a:pt x="7" y="95"/>
                    <a:pt x="14" y="102"/>
                    <a:pt x="23" y="102"/>
                  </a:cubicBezTo>
                  <a:lnTo>
                    <a:pt x="30" y="102"/>
                  </a:lnTo>
                  <a:cubicBezTo>
                    <a:pt x="144" y="81"/>
                    <a:pt x="267" y="58"/>
                    <a:pt x="390" y="37"/>
                  </a:cubicBezTo>
                  <a:lnTo>
                    <a:pt x="390" y="1"/>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4833025" y="1914025"/>
              <a:ext cx="540675" cy="159475"/>
            </a:xfrm>
            <a:custGeom>
              <a:avLst/>
              <a:gdLst/>
              <a:ahLst/>
              <a:cxnLst/>
              <a:rect l="l" t="t" r="r" b="b"/>
              <a:pathLst>
                <a:path w="21627" h="6379" extrusionOk="0">
                  <a:moveTo>
                    <a:pt x="4147" y="1"/>
                  </a:moveTo>
                  <a:cubicBezTo>
                    <a:pt x="2745" y="1"/>
                    <a:pt x="1351" y="101"/>
                    <a:pt x="0" y="318"/>
                  </a:cubicBezTo>
                  <a:lnTo>
                    <a:pt x="0" y="354"/>
                  </a:lnTo>
                  <a:cubicBezTo>
                    <a:pt x="1344" y="145"/>
                    <a:pt x="2738" y="44"/>
                    <a:pt x="4147" y="44"/>
                  </a:cubicBezTo>
                  <a:cubicBezTo>
                    <a:pt x="7694" y="44"/>
                    <a:pt x="11305" y="694"/>
                    <a:pt x="14403" y="1805"/>
                  </a:cubicBezTo>
                  <a:cubicBezTo>
                    <a:pt x="17502" y="2925"/>
                    <a:pt x="20089" y="4508"/>
                    <a:pt x="21583" y="6371"/>
                  </a:cubicBezTo>
                  <a:cubicBezTo>
                    <a:pt x="21590" y="6378"/>
                    <a:pt x="21597" y="6378"/>
                    <a:pt x="21605" y="6378"/>
                  </a:cubicBezTo>
                  <a:cubicBezTo>
                    <a:pt x="21605" y="6378"/>
                    <a:pt x="21612" y="6378"/>
                    <a:pt x="21612" y="6371"/>
                  </a:cubicBezTo>
                  <a:cubicBezTo>
                    <a:pt x="21626" y="6364"/>
                    <a:pt x="21626" y="6356"/>
                    <a:pt x="21619" y="6342"/>
                  </a:cubicBezTo>
                  <a:cubicBezTo>
                    <a:pt x="20109" y="4471"/>
                    <a:pt x="17516" y="2889"/>
                    <a:pt x="14418" y="1771"/>
                  </a:cubicBezTo>
                  <a:cubicBezTo>
                    <a:pt x="11312" y="651"/>
                    <a:pt x="7701" y="1"/>
                    <a:pt x="4147"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4820200" y="1950125"/>
              <a:ext cx="12325" cy="3625"/>
            </a:xfrm>
            <a:custGeom>
              <a:avLst/>
              <a:gdLst/>
              <a:ahLst/>
              <a:cxnLst/>
              <a:rect l="l" t="t" r="r" b="b"/>
              <a:pathLst>
                <a:path w="493" h="145" extrusionOk="0">
                  <a:moveTo>
                    <a:pt x="493" y="1"/>
                  </a:moveTo>
                  <a:cubicBezTo>
                    <a:pt x="333" y="30"/>
                    <a:pt x="174" y="67"/>
                    <a:pt x="23" y="101"/>
                  </a:cubicBezTo>
                  <a:cubicBezTo>
                    <a:pt x="7" y="110"/>
                    <a:pt x="0" y="117"/>
                    <a:pt x="7" y="131"/>
                  </a:cubicBezTo>
                  <a:cubicBezTo>
                    <a:pt x="7" y="138"/>
                    <a:pt x="16" y="145"/>
                    <a:pt x="30" y="145"/>
                  </a:cubicBezTo>
                  <a:cubicBezTo>
                    <a:pt x="181" y="110"/>
                    <a:pt x="333" y="74"/>
                    <a:pt x="493" y="37"/>
                  </a:cubicBezTo>
                  <a:lnTo>
                    <a:pt x="493" y="1"/>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4832500" y="1942550"/>
              <a:ext cx="503275" cy="128775"/>
            </a:xfrm>
            <a:custGeom>
              <a:avLst/>
              <a:gdLst/>
              <a:ahLst/>
              <a:cxnLst/>
              <a:rect l="l" t="t" r="r" b="b"/>
              <a:pathLst>
                <a:path w="20131" h="5151" extrusionOk="0">
                  <a:moveTo>
                    <a:pt x="3511" y="0"/>
                  </a:moveTo>
                  <a:cubicBezTo>
                    <a:pt x="2202" y="0"/>
                    <a:pt x="1004" y="101"/>
                    <a:pt x="1" y="304"/>
                  </a:cubicBezTo>
                  <a:lnTo>
                    <a:pt x="1" y="340"/>
                  </a:lnTo>
                  <a:cubicBezTo>
                    <a:pt x="1004" y="144"/>
                    <a:pt x="2195" y="44"/>
                    <a:pt x="3511" y="44"/>
                  </a:cubicBezTo>
                  <a:cubicBezTo>
                    <a:pt x="6255" y="44"/>
                    <a:pt x="9506" y="477"/>
                    <a:pt x="12517" y="1330"/>
                  </a:cubicBezTo>
                  <a:cubicBezTo>
                    <a:pt x="15530" y="2190"/>
                    <a:pt x="18303" y="3461"/>
                    <a:pt x="20094" y="5144"/>
                  </a:cubicBezTo>
                  <a:cubicBezTo>
                    <a:pt x="20094" y="5151"/>
                    <a:pt x="20101" y="5151"/>
                    <a:pt x="20110" y="5151"/>
                  </a:cubicBezTo>
                  <a:cubicBezTo>
                    <a:pt x="20110" y="5151"/>
                    <a:pt x="20116" y="5151"/>
                    <a:pt x="20123" y="5144"/>
                  </a:cubicBezTo>
                  <a:cubicBezTo>
                    <a:pt x="20130" y="5137"/>
                    <a:pt x="20130" y="5121"/>
                    <a:pt x="20123" y="5114"/>
                  </a:cubicBezTo>
                  <a:cubicBezTo>
                    <a:pt x="18324" y="3424"/>
                    <a:pt x="15543" y="2147"/>
                    <a:pt x="12525" y="1294"/>
                  </a:cubicBezTo>
                  <a:cubicBezTo>
                    <a:pt x="9513" y="434"/>
                    <a:pt x="6262" y="0"/>
                    <a:pt x="3511"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884125" y="1970375"/>
              <a:ext cx="404525" cy="110875"/>
            </a:xfrm>
            <a:custGeom>
              <a:avLst/>
              <a:gdLst/>
              <a:ahLst/>
              <a:cxnLst/>
              <a:rect l="l" t="t" r="r" b="b"/>
              <a:pathLst>
                <a:path w="16181" h="4435" extrusionOk="0">
                  <a:moveTo>
                    <a:pt x="1770" y="0"/>
                  </a:moveTo>
                  <a:cubicBezTo>
                    <a:pt x="1170" y="0"/>
                    <a:pt x="586" y="21"/>
                    <a:pt x="23" y="71"/>
                  </a:cubicBezTo>
                  <a:cubicBezTo>
                    <a:pt x="16" y="71"/>
                    <a:pt x="0" y="87"/>
                    <a:pt x="7" y="94"/>
                  </a:cubicBezTo>
                  <a:cubicBezTo>
                    <a:pt x="7" y="108"/>
                    <a:pt x="16" y="115"/>
                    <a:pt x="23" y="115"/>
                  </a:cubicBezTo>
                  <a:lnTo>
                    <a:pt x="30" y="115"/>
                  </a:lnTo>
                  <a:cubicBezTo>
                    <a:pt x="586" y="64"/>
                    <a:pt x="1170" y="44"/>
                    <a:pt x="1770" y="44"/>
                  </a:cubicBezTo>
                  <a:cubicBezTo>
                    <a:pt x="4414" y="44"/>
                    <a:pt x="7347" y="505"/>
                    <a:pt x="9940" y="1294"/>
                  </a:cubicBezTo>
                  <a:cubicBezTo>
                    <a:pt x="12541" y="2074"/>
                    <a:pt x="14808" y="3171"/>
                    <a:pt x="16145" y="4435"/>
                  </a:cubicBezTo>
                  <a:lnTo>
                    <a:pt x="16172" y="4435"/>
                  </a:lnTo>
                  <a:cubicBezTo>
                    <a:pt x="16181" y="4421"/>
                    <a:pt x="16181" y="4414"/>
                    <a:pt x="16172" y="4405"/>
                  </a:cubicBezTo>
                  <a:cubicBezTo>
                    <a:pt x="14829" y="3135"/>
                    <a:pt x="12554" y="2037"/>
                    <a:pt x="9954" y="1250"/>
                  </a:cubicBezTo>
                  <a:cubicBezTo>
                    <a:pt x="7354" y="470"/>
                    <a:pt x="4421" y="0"/>
                    <a:pt x="1770"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4969875" y="2006475"/>
              <a:ext cx="290800" cy="85950"/>
            </a:xfrm>
            <a:custGeom>
              <a:avLst/>
              <a:gdLst/>
              <a:ahLst/>
              <a:cxnLst/>
              <a:rect l="l" t="t" r="r" b="b"/>
              <a:pathLst>
                <a:path w="11632" h="3438" extrusionOk="0">
                  <a:moveTo>
                    <a:pt x="23" y="0"/>
                  </a:moveTo>
                  <a:cubicBezTo>
                    <a:pt x="10" y="0"/>
                    <a:pt x="1" y="7"/>
                    <a:pt x="1" y="23"/>
                  </a:cubicBezTo>
                  <a:cubicBezTo>
                    <a:pt x="1" y="30"/>
                    <a:pt x="10" y="37"/>
                    <a:pt x="23" y="37"/>
                  </a:cubicBezTo>
                  <a:cubicBezTo>
                    <a:pt x="7325" y="110"/>
                    <a:pt x="10568" y="2138"/>
                    <a:pt x="11595" y="3431"/>
                  </a:cubicBezTo>
                  <a:cubicBezTo>
                    <a:pt x="11602" y="3438"/>
                    <a:pt x="11602" y="3438"/>
                    <a:pt x="11609" y="3438"/>
                  </a:cubicBezTo>
                  <a:lnTo>
                    <a:pt x="11624" y="3438"/>
                  </a:lnTo>
                  <a:cubicBezTo>
                    <a:pt x="11631" y="3431"/>
                    <a:pt x="11631" y="3417"/>
                    <a:pt x="11624" y="3410"/>
                  </a:cubicBezTo>
                  <a:cubicBezTo>
                    <a:pt x="10591" y="2103"/>
                    <a:pt x="7334" y="66"/>
                    <a:pt x="23"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4"/>
          <p:cNvGrpSpPr/>
          <p:nvPr/>
        </p:nvGrpSpPr>
        <p:grpSpPr>
          <a:xfrm>
            <a:off x="326138" y="4141109"/>
            <a:ext cx="266898" cy="185074"/>
            <a:chOff x="465800" y="3989200"/>
            <a:chExt cx="104950" cy="72775"/>
          </a:xfrm>
        </p:grpSpPr>
        <p:sp>
          <p:nvSpPr>
            <p:cNvPr id="109" name="Google Shape;109;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4"/>
          <p:cNvGrpSpPr/>
          <p:nvPr/>
        </p:nvGrpSpPr>
        <p:grpSpPr>
          <a:xfrm>
            <a:off x="6849006" y="4911441"/>
            <a:ext cx="202621" cy="126392"/>
            <a:chOff x="745525" y="4025025"/>
            <a:chExt cx="79675" cy="49700"/>
          </a:xfrm>
        </p:grpSpPr>
        <p:sp>
          <p:nvSpPr>
            <p:cNvPr id="112" name="Google Shape;112;p4"/>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a:off x="2270256" y="4899291"/>
            <a:ext cx="202621" cy="126392"/>
            <a:chOff x="745525" y="4025025"/>
            <a:chExt cx="79675" cy="49700"/>
          </a:xfrm>
        </p:grpSpPr>
        <p:sp>
          <p:nvSpPr>
            <p:cNvPr id="115" name="Google Shape;115;p4"/>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4"/>
          <p:cNvGrpSpPr/>
          <p:nvPr/>
        </p:nvGrpSpPr>
        <p:grpSpPr>
          <a:xfrm>
            <a:off x="8657763" y="4626909"/>
            <a:ext cx="266898" cy="185074"/>
            <a:chOff x="465800" y="3989200"/>
            <a:chExt cx="104950" cy="72775"/>
          </a:xfrm>
        </p:grpSpPr>
        <p:sp>
          <p:nvSpPr>
            <p:cNvPr id="118" name="Google Shape;118;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4"/>
          <p:cNvGrpSpPr/>
          <p:nvPr/>
        </p:nvGrpSpPr>
        <p:grpSpPr>
          <a:xfrm>
            <a:off x="7868331" y="4892220"/>
            <a:ext cx="202627" cy="140521"/>
            <a:chOff x="465800" y="3989200"/>
            <a:chExt cx="104950" cy="72775"/>
          </a:xfrm>
        </p:grpSpPr>
        <p:sp>
          <p:nvSpPr>
            <p:cNvPr id="121" name="Google Shape;121;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 name="Google Shape;123;p4"/>
          <p:cNvSpPr/>
          <p:nvPr/>
        </p:nvSpPr>
        <p:spPr>
          <a:xfrm>
            <a:off x="6849001" y="-52900"/>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txBox="1">
            <a:spLocks noGrp="1"/>
          </p:cNvSpPr>
          <p:nvPr>
            <p:ph type="title"/>
          </p:nvPr>
        </p:nvSpPr>
        <p:spPr>
          <a:xfrm>
            <a:off x="720000" y="40367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4"/>
          <p:cNvSpPr txBox="1">
            <a:spLocks noGrp="1"/>
          </p:cNvSpPr>
          <p:nvPr>
            <p:ph type="body" idx="1"/>
          </p:nvPr>
        </p:nvSpPr>
        <p:spPr>
          <a:xfrm>
            <a:off x="720000" y="1073850"/>
            <a:ext cx="7704000" cy="438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2"/>
        <p:cNvGrpSpPr/>
        <p:nvPr/>
      </p:nvGrpSpPr>
      <p:grpSpPr>
        <a:xfrm>
          <a:off x="0" y="0"/>
          <a:ext cx="0" cy="0"/>
          <a:chOff x="0" y="0"/>
          <a:chExt cx="0" cy="0"/>
        </a:xfrm>
      </p:grpSpPr>
      <p:sp>
        <p:nvSpPr>
          <p:cNvPr id="203" name="Google Shape;203;p8"/>
          <p:cNvSpPr/>
          <p:nvPr/>
        </p:nvSpPr>
        <p:spPr>
          <a:xfrm>
            <a:off x="-57500" y="2732676"/>
            <a:ext cx="9259000" cy="2477660"/>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1781925" y="4396575"/>
            <a:ext cx="4991570" cy="1078041"/>
          </a:xfrm>
          <a:custGeom>
            <a:avLst/>
            <a:gdLst/>
            <a:ahLst/>
            <a:cxnLst/>
            <a:rect l="l" t="t" r="r" b="b"/>
            <a:pathLst>
              <a:path w="38298" h="9429" extrusionOk="0">
                <a:moveTo>
                  <a:pt x="17984" y="0"/>
                </a:moveTo>
                <a:cubicBezTo>
                  <a:pt x="15608" y="0"/>
                  <a:pt x="13417" y="346"/>
                  <a:pt x="11595" y="1028"/>
                </a:cubicBezTo>
                <a:cubicBezTo>
                  <a:pt x="7037" y="2726"/>
                  <a:pt x="2204" y="7211"/>
                  <a:pt x="1" y="9428"/>
                </a:cubicBezTo>
                <a:lnTo>
                  <a:pt x="38298" y="9428"/>
                </a:lnTo>
                <a:cubicBezTo>
                  <a:pt x="36362" y="7038"/>
                  <a:pt x="34021" y="5030"/>
                  <a:pt x="31385" y="3498"/>
                </a:cubicBezTo>
                <a:cubicBezTo>
                  <a:pt x="29927" y="2654"/>
                  <a:pt x="28373" y="1960"/>
                  <a:pt x="26763" y="1433"/>
                </a:cubicBezTo>
                <a:cubicBezTo>
                  <a:pt x="26574" y="1367"/>
                  <a:pt x="26387" y="1310"/>
                  <a:pt x="26200" y="1253"/>
                </a:cubicBezTo>
                <a:cubicBezTo>
                  <a:pt x="26120" y="1230"/>
                  <a:pt x="26040" y="1210"/>
                  <a:pt x="25960" y="1187"/>
                </a:cubicBezTo>
                <a:cubicBezTo>
                  <a:pt x="25803" y="1137"/>
                  <a:pt x="25643" y="1093"/>
                  <a:pt x="25484" y="1050"/>
                </a:cubicBezTo>
                <a:cubicBezTo>
                  <a:pt x="25404" y="1028"/>
                  <a:pt x="25333" y="1007"/>
                  <a:pt x="25253" y="984"/>
                </a:cubicBezTo>
                <a:cubicBezTo>
                  <a:pt x="25166" y="963"/>
                  <a:pt x="25087" y="941"/>
                  <a:pt x="25000" y="920"/>
                </a:cubicBezTo>
                <a:cubicBezTo>
                  <a:pt x="24270" y="733"/>
                  <a:pt x="23540" y="573"/>
                  <a:pt x="22819" y="443"/>
                </a:cubicBezTo>
                <a:cubicBezTo>
                  <a:pt x="21163" y="147"/>
                  <a:pt x="19534" y="0"/>
                  <a:pt x="17984"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8"/>
          <p:cNvGrpSpPr/>
          <p:nvPr/>
        </p:nvGrpSpPr>
        <p:grpSpPr>
          <a:xfrm>
            <a:off x="4572000" y="4252471"/>
            <a:ext cx="7713781" cy="1222163"/>
            <a:chOff x="2249838" y="4433000"/>
            <a:chExt cx="4644338" cy="735844"/>
          </a:xfrm>
        </p:grpSpPr>
        <p:sp>
          <p:nvSpPr>
            <p:cNvPr id="206" name="Google Shape;206;p8"/>
            <p:cNvSpPr/>
            <p:nvPr/>
          </p:nvSpPr>
          <p:spPr>
            <a:xfrm>
              <a:off x="2249838" y="4433000"/>
              <a:ext cx="2603938" cy="735844"/>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flipH="1">
              <a:off x="4290238" y="4433000"/>
              <a:ext cx="2603938" cy="735844"/>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8"/>
          <p:cNvSpPr/>
          <p:nvPr/>
        </p:nvSpPr>
        <p:spPr>
          <a:xfrm flipH="1">
            <a:off x="-161212" y="3631225"/>
            <a:ext cx="4181287" cy="1843379"/>
          </a:xfrm>
          <a:custGeom>
            <a:avLst/>
            <a:gdLst/>
            <a:ahLst/>
            <a:cxnLst/>
            <a:rect l="l" t="t" r="r" b="b"/>
            <a:pathLst>
              <a:path w="42639" h="18798" extrusionOk="0">
                <a:moveTo>
                  <a:pt x="40165" y="1"/>
                </a:moveTo>
                <a:cubicBezTo>
                  <a:pt x="36321" y="1"/>
                  <a:pt x="34815" y="4035"/>
                  <a:pt x="34815" y="4035"/>
                </a:cubicBezTo>
                <a:cubicBezTo>
                  <a:pt x="34261" y="3379"/>
                  <a:pt x="33728" y="3121"/>
                  <a:pt x="33268" y="3121"/>
                </a:cubicBezTo>
                <a:cubicBezTo>
                  <a:pt x="32300" y="3121"/>
                  <a:pt x="31652" y="4260"/>
                  <a:pt x="31804" y="5219"/>
                </a:cubicBezTo>
                <a:cubicBezTo>
                  <a:pt x="31308" y="4740"/>
                  <a:pt x="30828" y="4470"/>
                  <a:pt x="30366" y="4470"/>
                </a:cubicBezTo>
                <a:cubicBezTo>
                  <a:pt x="29847" y="4470"/>
                  <a:pt x="29353" y="4812"/>
                  <a:pt x="28886" y="5580"/>
                </a:cubicBezTo>
                <a:cubicBezTo>
                  <a:pt x="28259" y="4925"/>
                  <a:pt x="27632" y="4662"/>
                  <a:pt x="27084" y="4662"/>
                </a:cubicBezTo>
                <a:cubicBezTo>
                  <a:pt x="25838" y="4662"/>
                  <a:pt x="25001" y="6023"/>
                  <a:pt x="25513" y="7227"/>
                </a:cubicBezTo>
                <a:cubicBezTo>
                  <a:pt x="24430" y="5671"/>
                  <a:pt x="22956" y="4990"/>
                  <a:pt x="21642" y="4990"/>
                </a:cubicBezTo>
                <a:cubicBezTo>
                  <a:pt x="19689" y="4990"/>
                  <a:pt x="18091" y="6496"/>
                  <a:pt x="18665" y="8867"/>
                </a:cubicBezTo>
                <a:cubicBezTo>
                  <a:pt x="18380" y="8785"/>
                  <a:pt x="18106" y="8747"/>
                  <a:pt x="17850" y="8747"/>
                </a:cubicBezTo>
                <a:cubicBezTo>
                  <a:pt x="16374" y="8747"/>
                  <a:pt x="15465" y="10011"/>
                  <a:pt x="16289" y="11604"/>
                </a:cubicBezTo>
                <a:cubicBezTo>
                  <a:pt x="15720" y="11374"/>
                  <a:pt x="15213" y="11269"/>
                  <a:pt x="14772" y="11269"/>
                </a:cubicBezTo>
                <a:cubicBezTo>
                  <a:pt x="13124" y="11269"/>
                  <a:pt x="12408" y="12729"/>
                  <a:pt x="12915" y="14530"/>
                </a:cubicBezTo>
                <a:cubicBezTo>
                  <a:pt x="12289" y="13568"/>
                  <a:pt x="11475" y="12993"/>
                  <a:pt x="10652" y="12993"/>
                </a:cubicBezTo>
                <a:cubicBezTo>
                  <a:pt x="9911" y="12993"/>
                  <a:pt x="9161" y="13459"/>
                  <a:pt x="8531" y="14530"/>
                </a:cubicBezTo>
                <a:cubicBezTo>
                  <a:pt x="7541" y="13529"/>
                  <a:pt x="6617" y="13113"/>
                  <a:pt x="5860" y="13113"/>
                </a:cubicBezTo>
                <a:cubicBezTo>
                  <a:pt x="4520" y="13113"/>
                  <a:pt x="3703" y="14416"/>
                  <a:pt x="3967" y="16083"/>
                </a:cubicBezTo>
                <a:cubicBezTo>
                  <a:pt x="3477" y="15776"/>
                  <a:pt x="3007" y="15602"/>
                  <a:pt x="2562" y="15602"/>
                </a:cubicBezTo>
                <a:cubicBezTo>
                  <a:pt x="1548" y="15602"/>
                  <a:pt x="668" y="16505"/>
                  <a:pt x="1" y="18798"/>
                </a:cubicBezTo>
                <a:lnTo>
                  <a:pt x="42638" y="18084"/>
                </a:lnTo>
                <a:lnTo>
                  <a:pt x="42638" y="502"/>
                </a:lnTo>
                <a:cubicBezTo>
                  <a:pt x="41724" y="149"/>
                  <a:pt x="40901" y="1"/>
                  <a:pt x="40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8"/>
          <p:cNvGrpSpPr/>
          <p:nvPr/>
        </p:nvGrpSpPr>
        <p:grpSpPr>
          <a:xfrm>
            <a:off x="94798" y="4252473"/>
            <a:ext cx="620302" cy="453372"/>
            <a:chOff x="2300825" y="4105475"/>
            <a:chExt cx="103475" cy="75625"/>
          </a:xfrm>
        </p:grpSpPr>
        <p:sp>
          <p:nvSpPr>
            <p:cNvPr id="210" name="Google Shape;210;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8"/>
          <p:cNvGrpSpPr/>
          <p:nvPr/>
        </p:nvGrpSpPr>
        <p:grpSpPr>
          <a:xfrm>
            <a:off x="1026271" y="4608299"/>
            <a:ext cx="402315" cy="256672"/>
            <a:chOff x="2097475" y="4160575"/>
            <a:chExt cx="80600" cy="51425"/>
          </a:xfrm>
        </p:grpSpPr>
        <p:sp>
          <p:nvSpPr>
            <p:cNvPr id="213" name="Google Shape;213;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8"/>
          <p:cNvSpPr/>
          <p:nvPr/>
        </p:nvSpPr>
        <p:spPr>
          <a:xfrm>
            <a:off x="7559975" y="279950"/>
            <a:ext cx="2268058" cy="510098"/>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 name="Google Shape;216;p8"/>
          <p:cNvGrpSpPr/>
          <p:nvPr/>
        </p:nvGrpSpPr>
        <p:grpSpPr>
          <a:xfrm>
            <a:off x="1739739" y="4396569"/>
            <a:ext cx="351173" cy="256671"/>
            <a:chOff x="2300825" y="4105475"/>
            <a:chExt cx="103475" cy="75625"/>
          </a:xfrm>
        </p:grpSpPr>
        <p:sp>
          <p:nvSpPr>
            <p:cNvPr id="217" name="Google Shape;217;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8"/>
          <p:cNvGrpSpPr/>
          <p:nvPr/>
        </p:nvGrpSpPr>
        <p:grpSpPr>
          <a:xfrm>
            <a:off x="2289462" y="5039466"/>
            <a:ext cx="267785" cy="170849"/>
            <a:chOff x="2097475" y="4160575"/>
            <a:chExt cx="80600" cy="51425"/>
          </a:xfrm>
        </p:grpSpPr>
        <p:sp>
          <p:nvSpPr>
            <p:cNvPr id="220" name="Google Shape;220;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222;p8"/>
          <p:cNvGrpSpPr/>
          <p:nvPr/>
        </p:nvGrpSpPr>
        <p:grpSpPr>
          <a:xfrm rot="2700000">
            <a:off x="8165222" y="4452769"/>
            <a:ext cx="620303" cy="453371"/>
            <a:chOff x="2300825" y="4105475"/>
            <a:chExt cx="103475" cy="75625"/>
          </a:xfrm>
        </p:grpSpPr>
        <p:sp>
          <p:nvSpPr>
            <p:cNvPr id="223" name="Google Shape;223;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8"/>
          <p:cNvGrpSpPr/>
          <p:nvPr/>
        </p:nvGrpSpPr>
        <p:grpSpPr>
          <a:xfrm>
            <a:off x="7111112" y="4778116"/>
            <a:ext cx="267785" cy="170849"/>
            <a:chOff x="2097475" y="4160575"/>
            <a:chExt cx="80600" cy="51425"/>
          </a:xfrm>
        </p:grpSpPr>
        <p:sp>
          <p:nvSpPr>
            <p:cNvPr id="226" name="Google Shape;226;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28;p8"/>
          <p:cNvGrpSpPr/>
          <p:nvPr/>
        </p:nvGrpSpPr>
        <p:grpSpPr>
          <a:xfrm rot="-224033">
            <a:off x="6220609" y="4822898"/>
            <a:ext cx="335900" cy="245538"/>
            <a:chOff x="2300825" y="4105475"/>
            <a:chExt cx="103475" cy="75625"/>
          </a:xfrm>
        </p:grpSpPr>
        <p:sp>
          <p:nvSpPr>
            <p:cNvPr id="229" name="Google Shape;229;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 name="Google Shape;231;p8"/>
          <p:cNvSpPr/>
          <p:nvPr/>
        </p:nvSpPr>
        <p:spPr>
          <a:xfrm flipH="1">
            <a:off x="880125" y="182385"/>
            <a:ext cx="1567824" cy="352620"/>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txBox="1">
            <a:spLocks noGrp="1"/>
          </p:cNvSpPr>
          <p:nvPr>
            <p:ph type="title"/>
          </p:nvPr>
        </p:nvSpPr>
        <p:spPr>
          <a:xfrm>
            <a:off x="715100" y="631550"/>
            <a:ext cx="7713600" cy="2790300"/>
          </a:xfrm>
          <a:prstGeom prst="rect">
            <a:avLst/>
          </a:prstGeom>
        </p:spPr>
        <p:txBody>
          <a:bodyPr spcFirstLastPara="1" wrap="square" lIns="91425" tIns="91425" rIns="91425" bIns="91425" anchor="t" anchorCtr="0">
            <a:noAutofit/>
          </a:bodyPr>
          <a:lstStyle>
            <a:lvl1pPr lvl="0" algn="ctr">
              <a:spcBef>
                <a:spcPts val="0"/>
              </a:spcBef>
              <a:spcAft>
                <a:spcPts val="0"/>
              </a:spcAft>
              <a:buSzPts val="6000"/>
              <a:buNone/>
              <a:defRPr sz="9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296"/>
        <p:cNvGrpSpPr/>
        <p:nvPr/>
      </p:nvGrpSpPr>
      <p:grpSpPr>
        <a:xfrm>
          <a:off x="0" y="0"/>
          <a:ext cx="0" cy="0"/>
          <a:chOff x="0" y="0"/>
          <a:chExt cx="0" cy="0"/>
        </a:xfrm>
      </p:grpSpPr>
      <p:sp>
        <p:nvSpPr>
          <p:cNvPr id="297" name="Google Shape;297;p13"/>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txBox="1">
            <a:spLocks noGrp="1"/>
          </p:cNvSpPr>
          <p:nvPr>
            <p:ph type="title"/>
          </p:nvPr>
        </p:nvSpPr>
        <p:spPr>
          <a:xfrm>
            <a:off x="1260750" y="1075900"/>
            <a:ext cx="4218300" cy="172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99" name="Google Shape;299;p13"/>
          <p:cNvSpPr txBox="1">
            <a:spLocks noGrp="1"/>
          </p:cNvSpPr>
          <p:nvPr>
            <p:ph type="title" idx="2" hasCustomPrompt="1"/>
          </p:nvPr>
        </p:nvSpPr>
        <p:spPr>
          <a:xfrm>
            <a:off x="7347400" y="752100"/>
            <a:ext cx="997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00" name="Google Shape;300;p13"/>
          <p:cNvSpPr txBox="1">
            <a:spLocks noGrp="1"/>
          </p:cNvSpPr>
          <p:nvPr>
            <p:ph type="subTitle" idx="1"/>
          </p:nvPr>
        </p:nvSpPr>
        <p:spPr>
          <a:xfrm>
            <a:off x="1999200" y="2866188"/>
            <a:ext cx="27414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13"/>
          <p:cNvSpPr/>
          <p:nvPr/>
        </p:nvSpPr>
        <p:spPr>
          <a:xfrm>
            <a:off x="-78450" y="3909477"/>
            <a:ext cx="5228078" cy="1275893"/>
          </a:xfrm>
          <a:custGeom>
            <a:avLst/>
            <a:gdLst/>
            <a:ahLst/>
            <a:cxnLst/>
            <a:rect l="l" t="t" r="r" b="b"/>
            <a:pathLst>
              <a:path w="47745" h="13737" extrusionOk="0">
                <a:moveTo>
                  <a:pt x="3987" y="0"/>
                </a:moveTo>
                <a:cubicBezTo>
                  <a:pt x="2591" y="0"/>
                  <a:pt x="1175" y="489"/>
                  <a:pt x="0" y="1392"/>
                </a:cubicBezTo>
                <a:lnTo>
                  <a:pt x="0" y="13737"/>
                </a:lnTo>
                <a:lnTo>
                  <a:pt x="47745" y="12986"/>
                </a:lnTo>
                <a:cubicBezTo>
                  <a:pt x="47138" y="9432"/>
                  <a:pt x="42262" y="9114"/>
                  <a:pt x="42262" y="9114"/>
                </a:cubicBezTo>
                <a:cubicBezTo>
                  <a:pt x="42235" y="7520"/>
                  <a:pt x="41388" y="6795"/>
                  <a:pt x="40476" y="6795"/>
                </a:cubicBezTo>
                <a:cubicBezTo>
                  <a:pt x="40122" y="6795"/>
                  <a:pt x="39759" y="6903"/>
                  <a:pt x="39431" y="7113"/>
                </a:cubicBezTo>
                <a:cubicBezTo>
                  <a:pt x="39086" y="5805"/>
                  <a:pt x="38293" y="5098"/>
                  <a:pt x="37487" y="5098"/>
                </a:cubicBezTo>
                <a:cubicBezTo>
                  <a:pt x="36874" y="5098"/>
                  <a:pt x="36254" y="5508"/>
                  <a:pt x="35820" y="6376"/>
                </a:cubicBezTo>
                <a:cubicBezTo>
                  <a:pt x="35550" y="6023"/>
                  <a:pt x="35159" y="5841"/>
                  <a:pt x="34758" y="5841"/>
                </a:cubicBezTo>
                <a:cubicBezTo>
                  <a:pt x="34075" y="5841"/>
                  <a:pt x="33361" y="6370"/>
                  <a:pt x="33161" y="7489"/>
                </a:cubicBezTo>
                <a:cubicBezTo>
                  <a:pt x="32387" y="6565"/>
                  <a:pt x="31634" y="6119"/>
                  <a:pt x="30902" y="6119"/>
                </a:cubicBezTo>
                <a:cubicBezTo>
                  <a:pt x="30146" y="6119"/>
                  <a:pt x="29413" y="6596"/>
                  <a:pt x="28704" y="7517"/>
                </a:cubicBezTo>
                <a:cubicBezTo>
                  <a:pt x="27974" y="6365"/>
                  <a:pt x="26783" y="5425"/>
                  <a:pt x="25517" y="5425"/>
                </a:cubicBezTo>
                <a:cubicBezTo>
                  <a:pt x="24616" y="5425"/>
                  <a:pt x="23677" y="5901"/>
                  <a:pt x="22839" y="7113"/>
                </a:cubicBezTo>
                <a:cubicBezTo>
                  <a:pt x="22375" y="6239"/>
                  <a:pt x="21812" y="5905"/>
                  <a:pt x="21188" y="5905"/>
                </a:cubicBezTo>
                <a:cubicBezTo>
                  <a:pt x="20724" y="5905"/>
                  <a:pt x="20227" y="6090"/>
                  <a:pt x="19712" y="6376"/>
                </a:cubicBezTo>
                <a:cubicBezTo>
                  <a:pt x="18956" y="4354"/>
                  <a:pt x="17298" y="3044"/>
                  <a:pt x="15579" y="3044"/>
                </a:cubicBezTo>
                <a:cubicBezTo>
                  <a:pt x="14473" y="3044"/>
                  <a:pt x="13342" y="3586"/>
                  <a:pt x="12409" y="4830"/>
                </a:cubicBezTo>
                <a:cubicBezTo>
                  <a:pt x="12032" y="4253"/>
                  <a:pt x="11570" y="3995"/>
                  <a:pt x="11108" y="3995"/>
                </a:cubicBezTo>
                <a:cubicBezTo>
                  <a:pt x="10604" y="3995"/>
                  <a:pt x="10100" y="4300"/>
                  <a:pt x="9701" y="4830"/>
                </a:cubicBezTo>
                <a:cubicBezTo>
                  <a:pt x="8784" y="1481"/>
                  <a:pt x="6417" y="0"/>
                  <a:pt x="3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 name="Google Shape;302;p13"/>
          <p:cNvGrpSpPr/>
          <p:nvPr/>
        </p:nvGrpSpPr>
        <p:grpSpPr>
          <a:xfrm>
            <a:off x="2503312" y="3241805"/>
            <a:ext cx="6897306" cy="2368408"/>
            <a:chOff x="2507168" y="2866201"/>
            <a:chExt cx="6897306" cy="2368408"/>
          </a:xfrm>
        </p:grpSpPr>
        <p:grpSp>
          <p:nvGrpSpPr>
            <p:cNvPr id="303" name="Google Shape;303;p13"/>
            <p:cNvGrpSpPr/>
            <p:nvPr/>
          </p:nvGrpSpPr>
          <p:grpSpPr>
            <a:xfrm>
              <a:off x="2507168" y="2866201"/>
              <a:ext cx="6897306" cy="2368408"/>
              <a:chOff x="2507168" y="2866201"/>
              <a:chExt cx="6897306" cy="2368408"/>
            </a:xfrm>
          </p:grpSpPr>
          <p:sp>
            <p:nvSpPr>
              <p:cNvPr id="304" name="Google Shape;304;p13"/>
              <p:cNvSpPr/>
              <p:nvPr/>
            </p:nvSpPr>
            <p:spPr>
              <a:xfrm flipH="1">
                <a:off x="2507168" y="2866201"/>
                <a:ext cx="6897306" cy="2368408"/>
              </a:xfrm>
              <a:custGeom>
                <a:avLst/>
                <a:gdLst/>
                <a:ahLst/>
                <a:cxnLst/>
                <a:rect l="l" t="t" r="r" b="b"/>
                <a:pathLst>
                  <a:path w="57091" h="19604" extrusionOk="0">
                    <a:moveTo>
                      <a:pt x="0" y="1"/>
                    </a:moveTo>
                    <a:lnTo>
                      <a:pt x="0" y="19603"/>
                    </a:lnTo>
                    <a:lnTo>
                      <a:pt x="57090" y="19603"/>
                    </a:lnTo>
                    <a:cubicBezTo>
                      <a:pt x="47232" y="18579"/>
                      <a:pt x="29094" y="9542"/>
                      <a:pt x="21836" y="6111"/>
                    </a:cubicBezTo>
                    <a:cubicBezTo>
                      <a:pt x="14583" y="2681"/>
                      <a:pt x="11982" y="91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flipH="1">
                <a:off x="6651158" y="4223516"/>
                <a:ext cx="2753317" cy="1011080"/>
              </a:xfrm>
              <a:custGeom>
                <a:avLst/>
                <a:gdLst/>
                <a:ahLst/>
                <a:cxnLst/>
                <a:rect l="l" t="t" r="r" b="b"/>
                <a:pathLst>
                  <a:path w="22790" h="8369" extrusionOk="0">
                    <a:moveTo>
                      <a:pt x="4986" y="1"/>
                    </a:moveTo>
                    <a:cubicBezTo>
                      <a:pt x="4321" y="1"/>
                      <a:pt x="3005" y="69"/>
                      <a:pt x="2108" y="554"/>
                    </a:cubicBezTo>
                    <a:cubicBezTo>
                      <a:pt x="860" y="1233"/>
                      <a:pt x="2108" y="3291"/>
                      <a:pt x="2108" y="3291"/>
                    </a:cubicBezTo>
                    <a:cubicBezTo>
                      <a:pt x="2108" y="3291"/>
                      <a:pt x="1971" y="3276"/>
                      <a:pt x="1758" y="3276"/>
                    </a:cubicBezTo>
                    <a:cubicBezTo>
                      <a:pt x="1314" y="3276"/>
                      <a:pt x="541" y="3339"/>
                      <a:pt x="0" y="3724"/>
                    </a:cubicBezTo>
                    <a:lnTo>
                      <a:pt x="0" y="8368"/>
                    </a:lnTo>
                    <a:lnTo>
                      <a:pt x="22304" y="8368"/>
                    </a:lnTo>
                    <a:cubicBezTo>
                      <a:pt x="22789" y="7228"/>
                      <a:pt x="22507" y="6094"/>
                      <a:pt x="21690" y="5718"/>
                    </a:cubicBezTo>
                    <a:cubicBezTo>
                      <a:pt x="21270" y="5521"/>
                      <a:pt x="20887" y="5449"/>
                      <a:pt x="20553" y="5449"/>
                    </a:cubicBezTo>
                    <a:cubicBezTo>
                      <a:pt x="19635" y="5449"/>
                      <a:pt x="19076" y="5992"/>
                      <a:pt x="19076" y="5992"/>
                    </a:cubicBezTo>
                    <a:cubicBezTo>
                      <a:pt x="19076" y="5992"/>
                      <a:pt x="19379" y="4194"/>
                      <a:pt x="18707" y="3391"/>
                    </a:cubicBezTo>
                    <a:cubicBezTo>
                      <a:pt x="18043" y="2591"/>
                      <a:pt x="5402" y="11"/>
                      <a:pt x="5402" y="11"/>
                    </a:cubicBezTo>
                    <a:cubicBezTo>
                      <a:pt x="5402" y="11"/>
                      <a:pt x="5243" y="1"/>
                      <a:pt x="4986" y="1"/>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flipH="1">
                <a:off x="2507205" y="3823509"/>
                <a:ext cx="3798587" cy="1411090"/>
              </a:xfrm>
              <a:custGeom>
                <a:avLst/>
                <a:gdLst/>
                <a:ahLst/>
                <a:cxnLst/>
                <a:rect l="l" t="t" r="r" b="b"/>
                <a:pathLst>
                  <a:path w="31442" h="11680" extrusionOk="0">
                    <a:moveTo>
                      <a:pt x="1" y="1"/>
                    </a:moveTo>
                    <a:lnTo>
                      <a:pt x="1" y="1"/>
                    </a:lnTo>
                    <a:cubicBezTo>
                      <a:pt x="209" y="1301"/>
                      <a:pt x="3771" y="3381"/>
                      <a:pt x="5966" y="4392"/>
                    </a:cubicBezTo>
                    <a:cubicBezTo>
                      <a:pt x="8718" y="5655"/>
                      <a:pt x="6002" y="7368"/>
                      <a:pt x="7895" y="8335"/>
                    </a:cubicBezTo>
                    <a:cubicBezTo>
                      <a:pt x="10055" y="9441"/>
                      <a:pt x="14396" y="8531"/>
                      <a:pt x="16244" y="9556"/>
                    </a:cubicBezTo>
                    <a:cubicBezTo>
                      <a:pt x="17263" y="10119"/>
                      <a:pt x="16996" y="10922"/>
                      <a:pt x="17660" y="11679"/>
                    </a:cubicBezTo>
                    <a:lnTo>
                      <a:pt x="31441" y="11679"/>
                    </a:lnTo>
                    <a:cubicBezTo>
                      <a:pt x="23027" y="10799"/>
                      <a:pt x="8566" y="408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flipH="1">
                <a:off x="4892539" y="4947779"/>
                <a:ext cx="350839" cy="87951"/>
              </a:xfrm>
              <a:custGeom>
                <a:avLst/>
                <a:gdLst/>
                <a:ahLst/>
                <a:cxnLst/>
                <a:rect l="l" t="t" r="r" b="b"/>
                <a:pathLst>
                  <a:path w="2904" h="728" extrusionOk="0">
                    <a:moveTo>
                      <a:pt x="1472" y="0"/>
                    </a:moveTo>
                    <a:cubicBezTo>
                      <a:pt x="837" y="0"/>
                      <a:pt x="196" y="87"/>
                      <a:pt x="112" y="229"/>
                    </a:cubicBezTo>
                    <a:cubicBezTo>
                      <a:pt x="0" y="424"/>
                      <a:pt x="1008" y="727"/>
                      <a:pt x="1826" y="727"/>
                    </a:cubicBezTo>
                    <a:cubicBezTo>
                      <a:pt x="2278" y="727"/>
                      <a:pt x="2671" y="635"/>
                      <a:pt x="2785" y="380"/>
                    </a:cubicBezTo>
                    <a:cubicBezTo>
                      <a:pt x="2904" y="112"/>
                      <a:pt x="2192" y="0"/>
                      <a:pt x="1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13"/>
            <p:cNvSpPr/>
            <p:nvPr/>
          </p:nvSpPr>
          <p:spPr>
            <a:xfrm flipH="1">
              <a:off x="5682523" y="4244899"/>
              <a:ext cx="321361" cy="145700"/>
            </a:xfrm>
            <a:custGeom>
              <a:avLst/>
              <a:gdLst/>
              <a:ahLst/>
              <a:cxnLst/>
              <a:rect l="l" t="t" r="r" b="b"/>
              <a:pathLst>
                <a:path w="2660" h="1206" extrusionOk="0">
                  <a:moveTo>
                    <a:pt x="352" y="1"/>
                  </a:moveTo>
                  <a:cubicBezTo>
                    <a:pt x="285" y="1"/>
                    <a:pt x="236" y="12"/>
                    <a:pt x="209" y="37"/>
                  </a:cubicBezTo>
                  <a:cubicBezTo>
                    <a:pt x="1" y="226"/>
                    <a:pt x="1261" y="1205"/>
                    <a:pt x="1980" y="1205"/>
                  </a:cubicBezTo>
                  <a:cubicBezTo>
                    <a:pt x="2109" y="1205"/>
                    <a:pt x="2221" y="1173"/>
                    <a:pt x="2303" y="1100"/>
                  </a:cubicBezTo>
                  <a:cubicBezTo>
                    <a:pt x="2659" y="782"/>
                    <a:pt x="907"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3"/>
          <p:cNvGrpSpPr/>
          <p:nvPr/>
        </p:nvGrpSpPr>
        <p:grpSpPr>
          <a:xfrm>
            <a:off x="1298969" y="4487798"/>
            <a:ext cx="330354" cy="241448"/>
            <a:chOff x="2300825" y="4105475"/>
            <a:chExt cx="103475" cy="75625"/>
          </a:xfrm>
        </p:grpSpPr>
        <p:sp>
          <p:nvSpPr>
            <p:cNvPr id="310" name="Google Shape;310;p13"/>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3"/>
          <p:cNvGrpSpPr/>
          <p:nvPr/>
        </p:nvGrpSpPr>
        <p:grpSpPr>
          <a:xfrm>
            <a:off x="273246" y="4181649"/>
            <a:ext cx="402315" cy="256672"/>
            <a:chOff x="2097475" y="4160575"/>
            <a:chExt cx="80600" cy="51425"/>
          </a:xfrm>
        </p:grpSpPr>
        <p:sp>
          <p:nvSpPr>
            <p:cNvPr id="313" name="Google Shape;313;p13"/>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315;p13"/>
          <p:cNvSpPr/>
          <p:nvPr/>
        </p:nvSpPr>
        <p:spPr>
          <a:xfrm>
            <a:off x="-187378" y="223312"/>
            <a:ext cx="2015855" cy="453373"/>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7263398" y="192483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13"/>
          <p:cNvGrpSpPr/>
          <p:nvPr/>
        </p:nvGrpSpPr>
        <p:grpSpPr>
          <a:xfrm>
            <a:off x="2635492" y="4525346"/>
            <a:ext cx="260701" cy="166324"/>
            <a:chOff x="2097475" y="4160575"/>
            <a:chExt cx="80600" cy="51425"/>
          </a:xfrm>
        </p:grpSpPr>
        <p:sp>
          <p:nvSpPr>
            <p:cNvPr id="318" name="Google Shape;318;p13"/>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3"/>
          <p:cNvGrpSpPr/>
          <p:nvPr/>
        </p:nvGrpSpPr>
        <p:grpSpPr>
          <a:xfrm>
            <a:off x="3902371" y="4525344"/>
            <a:ext cx="227562" cy="166322"/>
            <a:chOff x="2300825" y="4105475"/>
            <a:chExt cx="103475" cy="75625"/>
          </a:xfrm>
        </p:grpSpPr>
        <p:sp>
          <p:nvSpPr>
            <p:cNvPr id="321" name="Google Shape;321;p13"/>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13"/>
          <p:cNvSpPr/>
          <p:nvPr/>
        </p:nvSpPr>
        <p:spPr>
          <a:xfrm>
            <a:off x="-1352827" y="286620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064"/>
        <p:cNvGrpSpPr/>
        <p:nvPr/>
      </p:nvGrpSpPr>
      <p:grpSpPr>
        <a:xfrm>
          <a:off x="0" y="0"/>
          <a:ext cx="0" cy="0"/>
          <a:chOff x="0" y="0"/>
          <a:chExt cx="0" cy="0"/>
        </a:xfrm>
      </p:grpSpPr>
      <p:sp>
        <p:nvSpPr>
          <p:cNvPr id="1065" name="Google Shape;1065;p39"/>
          <p:cNvSpPr/>
          <p:nvPr/>
        </p:nvSpPr>
        <p:spPr>
          <a:xfrm>
            <a:off x="352200" y="207925"/>
            <a:ext cx="2283798" cy="532924"/>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57500" y="3765021"/>
            <a:ext cx="9259000" cy="1445356"/>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flipH="1">
            <a:off x="4712275" y="4335851"/>
            <a:ext cx="4653825" cy="1115925"/>
          </a:xfrm>
          <a:custGeom>
            <a:avLst/>
            <a:gdLst/>
            <a:ahLst/>
            <a:cxnLst/>
            <a:rect l="l" t="t" r="r" b="b"/>
            <a:pathLst>
              <a:path w="47745" h="13737" extrusionOk="0">
                <a:moveTo>
                  <a:pt x="3987" y="0"/>
                </a:moveTo>
                <a:cubicBezTo>
                  <a:pt x="2591" y="0"/>
                  <a:pt x="1175" y="489"/>
                  <a:pt x="0" y="1392"/>
                </a:cubicBezTo>
                <a:lnTo>
                  <a:pt x="0" y="13737"/>
                </a:lnTo>
                <a:lnTo>
                  <a:pt x="47745" y="12986"/>
                </a:lnTo>
                <a:cubicBezTo>
                  <a:pt x="47138" y="9432"/>
                  <a:pt x="42262" y="9114"/>
                  <a:pt x="42262" y="9114"/>
                </a:cubicBezTo>
                <a:cubicBezTo>
                  <a:pt x="42235" y="7520"/>
                  <a:pt x="41388" y="6795"/>
                  <a:pt x="40476" y="6795"/>
                </a:cubicBezTo>
                <a:cubicBezTo>
                  <a:pt x="40122" y="6795"/>
                  <a:pt x="39759" y="6903"/>
                  <a:pt x="39431" y="7113"/>
                </a:cubicBezTo>
                <a:cubicBezTo>
                  <a:pt x="39086" y="5805"/>
                  <a:pt x="38293" y="5098"/>
                  <a:pt x="37487" y="5098"/>
                </a:cubicBezTo>
                <a:cubicBezTo>
                  <a:pt x="36874" y="5098"/>
                  <a:pt x="36254" y="5508"/>
                  <a:pt x="35820" y="6376"/>
                </a:cubicBezTo>
                <a:cubicBezTo>
                  <a:pt x="35550" y="6023"/>
                  <a:pt x="35159" y="5841"/>
                  <a:pt x="34758" y="5841"/>
                </a:cubicBezTo>
                <a:cubicBezTo>
                  <a:pt x="34075" y="5841"/>
                  <a:pt x="33361" y="6370"/>
                  <a:pt x="33161" y="7489"/>
                </a:cubicBezTo>
                <a:cubicBezTo>
                  <a:pt x="32387" y="6565"/>
                  <a:pt x="31634" y="6119"/>
                  <a:pt x="30902" y="6119"/>
                </a:cubicBezTo>
                <a:cubicBezTo>
                  <a:pt x="30146" y="6119"/>
                  <a:pt x="29413" y="6596"/>
                  <a:pt x="28704" y="7517"/>
                </a:cubicBezTo>
                <a:cubicBezTo>
                  <a:pt x="27974" y="6365"/>
                  <a:pt x="26783" y="5425"/>
                  <a:pt x="25517" y="5425"/>
                </a:cubicBezTo>
                <a:cubicBezTo>
                  <a:pt x="24616" y="5425"/>
                  <a:pt x="23677" y="5901"/>
                  <a:pt x="22839" y="7113"/>
                </a:cubicBezTo>
                <a:cubicBezTo>
                  <a:pt x="22375" y="6239"/>
                  <a:pt x="21812" y="5905"/>
                  <a:pt x="21188" y="5905"/>
                </a:cubicBezTo>
                <a:cubicBezTo>
                  <a:pt x="20724" y="5905"/>
                  <a:pt x="20227" y="6090"/>
                  <a:pt x="19712" y="6376"/>
                </a:cubicBezTo>
                <a:cubicBezTo>
                  <a:pt x="18956" y="4354"/>
                  <a:pt x="17298" y="3044"/>
                  <a:pt x="15579" y="3044"/>
                </a:cubicBezTo>
                <a:cubicBezTo>
                  <a:pt x="14473" y="3044"/>
                  <a:pt x="13342" y="3586"/>
                  <a:pt x="12409" y="4830"/>
                </a:cubicBezTo>
                <a:cubicBezTo>
                  <a:pt x="12032" y="4253"/>
                  <a:pt x="11570" y="3995"/>
                  <a:pt x="11108" y="3995"/>
                </a:cubicBezTo>
                <a:cubicBezTo>
                  <a:pt x="10604" y="3995"/>
                  <a:pt x="10100" y="4300"/>
                  <a:pt x="9701" y="4830"/>
                </a:cubicBezTo>
                <a:cubicBezTo>
                  <a:pt x="8784" y="1481"/>
                  <a:pt x="6417" y="0"/>
                  <a:pt x="3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 name="Google Shape;1068;p39"/>
          <p:cNvGrpSpPr/>
          <p:nvPr/>
        </p:nvGrpSpPr>
        <p:grpSpPr>
          <a:xfrm>
            <a:off x="-1099207" y="4335851"/>
            <a:ext cx="6413833" cy="1031022"/>
            <a:chOff x="3527925" y="4608500"/>
            <a:chExt cx="6030306" cy="969371"/>
          </a:xfrm>
        </p:grpSpPr>
        <p:sp>
          <p:nvSpPr>
            <p:cNvPr id="1069" name="Google Shape;1069;p39"/>
            <p:cNvSpPr/>
            <p:nvPr/>
          </p:nvSpPr>
          <p:spPr>
            <a:xfrm>
              <a:off x="3527925" y="4608500"/>
              <a:ext cx="6030306" cy="969371"/>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39"/>
            <p:cNvGrpSpPr/>
            <p:nvPr/>
          </p:nvGrpSpPr>
          <p:grpSpPr>
            <a:xfrm rot="1447015">
              <a:off x="7679584" y="4760585"/>
              <a:ext cx="495419" cy="362102"/>
              <a:chOff x="2300825" y="4105475"/>
              <a:chExt cx="103475" cy="75625"/>
            </a:xfrm>
          </p:grpSpPr>
          <p:sp>
            <p:nvSpPr>
              <p:cNvPr id="1071" name="Google Shape;1071;p39"/>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39"/>
            <p:cNvGrpSpPr/>
            <p:nvPr/>
          </p:nvGrpSpPr>
          <p:grpSpPr>
            <a:xfrm>
              <a:off x="6029856" y="4934848"/>
              <a:ext cx="327035" cy="208652"/>
              <a:chOff x="2097475" y="4160575"/>
              <a:chExt cx="80600" cy="51425"/>
            </a:xfrm>
          </p:grpSpPr>
          <p:sp>
            <p:nvSpPr>
              <p:cNvPr id="1074" name="Google Shape;1074;p39"/>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39"/>
            <p:cNvGrpSpPr/>
            <p:nvPr/>
          </p:nvGrpSpPr>
          <p:grpSpPr>
            <a:xfrm rot="1447020">
              <a:off x="4174521" y="5039304"/>
              <a:ext cx="336609" cy="246036"/>
              <a:chOff x="2300825" y="4105475"/>
              <a:chExt cx="103475" cy="75625"/>
            </a:xfrm>
          </p:grpSpPr>
          <p:sp>
            <p:nvSpPr>
              <p:cNvPr id="1077" name="Google Shape;1077;p39"/>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39"/>
            <p:cNvGrpSpPr/>
            <p:nvPr/>
          </p:nvGrpSpPr>
          <p:grpSpPr>
            <a:xfrm flipH="1">
              <a:off x="5011895" y="4873247"/>
              <a:ext cx="241373" cy="154002"/>
              <a:chOff x="2097475" y="4160575"/>
              <a:chExt cx="80600" cy="51425"/>
            </a:xfrm>
          </p:grpSpPr>
          <p:sp>
            <p:nvSpPr>
              <p:cNvPr id="1080" name="Google Shape;1080;p39"/>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9"/>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82" name="Google Shape;1082;p39"/>
          <p:cNvSpPr/>
          <p:nvPr/>
        </p:nvSpPr>
        <p:spPr>
          <a:xfrm flipH="1">
            <a:off x="8045175" y="2083224"/>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flipH="1">
            <a:off x="-177125" y="2945549"/>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084"/>
        <p:cNvGrpSpPr/>
        <p:nvPr/>
      </p:nvGrpSpPr>
      <p:grpSpPr>
        <a:xfrm>
          <a:off x="0" y="0"/>
          <a:ext cx="0" cy="0"/>
          <a:chOff x="0" y="0"/>
          <a:chExt cx="0" cy="0"/>
        </a:xfrm>
      </p:grpSpPr>
      <p:sp>
        <p:nvSpPr>
          <p:cNvPr id="1085" name="Google Shape;1085;p40"/>
          <p:cNvSpPr/>
          <p:nvPr/>
        </p:nvSpPr>
        <p:spPr>
          <a:xfrm>
            <a:off x="-57500" y="3765021"/>
            <a:ext cx="9259000" cy="1445356"/>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40"/>
          <p:cNvGrpSpPr/>
          <p:nvPr/>
        </p:nvGrpSpPr>
        <p:grpSpPr>
          <a:xfrm flipH="1">
            <a:off x="-1197238" y="3749174"/>
            <a:ext cx="3868473" cy="1840932"/>
            <a:chOff x="-5346053" y="1779835"/>
            <a:chExt cx="4607519" cy="2192629"/>
          </a:xfrm>
        </p:grpSpPr>
        <p:sp>
          <p:nvSpPr>
            <p:cNvPr id="1087" name="Google Shape;1087;p40"/>
            <p:cNvSpPr/>
            <p:nvPr/>
          </p:nvSpPr>
          <p:spPr>
            <a:xfrm>
              <a:off x="-5346053" y="1779835"/>
              <a:ext cx="3495596" cy="2192629"/>
            </a:xfrm>
            <a:custGeom>
              <a:avLst/>
              <a:gdLst/>
              <a:ahLst/>
              <a:cxnLst/>
              <a:rect l="l" t="t" r="r" b="b"/>
              <a:pathLst>
                <a:path w="27995" h="17560" extrusionOk="0">
                  <a:moveTo>
                    <a:pt x="27994" y="0"/>
                  </a:moveTo>
                  <a:cubicBezTo>
                    <a:pt x="11266" y="413"/>
                    <a:pt x="3392" y="7324"/>
                    <a:pt x="792" y="14584"/>
                  </a:cubicBezTo>
                  <a:cubicBezTo>
                    <a:pt x="0" y="16791"/>
                    <a:pt x="2212" y="17559"/>
                    <a:pt x="5671" y="17559"/>
                  </a:cubicBezTo>
                  <a:cubicBezTo>
                    <a:pt x="13575" y="17559"/>
                    <a:pt x="27994" y="13551"/>
                    <a:pt x="27994" y="13551"/>
                  </a:cubicBezTo>
                  <a:lnTo>
                    <a:pt x="27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5070351" y="1894336"/>
              <a:ext cx="3176566" cy="1501377"/>
            </a:xfrm>
            <a:custGeom>
              <a:avLst/>
              <a:gdLst/>
              <a:ahLst/>
              <a:cxnLst/>
              <a:rect l="l" t="t" r="r" b="b"/>
              <a:pathLst>
                <a:path w="25440" h="12024" extrusionOk="0">
                  <a:moveTo>
                    <a:pt x="23699" y="0"/>
                  </a:moveTo>
                  <a:cubicBezTo>
                    <a:pt x="19986" y="0"/>
                    <a:pt x="15096" y="1359"/>
                    <a:pt x="10625" y="3540"/>
                  </a:cubicBezTo>
                  <a:cubicBezTo>
                    <a:pt x="6147" y="5714"/>
                    <a:pt x="2081" y="8711"/>
                    <a:pt x="7" y="11991"/>
                  </a:cubicBezTo>
                  <a:cubicBezTo>
                    <a:pt x="0" y="11998"/>
                    <a:pt x="7" y="12012"/>
                    <a:pt x="14" y="12020"/>
                  </a:cubicBezTo>
                  <a:cubicBezTo>
                    <a:pt x="16" y="12022"/>
                    <a:pt x="19" y="12023"/>
                    <a:pt x="22" y="12023"/>
                  </a:cubicBezTo>
                  <a:cubicBezTo>
                    <a:pt x="29" y="12023"/>
                    <a:pt x="39" y="12018"/>
                    <a:pt x="44" y="12012"/>
                  </a:cubicBezTo>
                  <a:cubicBezTo>
                    <a:pt x="2108" y="8740"/>
                    <a:pt x="6168" y="5750"/>
                    <a:pt x="10639" y="3576"/>
                  </a:cubicBezTo>
                  <a:cubicBezTo>
                    <a:pt x="15110" y="1402"/>
                    <a:pt x="19993" y="43"/>
                    <a:pt x="23699" y="43"/>
                  </a:cubicBezTo>
                  <a:cubicBezTo>
                    <a:pt x="24306" y="43"/>
                    <a:pt x="24876" y="80"/>
                    <a:pt x="25410" y="153"/>
                  </a:cubicBezTo>
                  <a:cubicBezTo>
                    <a:pt x="25414" y="154"/>
                    <a:pt x="25417" y="155"/>
                    <a:pt x="25420" y="155"/>
                  </a:cubicBezTo>
                  <a:cubicBezTo>
                    <a:pt x="25428" y="155"/>
                    <a:pt x="25433" y="148"/>
                    <a:pt x="25433" y="137"/>
                  </a:cubicBezTo>
                  <a:cubicBezTo>
                    <a:pt x="25440" y="123"/>
                    <a:pt x="25433" y="116"/>
                    <a:pt x="25417" y="116"/>
                  </a:cubicBezTo>
                  <a:cubicBezTo>
                    <a:pt x="24883" y="36"/>
                    <a:pt x="24306" y="0"/>
                    <a:pt x="236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4954975" y="2045798"/>
              <a:ext cx="3119877" cy="1446686"/>
            </a:xfrm>
            <a:custGeom>
              <a:avLst/>
              <a:gdLst/>
              <a:ahLst/>
              <a:cxnLst/>
              <a:rect l="l" t="t" r="r" b="b"/>
              <a:pathLst>
                <a:path w="24986" h="11586" extrusionOk="0">
                  <a:moveTo>
                    <a:pt x="22956" y="0"/>
                  </a:moveTo>
                  <a:cubicBezTo>
                    <a:pt x="19416" y="0"/>
                    <a:pt x="14785" y="1250"/>
                    <a:pt x="10488" y="3324"/>
                  </a:cubicBezTo>
                  <a:cubicBezTo>
                    <a:pt x="6198" y="5397"/>
                    <a:pt x="2224" y="8285"/>
                    <a:pt x="7" y="11551"/>
                  </a:cubicBezTo>
                  <a:cubicBezTo>
                    <a:pt x="0" y="11565"/>
                    <a:pt x="0" y="11572"/>
                    <a:pt x="7" y="11579"/>
                  </a:cubicBezTo>
                  <a:cubicBezTo>
                    <a:pt x="15" y="11583"/>
                    <a:pt x="21" y="11585"/>
                    <a:pt x="25" y="11585"/>
                  </a:cubicBezTo>
                  <a:cubicBezTo>
                    <a:pt x="30" y="11585"/>
                    <a:pt x="33" y="11583"/>
                    <a:pt x="37" y="11579"/>
                  </a:cubicBezTo>
                  <a:cubicBezTo>
                    <a:pt x="2254" y="8314"/>
                    <a:pt x="6220" y="5433"/>
                    <a:pt x="10511" y="3360"/>
                  </a:cubicBezTo>
                  <a:cubicBezTo>
                    <a:pt x="14801" y="1294"/>
                    <a:pt x="19423" y="37"/>
                    <a:pt x="22956" y="37"/>
                  </a:cubicBezTo>
                  <a:cubicBezTo>
                    <a:pt x="23670" y="37"/>
                    <a:pt x="24342" y="94"/>
                    <a:pt x="24956" y="196"/>
                  </a:cubicBezTo>
                  <a:cubicBezTo>
                    <a:pt x="24960" y="198"/>
                    <a:pt x="24963" y="199"/>
                    <a:pt x="24966" y="199"/>
                  </a:cubicBezTo>
                  <a:cubicBezTo>
                    <a:pt x="24974" y="199"/>
                    <a:pt x="24979" y="192"/>
                    <a:pt x="24986" y="181"/>
                  </a:cubicBezTo>
                  <a:cubicBezTo>
                    <a:pt x="24986" y="174"/>
                    <a:pt x="24977" y="160"/>
                    <a:pt x="24963" y="160"/>
                  </a:cubicBezTo>
                  <a:cubicBezTo>
                    <a:pt x="24349" y="51"/>
                    <a:pt x="23670" y="0"/>
                    <a:pt x="22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4755691" y="2245956"/>
              <a:ext cx="2987270" cy="1364150"/>
            </a:xfrm>
            <a:custGeom>
              <a:avLst/>
              <a:gdLst/>
              <a:ahLst/>
              <a:cxnLst/>
              <a:rect l="l" t="t" r="r" b="b"/>
              <a:pathLst>
                <a:path w="23924" h="10925" extrusionOk="0">
                  <a:moveTo>
                    <a:pt x="23476" y="1"/>
                  </a:moveTo>
                  <a:cubicBezTo>
                    <a:pt x="11695" y="1"/>
                    <a:pt x="3931" y="5072"/>
                    <a:pt x="8" y="10894"/>
                  </a:cubicBezTo>
                  <a:cubicBezTo>
                    <a:pt x="1" y="10901"/>
                    <a:pt x="8" y="10915"/>
                    <a:pt x="15" y="10922"/>
                  </a:cubicBezTo>
                  <a:cubicBezTo>
                    <a:pt x="17" y="10924"/>
                    <a:pt x="20" y="10925"/>
                    <a:pt x="23" y="10925"/>
                  </a:cubicBezTo>
                  <a:cubicBezTo>
                    <a:pt x="30" y="10925"/>
                    <a:pt x="39" y="10920"/>
                    <a:pt x="44" y="10915"/>
                  </a:cubicBezTo>
                  <a:cubicBezTo>
                    <a:pt x="3958" y="5108"/>
                    <a:pt x="11709" y="44"/>
                    <a:pt x="23476" y="44"/>
                  </a:cubicBezTo>
                  <a:lnTo>
                    <a:pt x="23901" y="44"/>
                  </a:lnTo>
                  <a:cubicBezTo>
                    <a:pt x="23916" y="44"/>
                    <a:pt x="23923" y="37"/>
                    <a:pt x="23923" y="24"/>
                  </a:cubicBezTo>
                  <a:cubicBezTo>
                    <a:pt x="23923" y="17"/>
                    <a:pt x="23916" y="1"/>
                    <a:pt x="23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4010621" y="2731306"/>
              <a:ext cx="3137608" cy="1015527"/>
            </a:xfrm>
            <a:custGeom>
              <a:avLst/>
              <a:gdLst/>
              <a:ahLst/>
              <a:cxnLst/>
              <a:rect l="l" t="t" r="r" b="b"/>
              <a:pathLst>
                <a:path w="25128" h="8133" extrusionOk="0">
                  <a:moveTo>
                    <a:pt x="19806" y="1"/>
                  </a:moveTo>
                  <a:cubicBezTo>
                    <a:pt x="10653" y="1"/>
                    <a:pt x="3972" y="3598"/>
                    <a:pt x="8" y="8098"/>
                  </a:cubicBezTo>
                  <a:cubicBezTo>
                    <a:pt x="1" y="8105"/>
                    <a:pt x="8" y="8119"/>
                    <a:pt x="14" y="8126"/>
                  </a:cubicBezTo>
                  <a:cubicBezTo>
                    <a:pt x="18" y="8130"/>
                    <a:pt x="23" y="8132"/>
                    <a:pt x="29" y="8132"/>
                  </a:cubicBezTo>
                  <a:cubicBezTo>
                    <a:pt x="34" y="8132"/>
                    <a:pt x="40" y="8130"/>
                    <a:pt x="44" y="8126"/>
                  </a:cubicBezTo>
                  <a:cubicBezTo>
                    <a:pt x="4002" y="3634"/>
                    <a:pt x="10669" y="37"/>
                    <a:pt x="19806" y="37"/>
                  </a:cubicBezTo>
                  <a:cubicBezTo>
                    <a:pt x="21488" y="37"/>
                    <a:pt x="23258" y="160"/>
                    <a:pt x="25107" y="420"/>
                  </a:cubicBezTo>
                  <a:cubicBezTo>
                    <a:pt x="25108" y="421"/>
                    <a:pt x="25110" y="422"/>
                    <a:pt x="25111" y="422"/>
                  </a:cubicBezTo>
                  <a:cubicBezTo>
                    <a:pt x="25119" y="422"/>
                    <a:pt x="25128" y="410"/>
                    <a:pt x="25128" y="404"/>
                  </a:cubicBezTo>
                  <a:cubicBezTo>
                    <a:pt x="25128" y="391"/>
                    <a:pt x="25121" y="384"/>
                    <a:pt x="25107" y="384"/>
                  </a:cubicBezTo>
                  <a:cubicBezTo>
                    <a:pt x="23258" y="124"/>
                    <a:pt x="21488" y="1"/>
                    <a:pt x="198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3876392" y="2922475"/>
              <a:ext cx="3137857" cy="1015527"/>
            </a:xfrm>
            <a:custGeom>
              <a:avLst/>
              <a:gdLst/>
              <a:ahLst/>
              <a:cxnLst/>
              <a:rect l="l" t="t" r="r" b="b"/>
              <a:pathLst>
                <a:path w="25130" h="8133" extrusionOk="0">
                  <a:moveTo>
                    <a:pt x="19806" y="0"/>
                  </a:moveTo>
                  <a:cubicBezTo>
                    <a:pt x="10655" y="0"/>
                    <a:pt x="3974" y="3597"/>
                    <a:pt x="9" y="8097"/>
                  </a:cubicBezTo>
                  <a:cubicBezTo>
                    <a:pt x="0" y="8104"/>
                    <a:pt x="0" y="8120"/>
                    <a:pt x="9" y="8127"/>
                  </a:cubicBezTo>
                  <a:cubicBezTo>
                    <a:pt x="13" y="8130"/>
                    <a:pt x="18" y="8132"/>
                    <a:pt x="23" y="8132"/>
                  </a:cubicBezTo>
                  <a:cubicBezTo>
                    <a:pt x="28" y="8132"/>
                    <a:pt x="33" y="8130"/>
                    <a:pt x="37" y="8127"/>
                  </a:cubicBezTo>
                  <a:cubicBezTo>
                    <a:pt x="3996" y="3627"/>
                    <a:pt x="10662" y="37"/>
                    <a:pt x="19806" y="37"/>
                  </a:cubicBezTo>
                  <a:cubicBezTo>
                    <a:pt x="21489" y="37"/>
                    <a:pt x="23252" y="160"/>
                    <a:pt x="25102" y="420"/>
                  </a:cubicBezTo>
                  <a:cubicBezTo>
                    <a:pt x="25116" y="420"/>
                    <a:pt x="25123" y="413"/>
                    <a:pt x="25123" y="406"/>
                  </a:cubicBezTo>
                  <a:cubicBezTo>
                    <a:pt x="25130" y="390"/>
                    <a:pt x="25123" y="383"/>
                    <a:pt x="25109" y="383"/>
                  </a:cubicBezTo>
                  <a:cubicBezTo>
                    <a:pt x="23259" y="123"/>
                    <a:pt x="21489" y="0"/>
                    <a:pt x="19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4603231" y="2397542"/>
              <a:ext cx="2953806" cy="1231918"/>
            </a:xfrm>
            <a:custGeom>
              <a:avLst/>
              <a:gdLst/>
              <a:ahLst/>
              <a:cxnLst/>
              <a:rect l="l" t="t" r="r" b="b"/>
              <a:pathLst>
                <a:path w="23656" h="9866" extrusionOk="0">
                  <a:moveTo>
                    <a:pt x="23633" y="0"/>
                  </a:moveTo>
                  <a:cubicBezTo>
                    <a:pt x="19655" y="110"/>
                    <a:pt x="15942" y="406"/>
                    <a:pt x="12128" y="1750"/>
                  </a:cubicBezTo>
                  <a:cubicBezTo>
                    <a:pt x="8314" y="3093"/>
                    <a:pt x="4400" y="5490"/>
                    <a:pt x="14" y="9831"/>
                  </a:cubicBezTo>
                  <a:cubicBezTo>
                    <a:pt x="0" y="9838"/>
                    <a:pt x="0" y="9845"/>
                    <a:pt x="14" y="9861"/>
                  </a:cubicBezTo>
                  <a:cubicBezTo>
                    <a:pt x="18" y="9864"/>
                    <a:pt x="22" y="9866"/>
                    <a:pt x="26" y="9866"/>
                  </a:cubicBezTo>
                  <a:cubicBezTo>
                    <a:pt x="30" y="9866"/>
                    <a:pt x="33" y="9864"/>
                    <a:pt x="37" y="9861"/>
                  </a:cubicBezTo>
                  <a:cubicBezTo>
                    <a:pt x="4421" y="5527"/>
                    <a:pt x="8328" y="3128"/>
                    <a:pt x="12142" y="1784"/>
                  </a:cubicBezTo>
                  <a:cubicBezTo>
                    <a:pt x="15949" y="441"/>
                    <a:pt x="19655" y="153"/>
                    <a:pt x="23633" y="37"/>
                  </a:cubicBezTo>
                  <a:cubicBezTo>
                    <a:pt x="23649" y="37"/>
                    <a:pt x="23656" y="30"/>
                    <a:pt x="23656" y="16"/>
                  </a:cubicBezTo>
                  <a:cubicBezTo>
                    <a:pt x="23656" y="7"/>
                    <a:pt x="23649" y="0"/>
                    <a:pt x="23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4434663" y="2540138"/>
              <a:ext cx="2703202" cy="1340551"/>
            </a:xfrm>
            <a:custGeom>
              <a:avLst/>
              <a:gdLst/>
              <a:ahLst/>
              <a:cxnLst/>
              <a:rect l="l" t="t" r="r" b="b"/>
              <a:pathLst>
                <a:path w="21649" h="10736" extrusionOk="0">
                  <a:moveTo>
                    <a:pt x="21626" y="1"/>
                  </a:moveTo>
                  <a:cubicBezTo>
                    <a:pt x="13191" y="282"/>
                    <a:pt x="4291" y="4232"/>
                    <a:pt x="8" y="10705"/>
                  </a:cubicBezTo>
                  <a:cubicBezTo>
                    <a:pt x="1" y="10712"/>
                    <a:pt x="8" y="10726"/>
                    <a:pt x="16" y="10733"/>
                  </a:cubicBezTo>
                  <a:cubicBezTo>
                    <a:pt x="18" y="10735"/>
                    <a:pt x="21" y="10736"/>
                    <a:pt x="24" y="10736"/>
                  </a:cubicBezTo>
                  <a:cubicBezTo>
                    <a:pt x="31" y="10736"/>
                    <a:pt x="39" y="10731"/>
                    <a:pt x="44" y="10726"/>
                  </a:cubicBezTo>
                  <a:cubicBezTo>
                    <a:pt x="4314" y="4276"/>
                    <a:pt x="13198" y="318"/>
                    <a:pt x="21626" y="44"/>
                  </a:cubicBezTo>
                  <a:cubicBezTo>
                    <a:pt x="21642" y="44"/>
                    <a:pt x="21649" y="36"/>
                    <a:pt x="21649" y="22"/>
                  </a:cubicBezTo>
                  <a:cubicBezTo>
                    <a:pt x="21649" y="15"/>
                    <a:pt x="21642" y="1"/>
                    <a:pt x="2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40"/>
          <p:cNvSpPr/>
          <p:nvPr/>
        </p:nvSpPr>
        <p:spPr>
          <a:xfrm>
            <a:off x="7469300" y="268537"/>
            <a:ext cx="2283798" cy="532924"/>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flipH="1">
            <a:off x="-213575" y="1148049"/>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flipH="1">
            <a:off x="8035879" y="2769124"/>
            <a:ext cx="1863121" cy="419022"/>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5043549" y="4292849"/>
            <a:ext cx="4404214" cy="1063170"/>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flipH="1">
            <a:off x="-299152" y="4450025"/>
            <a:ext cx="5586789" cy="1112439"/>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40"/>
          <p:cNvGrpSpPr/>
          <p:nvPr/>
        </p:nvGrpSpPr>
        <p:grpSpPr>
          <a:xfrm flipH="1">
            <a:off x="8790024" y="4539968"/>
            <a:ext cx="354826" cy="259333"/>
            <a:chOff x="2300825" y="4105475"/>
            <a:chExt cx="103475" cy="75625"/>
          </a:xfrm>
        </p:grpSpPr>
        <p:sp>
          <p:nvSpPr>
            <p:cNvPr id="1101" name="Google Shape;1101;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40"/>
          <p:cNvGrpSpPr/>
          <p:nvPr/>
        </p:nvGrpSpPr>
        <p:grpSpPr>
          <a:xfrm flipH="1">
            <a:off x="8407059" y="4799389"/>
            <a:ext cx="226696" cy="144638"/>
            <a:chOff x="2097475" y="4160575"/>
            <a:chExt cx="80600" cy="51425"/>
          </a:xfrm>
        </p:grpSpPr>
        <p:sp>
          <p:nvSpPr>
            <p:cNvPr id="1104" name="Google Shape;1104;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40"/>
          <p:cNvGrpSpPr/>
          <p:nvPr/>
        </p:nvGrpSpPr>
        <p:grpSpPr>
          <a:xfrm flipH="1">
            <a:off x="6887311" y="4786339"/>
            <a:ext cx="226696" cy="144638"/>
            <a:chOff x="2097475" y="4160575"/>
            <a:chExt cx="80600" cy="51425"/>
          </a:xfrm>
        </p:grpSpPr>
        <p:sp>
          <p:nvSpPr>
            <p:cNvPr id="1107" name="Google Shape;1107;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40"/>
          <p:cNvGrpSpPr/>
          <p:nvPr/>
        </p:nvGrpSpPr>
        <p:grpSpPr>
          <a:xfrm>
            <a:off x="3638278" y="4470177"/>
            <a:ext cx="3092907" cy="869589"/>
            <a:chOff x="3878197" y="4535600"/>
            <a:chExt cx="2464664" cy="692900"/>
          </a:xfrm>
        </p:grpSpPr>
        <p:sp>
          <p:nvSpPr>
            <p:cNvPr id="1110" name="Google Shape;1110;p40"/>
            <p:cNvSpPr/>
            <p:nvPr/>
          </p:nvSpPr>
          <p:spPr>
            <a:xfrm flipH="1">
              <a:off x="3878197" y="4535600"/>
              <a:ext cx="2464664" cy="692900"/>
            </a:xfrm>
            <a:custGeom>
              <a:avLst/>
              <a:gdLst/>
              <a:ahLst/>
              <a:cxnLst/>
              <a:rect l="l" t="t" r="r" b="b"/>
              <a:pathLst>
                <a:path w="20926" h="5883" extrusionOk="0">
                  <a:moveTo>
                    <a:pt x="12500" y="1"/>
                  </a:moveTo>
                  <a:cubicBezTo>
                    <a:pt x="11426" y="1"/>
                    <a:pt x="10383" y="736"/>
                    <a:pt x="9933" y="1678"/>
                  </a:cubicBezTo>
                  <a:cubicBezTo>
                    <a:pt x="9145" y="774"/>
                    <a:pt x="8378" y="274"/>
                    <a:pt x="7633" y="274"/>
                  </a:cubicBezTo>
                  <a:cubicBezTo>
                    <a:pt x="6813" y="274"/>
                    <a:pt x="6020" y="881"/>
                    <a:pt x="5260" y="2221"/>
                  </a:cubicBezTo>
                  <a:cubicBezTo>
                    <a:pt x="2557" y="2438"/>
                    <a:pt x="702" y="3557"/>
                    <a:pt x="0" y="5882"/>
                  </a:cubicBezTo>
                  <a:lnTo>
                    <a:pt x="20926" y="5882"/>
                  </a:lnTo>
                  <a:cubicBezTo>
                    <a:pt x="20571" y="3007"/>
                    <a:pt x="19351" y="1728"/>
                    <a:pt x="17438" y="1728"/>
                  </a:cubicBezTo>
                  <a:cubicBezTo>
                    <a:pt x="16741" y="1728"/>
                    <a:pt x="15953" y="1897"/>
                    <a:pt x="15082" y="2221"/>
                  </a:cubicBezTo>
                  <a:cubicBezTo>
                    <a:pt x="14477" y="608"/>
                    <a:pt x="13475" y="1"/>
                    <a:pt x="12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 name="Google Shape;1111;p40"/>
            <p:cNvGrpSpPr/>
            <p:nvPr/>
          </p:nvGrpSpPr>
          <p:grpSpPr>
            <a:xfrm flipH="1">
              <a:off x="5678054" y="4905697"/>
              <a:ext cx="275171" cy="201125"/>
              <a:chOff x="2300825" y="4105475"/>
              <a:chExt cx="103475" cy="75625"/>
            </a:xfrm>
          </p:grpSpPr>
          <p:sp>
            <p:nvSpPr>
              <p:cNvPr id="1112" name="Google Shape;1112;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40"/>
            <p:cNvGrpSpPr/>
            <p:nvPr/>
          </p:nvGrpSpPr>
          <p:grpSpPr>
            <a:xfrm flipH="1">
              <a:off x="4679893" y="4716017"/>
              <a:ext cx="275176" cy="175560"/>
              <a:chOff x="2097475" y="4160575"/>
              <a:chExt cx="80600" cy="51425"/>
            </a:xfrm>
          </p:grpSpPr>
          <p:sp>
            <p:nvSpPr>
              <p:cNvPr id="1115" name="Google Shape;1115;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40"/>
            <p:cNvGrpSpPr/>
            <p:nvPr/>
          </p:nvGrpSpPr>
          <p:grpSpPr>
            <a:xfrm>
              <a:off x="4138981" y="4891578"/>
              <a:ext cx="211048" cy="154260"/>
              <a:chOff x="2300825" y="4105475"/>
              <a:chExt cx="103475" cy="75625"/>
            </a:xfrm>
          </p:grpSpPr>
          <p:sp>
            <p:nvSpPr>
              <p:cNvPr id="1118" name="Google Shape;1118;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0" name="Google Shape;1120;p40"/>
          <p:cNvGrpSpPr/>
          <p:nvPr/>
        </p:nvGrpSpPr>
        <p:grpSpPr>
          <a:xfrm rot="-2833521" flipH="1">
            <a:off x="2693976" y="4784048"/>
            <a:ext cx="211044" cy="154263"/>
            <a:chOff x="2300825" y="4105475"/>
            <a:chExt cx="103475" cy="75625"/>
          </a:xfrm>
        </p:grpSpPr>
        <p:sp>
          <p:nvSpPr>
            <p:cNvPr id="1121" name="Google Shape;1121;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40"/>
          <p:cNvGrpSpPr/>
          <p:nvPr/>
        </p:nvGrpSpPr>
        <p:grpSpPr>
          <a:xfrm flipH="1">
            <a:off x="904499" y="4673971"/>
            <a:ext cx="407038" cy="259676"/>
            <a:chOff x="2097475" y="4160575"/>
            <a:chExt cx="80600" cy="51425"/>
          </a:xfrm>
        </p:grpSpPr>
        <p:sp>
          <p:nvSpPr>
            <p:cNvPr id="1124" name="Google Shape;1124;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40"/>
          <p:cNvGrpSpPr/>
          <p:nvPr/>
        </p:nvGrpSpPr>
        <p:grpSpPr>
          <a:xfrm rot="-143816" flipH="1">
            <a:off x="1746538" y="4815694"/>
            <a:ext cx="211046" cy="154266"/>
            <a:chOff x="2300825" y="4105475"/>
            <a:chExt cx="103475" cy="75625"/>
          </a:xfrm>
        </p:grpSpPr>
        <p:sp>
          <p:nvSpPr>
            <p:cNvPr id="1127" name="Google Shape;1127;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4/14/2023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02861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4/14/2023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420894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 id="2147483659" r:id="rId5"/>
    <p:sldLayoutId id="2147483685" r:id="rId6"/>
    <p:sldLayoutId id="2147483686" r:id="rId7"/>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D8BD707-D9CF-40AE-B4C6-C98DA3205C09}" type="datetimeFigureOut">
              <a:rPr lang="en-US" smtClean="0"/>
              <a:pPr/>
              <a:t>4/14/2023</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012960061"/>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14.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20.jpe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image" Target="../media/image21.png"/></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image" Target="../media/image7.jpeg"/><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4.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26.pn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5.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image" Target="../media/image9.jpeg"/><Relationship Id="rId4" Type="http://schemas.openxmlformats.org/officeDocument/2006/relationships/image" Target="../media/image8.jpeg"/></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31.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slide" Target="slide66.xml"/><Relationship Id="rId18" Type="http://schemas.openxmlformats.org/officeDocument/2006/relationships/image" Target="../media/image40.png"/><Relationship Id="rId3" Type="http://schemas.openxmlformats.org/officeDocument/2006/relationships/slide" Target="slide61.xml"/><Relationship Id="rId21" Type="http://schemas.openxmlformats.org/officeDocument/2006/relationships/slide" Target="slide70.xml"/><Relationship Id="rId7" Type="http://schemas.openxmlformats.org/officeDocument/2006/relationships/slide" Target="slide63.xml"/><Relationship Id="rId12" Type="http://schemas.openxmlformats.org/officeDocument/2006/relationships/image" Target="../media/image37.png"/><Relationship Id="rId17" Type="http://schemas.openxmlformats.org/officeDocument/2006/relationships/slide" Target="slide68.xml"/><Relationship Id="rId2" Type="http://schemas.openxmlformats.org/officeDocument/2006/relationships/image" Target="../media/image32.png"/><Relationship Id="rId16" Type="http://schemas.openxmlformats.org/officeDocument/2006/relationships/image" Target="../media/image39.png"/><Relationship Id="rId20" Type="http://schemas.openxmlformats.org/officeDocument/2006/relationships/image" Target="../media/image41.png"/><Relationship Id="rId1" Type="http://schemas.openxmlformats.org/officeDocument/2006/relationships/slideLayout" Target="../slideLayouts/slideLayout8.xml"/><Relationship Id="rId6" Type="http://schemas.openxmlformats.org/officeDocument/2006/relationships/image" Target="../media/image34.png"/><Relationship Id="rId11" Type="http://schemas.openxmlformats.org/officeDocument/2006/relationships/slide" Target="slide65.xml"/><Relationship Id="rId5" Type="http://schemas.openxmlformats.org/officeDocument/2006/relationships/slide" Target="slide62.xml"/><Relationship Id="rId15" Type="http://schemas.openxmlformats.org/officeDocument/2006/relationships/slide" Target="slide67.xml"/><Relationship Id="rId23" Type="http://schemas.openxmlformats.org/officeDocument/2006/relationships/slide" Target="slide71.xml"/><Relationship Id="rId10" Type="http://schemas.openxmlformats.org/officeDocument/2006/relationships/image" Target="../media/image36.png"/><Relationship Id="rId19" Type="http://schemas.openxmlformats.org/officeDocument/2006/relationships/slide" Target="slide69.xml"/><Relationship Id="rId4" Type="http://schemas.openxmlformats.org/officeDocument/2006/relationships/image" Target="../media/image33.png"/><Relationship Id="rId9" Type="http://schemas.openxmlformats.org/officeDocument/2006/relationships/slide" Target="slide64.xml"/><Relationship Id="rId14" Type="http://schemas.openxmlformats.org/officeDocument/2006/relationships/image" Target="../media/image38.png"/><Relationship Id="rId22" Type="http://schemas.openxmlformats.org/officeDocument/2006/relationships/image" Target="../media/image42.png"/></Relationships>
</file>

<file path=ppt/slides/_rels/slide6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0.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5.png"/><Relationship Id="rId11"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image" Target="../media/image48.png"/><Relationship Id="rId4" Type="http://schemas.openxmlformats.org/officeDocument/2006/relationships/image" Target="../media/image43.png"/><Relationship Id="rId9" Type="http://schemas.openxmlformats.org/officeDocument/2006/relationships/slide" Target="slide60.xml"/></Relationships>
</file>

<file path=ppt/slides/_rels/slide62.xml.rels><?xml version="1.0" encoding="UTF-8" standalone="yes"?>
<Relationships xmlns="http://schemas.openxmlformats.org/package/2006/relationships"><Relationship Id="rId8" Type="http://schemas.openxmlformats.org/officeDocument/2006/relationships/slide" Target="slide60.xml"/><Relationship Id="rId3" Type="http://schemas.openxmlformats.org/officeDocument/2006/relationships/audio" Target="../media/audio2.wav"/><Relationship Id="rId7" Type="http://schemas.openxmlformats.org/officeDocument/2006/relationships/image" Target="../media/image52.png"/><Relationship Id="rId12" Type="http://schemas.openxmlformats.org/officeDocument/2006/relationships/image" Target="../media/image45.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51.pn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53.png"/></Relationships>
</file>

<file path=ppt/slides/_rels/slide63.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audio" Target="../media/audio2.wav"/><Relationship Id="rId7" Type="http://schemas.openxmlformats.org/officeDocument/2006/relationships/image" Target="../media/image54.png"/><Relationship Id="rId12" Type="http://schemas.openxmlformats.org/officeDocument/2006/relationships/image" Target="../media/image56.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11" Type="http://schemas.openxmlformats.org/officeDocument/2006/relationships/slide" Target="slide60.xml"/><Relationship Id="rId5" Type="http://schemas.openxmlformats.org/officeDocument/2006/relationships/image" Target="../media/image44.png"/><Relationship Id="rId10" Type="http://schemas.openxmlformats.org/officeDocument/2006/relationships/image" Target="../media/image50.png"/><Relationship Id="rId4" Type="http://schemas.openxmlformats.org/officeDocument/2006/relationships/image" Target="../media/image43.png"/><Relationship Id="rId9" Type="http://schemas.openxmlformats.org/officeDocument/2006/relationships/image" Target="../media/image49.png"/></Relationships>
</file>

<file path=ppt/slides/_rels/slide6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audio" Target="../media/audio2.wav"/><Relationship Id="rId7" Type="http://schemas.openxmlformats.org/officeDocument/2006/relationships/image" Target="../media/image36.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50.png"/></Relationships>
</file>

<file path=ppt/slides/_rels/slide65.xml.rels><?xml version="1.0" encoding="UTF-8" standalone="yes"?>
<Relationships xmlns="http://schemas.openxmlformats.org/package/2006/relationships"><Relationship Id="rId8" Type="http://schemas.openxmlformats.org/officeDocument/2006/relationships/slide" Target="slide60.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image" Target="../media/image50.png"/><Relationship Id="rId4" Type="http://schemas.openxmlformats.org/officeDocument/2006/relationships/image" Target="../media/image43.png"/><Relationship Id="rId9" Type="http://schemas.openxmlformats.org/officeDocument/2006/relationships/image" Target="../media/image49.png"/></Relationships>
</file>

<file path=ppt/slides/_rels/slide66.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audio" Target="../media/audio2.wav"/><Relationship Id="rId7"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38.png"/></Relationships>
</file>

<file path=ppt/slides/_rels/slide67.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4.png"/><Relationship Id="rId5" Type="http://schemas.openxmlformats.org/officeDocument/2006/relationships/image" Target="../media/image45.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39.png"/></Relationships>
</file>

<file path=ppt/slides/_rels/slide68.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0.png"/></Relationships>
</file>

<file path=ppt/slides/_rels/slide69.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1.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audio" Target="../media/audio2.wav"/><Relationship Id="rId7" Type="http://schemas.openxmlformats.org/officeDocument/2006/relationships/image" Target="../media/image50.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2.png"/></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38"/>
        <p:cNvGrpSpPr/>
        <p:nvPr/>
      </p:nvGrpSpPr>
      <p:grpSpPr>
        <a:xfrm>
          <a:off x="0" y="0"/>
          <a:ext cx="0" cy="0"/>
          <a:chOff x="0" y="0"/>
          <a:chExt cx="0" cy="0"/>
        </a:xfrm>
      </p:grpSpPr>
      <p:grpSp>
        <p:nvGrpSpPr>
          <p:cNvPr id="1139" name="Google Shape;1139;p44"/>
          <p:cNvGrpSpPr/>
          <p:nvPr/>
        </p:nvGrpSpPr>
        <p:grpSpPr>
          <a:xfrm>
            <a:off x="121424" y="3778324"/>
            <a:ext cx="1834967" cy="1466988"/>
            <a:chOff x="-3487100" y="1129496"/>
            <a:chExt cx="2231318" cy="1778679"/>
          </a:xfrm>
        </p:grpSpPr>
        <p:sp>
          <p:nvSpPr>
            <p:cNvPr id="1140" name="Google Shape;1140;p44"/>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4"/>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4"/>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4"/>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4"/>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4"/>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 name="Google Shape;1156;p44"/>
          <p:cNvSpPr/>
          <p:nvPr/>
        </p:nvSpPr>
        <p:spPr>
          <a:xfrm>
            <a:off x="7120274" y="4245492"/>
            <a:ext cx="1497915" cy="242156"/>
          </a:xfrm>
          <a:custGeom>
            <a:avLst/>
            <a:gdLst/>
            <a:ahLst/>
            <a:cxnLst/>
            <a:rect l="l" t="t" r="r" b="b"/>
            <a:pathLst>
              <a:path w="16238" h="3185" extrusionOk="0">
                <a:moveTo>
                  <a:pt x="9626" y="1"/>
                </a:moveTo>
                <a:cubicBezTo>
                  <a:pt x="5595" y="1"/>
                  <a:pt x="173" y="749"/>
                  <a:pt x="1" y="2861"/>
                </a:cubicBezTo>
                <a:cubicBezTo>
                  <a:pt x="410" y="3056"/>
                  <a:pt x="840" y="3185"/>
                  <a:pt x="1313" y="3185"/>
                </a:cubicBezTo>
                <a:cubicBezTo>
                  <a:pt x="1716" y="3185"/>
                  <a:pt x="2151" y="3090"/>
                  <a:pt x="2630" y="2861"/>
                </a:cubicBezTo>
                <a:cubicBezTo>
                  <a:pt x="2630" y="2861"/>
                  <a:pt x="5389" y="2198"/>
                  <a:pt x="8522" y="2198"/>
                </a:cubicBezTo>
                <a:cubicBezTo>
                  <a:pt x="9753" y="2198"/>
                  <a:pt x="11042" y="2300"/>
                  <a:pt x="12245" y="2586"/>
                </a:cubicBezTo>
                <a:cubicBezTo>
                  <a:pt x="12952" y="2755"/>
                  <a:pt x="13523" y="2827"/>
                  <a:pt x="13974" y="2827"/>
                </a:cubicBezTo>
                <a:cubicBezTo>
                  <a:pt x="16237" y="2827"/>
                  <a:pt x="15449" y="993"/>
                  <a:pt x="13508" y="361"/>
                </a:cubicBezTo>
                <a:cubicBezTo>
                  <a:pt x="12811" y="137"/>
                  <a:pt x="11345" y="1"/>
                  <a:pt x="9626"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6425211" y="331751"/>
            <a:ext cx="2377913" cy="40655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 name="Google Shape;1158;p44"/>
          <p:cNvGrpSpPr/>
          <p:nvPr/>
        </p:nvGrpSpPr>
        <p:grpSpPr>
          <a:xfrm>
            <a:off x="7752471" y="2744953"/>
            <a:ext cx="946969" cy="1623825"/>
            <a:chOff x="4612750" y="4301550"/>
            <a:chExt cx="248125" cy="425475"/>
          </a:xfrm>
        </p:grpSpPr>
        <p:sp>
          <p:nvSpPr>
            <p:cNvPr id="1159" name="Google Shape;1159;p44"/>
            <p:cNvSpPr/>
            <p:nvPr/>
          </p:nvSpPr>
          <p:spPr>
            <a:xfrm>
              <a:off x="4704100" y="4511025"/>
              <a:ext cx="72100" cy="46300"/>
            </a:xfrm>
            <a:custGeom>
              <a:avLst/>
              <a:gdLst/>
              <a:ahLst/>
              <a:cxnLst/>
              <a:rect l="l" t="t" r="r" b="b"/>
              <a:pathLst>
                <a:path w="2884" h="1852" extrusionOk="0">
                  <a:moveTo>
                    <a:pt x="89" y="0"/>
                  </a:moveTo>
                  <a:cubicBezTo>
                    <a:pt x="61" y="0"/>
                    <a:pt x="36" y="15"/>
                    <a:pt x="23" y="38"/>
                  </a:cubicBezTo>
                  <a:cubicBezTo>
                    <a:pt x="0" y="73"/>
                    <a:pt x="7" y="125"/>
                    <a:pt x="51" y="152"/>
                  </a:cubicBezTo>
                  <a:lnTo>
                    <a:pt x="2744" y="1836"/>
                  </a:lnTo>
                  <a:cubicBezTo>
                    <a:pt x="2760" y="1846"/>
                    <a:pt x="2776" y="1851"/>
                    <a:pt x="2791" y="1851"/>
                  </a:cubicBezTo>
                  <a:cubicBezTo>
                    <a:pt x="2818" y="1851"/>
                    <a:pt x="2842" y="1837"/>
                    <a:pt x="2861" y="1815"/>
                  </a:cubicBezTo>
                  <a:cubicBezTo>
                    <a:pt x="2883" y="1778"/>
                    <a:pt x="2868" y="1728"/>
                    <a:pt x="2831" y="1699"/>
                  </a:cubicBezTo>
                  <a:lnTo>
                    <a:pt x="137" y="15"/>
                  </a:lnTo>
                  <a:cubicBezTo>
                    <a:pt x="122" y="5"/>
                    <a:pt x="105" y="0"/>
                    <a:pt x="89"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4697600" y="4511025"/>
              <a:ext cx="72100" cy="46300"/>
            </a:xfrm>
            <a:custGeom>
              <a:avLst/>
              <a:gdLst/>
              <a:ahLst/>
              <a:cxnLst/>
              <a:rect l="l" t="t" r="r" b="b"/>
              <a:pathLst>
                <a:path w="2884" h="1852" extrusionOk="0">
                  <a:moveTo>
                    <a:pt x="2795" y="0"/>
                  </a:moveTo>
                  <a:cubicBezTo>
                    <a:pt x="2780" y="0"/>
                    <a:pt x="2766" y="5"/>
                    <a:pt x="2753" y="15"/>
                  </a:cubicBezTo>
                  <a:lnTo>
                    <a:pt x="51" y="1699"/>
                  </a:lnTo>
                  <a:cubicBezTo>
                    <a:pt x="14" y="1728"/>
                    <a:pt x="0" y="1778"/>
                    <a:pt x="30" y="1815"/>
                  </a:cubicBezTo>
                  <a:cubicBezTo>
                    <a:pt x="43" y="1837"/>
                    <a:pt x="68" y="1851"/>
                    <a:pt x="94" y="1851"/>
                  </a:cubicBezTo>
                  <a:cubicBezTo>
                    <a:pt x="109" y="1851"/>
                    <a:pt x="124" y="1846"/>
                    <a:pt x="137" y="1836"/>
                  </a:cubicBezTo>
                  <a:lnTo>
                    <a:pt x="2840" y="152"/>
                  </a:lnTo>
                  <a:cubicBezTo>
                    <a:pt x="2874" y="125"/>
                    <a:pt x="2883" y="73"/>
                    <a:pt x="2861" y="38"/>
                  </a:cubicBezTo>
                  <a:cubicBezTo>
                    <a:pt x="2847" y="15"/>
                    <a:pt x="2821" y="0"/>
                    <a:pt x="2795"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4693600" y="4580900"/>
              <a:ext cx="95375" cy="60925"/>
            </a:xfrm>
            <a:custGeom>
              <a:avLst/>
              <a:gdLst/>
              <a:ahLst/>
              <a:cxnLst/>
              <a:rect l="l" t="t" r="r" b="b"/>
              <a:pathLst>
                <a:path w="3815" h="2437" extrusionOk="0">
                  <a:moveTo>
                    <a:pt x="87" y="1"/>
                  </a:moveTo>
                  <a:cubicBezTo>
                    <a:pt x="62" y="1"/>
                    <a:pt x="36" y="15"/>
                    <a:pt x="23" y="37"/>
                  </a:cubicBezTo>
                  <a:cubicBezTo>
                    <a:pt x="1" y="81"/>
                    <a:pt x="9" y="124"/>
                    <a:pt x="44" y="154"/>
                  </a:cubicBezTo>
                  <a:lnTo>
                    <a:pt x="3678" y="2421"/>
                  </a:lnTo>
                  <a:cubicBezTo>
                    <a:pt x="3691" y="2432"/>
                    <a:pt x="3706" y="2437"/>
                    <a:pt x="3721" y="2437"/>
                  </a:cubicBezTo>
                  <a:cubicBezTo>
                    <a:pt x="3747" y="2437"/>
                    <a:pt x="3772" y="2422"/>
                    <a:pt x="3787" y="2400"/>
                  </a:cubicBezTo>
                  <a:cubicBezTo>
                    <a:pt x="3814" y="2364"/>
                    <a:pt x="3801" y="2314"/>
                    <a:pt x="3764" y="2284"/>
                  </a:cubicBezTo>
                  <a:lnTo>
                    <a:pt x="131" y="17"/>
                  </a:lnTo>
                  <a:cubicBezTo>
                    <a:pt x="118" y="6"/>
                    <a:pt x="102" y="1"/>
                    <a:pt x="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4684950" y="4580900"/>
              <a:ext cx="95350" cy="60925"/>
            </a:xfrm>
            <a:custGeom>
              <a:avLst/>
              <a:gdLst/>
              <a:ahLst/>
              <a:cxnLst/>
              <a:rect l="l" t="t" r="r" b="b"/>
              <a:pathLst>
                <a:path w="3814" h="2437" extrusionOk="0">
                  <a:moveTo>
                    <a:pt x="3721" y="1"/>
                  </a:moveTo>
                  <a:cubicBezTo>
                    <a:pt x="3706" y="1"/>
                    <a:pt x="3690" y="6"/>
                    <a:pt x="3677" y="17"/>
                  </a:cubicBezTo>
                  <a:lnTo>
                    <a:pt x="52" y="2284"/>
                  </a:lnTo>
                  <a:cubicBezTo>
                    <a:pt x="9" y="2314"/>
                    <a:pt x="0" y="2364"/>
                    <a:pt x="23" y="2400"/>
                  </a:cubicBezTo>
                  <a:cubicBezTo>
                    <a:pt x="36" y="2422"/>
                    <a:pt x="62" y="2437"/>
                    <a:pt x="87" y="2437"/>
                  </a:cubicBezTo>
                  <a:cubicBezTo>
                    <a:pt x="102" y="2437"/>
                    <a:pt x="117" y="2432"/>
                    <a:pt x="130" y="2421"/>
                  </a:cubicBezTo>
                  <a:lnTo>
                    <a:pt x="3764" y="154"/>
                  </a:lnTo>
                  <a:cubicBezTo>
                    <a:pt x="3800" y="124"/>
                    <a:pt x="3814" y="81"/>
                    <a:pt x="3786" y="37"/>
                  </a:cubicBezTo>
                  <a:cubicBezTo>
                    <a:pt x="3772" y="15"/>
                    <a:pt x="3747" y="1"/>
                    <a:pt x="3721"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4698150" y="4360075"/>
              <a:ext cx="77300" cy="48250"/>
            </a:xfrm>
            <a:custGeom>
              <a:avLst/>
              <a:gdLst/>
              <a:ahLst/>
              <a:cxnLst/>
              <a:rect l="l" t="t" r="r" b="b"/>
              <a:pathLst>
                <a:path w="3092" h="1930" extrusionOk="0">
                  <a:moveTo>
                    <a:pt x="1545" y="0"/>
                  </a:moveTo>
                  <a:cubicBezTo>
                    <a:pt x="902" y="426"/>
                    <a:pt x="412" y="1106"/>
                    <a:pt x="1" y="1929"/>
                  </a:cubicBezTo>
                  <a:lnTo>
                    <a:pt x="3092" y="1929"/>
                  </a:lnTo>
                  <a:cubicBezTo>
                    <a:pt x="2679" y="1106"/>
                    <a:pt x="2188" y="426"/>
                    <a:pt x="1545" y="0"/>
                  </a:cubicBez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4650275" y="4440250"/>
              <a:ext cx="67200" cy="286775"/>
            </a:xfrm>
            <a:custGeom>
              <a:avLst/>
              <a:gdLst/>
              <a:ahLst/>
              <a:cxnLst/>
              <a:rect l="l" t="t" r="r" b="b"/>
              <a:pathLst>
                <a:path w="2688" h="11471" extrusionOk="0">
                  <a:moveTo>
                    <a:pt x="2687" y="0"/>
                  </a:moveTo>
                  <a:lnTo>
                    <a:pt x="1640" y="139"/>
                  </a:lnTo>
                  <a:lnTo>
                    <a:pt x="0" y="11471"/>
                  </a:lnTo>
                  <a:lnTo>
                    <a:pt x="947" y="11471"/>
                  </a:lnTo>
                  <a:lnTo>
                    <a:pt x="2687"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4756450" y="4440250"/>
              <a:ext cx="67025" cy="286775"/>
            </a:xfrm>
            <a:custGeom>
              <a:avLst/>
              <a:gdLst/>
              <a:ahLst/>
              <a:cxnLst/>
              <a:rect l="l" t="t" r="r" b="b"/>
              <a:pathLst>
                <a:path w="2681" h="11471" extrusionOk="0">
                  <a:moveTo>
                    <a:pt x="0" y="0"/>
                  </a:moveTo>
                  <a:lnTo>
                    <a:pt x="1734" y="11471"/>
                  </a:lnTo>
                  <a:lnTo>
                    <a:pt x="2680" y="11471"/>
                  </a:lnTo>
                  <a:lnTo>
                    <a:pt x="1040" y="139"/>
                  </a:lnTo>
                  <a:lnTo>
                    <a:pt x="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4650275" y="4614900"/>
              <a:ext cx="40325" cy="112125"/>
            </a:xfrm>
            <a:custGeom>
              <a:avLst/>
              <a:gdLst/>
              <a:ahLst/>
              <a:cxnLst/>
              <a:rect l="l" t="t" r="r" b="b"/>
              <a:pathLst>
                <a:path w="1613" h="4485" extrusionOk="0">
                  <a:moveTo>
                    <a:pt x="650" y="0"/>
                  </a:moveTo>
                  <a:lnTo>
                    <a:pt x="0" y="4485"/>
                  </a:lnTo>
                  <a:lnTo>
                    <a:pt x="947" y="4485"/>
                  </a:lnTo>
                  <a:lnTo>
                    <a:pt x="1612" y="121"/>
                  </a:lnTo>
                  <a:cubicBezTo>
                    <a:pt x="1496" y="108"/>
                    <a:pt x="1373" y="101"/>
                    <a:pt x="1257" y="78"/>
                  </a:cubicBezTo>
                  <a:cubicBezTo>
                    <a:pt x="1056" y="78"/>
                    <a:pt x="853" y="50"/>
                    <a:pt x="650"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4777600" y="4548075"/>
              <a:ext cx="45875" cy="178950"/>
            </a:xfrm>
            <a:custGeom>
              <a:avLst/>
              <a:gdLst/>
              <a:ahLst/>
              <a:cxnLst/>
              <a:rect l="l" t="t" r="r" b="b"/>
              <a:pathLst>
                <a:path w="1835" h="7158" extrusionOk="0">
                  <a:moveTo>
                    <a:pt x="801" y="0"/>
                  </a:moveTo>
                  <a:cubicBezTo>
                    <a:pt x="607" y="463"/>
                    <a:pt x="333" y="917"/>
                    <a:pt x="0" y="1293"/>
                  </a:cubicBezTo>
                  <a:lnTo>
                    <a:pt x="888" y="7158"/>
                  </a:lnTo>
                  <a:lnTo>
                    <a:pt x="1834" y="7158"/>
                  </a:lnTo>
                  <a:lnTo>
                    <a:pt x="801"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4686400" y="4401975"/>
              <a:ext cx="100800" cy="52025"/>
            </a:xfrm>
            <a:custGeom>
              <a:avLst/>
              <a:gdLst/>
              <a:ahLst/>
              <a:cxnLst/>
              <a:rect l="l" t="t" r="r" b="b"/>
              <a:pathLst>
                <a:path w="4032" h="2081" extrusionOk="0">
                  <a:moveTo>
                    <a:pt x="348" y="0"/>
                  </a:moveTo>
                  <a:lnTo>
                    <a:pt x="1" y="2081"/>
                  </a:lnTo>
                  <a:lnTo>
                    <a:pt x="4031" y="2081"/>
                  </a:lnTo>
                  <a:lnTo>
                    <a:pt x="3692" y="0"/>
                  </a:ln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4690750" y="4310225"/>
              <a:ext cx="92125" cy="230900"/>
            </a:xfrm>
            <a:custGeom>
              <a:avLst/>
              <a:gdLst/>
              <a:ahLst/>
              <a:cxnLst/>
              <a:rect l="l" t="t" r="r" b="b"/>
              <a:pathLst>
                <a:path w="3685" h="9236" extrusionOk="0">
                  <a:moveTo>
                    <a:pt x="14" y="1"/>
                  </a:moveTo>
                  <a:cubicBezTo>
                    <a:pt x="7" y="9"/>
                    <a:pt x="0" y="23"/>
                    <a:pt x="7" y="30"/>
                  </a:cubicBezTo>
                  <a:lnTo>
                    <a:pt x="3641" y="9225"/>
                  </a:lnTo>
                  <a:cubicBezTo>
                    <a:pt x="3646" y="9229"/>
                    <a:pt x="3650" y="9235"/>
                    <a:pt x="3658" y="9235"/>
                  </a:cubicBezTo>
                  <a:cubicBezTo>
                    <a:pt x="3661" y="9235"/>
                    <a:pt x="3664" y="9234"/>
                    <a:pt x="3668" y="9231"/>
                  </a:cubicBezTo>
                  <a:cubicBezTo>
                    <a:pt x="3677" y="9231"/>
                    <a:pt x="3684" y="9218"/>
                    <a:pt x="3677" y="9204"/>
                  </a:cubicBezTo>
                  <a:lnTo>
                    <a:pt x="44" y="16"/>
                  </a:lnTo>
                  <a:cubicBezTo>
                    <a:pt x="37" y="1"/>
                    <a:pt x="28" y="1"/>
                    <a:pt x="1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4621400" y="4379700"/>
              <a:ext cx="230975" cy="91975"/>
            </a:xfrm>
            <a:custGeom>
              <a:avLst/>
              <a:gdLst/>
              <a:ahLst/>
              <a:cxnLst/>
              <a:rect l="l" t="t" r="r" b="b"/>
              <a:pathLst>
                <a:path w="9239" h="3679" extrusionOk="0">
                  <a:moveTo>
                    <a:pt x="9213" y="0"/>
                  </a:moveTo>
                  <a:cubicBezTo>
                    <a:pt x="9210" y="0"/>
                    <a:pt x="9206" y="1"/>
                    <a:pt x="9202" y="4"/>
                  </a:cubicBezTo>
                  <a:lnTo>
                    <a:pt x="15" y="3636"/>
                  </a:lnTo>
                  <a:cubicBezTo>
                    <a:pt x="1" y="3644"/>
                    <a:pt x="1" y="3651"/>
                    <a:pt x="1" y="3665"/>
                  </a:cubicBezTo>
                  <a:cubicBezTo>
                    <a:pt x="8" y="3672"/>
                    <a:pt x="15" y="3679"/>
                    <a:pt x="28" y="3679"/>
                  </a:cubicBezTo>
                  <a:lnTo>
                    <a:pt x="9216" y="38"/>
                  </a:lnTo>
                  <a:cubicBezTo>
                    <a:pt x="9232" y="38"/>
                    <a:pt x="9239" y="25"/>
                    <a:pt x="9232" y="18"/>
                  </a:cubicBezTo>
                  <a:cubicBezTo>
                    <a:pt x="9227" y="8"/>
                    <a:pt x="9221" y="0"/>
                    <a:pt x="921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4622825" y="4376075"/>
              <a:ext cx="227900" cy="99250"/>
            </a:xfrm>
            <a:custGeom>
              <a:avLst/>
              <a:gdLst/>
              <a:ahLst/>
              <a:cxnLst/>
              <a:rect l="l" t="t" r="r" b="b"/>
              <a:pathLst>
                <a:path w="9116" h="3970" extrusionOk="0">
                  <a:moveTo>
                    <a:pt x="23" y="0"/>
                  </a:moveTo>
                  <a:cubicBezTo>
                    <a:pt x="16" y="0"/>
                    <a:pt x="8" y="5"/>
                    <a:pt x="8" y="10"/>
                  </a:cubicBezTo>
                  <a:cubicBezTo>
                    <a:pt x="1" y="26"/>
                    <a:pt x="8" y="33"/>
                    <a:pt x="15" y="40"/>
                  </a:cubicBezTo>
                  <a:lnTo>
                    <a:pt x="9088" y="3969"/>
                  </a:lnTo>
                  <a:cubicBezTo>
                    <a:pt x="9095" y="3969"/>
                    <a:pt x="9109" y="3969"/>
                    <a:pt x="9116" y="3954"/>
                  </a:cubicBezTo>
                  <a:cubicBezTo>
                    <a:pt x="9116" y="3947"/>
                    <a:pt x="9109" y="3933"/>
                    <a:pt x="9102" y="3933"/>
                  </a:cubicBezTo>
                  <a:lnTo>
                    <a:pt x="30" y="3"/>
                  </a:lnTo>
                  <a:cubicBezTo>
                    <a:pt x="28" y="1"/>
                    <a:pt x="26"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4687100" y="4311800"/>
              <a:ext cx="99350" cy="227800"/>
            </a:xfrm>
            <a:custGeom>
              <a:avLst/>
              <a:gdLst/>
              <a:ahLst/>
              <a:cxnLst/>
              <a:rect l="l" t="t" r="r" b="b"/>
              <a:pathLst>
                <a:path w="3974" h="9112" extrusionOk="0">
                  <a:moveTo>
                    <a:pt x="3952" y="1"/>
                  </a:moveTo>
                  <a:cubicBezTo>
                    <a:pt x="3945" y="1"/>
                    <a:pt x="3936" y="5"/>
                    <a:pt x="3931" y="10"/>
                  </a:cubicBezTo>
                  <a:lnTo>
                    <a:pt x="9" y="9082"/>
                  </a:lnTo>
                  <a:cubicBezTo>
                    <a:pt x="1" y="9090"/>
                    <a:pt x="9" y="9104"/>
                    <a:pt x="16" y="9111"/>
                  </a:cubicBezTo>
                  <a:cubicBezTo>
                    <a:pt x="23" y="9111"/>
                    <a:pt x="37" y="9111"/>
                    <a:pt x="44" y="9097"/>
                  </a:cubicBezTo>
                  <a:lnTo>
                    <a:pt x="3974" y="24"/>
                  </a:lnTo>
                  <a:cubicBezTo>
                    <a:pt x="3974" y="17"/>
                    <a:pt x="3974" y="3"/>
                    <a:pt x="3960" y="3"/>
                  </a:cubicBezTo>
                  <a:cubicBezTo>
                    <a:pt x="3958" y="1"/>
                    <a:pt x="3955" y="1"/>
                    <a:pt x="3952"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4727200" y="4302125"/>
              <a:ext cx="19350" cy="80025"/>
            </a:xfrm>
            <a:custGeom>
              <a:avLst/>
              <a:gdLst/>
              <a:ahLst/>
              <a:cxnLst/>
              <a:rect l="l" t="t" r="r" b="b"/>
              <a:pathLst>
                <a:path w="774" h="3201" extrusionOk="0">
                  <a:moveTo>
                    <a:pt x="0" y="0"/>
                  </a:moveTo>
                  <a:lnTo>
                    <a:pt x="0" y="3200"/>
                  </a:lnTo>
                  <a:lnTo>
                    <a:pt x="773" y="3200"/>
                  </a:lnTo>
                  <a:lnTo>
                    <a:pt x="77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4727200" y="4469325"/>
              <a:ext cx="19350" cy="79850"/>
            </a:xfrm>
            <a:custGeom>
              <a:avLst/>
              <a:gdLst/>
              <a:ahLst/>
              <a:cxnLst/>
              <a:rect l="l" t="t" r="r" b="b"/>
              <a:pathLst>
                <a:path w="774" h="3194" extrusionOk="0">
                  <a:moveTo>
                    <a:pt x="0" y="0"/>
                  </a:moveTo>
                  <a:lnTo>
                    <a:pt x="0" y="3193"/>
                  </a:lnTo>
                  <a:lnTo>
                    <a:pt x="773" y="3193"/>
                  </a:lnTo>
                  <a:lnTo>
                    <a:pt x="77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4682425" y="4307200"/>
              <a:ext cx="40450" cy="64125"/>
            </a:xfrm>
            <a:custGeom>
              <a:avLst/>
              <a:gdLst/>
              <a:ahLst/>
              <a:cxnLst/>
              <a:rect l="l" t="t" r="r" b="b"/>
              <a:pathLst>
                <a:path w="1618" h="2565" extrusionOk="0">
                  <a:moveTo>
                    <a:pt x="716" y="0"/>
                  </a:moveTo>
                  <a:lnTo>
                    <a:pt x="1" y="288"/>
                  </a:lnTo>
                  <a:lnTo>
                    <a:pt x="897" y="2564"/>
                  </a:lnTo>
                  <a:lnTo>
                    <a:pt x="1618" y="2275"/>
                  </a:lnTo>
                  <a:lnTo>
                    <a:pt x="716"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4750850" y="4480725"/>
              <a:ext cx="40500" cy="63375"/>
            </a:xfrm>
            <a:custGeom>
              <a:avLst/>
              <a:gdLst/>
              <a:ahLst/>
              <a:cxnLst/>
              <a:rect l="l" t="t" r="r" b="b"/>
              <a:pathLst>
                <a:path w="1620" h="2535" extrusionOk="0">
                  <a:moveTo>
                    <a:pt x="724" y="0"/>
                  </a:moveTo>
                  <a:lnTo>
                    <a:pt x="1" y="281"/>
                  </a:lnTo>
                  <a:lnTo>
                    <a:pt x="897" y="2535"/>
                  </a:lnTo>
                  <a:lnTo>
                    <a:pt x="1620" y="2254"/>
                  </a:lnTo>
                  <a:lnTo>
                    <a:pt x="72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4618325" y="4439550"/>
              <a:ext cx="64125" cy="40625"/>
            </a:xfrm>
            <a:custGeom>
              <a:avLst/>
              <a:gdLst/>
              <a:ahLst/>
              <a:cxnLst/>
              <a:rect l="l" t="t" r="r" b="b"/>
              <a:pathLst>
                <a:path w="2565" h="1625" extrusionOk="0">
                  <a:moveTo>
                    <a:pt x="2275" y="0"/>
                  </a:moveTo>
                  <a:lnTo>
                    <a:pt x="1" y="903"/>
                  </a:lnTo>
                  <a:lnTo>
                    <a:pt x="281" y="1625"/>
                  </a:lnTo>
                  <a:lnTo>
                    <a:pt x="2565" y="721"/>
                  </a:lnTo>
                  <a:lnTo>
                    <a:pt x="2275"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4791675" y="4371300"/>
              <a:ext cx="63600" cy="40275"/>
            </a:xfrm>
            <a:custGeom>
              <a:avLst/>
              <a:gdLst/>
              <a:ahLst/>
              <a:cxnLst/>
              <a:rect l="l" t="t" r="r" b="b"/>
              <a:pathLst>
                <a:path w="2544" h="1611" extrusionOk="0">
                  <a:moveTo>
                    <a:pt x="2261" y="0"/>
                  </a:moveTo>
                  <a:lnTo>
                    <a:pt x="1" y="888"/>
                  </a:lnTo>
                  <a:lnTo>
                    <a:pt x="290" y="1610"/>
                  </a:lnTo>
                  <a:lnTo>
                    <a:pt x="2544" y="714"/>
                  </a:lnTo>
                  <a:lnTo>
                    <a:pt x="2261"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4752675" y="4308450"/>
              <a:ext cx="42100" cy="63950"/>
            </a:xfrm>
            <a:custGeom>
              <a:avLst/>
              <a:gdLst/>
              <a:ahLst/>
              <a:cxnLst/>
              <a:rect l="l" t="t" r="r" b="b"/>
              <a:pathLst>
                <a:path w="1684" h="2558" extrusionOk="0">
                  <a:moveTo>
                    <a:pt x="975" y="0"/>
                  </a:moveTo>
                  <a:lnTo>
                    <a:pt x="1" y="2247"/>
                  </a:lnTo>
                  <a:lnTo>
                    <a:pt x="708" y="2557"/>
                  </a:lnTo>
                  <a:lnTo>
                    <a:pt x="1684" y="311"/>
                  </a:lnTo>
                  <a:lnTo>
                    <a:pt x="975"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4678825" y="4479625"/>
              <a:ext cx="41900" cy="63225"/>
            </a:xfrm>
            <a:custGeom>
              <a:avLst/>
              <a:gdLst/>
              <a:ahLst/>
              <a:cxnLst/>
              <a:rect l="l" t="t" r="r" b="b"/>
              <a:pathLst>
                <a:path w="1676" h="2529" extrusionOk="0">
                  <a:moveTo>
                    <a:pt x="961" y="1"/>
                  </a:moveTo>
                  <a:lnTo>
                    <a:pt x="1" y="2225"/>
                  </a:lnTo>
                  <a:lnTo>
                    <a:pt x="708" y="2528"/>
                  </a:lnTo>
                  <a:lnTo>
                    <a:pt x="1675" y="304"/>
                  </a:lnTo>
                  <a:lnTo>
                    <a:pt x="96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4619575" y="4367650"/>
              <a:ext cx="63775" cy="42100"/>
            </a:xfrm>
            <a:custGeom>
              <a:avLst/>
              <a:gdLst/>
              <a:ahLst/>
              <a:cxnLst/>
              <a:rect l="l" t="t" r="r" b="b"/>
              <a:pathLst>
                <a:path w="2551" h="1684" extrusionOk="0">
                  <a:moveTo>
                    <a:pt x="304" y="0"/>
                  </a:moveTo>
                  <a:lnTo>
                    <a:pt x="1" y="709"/>
                  </a:lnTo>
                  <a:lnTo>
                    <a:pt x="2248" y="1684"/>
                  </a:lnTo>
                  <a:lnTo>
                    <a:pt x="2551" y="976"/>
                  </a:lnTo>
                  <a:lnTo>
                    <a:pt x="30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4790600" y="4441875"/>
              <a:ext cx="63375" cy="41725"/>
            </a:xfrm>
            <a:custGeom>
              <a:avLst/>
              <a:gdLst/>
              <a:ahLst/>
              <a:cxnLst/>
              <a:rect l="l" t="t" r="r" b="b"/>
              <a:pathLst>
                <a:path w="2535" h="1669" extrusionOk="0">
                  <a:moveTo>
                    <a:pt x="311" y="1"/>
                  </a:moveTo>
                  <a:lnTo>
                    <a:pt x="0" y="708"/>
                  </a:lnTo>
                  <a:lnTo>
                    <a:pt x="2231" y="1669"/>
                  </a:lnTo>
                  <a:lnTo>
                    <a:pt x="2535" y="961"/>
                  </a:lnTo>
                  <a:lnTo>
                    <a:pt x="31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4613250" y="4416050"/>
              <a:ext cx="80025" cy="19350"/>
            </a:xfrm>
            <a:custGeom>
              <a:avLst/>
              <a:gdLst/>
              <a:ahLst/>
              <a:cxnLst/>
              <a:rect l="l" t="t" r="r" b="b"/>
              <a:pathLst>
                <a:path w="3201" h="774" extrusionOk="0">
                  <a:moveTo>
                    <a:pt x="1" y="1"/>
                  </a:moveTo>
                  <a:lnTo>
                    <a:pt x="1" y="774"/>
                  </a:lnTo>
                  <a:lnTo>
                    <a:pt x="3201" y="774"/>
                  </a:lnTo>
                  <a:lnTo>
                    <a:pt x="320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4780500" y="4416050"/>
              <a:ext cx="79800" cy="19350"/>
            </a:xfrm>
            <a:custGeom>
              <a:avLst/>
              <a:gdLst/>
              <a:ahLst/>
              <a:cxnLst/>
              <a:rect l="l" t="t" r="r" b="b"/>
              <a:pathLst>
                <a:path w="3192" h="774" extrusionOk="0">
                  <a:moveTo>
                    <a:pt x="0" y="1"/>
                  </a:moveTo>
                  <a:lnTo>
                    <a:pt x="0" y="774"/>
                  </a:lnTo>
                  <a:lnTo>
                    <a:pt x="3192" y="774"/>
                  </a:lnTo>
                  <a:lnTo>
                    <a:pt x="3192"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4642500" y="4449650"/>
              <a:ext cx="70275" cy="70275"/>
            </a:xfrm>
            <a:custGeom>
              <a:avLst/>
              <a:gdLst/>
              <a:ahLst/>
              <a:cxnLst/>
              <a:rect l="l" t="t" r="r" b="b"/>
              <a:pathLst>
                <a:path w="2811" h="2811" extrusionOk="0">
                  <a:moveTo>
                    <a:pt x="2261" y="0"/>
                  </a:moveTo>
                  <a:lnTo>
                    <a:pt x="1" y="2261"/>
                  </a:lnTo>
                  <a:lnTo>
                    <a:pt x="550" y="2810"/>
                  </a:lnTo>
                  <a:lnTo>
                    <a:pt x="2811" y="550"/>
                  </a:lnTo>
                  <a:lnTo>
                    <a:pt x="2261"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4760775" y="4331550"/>
              <a:ext cx="70275" cy="70100"/>
            </a:xfrm>
            <a:custGeom>
              <a:avLst/>
              <a:gdLst/>
              <a:ahLst/>
              <a:cxnLst/>
              <a:rect l="l" t="t" r="r" b="b"/>
              <a:pathLst>
                <a:path w="2811" h="2804" extrusionOk="0">
                  <a:moveTo>
                    <a:pt x="2263" y="0"/>
                  </a:moveTo>
                  <a:lnTo>
                    <a:pt x="1" y="2261"/>
                  </a:lnTo>
                  <a:lnTo>
                    <a:pt x="550" y="2803"/>
                  </a:lnTo>
                  <a:lnTo>
                    <a:pt x="2811" y="543"/>
                  </a:lnTo>
                  <a:lnTo>
                    <a:pt x="226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4642500" y="4331550"/>
              <a:ext cx="70275" cy="70100"/>
            </a:xfrm>
            <a:custGeom>
              <a:avLst/>
              <a:gdLst/>
              <a:ahLst/>
              <a:cxnLst/>
              <a:rect l="l" t="t" r="r" b="b"/>
              <a:pathLst>
                <a:path w="2811" h="2804" extrusionOk="0">
                  <a:moveTo>
                    <a:pt x="550" y="0"/>
                  </a:moveTo>
                  <a:lnTo>
                    <a:pt x="1" y="543"/>
                  </a:lnTo>
                  <a:lnTo>
                    <a:pt x="2261" y="2803"/>
                  </a:lnTo>
                  <a:lnTo>
                    <a:pt x="2811" y="2261"/>
                  </a:lnTo>
                  <a:lnTo>
                    <a:pt x="5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4760775" y="4449650"/>
              <a:ext cx="70275" cy="70275"/>
            </a:xfrm>
            <a:custGeom>
              <a:avLst/>
              <a:gdLst/>
              <a:ahLst/>
              <a:cxnLst/>
              <a:rect l="l" t="t" r="r" b="b"/>
              <a:pathLst>
                <a:path w="2811" h="2811" extrusionOk="0">
                  <a:moveTo>
                    <a:pt x="550" y="0"/>
                  </a:moveTo>
                  <a:lnTo>
                    <a:pt x="1" y="550"/>
                  </a:lnTo>
                  <a:lnTo>
                    <a:pt x="2263" y="2810"/>
                  </a:lnTo>
                  <a:lnTo>
                    <a:pt x="2811" y="2261"/>
                  </a:lnTo>
                  <a:lnTo>
                    <a:pt x="5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4736250" y="4301550"/>
              <a:ext cx="1100" cy="248150"/>
            </a:xfrm>
            <a:custGeom>
              <a:avLst/>
              <a:gdLst/>
              <a:ahLst/>
              <a:cxnLst/>
              <a:rect l="l" t="t" r="r" b="b"/>
              <a:pathLst>
                <a:path w="44" h="9926" extrusionOk="0">
                  <a:moveTo>
                    <a:pt x="21" y="1"/>
                  </a:moveTo>
                  <a:cubicBezTo>
                    <a:pt x="14" y="1"/>
                    <a:pt x="1" y="9"/>
                    <a:pt x="1" y="23"/>
                  </a:cubicBezTo>
                  <a:lnTo>
                    <a:pt x="1" y="9904"/>
                  </a:lnTo>
                  <a:cubicBezTo>
                    <a:pt x="1" y="9918"/>
                    <a:pt x="14" y="9925"/>
                    <a:pt x="21" y="9925"/>
                  </a:cubicBezTo>
                  <a:cubicBezTo>
                    <a:pt x="37" y="9925"/>
                    <a:pt x="44" y="9918"/>
                    <a:pt x="44" y="9904"/>
                  </a:cubicBezTo>
                  <a:lnTo>
                    <a:pt x="44" y="23"/>
                  </a:lnTo>
                  <a:cubicBezTo>
                    <a:pt x="44" y="9"/>
                    <a:pt x="37" y="1"/>
                    <a:pt x="2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4612750" y="4425075"/>
              <a:ext cx="248125" cy="1100"/>
            </a:xfrm>
            <a:custGeom>
              <a:avLst/>
              <a:gdLst/>
              <a:ahLst/>
              <a:cxnLst/>
              <a:rect l="l" t="t" r="r" b="b"/>
              <a:pathLst>
                <a:path w="9925" h="44" extrusionOk="0">
                  <a:moveTo>
                    <a:pt x="21" y="0"/>
                  </a:moveTo>
                  <a:cubicBezTo>
                    <a:pt x="7" y="0"/>
                    <a:pt x="0" y="16"/>
                    <a:pt x="0" y="23"/>
                  </a:cubicBezTo>
                  <a:cubicBezTo>
                    <a:pt x="0" y="37"/>
                    <a:pt x="7" y="44"/>
                    <a:pt x="21" y="44"/>
                  </a:cubicBezTo>
                  <a:lnTo>
                    <a:pt x="9902" y="44"/>
                  </a:lnTo>
                  <a:cubicBezTo>
                    <a:pt x="9917" y="44"/>
                    <a:pt x="9924" y="37"/>
                    <a:pt x="9924" y="23"/>
                  </a:cubicBezTo>
                  <a:cubicBezTo>
                    <a:pt x="9924" y="16"/>
                    <a:pt x="9917" y="0"/>
                    <a:pt x="990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4648850" y="4337750"/>
              <a:ext cx="175875" cy="175800"/>
            </a:xfrm>
            <a:custGeom>
              <a:avLst/>
              <a:gdLst/>
              <a:ahLst/>
              <a:cxnLst/>
              <a:rect l="l" t="t" r="r" b="b"/>
              <a:pathLst>
                <a:path w="7035" h="7032" extrusionOk="0">
                  <a:moveTo>
                    <a:pt x="22" y="0"/>
                  </a:moveTo>
                  <a:cubicBezTo>
                    <a:pt x="16" y="0"/>
                    <a:pt x="10" y="2"/>
                    <a:pt x="7" y="5"/>
                  </a:cubicBezTo>
                  <a:cubicBezTo>
                    <a:pt x="0" y="19"/>
                    <a:pt x="0" y="26"/>
                    <a:pt x="7" y="35"/>
                  </a:cubicBezTo>
                  <a:lnTo>
                    <a:pt x="7000" y="7026"/>
                  </a:lnTo>
                  <a:cubicBezTo>
                    <a:pt x="7003" y="7030"/>
                    <a:pt x="7009" y="7031"/>
                    <a:pt x="7014" y="7031"/>
                  </a:cubicBezTo>
                  <a:cubicBezTo>
                    <a:pt x="7019" y="7031"/>
                    <a:pt x="7024" y="7030"/>
                    <a:pt x="7028" y="7026"/>
                  </a:cubicBezTo>
                  <a:cubicBezTo>
                    <a:pt x="7035" y="7019"/>
                    <a:pt x="7035" y="7004"/>
                    <a:pt x="7028" y="6997"/>
                  </a:cubicBezTo>
                  <a:lnTo>
                    <a:pt x="36" y="5"/>
                  </a:lnTo>
                  <a:cubicBezTo>
                    <a:pt x="33" y="2"/>
                    <a:pt x="27"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4648850" y="4337750"/>
              <a:ext cx="175875" cy="175800"/>
            </a:xfrm>
            <a:custGeom>
              <a:avLst/>
              <a:gdLst/>
              <a:ahLst/>
              <a:cxnLst/>
              <a:rect l="l" t="t" r="r" b="b"/>
              <a:pathLst>
                <a:path w="7035" h="7032" extrusionOk="0">
                  <a:moveTo>
                    <a:pt x="7014" y="0"/>
                  </a:moveTo>
                  <a:cubicBezTo>
                    <a:pt x="7009" y="0"/>
                    <a:pt x="7003" y="2"/>
                    <a:pt x="7000" y="5"/>
                  </a:cubicBezTo>
                  <a:lnTo>
                    <a:pt x="7" y="6997"/>
                  </a:lnTo>
                  <a:cubicBezTo>
                    <a:pt x="0" y="7004"/>
                    <a:pt x="0" y="7019"/>
                    <a:pt x="7" y="7026"/>
                  </a:cubicBezTo>
                  <a:cubicBezTo>
                    <a:pt x="10" y="7030"/>
                    <a:pt x="16" y="7031"/>
                    <a:pt x="22" y="7031"/>
                  </a:cubicBezTo>
                  <a:cubicBezTo>
                    <a:pt x="27" y="7031"/>
                    <a:pt x="33" y="7030"/>
                    <a:pt x="36" y="7026"/>
                  </a:cubicBezTo>
                  <a:lnTo>
                    <a:pt x="7028" y="35"/>
                  </a:lnTo>
                  <a:cubicBezTo>
                    <a:pt x="7035" y="26"/>
                    <a:pt x="7035" y="19"/>
                    <a:pt x="7028" y="5"/>
                  </a:cubicBezTo>
                  <a:cubicBezTo>
                    <a:pt x="7024" y="2"/>
                    <a:pt x="7019" y="0"/>
                    <a:pt x="7014"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4699250" y="4388050"/>
              <a:ext cx="75125" cy="75175"/>
            </a:xfrm>
            <a:custGeom>
              <a:avLst/>
              <a:gdLst/>
              <a:ahLst/>
              <a:cxnLst/>
              <a:rect l="l" t="t" r="r" b="b"/>
              <a:pathLst>
                <a:path w="3005" h="3007" extrusionOk="0">
                  <a:moveTo>
                    <a:pt x="1501" y="44"/>
                  </a:moveTo>
                  <a:cubicBezTo>
                    <a:pt x="1907" y="44"/>
                    <a:pt x="2274" y="204"/>
                    <a:pt x="2535" y="471"/>
                  </a:cubicBezTo>
                  <a:cubicBezTo>
                    <a:pt x="2801" y="738"/>
                    <a:pt x="2961" y="1100"/>
                    <a:pt x="2961" y="1504"/>
                  </a:cubicBezTo>
                  <a:cubicBezTo>
                    <a:pt x="2961" y="1908"/>
                    <a:pt x="2801" y="2277"/>
                    <a:pt x="2535" y="2537"/>
                  </a:cubicBezTo>
                  <a:cubicBezTo>
                    <a:pt x="2274" y="2804"/>
                    <a:pt x="1907" y="2970"/>
                    <a:pt x="1501" y="2970"/>
                  </a:cubicBezTo>
                  <a:cubicBezTo>
                    <a:pt x="1097" y="2970"/>
                    <a:pt x="737" y="2804"/>
                    <a:pt x="468" y="2537"/>
                  </a:cubicBezTo>
                  <a:cubicBezTo>
                    <a:pt x="201" y="2277"/>
                    <a:pt x="43" y="1908"/>
                    <a:pt x="43" y="1504"/>
                  </a:cubicBezTo>
                  <a:cubicBezTo>
                    <a:pt x="43" y="1100"/>
                    <a:pt x="201" y="738"/>
                    <a:pt x="468" y="471"/>
                  </a:cubicBezTo>
                  <a:cubicBezTo>
                    <a:pt x="737" y="204"/>
                    <a:pt x="1097" y="44"/>
                    <a:pt x="1501" y="44"/>
                  </a:cubicBezTo>
                  <a:close/>
                  <a:moveTo>
                    <a:pt x="1501" y="1"/>
                  </a:moveTo>
                  <a:cubicBezTo>
                    <a:pt x="671" y="1"/>
                    <a:pt x="0" y="674"/>
                    <a:pt x="0" y="1504"/>
                  </a:cubicBezTo>
                  <a:cubicBezTo>
                    <a:pt x="0" y="2334"/>
                    <a:pt x="671" y="3007"/>
                    <a:pt x="1501" y="3007"/>
                  </a:cubicBezTo>
                  <a:cubicBezTo>
                    <a:pt x="2332" y="3007"/>
                    <a:pt x="3004" y="2334"/>
                    <a:pt x="3004" y="1504"/>
                  </a:cubicBezTo>
                  <a:cubicBezTo>
                    <a:pt x="3004" y="674"/>
                    <a:pt x="2332" y="1"/>
                    <a:pt x="150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4721600" y="4410475"/>
              <a:ext cx="30375" cy="30350"/>
            </a:xfrm>
            <a:custGeom>
              <a:avLst/>
              <a:gdLst/>
              <a:ahLst/>
              <a:cxnLst/>
              <a:rect l="l" t="t" r="r" b="b"/>
              <a:pathLst>
                <a:path w="1215" h="1214" extrusionOk="0">
                  <a:moveTo>
                    <a:pt x="607" y="43"/>
                  </a:moveTo>
                  <a:cubicBezTo>
                    <a:pt x="767" y="43"/>
                    <a:pt x="904" y="108"/>
                    <a:pt x="1013" y="210"/>
                  </a:cubicBezTo>
                  <a:cubicBezTo>
                    <a:pt x="1114" y="310"/>
                    <a:pt x="1178" y="454"/>
                    <a:pt x="1178" y="607"/>
                  </a:cubicBezTo>
                  <a:cubicBezTo>
                    <a:pt x="1178" y="766"/>
                    <a:pt x="1114" y="910"/>
                    <a:pt x="1013" y="1011"/>
                  </a:cubicBezTo>
                  <a:cubicBezTo>
                    <a:pt x="904" y="1113"/>
                    <a:pt x="767" y="1177"/>
                    <a:pt x="607" y="1177"/>
                  </a:cubicBezTo>
                  <a:cubicBezTo>
                    <a:pt x="450" y="1177"/>
                    <a:pt x="311" y="1113"/>
                    <a:pt x="210" y="1011"/>
                  </a:cubicBezTo>
                  <a:cubicBezTo>
                    <a:pt x="103" y="910"/>
                    <a:pt x="44" y="766"/>
                    <a:pt x="44" y="607"/>
                  </a:cubicBezTo>
                  <a:cubicBezTo>
                    <a:pt x="44" y="454"/>
                    <a:pt x="103" y="310"/>
                    <a:pt x="210" y="210"/>
                  </a:cubicBezTo>
                  <a:cubicBezTo>
                    <a:pt x="311" y="108"/>
                    <a:pt x="450" y="43"/>
                    <a:pt x="607" y="43"/>
                  </a:cubicBezTo>
                  <a:close/>
                  <a:moveTo>
                    <a:pt x="607" y="0"/>
                  </a:moveTo>
                  <a:cubicBezTo>
                    <a:pt x="276" y="0"/>
                    <a:pt x="1" y="274"/>
                    <a:pt x="1" y="607"/>
                  </a:cubicBezTo>
                  <a:cubicBezTo>
                    <a:pt x="1" y="947"/>
                    <a:pt x="276" y="1214"/>
                    <a:pt x="607" y="1214"/>
                  </a:cubicBezTo>
                  <a:cubicBezTo>
                    <a:pt x="940" y="1214"/>
                    <a:pt x="1214" y="947"/>
                    <a:pt x="1214" y="607"/>
                  </a:cubicBezTo>
                  <a:cubicBezTo>
                    <a:pt x="1214" y="274"/>
                    <a:pt x="940" y="0"/>
                    <a:pt x="60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44"/>
          <p:cNvGrpSpPr/>
          <p:nvPr/>
        </p:nvGrpSpPr>
        <p:grpSpPr>
          <a:xfrm>
            <a:off x="7263696" y="3622925"/>
            <a:ext cx="700927" cy="745687"/>
            <a:chOff x="4135625" y="4481225"/>
            <a:chExt cx="231375" cy="246150"/>
          </a:xfrm>
        </p:grpSpPr>
        <p:sp>
          <p:nvSpPr>
            <p:cNvPr id="1196" name="Google Shape;1196;p44"/>
            <p:cNvSpPr/>
            <p:nvPr/>
          </p:nvSpPr>
          <p:spPr>
            <a:xfrm>
              <a:off x="4135625" y="4565750"/>
              <a:ext cx="231375" cy="161275"/>
            </a:xfrm>
            <a:custGeom>
              <a:avLst/>
              <a:gdLst/>
              <a:ahLst/>
              <a:cxnLst/>
              <a:rect l="l" t="t" r="r" b="b"/>
              <a:pathLst>
                <a:path w="9255" h="6451" extrusionOk="0">
                  <a:moveTo>
                    <a:pt x="1" y="0"/>
                  </a:moveTo>
                  <a:lnTo>
                    <a:pt x="1" y="6451"/>
                  </a:lnTo>
                  <a:lnTo>
                    <a:pt x="9254" y="6451"/>
                  </a:lnTo>
                  <a:lnTo>
                    <a:pt x="9254" y="0"/>
                  </a:ln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4135625" y="4481225"/>
              <a:ext cx="231375" cy="84550"/>
            </a:xfrm>
            <a:custGeom>
              <a:avLst/>
              <a:gdLst/>
              <a:ahLst/>
              <a:cxnLst/>
              <a:rect l="l" t="t" r="r" b="b"/>
              <a:pathLst>
                <a:path w="9255" h="3382" extrusionOk="0">
                  <a:moveTo>
                    <a:pt x="4314" y="1"/>
                  </a:moveTo>
                  <a:cubicBezTo>
                    <a:pt x="2450" y="1"/>
                    <a:pt x="1" y="1511"/>
                    <a:pt x="1" y="3381"/>
                  </a:cubicBezTo>
                  <a:lnTo>
                    <a:pt x="9254" y="3381"/>
                  </a:lnTo>
                  <a:cubicBezTo>
                    <a:pt x="9254" y="1511"/>
                    <a:pt x="6957" y="1"/>
                    <a:pt x="5094"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4231700" y="4504000"/>
              <a:ext cx="39050" cy="39025"/>
            </a:xfrm>
            <a:custGeom>
              <a:avLst/>
              <a:gdLst/>
              <a:ahLst/>
              <a:cxnLst/>
              <a:rect l="l" t="t" r="r" b="b"/>
              <a:pathLst>
                <a:path w="1562" h="1561" extrusionOk="0">
                  <a:moveTo>
                    <a:pt x="781" y="0"/>
                  </a:moveTo>
                  <a:cubicBezTo>
                    <a:pt x="355" y="0"/>
                    <a:pt x="1" y="347"/>
                    <a:pt x="1" y="780"/>
                  </a:cubicBezTo>
                  <a:cubicBezTo>
                    <a:pt x="1" y="1214"/>
                    <a:pt x="355" y="1560"/>
                    <a:pt x="781" y="1560"/>
                  </a:cubicBezTo>
                  <a:cubicBezTo>
                    <a:pt x="1214" y="1560"/>
                    <a:pt x="1561" y="1214"/>
                    <a:pt x="1561" y="780"/>
                  </a:cubicBezTo>
                  <a:cubicBezTo>
                    <a:pt x="1561" y="347"/>
                    <a:pt x="1214" y="0"/>
                    <a:pt x="78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4251050" y="4503475"/>
              <a:ext cx="925" cy="40100"/>
            </a:xfrm>
            <a:custGeom>
              <a:avLst/>
              <a:gdLst/>
              <a:ahLst/>
              <a:cxnLst/>
              <a:rect l="l" t="t" r="r" b="b"/>
              <a:pathLst>
                <a:path w="37" h="1604" extrusionOk="0">
                  <a:moveTo>
                    <a:pt x="21" y="0"/>
                  </a:moveTo>
                  <a:cubicBezTo>
                    <a:pt x="7" y="0"/>
                    <a:pt x="0" y="7"/>
                    <a:pt x="0" y="21"/>
                  </a:cubicBezTo>
                  <a:lnTo>
                    <a:pt x="0" y="1581"/>
                  </a:lnTo>
                  <a:cubicBezTo>
                    <a:pt x="0" y="1588"/>
                    <a:pt x="7" y="1604"/>
                    <a:pt x="21" y="1604"/>
                  </a:cubicBezTo>
                  <a:cubicBezTo>
                    <a:pt x="30" y="1604"/>
                    <a:pt x="36" y="1588"/>
                    <a:pt x="36" y="1581"/>
                  </a:cubicBezTo>
                  <a:lnTo>
                    <a:pt x="36" y="21"/>
                  </a:lnTo>
                  <a:cubicBezTo>
                    <a:pt x="36" y="7"/>
                    <a:pt x="30"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4182600" y="4616500"/>
              <a:ext cx="137450" cy="110525"/>
            </a:xfrm>
            <a:custGeom>
              <a:avLst/>
              <a:gdLst/>
              <a:ahLst/>
              <a:cxnLst/>
              <a:rect l="l" t="t" r="r" b="b"/>
              <a:pathLst>
                <a:path w="5498" h="4421" extrusionOk="0">
                  <a:moveTo>
                    <a:pt x="1828" y="0"/>
                  </a:moveTo>
                  <a:cubicBezTo>
                    <a:pt x="817" y="0"/>
                    <a:pt x="1" y="817"/>
                    <a:pt x="1" y="1834"/>
                  </a:cubicBezTo>
                  <a:lnTo>
                    <a:pt x="1" y="4421"/>
                  </a:lnTo>
                  <a:lnTo>
                    <a:pt x="5498" y="4421"/>
                  </a:lnTo>
                  <a:lnTo>
                    <a:pt x="5498" y="1834"/>
                  </a:lnTo>
                  <a:cubicBezTo>
                    <a:pt x="5498" y="817"/>
                    <a:pt x="4674" y="0"/>
                    <a:pt x="3662"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4250875" y="4615975"/>
              <a:ext cx="925" cy="111400"/>
            </a:xfrm>
            <a:custGeom>
              <a:avLst/>
              <a:gdLst/>
              <a:ahLst/>
              <a:cxnLst/>
              <a:rect l="l" t="t" r="r" b="b"/>
              <a:pathLst>
                <a:path w="37" h="4456" extrusionOk="0">
                  <a:moveTo>
                    <a:pt x="14" y="0"/>
                  </a:moveTo>
                  <a:cubicBezTo>
                    <a:pt x="7" y="0"/>
                    <a:pt x="0" y="7"/>
                    <a:pt x="0" y="21"/>
                  </a:cubicBezTo>
                  <a:lnTo>
                    <a:pt x="0" y="4442"/>
                  </a:lnTo>
                  <a:cubicBezTo>
                    <a:pt x="0" y="4449"/>
                    <a:pt x="7" y="4456"/>
                    <a:pt x="14" y="4456"/>
                  </a:cubicBezTo>
                  <a:cubicBezTo>
                    <a:pt x="28" y="4456"/>
                    <a:pt x="37" y="4449"/>
                    <a:pt x="37" y="4442"/>
                  </a:cubicBezTo>
                  <a:lnTo>
                    <a:pt x="37" y="21"/>
                  </a:lnTo>
                  <a:cubicBezTo>
                    <a:pt x="37" y="7"/>
                    <a:pt x="28" y="0"/>
                    <a:pt x="14"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4188025" y="4639250"/>
              <a:ext cx="925" cy="88125"/>
            </a:xfrm>
            <a:custGeom>
              <a:avLst/>
              <a:gdLst/>
              <a:ahLst/>
              <a:cxnLst/>
              <a:rect l="l" t="t" r="r" b="b"/>
              <a:pathLst>
                <a:path w="37" h="3525" extrusionOk="0">
                  <a:moveTo>
                    <a:pt x="21" y="0"/>
                  </a:moveTo>
                  <a:cubicBezTo>
                    <a:pt x="7" y="0"/>
                    <a:pt x="1" y="7"/>
                    <a:pt x="1" y="23"/>
                  </a:cubicBezTo>
                  <a:lnTo>
                    <a:pt x="1" y="3511"/>
                  </a:lnTo>
                  <a:cubicBezTo>
                    <a:pt x="1" y="3518"/>
                    <a:pt x="7" y="3525"/>
                    <a:pt x="21" y="3525"/>
                  </a:cubicBezTo>
                  <a:cubicBezTo>
                    <a:pt x="28" y="3525"/>
                    <a:pt x="37" y="3518"/>
                    <a:pt x="37" y="3511"/>
                  </a:cubicBezTo>
                  <a:lnTo>
                    <a:pt x="37" y="23"/>
                  </a:lnTo>
                  <a:cubicBezTo>
                    <a:pt x="37" y="7"/>
                    <a:pt x="28"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4198675" y="4626600"/>
              <a:ext cx="900" cy="100775"/>
            </a:xfrm>
            <a:custGeom>
              <a:avLst/>
              <a:gdLst/>
              <a:ahLst/>
              <a:cxnLst/>
              <a:rect l="l" t="t" r="r" b="b"/>
              <a:pathLst>
                <a:path w="36" h="4031" extrusionOk="0">
                  <a:moveTo>
                    <a:pt x="15" y="0"/>
                  </a:moveTo>
                  <a:cubicBezTo>
                    <a:pt x="8" y="0"/>
                    <a:pt x="1" y="9"/>
                    <a:pt x="1" y="16"/>
                  </a:cubicBezTo>
                  <a:lnTo>
                    <a:pt x="1" y="4017"/>
                  </a:lnTo>
                  <a:cubicBezTo>
                    <a:pt x="1" y="4024"/>
                    <a:pt x="8" y="4031"/>
                    <a:pt x="15" y="4031"/>
                  </a:cubicBezTo>
                  <a:cubicBezTo>
                    <a:pt x="29" y="4031"/>
                    <a:pt x="36" y="4024"/>
                    <a:pt x="36" y="4017"/>
                  </a:cubicBezTo>
                  <a:lnTo>
                    <a:pt x="36" y="16"/>
                  </a:lnTo>
                  <a:cubicBezTo>
                    <a:pt x="36" y="9"/>
                    <a:pt x="29" y="0"/>
                    <a:pt x="1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4210950" y="4619225"/>
              <a:ext cx="1100" cy="108150"/>
            </a:xfrm>
            <a:custGeom>
              <a:avLst/>
              <a:gdLst/>
              <a:ahLst/>
              <a:cxnLst/>
              <a:rect l="l" t="t" r="r" b="b"/>
              <a:pathLst>
                <a:path w="44" h="4326" extrusionOk="0">
                  <a:moveTo>
                    <a:pt x="21" y="0"/>
                  </a:moveTo>
                  <a:cubicBezTo>
                    <a:pt x="7" y="0"/>
                    <a:pt x="1" y="7"/>
                    <a:pt x="1" y="21"/>
                  </a:cubicBezTo>
                  <a:lnTo>
                    <a:pt x="1" y="4312"/>
                  </a:lnTo>
                  <a:cubicBezTo>
                    <a:pt x="1" y="4319"/>
                    <a:pt x="7" y="4326"/>
                    <a:pt x="21" y="4326"/>
                  </a:cubicBezTo>
                  <a:cubicBezTo>
                    <a:pt x="30" y="4326"/>
                    <a:pt x="44" y="4319"/>
                    <a:pt x="44" y="4312"/>
                  </a:cubicBezTo>
                  <a:lnTo>
                    <a:pt x="44" y="21"/>
                  </a:lnTo>
                  <a:cubicBezTo>
                    <a:pt x="44" y="7"/>
                    <a:pt x="30"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4222125" y="4616325"/>
              <a:ext cx="1125" cy="111050"/>
            </a:xfrm>
            <a:custGeom>
              <a:avLst/>
              <a:gdLst/>
              <a:ahLst/>
              <a:cxnLst/>
              <a:rect l="l" t="t" r="r" b="b"/>
              <a:pathLst>
                <a:path w="45" h="4442" extrusionOk="0">
                  <a:moveTo>
                    <a:pt x="23" y="0"/>
                  </a:moveTo>
                  <a:cubicBezTo>
                    <a:pt x="8" y="0"/>
                    <a:pt x="1" y="7"/>
                    <a:pt x="1" y="21"/>
                  </a:cubicBezTo>
                  <a:lnTo>
                    <a:pt x="1" y="4428"/>
                  </a:lnTo>
                  <a:cubicBezTo>
                    <a:pt x="1" y="4435"/>
                    <a:pt x="8" y="4442"/>
                    <a:pt x="23" y="4442"/>
                  </a:cubicBezTo>
                  <a:cubicBezTo>
                    <a:pt x="30" y="4442"/>
                    <a:pt x="44" y="4435"/>
                    <a:pt x="44" y="4428"/>
                  </a:cubicBezTo>
                  <a:lnTo>
                    <a:pt x="44" y="21"/>
                  </a:lnTo>
                  <a:cubicBezTo>
                    <a:pt x="44" y="7"/>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4235300" y="4615975"/>
              <a:ext cx="1125" cy="111400"/>
            </a:xfrm>
            <a:custGeom>
              <a:avLst/>
              <a:gdLst/>
              <a:ahLst/>
              <a:cxnLst/>
              <a:rect l="l" t="t" r="r" b="b"/>
              <a:pathLst>
                <a:path w="45" h="4456" extrusionOk="0">
                  <a:moveTo>
                    <a:pt x="23" y="0"/>
                  </a:moveTo>
                  <a:cubicBezTo>
                    <a:pt x="9" y="0"/>
                    <a:pt x="1" y="7"/>
                    <a:pt x="1" y="21"/>
                  </a:cubicBezTo>
                  <a:lnTo>
                    <a:pt x="1" y="4442"/>
                  </a:lnTo>
                  <a:cubicBezTo>
                    <a:pt x="1" y="4449"/>
                    <a:pt x="9" y="4456"/>
                    <a:pt x="23" y="4456"/>
                  </a:cubicBezTo>
                  <a:cubicBezTo>
                    <a:pt x="30" y="4456"/>
                    <a:pt x="44" y="4449"/>
                    <a:pt x="44" y="4442"/>
                  </a:cubicBezTo>
                  <a:lnTo>
                    <a:pt x="44" y="21"/>
                  </a:lnTo>
                  <a:cubicBezTo>
                    <a:pt x="44" y="7"/>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4313525" y="4639250"/>
              <a:ext cx="1125" cy="88125"/>
            </a:xfrm>
            <a:custGeom>
              <a:avLst/>
              <a:gdLst/>
              <a:ahLst/>
              <a:cxnLst/>
              <a:rect l="l" t="t" r="r" b="b"/>
              <a:pathLst>
                <a:path w="45" h="3525" extrusionOk="0">
                  <a:moveTo>
                    <a:pt x="22" y="0"/>
                  </a:moveTo>
                  <a:cubicBezTo>
                    <a:pt x="15" y="0"/>
                    <a:pt x="1" y="7"/>
                    <a:pt x="1" y="23"/>
                  </a:cubicBezTo>
                  <a:lnTo>
                    <a:pt x="1" y="3511"/>
                  </a:lnTo>
                  <a:cubicBezTo>
                    <a:pt x="1" y="3518"/>
                    <a:pt x="15" y="3525"/>
                    <a:pt x="22" y="3525"/>
                  </a:cubicBezTo>
                  <a:cubicBezTo>
                    <a:pt x="35" y="3525"/>
                    <a:pt x="44" y="3518"/>
                    <a:pt x="44" y="3511"/>
                  </a:cubicBezTo>
                  <a:lnTo>
                    <a:pt x="44" y="23"/>
                  </a:lnTo>
                  <a:cubicBezTo>
                    <a:pt x="44" y="7"/>
                    <a:pt x="35"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4302875" y="4626600"/>
              <a:ext cx="1100" cy="100775"/>
            </a:xfrm>
            <a:custGeom>
              <a:avLst/>
              <a:gdLst/>
              <a:ahLst/>
              <a:cxnLst/>
              <a:rect l="l" t="t" r="r" b="b"/>
              <a:pathLst>
                <a:path w="44" h="4031" extrusionOk="0">
                  <a:moveTo>
                    <a:pt x="21" y="0"/>
                  </a:moveTo>
                  <a:cubicBezTo>
                    <a:pt x="14" y="0"/>
                    <a:pt x="0" y="9"/>
                    <a:pt x="0" y="16"/>
                  </a:cubicBezTo>
                  <a:lnTo>
                    <a:pt x="0" y="4017"/>
                  </a:lnTo>
                  <a:cubicBezTo>
                    <a:pt x="0" y="4024"/>
                    <a:pt x="14" y="4031"/>
                    <a:pt x="21" y="4031"/>
                  </a:cubicBezTo>
                  <a:cubicBezTo>
                    <a:pt x="37" y="4031"/>
                    <a:pt x="44" y="4024"/>
                    <a:pt x="44" y="4017"/>
                  </a:cubicBezTo>
                  <a:lnTo>
                    <a:pt x="44" y="16"/>
                  </a:lnTo>
                  <a:cubicBezTo>
                    <a:pt x="44" y="9"/>
                    <a:pt x="37"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4290575" y="4619225"/>
              <a:ext cx="1100" cy="108150"/>
            </a:xfrm>
            <a:custGeom>
              <a:avLst/>
              <a:gdLst/>
              <a:ahLst/>
              <a:cxnLst/>
              <a:rect l="l" t="t" r="r" b="b"/>
              <a:pathLst>
                <a:path w="44" h="4326" extrusionOk="0">
                  <a:moveTo>
                    <a:pt x="23" y="0"/>
                  </a:moveTo>
                  <a:cubicBezTo>
                    <a:pt x="9" y="0"/>
                    <a:pt x="0" y="7"/>
                    <a:pt x="0" y="21"/>
                  </a:cubicBezTo>
                  <a:lnTo>
                    <a:pt x="0" y="4312"/>
                  </a:lnTo>
                  <a:cubicBezTo>
                    <a:pt x="0" y="4319"/>
                    <a:pt x="9" y="4326"/>
                    <a:pt x="23" y="4326"/>
                  </a:cubicBezTo>
                  <a:cubicBezTo>
                    <a:pt x="29" y="4326"/>
                    <a:pt x="43" y="4319"/>
                    <a:pt x="43" y="4312"/>
                  </a:cubicBezTo>
                  <a:lnTo>
                    <a:pt x="43" y="21"/>
                  </a:lnTo>
                  <a:cubicBezTo>
                    <a:pt x="43" y="7"/>
                    <a:pt x="29"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4279375" y="4616325"/>
              <a:ext cx="1125" cy="111050"/>
            </a:xfrm>
            <a:custGeom>
              <a:avLst/>
              <a:gdLst/>
              <a:ahLst/>
              <a:cxnLst/>
              <a:rect l="l" t="t" r="r" b="b"/>
              <a:pathLst>
                <a:path w="45" h="4442" extrusionOk="0">
                  <a:moveTo>
                    <a:pt x="23" y="0"/>
                  </a:moveTo>
                  <a:cubicBezTo>
                    <a:pt x="8" y="0"/>
                    <a:pt x="1" y="7"/>
                    <a:pt x="1" y="21"/>
                  </a:cubicBezTo>
                  <a:lnTo>
                    <a:pt x="1" y="4428"/>
                  </a:lnTo>
                  <a:cubicBezTo>
                    <a:pt x="1" y="4435"/>
                    <a:pt x="8" y="4442"/>
                    <a:pt x="23" y="4442"/>
                  </a:cubicBezTo>
                  <a:cubicBezTo>
                    <a:pt x="37" y="4442"/>
                    <a:pt x="44" y="4435"/>
                    <a:pt x="44" y="4428"/>
                  </a:cubicBezTo>
                  <a:lnTo>
                    <a:pt x="44" y="21"/>
                  </a:lnTo>
                  <a:cubicBezTo>
                    <a:pt x="44" y="7"/>
                    <a:pt x="37"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4266200" y="4615975"/>
              <a:ext cx="1125" cy="111400"/>
            </a:xfrm>
            <a:custGeom>
              <a:avLst/>
              <a:gdLst/>
              <a:ahLst/>
              <a:cxnLst/>
              <a:rect l="l" t="t" r="r" b="b"/>
              <a:pathLst>
                <a:path w="45" h="4456" extrusionOk="0">
                  <a:moveTo>
                    <a:pt x="22" y="0"/>
                  </a:moveTo>
                  <a:cubicBezTo>
                    <a:pt x="8" y="0"/>
                    <a:pt x="1" y="7"/>
                    <a:pt x="1" y="21"/>
                  </a:cubicBezTo>
                  <a:lnTo>
                    <a:pt x="1" y="4442"/>
                  </a:lnTo>
                  <a:cubicBezTo>
                    <a:pt x="1" y="4449"/>
                    <a:pt x="8" y="4456"/>
                    <a:pt x="22" y="4456"/>
                  </a:cubicBezTo>
                  <a:cubicBezTo>
                    <a:pt x="30" y="4456"/>
                    <a:pt x="44" y="4449"/>
                    <a:pt x="44" y="4442"/>
                  </a:cubicBezTo>
                  <a:lnTo>
                    <a:pt x="44" y="21"/>
                  </a:lnTo>
                  <a:cubicBezTo>
                    <a:pt x="44" y="7"/>
                    <a:pt x="30"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4135625" y="4589975"/>
              <a:ext cx="231375" cy="137050"/>
            </a:xfrm>
            <a:custGeom>
              <a:avLst/>
              <a:gdLst/>
              <a:ahLst/>
              <a:cxnLst/>
              <a:rect l="l" t="t" r="r" b="b"/>
              <a:pathLst>
                <a:path w="9255" h="5482" extrusionOk="0">
                  <a:moveTo>
                    <a:pt x="1" y="0"/>
                  </a:moveTo>
                  <a:lnTo>
                    <a:pt x="1" y="5482"/>
                  </a:lnTo>
                  <a:lnTo>
                    <a:pt x="9254" y="5482"/>
                  </a:lnTo>
                  <a:lnTo>
                    <a:pt x="9254" y="3554"/>
                  </a:lnTo>
                  <a:cubicBezTo>
                    <a:pt x="7484" y="3495"/>
                    <a:pt x="5737" y="3221"/>
                    <a:pt x="4054" y="2571"/>
                  </a:cubicBezTo>
                  <a:cubicBezTo>
                    <a:pt x="2774" y="2081"/>
                    <a:pt x="1518" y="1328"/>
                    <a:pt x="477" y="425"/>
                  </a:cubicBezTo>
                  <a:cubicBezTo>
                    <a:pt x="320" y="288"/>
                    <a:pt x="160" y="144"/>
                    <a:pt x="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44"/>
          <p:cNvGrpSpPr/>
          <p:nvPr/>
        </p:nvGrpSpPr>
        <p:grpSpPr>
          <a:xfrm>
            <a:off x="350132" y="2890696"/>
            <a:ext cx="259658" cy="320277"/>
            <a:chOff x="4574075" y="4938625"/>
            <a:chExt cx="143600" cy="177125"/>
          </a:xfrm>
        </p:grpSpPr>
        <p:sp>
          <p:nvSpPr>
            <p:cNvPr id="1214" name="Google Shape;1214;p44"/>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44"/>
          <p:cNvGrpSpPr/>
          <p:nvPr/>
        </p:nvGrpSpPr>
        <p:grpSpPr>
          <a:xfrm>
            <a:off x="3682822" y="3935865"/>
            <a:ext cx="433697" cy="386638"/>
            <a:chOff x="4356650" y="5185725"/>
            <a:chExt cx="239850" cy="213825"/>
          </a:xfrm>
        </p:grpSpPr>
        <p:sp>
          <p:nvSpPr>
            <p:cNvPr id="1222" name="Google Shape;1222;p44"/>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44"/>
          <p:cNvGrpSpPr/>
          <p:nvPr/>
        </p:nvGrpSpPr>
        <p:grpSpPr>
          <a:xfrm rot="-5400000">
            <a:off x="6070519" y="3598407"/>
            <a:ext cx="354091" cy="323171"/>
            <a:chOff x="4783350" y="5161650"/>
            <a:chExt cx="195825" cy="178725"/>
          </a:xfrm>
        </p:grpSpPr>
        <p:sp>
          <p:nvSpPr>
            <p:cNvPr id="1229" name="Google Shape;1229;p44"/>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44"/>
          <p:cNvGrpSpPr/>
          <p:nvPr/>
        </p:nvGrpSpPr>
        <p:grpSpPr>
          <a:xfrm rot="5400000" flipH="1">
            <a:off x="2266487" y="347571"/>
            <a:ext cx="475209" cy="433694"/>
            <a:chOff x="4783350" y="5161650"/>
            <a:chExt cx="195825" cy="178725"/>
          </a:xfrm>
        </p:grpSpPr>
        <p:sp>
          <p:nvSpPr>
            <p:cNvPr id="1234" name="Google Shape;1234;p44"/>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4"/>
          <p:cNvSpPr/>
          <p:nvPr/>
        </p:nvSpPr>
        <p:spPr>
          <a:xfrm>
            <a:off x="3286058" y="2890700"/>
            <a:ext cx="2571900" cy="7713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txBox="1">
            <a:spLocks noGrp="1"/>
          </p:cNvSpPr>
          <p:nvPr>
            <p:ph type="ctrTitle"/>
          </p:nvPr>
        </p:nvSpPr>
        <p:spPr>
          <a:xfrm>
            <a:off x="288760" y="169376"/>
            <a:ext cx="8655212" cy="2232300"/>
          </a:xfrm>
          <a:prstGeom prst="rect">
            <a:avLst/>
          </a:prstGeom>
        </p:spPr>
        <p:txBody>
          <a:bodyPr spcFirstLastPara="1" wrap="square" lIns="91425" tIns="91425" rIns="91425" bIns="91425" anchor="t" anchorCtr="0">
            <a:prstTxWarp prst="textStop">
              <a:avLst/>
            </a:prstTxWarp>
            <a:noAutofit/>
          </a:bodyPr>
          <a:lstStyle/>
          <a:p>
            <a:pPr marL="0" lvl="0" indent="0" algn="ctr" rtl="0">
              <a:spcBef>
                <a:spcPts val="0"/>
              </a:spcBef>
              <a:spcAft>
                <a:spcPts val="0"/>
              </a:spcAft>
              <a:buNone/>
            </a:pPr>
            <a:r>
              <a:rPr lang="en-US" sz="6600">
                <a:ln w="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Thủy tiên tháng một</a:t>
            </a:r>
            <a:endParaRPr sz="6600">
              <a:ln w="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1240" name="Google Shape;1240;p44"/>
          <p:cNvSpPr txBox="1">
            <a:spLocks noGrp="1"/>
          </p:cNvSpPr>
          <p:nvPr>
            <p:ph type="subTitle" idx="1"/>
          </p:nvPr>
        </p:nvSpPr>
        <p:spPr>
          <a:xfrm>
            <a:off x="3383100" y="2913950"/>
            <a:ext cx="2377800" cy="72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pic>
        <p:nvPicPr>
          <p:cNvPr id="2" name="Picture 1">
            <a:extLst>
              <a:ext uri="{FF2B5EF4-FFF2-40B4-BE49-F238E27FC236}">
                <a16:creationId xmlns:a16="http://schemas.microsoft.com/office/drawing/2014/main" id="{9EB559DA-7DDD-4ABF-9DE7-0A61F62A6FA6}"/>
              </a:ext>
            </a:extLst>
          </p:cNvPr>
          <p:cNvPicPr>
            <a:picLocks noChangeAspect="1"/>
          </p:cNvPicPr>
          <p:nvPr/>
        </p:nvPicPr>
        <p:blipFill>
          <a:blip r:embed="rId3"/>
          <a:stretch>
            <a:fillRect/>
          </a:stretch>
        </p:blipFill>
        <p:spPr>
          <a:xfrm>
            <a:off x="2287244" y="1613692"/>
            <a:ext cx="3998814" cy="3651695"/>
          </a:xfrm>
          <a:prstGeom prst="rect">
            <a:avLst/>
          </a:prstGeom>
        </p:spPr>
      </p:pic>
      <p:grpSp>
        <p:nvGrpSpPr>
          <p:cNvPr id="3" name="Google Shape;378;p9">
            <a:extLst>
              <a:ext uri="{FF2B5EF4-FFF2-40B4-BE49-F238E27FC236}">
                <a16:creationId xmlns:a16="http://schemas.microsoft.com/office/drawing/2014/main" id="{304423DE-3646-6A12-4818-0F954872AB3E}"/>
              </a:ext>
            </a:extLst>
          </p:cNvPr>
          <p:cNvGrpSpPr/>
          <p:nvPr/>
        </p:nvGrpSpPr>
        <p:grpSpPr>
          <a:xfrm rot="-7119607">
            <a:off x="8444748" y="1234488"/>
            <a:ext cx="1192532" cy="1572255"/>
            <a:chOff x="4326425" y="5583250"/>
            <a:chExt cx="744150" cy="981100"/>
          </a:xfrm>
        </p:grpSpPr>
        <p:sp>
          <p:nvSpPr>
            <p:cNvPr id="4" name="Google Shape;379;p9">
              <a:extLst>
                <a:ext uri="{FF2B5EF4-FFF2-40B4-BE49-F238E27FC236}">
                  <a16:creationId xmlns:a16="http://schemas.microsoft.com/office/drawing/2014/main" id="{4BB272C1-F93A-0069-FDA9-9918C4E0E2D9}"/>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0;p9">
              <a:extLst>
                <a:ext uri="{FF2B5EF4-FFF2-40B4-BE49-F238E27FC236}">
                  <a16:creationId xmlns:a16="http://schemas.microsoft.com/office/drawing/2014/main" id="{04259EFC-54E7-0474-523B-2C05F53A49D7}"/>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81;p9">
              <a:extLst>
                <a:ext uri="{FF2B5EF4-FFF2-40B4-BE49-F238E27FC236}">
                  <a16:creationId xmlns:a16="http://schemas.microsoft.com/office/drawing/2014/main" id="{0B86E7B2-B39B-047D-84E5-AD94D5C695DB}"/>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82;p9">
              <a:extLst>
                <a:ext uri="{FF2B5EF4-FFF2-40B4-BE49-F238E27FC236}">
                  <a16:creationId xmlns:a16="http://schemas.microsoft.com/office/drawing/2014/main" id="{51AB5AC2-FCF7-EC7E-C3CE-B5009533CC1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83;p9">
              <a:extLst>
                <a:ext uri="{FF2B5EF4-FFF2-40B4-BE49-F238E27FC236}">
                  <a16:creationId xmlns:a16="http://schemas.microsoft.com/office/drawing/2014/main" id="{CC4E1728-9B50-ACC2-DE55-D985E02EC6C2}"/>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4;p9">
              <a:extLst>
                <a:ext uri="{FF2B5EF4-FFF2-40B4-BE49-F238E27FC236}">
                  <a16:creationId xmlns:a16="http://schemas.microsoft.com/office/drawing/2014/main" id="{B1247B1B-43D9-25E0-934E-03870FA35A21}"/>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5;p9">
              <a:extLst>
                <a:ext uri="{FF2B5EF4-FFF2-40B4-BE49-F238E27FC236}">
                  <a16:creationId xmlns:a16="http://schemas.microsoft.com/office/drawing/2014/main" id="{9D02658D-5E49-0993-9AAF-F897A4019F1D}"/>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6;p9">
              <a:extLst>
                <a:ext uri="{FF2B5EF4-FFF2-40B4-BE49-F238E27FC236}">
                  <a16:creationId xmlns:a16="http://schemas.microsoft.com/office/drawing/2014/main" id="{6417C8EA-79C3-45FC-C426-1BD40D3DBB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7;p9">
              <a:extLst>
                <a:ext uri="{FF2B5EF4-FFF2-40B4-BE49-F238E27FC236}">
                  <a16:creationId xmlns:a16="http://schemas.microsoft.com/office/drawing/2014/main" id="{949DA84B-C744-81E6-BDC6-4170C8EE614D}"/>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8;p9">
              <a:extLst>
                <a:ext uri="{FF2B5EF4-FFF2-40B4-BE49-F238E27FC236}">
                  <a16:creationId xmlns:a16="http://schemas.microsoft.com/office/drawing/2014/main" id="{CEBAB375-BCB1-7325-F64A-F8BED1DD2F30}"/>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9;p9">
              <a:extLst>
                <a:ext uri="{FF2B5EF4-FFF2-40B4-BE49-F238E27FC236}">
                  <a16:creationId xmlns:a16="http://schemas.microsoft.com/office/drawing/2014/main" id="{6818F434-A798-1D1D-7653-DF637E392F3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90;p9">
              <a:extLst>
                <a:ext uri="{FF2B5EF4-FFF2-40B4-BE49-F238E27FC236}">
                  <a16:creationId xmlns:a16="http://schemas.microsoft.com/office/drawing/2014/main" id="{BFCF6E53-0270-EDA4-4A5B-CD503EF96373}"/>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91;p9">
              <a:extLst>
                <a:ext uri="{FF2B5EF4-FFF2-40B4-BE49-F238E27FC236}">
                  <a16:creationId xmlns:a16="http://schemas.microsoft.com/office/drawing/2014/main" id="{296F773C-2210-4A22-BA57-440397FB83BB}"/>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92;p9">
              <a:extLst>
                <a:ext uri="{FF2B5EF4-FFF2-40B4-BE49-F238E27FC236}">
                  <a16:creationId xmlns:a16="http://schemas.microsoft.com/office/drawing/2014/main" id="{89A82371-4C85-27D4-0F76-CB19293569E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93;p9">
              <a:extLst>
                <a:ext uri="{FF2B5EF4-FFF2-40B4-BE49-F238E27FC236}">
                  <a16:creationId xmlns:a16="http://schemas.microsoft.com/office/drawing/2014/main" id="{41D85AC1-45B5-4B8F-E728-C10F2145A45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4;p9">
              <a:extLst>
                <a:ext uri="{FF2B5EF4-FFF2-40B4-BE49-F238E27FC236}">
                  <a16:creationId xmlns:a16="http://schemas.microsoft.com/office/drawing/2014/main" id="{6D7A8F7D-202D-4F9F-EB3E-40E852878A84}"/>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5;p9">
              <a:extLst>
                <a:ext uri="{FF2B5EF4-FFF2-40B4-BE49-F238E27FC236}">
                  <a16:creationId xmlns:a16="http://schemas.microsoft.com/office/drawing/2014/main" id="{136793A1-B5F4-6761-9613-30F332FEC73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6;p9">
              <a:extLst>
                <a:ext uri="{FF2B5EF4-FFF2-40B4-BE49-F238E27FC236}">
                  <a16:creationId xmlns:a16="http://schemas.microsoft.com/office/drawing/2014/main" id="{269FC895-A95C-4E86-B0DC-A44741F2643A}"/>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7;p9">
              <a:extLst>
                <a:ext uri="{FF2B5EF4-FFF2-40B4-BE49-F238E27FC236}">
                  <a16:creationId xmlns:a16="http://schemas.microsoft.com/office/drawing/2014/main" id="{A5C6731C-A8AE-50F7-24AD-5D844A0244DF}"/>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8;p9">
              <a:extLst>
                <a:ext uri="{FF2B5EF4-FFF2-40B4-BE49-F238E27FC236}">
                  <a16:creationId xmlns:a16="http://schemas.microsoft.com/office/drawing/2014/main" id="{8F403855-C3ED-856C-5E6C-CC2CECC910BB}"/>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9;p9">
              <a:extLst>
                <a:ext uri="{FF2B5EF4-FFF2-40B4-BE49-F238E27FC236}">
                  <a16:creationId xmlns:a16="http://schemas.microsoft.com/office/drawing/2014/main" id="{874C2006-0183-B6B8-C3FA-9AEC0D56FEC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00;p9">
              <a:extLst>
                <a:ext uri="{FF2B5EF4-FFF2-40B4-BE49-F238E27FC236}">
                  <a16:creationId xmlns:a16="http://schemas.microsoft.com/office/drawing/2014/main" id="{126B63F0-9B90-FCF9-9311-C15A6CF10C33}"/>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01;p9">
              <a:extLst>
                <a:ext uri="{FF2B5EF4-FFF2-40B4-BE49-F238E27FC236}">
                  <a16:creationId xmlns:a16="http://schemas.microsoft.com/office/drawing/2014/main" id="{1495EFE6-715D-1BB5-69EE-1C33673ED2D2}"/>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02;p9">
              <a:extLst>
                <a:ext uri="{FF2B5EF4-FFF2-40B4-BE49-F238E27FC236}">
                  <a16:creationId xmlns:a16="http://schemas.microsoft.com/office/drawing/2014/main" id="{901235D6-2B22-C836-3971-CE89FFC8631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03;p9">
              <a:extLst>
                <a:ext uri="{FF2B5EF4-FFF2-40B4-BE49-F238E27FC236}">
                  <a16:creationId xmlns:a16="http://schemas.microsoft.com/office/drawing/2014/main" id="{1BA24512-F72B-CFAF-480C-65D73CC3B828}"/>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9" name="Google Shape;404;p9">
            <a:extLst>
              <a:ext uri="{FF2B5EF4-FFF2-40B4-BE49-F238E27FC236}">
                <a16:creationId xmlns:a16="http://schemas.microsoft.com/office/drawing/2014/main" id="{9F54CAAD-ABA0-6C73-4295-26C6EBBCA93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405;p9">
            <a:extLst>
              <a:ext uri="{FF2B5EF4-FFF2-40B4-BE49-F238E27FC236}">
                <a16:creationId xmlns:a16="http://schemas.microsoft.com/office/drawing/2014/main" id="{B8A37665-B8B1-0D38-4434-C88BDB837DDC}"/>
              </a:ext>
            </a:extLst>
          </p:cNvPr>
          <p:cNvGrpSpPr/>
          <p:nvPr/>
        </p:nvGrpSpPr>
        <p:grpSpPr>
          <a:xfrm rot="-4122382">
            <a:off x="8223440" y="-745096"/>
            <a:ext cx="946762" cy="1725600"/>
            <a:chOff x="-214625" y="3943775"/>
            <a:chExt cx="458725" cy="836125"/>
          </a:xfrm>
        </p:grpSpPr>
        <p:sp>
          <p:nvSpPr>
            <p:cNvPr id="31" name="Google Shape;406;p9">
              <a:extLst>
                <a:ext uri="{FF2B5EF4-FFF2-40B4-BE49-F238E27FC236}">
                  <a16:creationId xmlns:a16="http://schemas.microsoft.com/office/drawing/2014/main" id="{A64A18F8-0683-01C1-250E-B4E815CEBA1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7;p9">
              <a:extLst>
                <a:ext uri="{FF2B5EF4-FFF2-40B4-BE49-F238E27FC236}">
                  <a16:creationId xmlns:a16="http://schemas.microsoft.com/office/drawing/2014/main" id="{A2E57A4A-F454-BD03-9489-7827A02E4BB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8;p9">
              <a:extLst>
                <a:ext uri="{FF2B5EF4-FFF2-40B4-BE49-F238E27FC236}">
                  <a16:creationId xmlns:a16="http://schemas.microsoft.com/office/drawing/2014/main" id="{792C258D-B41B-47C6-B77A-1B60746E34D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9;p9">
              <a:extLst>
                <a:ext uri="{FF2B5EF4-FFF2-40B4-BE49-F238E27FC236}">
                  <a16:creationId xmlns:a16="http://schemas.microsoft.com/office/drawing/2014/main" id="{3E5070E3-5437-8CA7-2985-1EAD1389CB5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10;p9">
              <a:extLst>
                <a:ext uri="{FF2B5EF4-FFF2-40B4-BE49-F238E27FC236}">
                  <a16:creationId xmlns:a16="http://schemas.microsoft.com/office/drawing/2014/main" id="{CA9C3256-C9CB-5F02-55CC-FDAED77BD054}"/>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11;p9">
              <a:extLst>
                <a:ext uri="{FF2B5EF4-FFF2-40B4-BE49-F238E27FC236}">
                  <a16:creationId xmlns:a16="http://schemas.microsoft.com/office/drawing/2014/main" id="{248F44F6-4826-AA1F-EA7D-26E37EB7C895}"/>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12;p9">
              <a:extLst>
                <a:ext uri="{FF2B5EF4-FFF2-40B4-BE49-F238E27FC236}">
                  <a16:creationId xmlns:a16="http://schemas.microsoft.com/office/drawing/2014/main" id="{3BCCC316-F6F6-F63A-1625-47618EA752D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13;p9">
              <a:extLst>
                <a:ext uri="{FF2B5EF4-FFF2-40B4-BE49-F238E27FC236}">
                  <a16:creationId xmlns:a16="http://schemas.microsoft.com/office/drawing/2014/main" id="{6417E325-2246-E3B4-1D52-DF40B75E0D9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4;p9">
              <a:extLst>
                <a:ext uri="{FF2B5EF4-FFF2-40B4-BE49-F238E27FC236}">
                  <a16:creationId xmlns:a16="http://schemas.microsoft.com/office/drawing/2014/main" id="{8CF20FE4-D61C-F8B3-0FA5-F0E89A8C4A1F}"/>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15;p9">
              <a:extLst>
                <a:ext uri="{FF2B5EF4-FFF2-40B4-BE49-F238E27FC236}">
                  <a16:creationId xmlns:a16="http://schemas.microsoft.com/office/drawing/2014/main" id="{79FC1C2F-D1EA-F0EF-7CF1-7383B454E62E}"/>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16;p9">
              <a:extLst>
                <a:ext uri="{FF2B5EF4-FFF2-40B4-BE49-F238E27FC236}">
                  <a16:creationId xmlns:a16="http://schemas.microsoft.com/office/drawing/2014/main" id="{AD70281F-E549-0A8D-6810-72CEE9388F2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7;p9">
              <a:extLst>
                <a:ext uri="{FF2B5EF4-FFF2-40B4-BE49-F238E27FC236}">
                  <a16:creationId xmlns:a16="http://schemas.microsoft.com/office/drawing/2014/main" id="{642AD1CB-8DCC-9DFF-39AC-36F75D00B91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3" name="Google Shape;424;p9">
            <a:extLst>
              <a:ext uri="{FF2B5EF4-FFF2-40B4-BE49-F238E27FC236}">
                <a16:creationId xmlns:a16="http://schemas.microsoft.com/office/drawing/2014/main" id="{A5657387-D579-A79E-14F5-FF0F535C739D}"/>
              </a:ext>
            </a:extLst>
          </p:cNvPr>
          <p:cNvGrpSpPr/>
          <p:nvPr/>
        </p:nvGrpSpPr>
        <p:grpSpPr>
          <a:xfrm rot="14790094">
            <a:off x="1571087" y="-745876"/>
            <a:ext cx="831808" cy="1516031"/>
            <a:chOff x="-214625" y="3943775"/>
            <a:chExt cx="458725" cy="836125"/>
          </a:xfrm>
        </p:grpSpPr>
        <p:sp>
          <p:nvSpPr>
            <p:cNvPr id="44" name="Google Shape;425;p9">
              <a:extLst>
                <a:ext uri="{FF2B5EF4-FFF2-40B4-BE49-F238E27FC236}">
                  <a16:creationId xmlns:a16="http://schemas.microsoft.com/office/drawing/2014/main" id="{5A5C8387-B3E3-8FFE-CBA4-2A0E5CE20E9D}"/>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6;p9">
              <a:extLst>
                <a:ext uri="{FF2B5EF4-FFF2-40B4-BE49-F238E27FC236}">
                  <a16:creationId xmlns:a16="http://schemas.microsoft.com/office/drawing/2014/main" id="{3E49CB75-658A-E0BB-48C1-878089D9C882}"/>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7;p9">
              <a:extLst>
                <a:ext uri="{FF2B5EF4-FFF2-40B4-BE49-F238E27FC236}">
                  <a16:creationId xmlns:a16="http://schemas.microsoft.com/office/drawing/2014/main" id="{71252715-BA75-B3B0-E367-553619EF373F}"/>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p9">
              <a:extLst>
                <a:ext uri="{FF2B5EF4-FFF2-40B4-BE49-F238E27FC236}">
                  <a16:creationId xmlns:a16="http://schemas.microsoft.com/office/drawing/2014/main" id="{04CC96B5-F61C-1D13-6C50-0EE915E63AD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p9">
              <a:extLst>
                <a:ext uri="{FF2B5EF4-FFF2-40B4-BE49-F238E27FC236}">
                  <a16:creationId xmlns:a16="http://schemas.microsoft.com/office/drawing/2014/main" id="{8A5DF426-1560-90AF-E373-D9D63DEF3559}"/>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30;p9">
              <a:extLst>
                <a:ext uri="{FF2B5EF4-FFF2-40B4-BE49-F238E27FC236}">
                  <a16:creationId xmlns:a16="http://schemas.microsoft.com/office/drawing/2014/main" id="{FBB8A15A-DF73-A897-3BF6-903380791B4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31;p9">
              <a:extLst>
                <a:ext uri="{FF2B5EF4-FFF2-40B4-BE49-F238E27FC236}">
                  <a16:creationId xmlns:a16="http://schemas.microsoft.com/office/drawing/2014/main" id="{5E18C7AF-86F5-EBD2-9D3A-B646C30182A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32;p9">
              <a:extLst>
                <a:ext uri="{FF2B5EF4-FFF2-40B4-BE49-F238E27FC236}">
                  <a16:creationId xmlns:a16="http://schemas.microsoft.com/office/drawing/2014/main" id="{947A092E-9A2B-78FC-FA31-BBF8596C4D93}"/>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33;p9">
              <a:extLst>
                <a:ext uri="{FF2B5EF4-FFF2-40B4-BE49-F238E27FC236}">
                  <a16:creationId xmlns:a16="http://schemas.microsoft.com/office/drawing/2014/main" id="{3B31FDBA-B572-372F-1698-6791B9777A5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34;p9">
              <a:extLst>
                <a:ext uri="{FF2B5EF4-FFF2-40B4-BE49-F238E27FC236}">
                  <a16:creationId xmlns:a16="http://schemas.microsoft.com/office/drawing/2014/main" id="{B27B7935-B60B-54BC-6A09-07F55B8477D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35;p9">
              <a:extLst>
                <a:ext uri="{FF2B5EF4-FFF2-40B4-BE49-F238E27FC236}">
                  <a16:creationId xmlns:a16="http://schemas.microsoft.com/office/drawing/2014/main" id="{E93DE8A4-7409-AF21-C202-C0710CB7854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36;p9">
              <a:extLst>
                <a:ext uri="{FF2B5EF4-FFF2-40B4-BE49-F238E27FC236}">
                  <a16:creationId xmlns:a16="http://schemas.microsoft.com/office/drawing/2014/main" id="{87B13C82-8E31-52DF-39AD-12E0F9AF7C8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6" name="Google Shape;1719;p55">
            <a:extLst>
              <a:ext uri="{FF2B5EF4-FFF2-40B4-BE49-F238E27FC236}">
                <a16:creationId xmlns:a16="http://schemas.microsoft.com/office/drawing/2014/main" id="{238397DD-E13A-3E37-BCCC-CFC6B4AE68DD}"/>
              </a:ext>
            </a:extLst>
          </p:cNvPr>
          <p:cNvGrpSpPr/>
          <p:nvPr/>
        </p:nvGrpSpPr>
        <p:grpSpPr>
          <a:xfrm>
            <a:off x="1149728" y="1843517"/>
            <a:ext cx="724107" cy="645559"/>
            <a:chOff x="4356650" y="5185725"/>
            <a:chExt cx="239850" cy="213825"/>
          </a:xfrm>
        </p:grpSpPr>
        <p:sp>
          <p:nvSpPr>
            <p:cNvPr id="57" name="Google Shape;1720;p55">
              <a:extLst>
                <a:ext uri="{FF2B5EF4-FFF2-40B4-BE49-F238E27FC236}">
                  <a16:creationId xmlns:a16="http://schemas.microsoft.com/office/drawing/2014/main" id="{6BBE1B12-2C9B-A54F-F4C8-9F39A334B696}"/>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21;p55">
              <a:extLst>
                <a:ext uri="{FF2B5EF4-FFF2-40B4-BE49-F238E27FC236}">
                  <a16:creationId xmlns:a16="http://schemas.microsoft.com/office/drawing/2014/main" id="{F02E200A-EDF1-C5B2-3960-D70308B54D93}"/>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22;p55">
              <a:extLst>
                <a:ext uri="{FF2B5EF4-FFF2-40B4-BE49-F238E27FC236}">
                  <a16:creationId xmlns:a16="http://schemas.microsoft.com/office/drawing/2014/main" id="{5EB69C23-5E3B-68FA-C4D3-B02FCA1A4CCA}"/>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23;p55">
              <a:extLst>
                <a:ext uri="{FF2B5EF4-FFF2-40B4-BE49-F238E27FC236}">
                  <a16:creationId xmlns:a16="http://schemas.microsoft.com/office/drawing/2014/main" id="{A343A97C-269B-BFC9-78D4-17529C88A350}"/>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24;p55">
              <a:extLst>
                <a:ext uri="{FF2B5EF4-FFF2-40B4-BE49-F238E27FC236}">
                  <a16:creationId xmlns:a16="http://schemas.microsoft.com/office/drawing/2014/main" id="{B5B6A1C7-9255-2882-F365-3BE7D3D14599}"/>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25;p55">
              <a:extLst>
                <a:ext uri="{FF2B5EF4-FFF2-40B4-BE49-F238E27FC236}">
                  <a16:creationId xmlns:a16="http://schemas.microsoft.com/office/drawing/2014/main" id="{E06B0766-BBBF-E4CF-7AC2-BDE77DEC941B}"/>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1731;p55">
            <a:extLst>
              <a:ext uri="{FF2B5EF4-FFF2-40B4-BE49-F238E27FC236}">
                <a16:creationId xmlns:a16="http://schemas.microsoft.com/office/drawing/2014/main" id="{AFA4FAE8-338F-756D-F766-B7167496CB3E}"/>
              </a:ext>
            </a:extLst>
          </p:cNvPr>
          <p:cNvGrpSpPr/>
          <p:nvPr/>
        </p:nvGrpSpPr>
        <p:grpSpPr>
          <a:xfrm rot="5400000" flipH="1">
            <a:off x="2565899" y="3127325"/>
            <a:ext cx="510105" cy="465596"/>
            <a:chOff x="4783350" y="5161650"/>
            <a:chExt cx="195825" cy="178725"/>
          </a:xfrm>
        </p:grpSpPr>
        <p:sp>
          <p:nvSpPr>
            <p:cNvPr id="1088" name="Google Shape;1732;p55">
              <a:extLst>
                <a:ext uri="{FF2B5EF4-FFF2-40B4-BE49-F238E27FC236}">
                  <a16:creationId xmlns:a16="http://schemas.microsoft.com/office/drawing/2014/main" id="{34F0CA8B-83F3-264A-72A3-893FB271D293}"/>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733;p55">
              <a:extLst>
                <a:ext uri="{FF2B5EF4-FFF2-40B4-BE49-F238E27FC236}">
                  <a16:creationId xmlns:a16="http://schemas.microsoft.com/office/drawing/2014/main" id="{DC7CED56-63EF-D975-CE63-31698AF89C9E}"/>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734;p55">
              <a:extLst>
                <a:ext uri="{FF2B5EF4-FFF2-40B4-BE49-F238E27FC236}">
                  <a16:creationId xmlns:a16="http://schemas.microsoft.com/office/drawing/2014/main" id="{830F4017-2600-94E0-EB96-AB1E91A7101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735;p55">
              <a:extLst>
                <a:ext uri="{FF2B5EF4-FFF2-40B4-BE49-F238E27FC236}">
                  <a16:creationId xmlns:a16="http://schemas.microsoft.com/office/drawing/2014/main" id="{F2984FCF-2EF3-5239-3298-4721644FEF32}"/>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39"/>
                                        </p:tgtEl>
                                        <p:attrNameLst>
                                          <p:attrName>style.visibility</p:attrName>
                                        </p:attrNameLst>
                                      </p:cBhvr>
                                      <p:to>
                                        <p:strVal val="visible"/>
                                      </p:to>
                                    </p:set>
                                    <p:anim calcmode="lin" valueType="num">
                                      <p:cBhvr>
                                        <p:cTn id="7" dur="500" fill="hold"/>
                                        <p:tgtEl>
                                          <p:spTgt spid="1139"/>
                                        </p:tgtEl>
                                        <p:attrNameLst>
                                          <p:attrName>ppt_w</p:attrName>
                                        </p:attrNameLst>
                                      </p:cBhvr>
                                      <p:tavLst>
                                        <p:tav tm="0">
                                          <p:val>
                                            <p:fltVal val="0"/>
                                          </p:val>
                                        </p:tav>
                                        <p:tav tm="100000">
                                          <p:val>
                                            <p:strVal val="#ppt_w"/>
                                          </p:val>
                                        </p:tav>
                                      </p:tavLst>
                                    </p:anim>
                                    <p:anim calcmode="lin" valueType="num">
                                      <p:cBhvr>
                                        <p:cTn id="8" dur="500" fill="hold"/>
                                        <p:tgtEl>
                                          <p:spTgt spid="1139"/>
                                        </p:tgtEl>
                                        <p:attrNameLst>
                                          <p:attrName>ppt_h</p:attrName>
                                        </p:attrNameLst>
                                      </p:cBhvr>
                                      <p:tavLst>
                                        <p:tav tm="0">
                                          <p:val>
                                            <p:fltVal val="0"/>
                                          </p:val>
                                        </p:tav>
                                        <p:tav tm="100000">
                                          <p:val>
                                            <p:strVal val="#ppt_h"/>
                                          </p:val>
                                        </p:tav>
                                      </p:tavLst>
                                    </p:anim>
                                    <p:animEffect transition="in" filter="fade">
                                      <p:cBhvr>
                                        <p:cTn id="9" dur="500"/>
                                        <p:tgtEl>
                                          <p:spTgt spid="11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56"/>
                                        </p:tgtEl>
                                        <p:attrNameLst>
                                          <p:attrName>style.visibility</p:attrName>
                                        </p:attrNameLst>
                                      </p:cBhvr>
                                      <p:to>
                                        <p:strVal val="visible"/>
                                      </p:to>
                                    </p:set>
                                    <p:anim calcmode="lin" valueType="num">
                                      <p:cBhvr>
                                        <p:cTn id="12" dur="500" fill="hold"/>
                                        <p:tgtEl>
                                          <p:spTgt spid="1156"/>
                                        </p:tgtEl>
                                        <p:attrNameLst>
                                          <p:attrName>ppt_w</p:attrName>
                                        </p:attrNameLst>
                                      </p:cBhvr>
                                      <p:tavLst>
                                        <p:tav tm="0">
                                          <p:val>
                                            <p:fltVal val="0"/>
                                          </p:val>
                                        </p:tav>
                                        <p:tav tm="100000">
                                          <p:val>
                                            <p:strVal val="#ppt_w"/>
                                          </p:val>
                                        </p:tav>
                                      </p:tavLst>
                                    </p:anim>
                                    <p:anim calcmode="lin" valueType="num">
                                      <p:cBhvr>
                                        <p:cTn id="13" dur="500" fill="hold"/>
                                        <p:tgtEl>
                                          <p:spTgt spid="1156"/>
                                        </p:tgtEl>
                                        <p:attrNameLst>
                                          <p:attrName>ppt_h</p:attrName>
                                        </p:attrNameLst>
                                      </p:cBhvr>
                                      <p:tavLst>
                                        <p:tav tm="0">
                                          <p:val>
                                            <p:fltVal val="0"/>
                                          </p:val>
                                        </p:tav>
                                        <p:tav tm="100000">
                                          <p:val>
                                            <p:strVal val="#ppt_h"/>
                                          </p:val>
                                        </p:tav>
                                      </p:tavLst>
                                    </p:anim>
                                    <p:animEffect transition="in" filter="fade">
                                      <p:cBhvr>
                                        <p:cTn id="14" dur="500"/>
                                        <p:tgtEl>
                                          <p:spTgt spid="115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57"/>
                                        </p:tgtEl>
                                        <p:attrNameLst>
                                          <p:attrName>style.visibility</p:attrName>
                                        </p:attrNameLst>
                                      </p:cBhvr>
                                      <p:to>
                                        <p:strVal val="visible"/>
                                      </p:to>
                                    </p:set>
                                    <p:anim calcmode="lin" valueType="num">
                                      <p:cBhvr>
                                        <p:cTn id="17" dur="500" fill="hold"/>
                                        <p:tgtEl>
                                          <p:spTgt spid="1157"/>
                                        </p:tgtEl>
                                        <p:attrNameLst>
                                          <p:attrName>ppt_w</p:attrName>
                                        </p:attrNameLst>
                                      </p:cBhvr>
                                      <p:tavLst>
                                        <p:tav tm="0">
                                          <p:val>
                                            <p:fltVal val="0"/>
                                          </p:val>
                                        </p:tav>
                                        <p:tav tm="100000">
                                          <p:val>
                                            <p:strVal val="#ppt_w"/>
                                          </p:val>
                                        </p:tav>
                                      </p:tavLst>
                                    </p:anim>
                                    <p:anim calcmode="lin" valueType="num">
                                      <p:cBhvr>
                                        <p:cTn id="18" dur="500" fill="hold"/>
                                        <p:tgtEl>
                                          <p:spTgt spid="1157"/>
                                        </p:tgtEl>
                                        <p:attrNameLst>
                                          <p:attrName>ppt_h</p:attrName>
                                        </p:attrNameLst>
                                      </p:cBhvr>
                                      <p:tavLst>
                                        <p:tav tm="0">
                                          <p:val>
                                            <p:fltVal val="0"/>
                                          </p:val>
                                        </p:tav>
                                        <p:tav tm="100000">
                                          <p:val>
                                            <p:strVal val="#ppt_h"/>
                                          </p:val>
                                        </p:tav>
                                      </p:tavLst>
                                    </p:anim>
                                    <p:animEffect transition="in" filter="fade">
                                      <p:cBhvr>
                                        <p:cTn id="19" dur="500"/>
                                        <p:tgtEl>
                                          <p:spTgt spid="1157"/>
                                        </p:tgtEl>
                                      </p:cBhvr>
                                    </p:animEffect>
                                  </p:childTnLst>
                                </p:cTn>
                              </p:par>
                              <p:par>
                                <p:cTn id="20" presetID="53" presetClass="entr" presetSubtype="16" fill="hold" nodeType="withEffect">
                                  <p:stCondLst>
                                    <p:cond delay="0"/>
                                  </p:stCondLst>
                                  <p:childTnLst>
                                    <p:set>
                                      <p:cBhvr>
                                        <p:cTn id="21" dur="1" fill="hold">
                                          <p:stCondLst>
                                            <p:cond delay="0"/>
                                          </p:stCondLst>
                                        </p:cTn>
                                        <p:tgtEl>
                                          <p:spTgt spid="1158"/>
                                        </p:tgtEl>
                                        <p:attrNameLst>
                                          <p:attrName>style.visibility</p:attrName>
                                        </p:attrNameLst>
                                      </p:cBhvr>
                                      <p:to>
                                        <p:strVal val="visible"/>
                                      </p:to>
                                    </p:set>
                                    <p:anim calcmode="lin" valueType="num">
                                      <p:cBhvr>
                                        <p:cTn id="22" dur="500" fill="hold"/>
                                        <p:tgtEl>
                                          <p:spTgt spid="1158"/>
                                        </p:tgtEl>
                                        <p:attrNameLst>
                                          <p:attrName>ppt_w</p:attrName>
                                        </p:attrNameLst>
                                      </p:cBhvr>
                                      <p:tavLst>
                                        <p:tav tm="0">
                                          <p:val>
                                            <p:fltVal val="0"/>
                                          </p:val>
                                        </p:tav>
                                        <p:tav tm="100000">
                                          <p:val>
                                            <p:strVal val="#ppt_w"/>
                                          </p:val>
                                        </p:tav>
                                      </p:tavLst>
                                    </p:anim>
                                    <p:anim calcmode="lin" valueType="num">
                                      <p:cBhvr>
                                        <p:cTn id="23" dur="500" fill="hold"/>
                                        <p:tgtEl>
                                          <p:spTgt spid="1158"/>
                                        </p:tgtEl>
                                        <p:attrNameLst>
                                          <p:attrName>ppt_h</p:attrName>
                                        </p:attrNameLst>
                                      </p:cBhvr>
                                      <p:tavLst>
                                        <p:tav tm="0">
                                          <p:val>
                                            <p:fltVal val="0"/>
                                          </p:val>
                                        </p:tav>
                                        <p:tav tm="100000">
                                          <p:val>
                                            <p:strVal val="#ppt_h"/>
                                          </p:val>
                                        </p:tav>
                                      </p:tavLst>
                                    </p:anim>
                                    <p:animEffect transition="in" filter="fade">
                                      <p:cBhvr>
                                        <p:cTn id="24" dur="500"/>
                                        <p:tgtEl>
                                          <p:spTgt spid="1158"/>
                                        </p:tgtEl>
                                      </p:cBhvr>
                                    </p:animEffect>
                                  </p:childTnLst>
                                </p:cTn>
                              </p:par>
                              <p:par>
                                <p:cTn id="25" presetID="53" presetClass="entr" presetSubtype="16" fill="hold" nodeType="withEffect">
                                  <p:stCondLst>
                                    <p:cond delay="0"/>
                                  </p:stCondLst>
                                  <p:childTnLst>
                                    <p:set>
                                      <p:cBhvr>
                                        <p:cTn id="26" dur="1" fill="hold">
                                          <p:stCondLst>
                                            <p:cond delay="0"/>
                                          </p:stCondLst>
                                        </p:cTn>
                                        <p:tgtEl>
                                          <p:spTgt spid="1195"/>
                                        </p:tgtEl>
                                        <p:attrNameLst>
                                          <p:attrName>style.visibility</p:attrName>
                                        </p:attrNameLst>
                                      </p:cBhvr>
                                      <p:to>
                                        <p:strVal val="visible"/>
                                      </p:to>
                                    </p:set>
                                    <p:anim calcmode="lin" valueType="num">
                                      <p:cBhvr>
                                        <p:cTn id="27" dur="500" fill="hold"/>
                                        <p:tgtEl>
                                          <p:spTgt spid="1195"/>
                                        </p:tgtEl>
                                        <p:attrNameLst>
                                          <p:attrName>ppt_w</p:attrName>
                                        </p:attrNameLst>
                                      </p:cBhvr>
                                      <p:tavLst>
                                        <p:tav tm="0">
                                          <p:val>
                                            <p:fltVal val="0"/>
                                          </p:val>
                                        </p:tav>
                                        <p:tav tm="100000">
                                          <p:val>
                                            <p:strVal val="#ppt_w"/>
                                          </p:val>
                                        </p:tav>
                                      </p:tavLst>
                                    </p:anim>
                                    <p:anim calcmode="lin" valueType="num">
                                      <p:cBhvr>
                                        <p:cTn id="28" dur="500" fill="hold"/>
                                        <p:tgtEl>
                                          <p:spTgt spid="1195"/>
                                        </p:tgtEl>
                                        <p:attrNameLst>
                                          <p:attrName>ppt_h</p:attrName>
                                        </p:attrNameLst>
                                      </p:cBhvr>
                                      <p:tavLst>
                                        <p:tav tm="0">
                                          <p:val>
                                            <p:fltVal val="0"/>
                                          </p:val>
                                        </p:tav>
                                        <p:tav tm="100000">
                                          <p:val>
                                            <p:strVal val="#ppt_h"/>
                                          </p:val>
                                        </p:tav>
                                      </p:tavLst>
                                    </p:anim>
                                    <p:animEffect transition="in" filter="fade">
                                      <p:cBhvr>
                                        <p:cTn id="29" dur="500"/>
                                        <p:tgtEl>
                                          <p:spTgt spid="1195"/>
                                        </p:tgtEl>
                                      </p:cBhvr>
                                    </p:animEffect>
                                  </p:childTnLst>
                                </p:cTn>
                              </p:par>
                              <p:par>
                                <p:cTn id="30" presetID="53" presetClass="entr" presetSubtype="16" fill="hold" nodeType="withEffect">
                                  <p:stCondLst>
                                    <p:cond delay="0"/>
                                  </p:stCondLst>
                                  <p:childTnLst>
                                    <p:set>
                                      <p:cBhvr>
                                        <p:cTn id="31" dur="1" fill="hold">
                                          <p:stCondLst>
                                            <p:cond delay="0"/>
                                          </p:stCondLst>
                                        </p:cTn>
                                        <p:tgtEl>
                                          <p:spTgt spid="1213"/>
                                        </p:tgtEl>
                                        <p:attrNameLst>
                                          <p:attrName>style.visibility</p:attrName>
                                        </p:attrNameLst>
                                      </p:cBhvr>
                                      <p:to>
                                        <p:strVal val="visible"/>
                                      </p:to>
                                    </p:set>
                                    <p:anim calcmode="lin" valueType="num">
                                      <p:cBhvr>
                                        <p:cTn id="32" dur="500" fill="hold"/>
                                        <p:tgtEl>
                                          <p:spTgt spid="1213"/>
                                        </p:tgtEl>
                                        <p:attrNameLst>
                                          <p:attrName>ppt_w</p:attrName>
                                        </p:attrNameLst>
                                      </p:cBhvr>
                                      <p:tavLst>
                                        <p:tav tm="0">
                                          <p:val>
                                            <p:fltVal val="0"/>
                                          </p:val>
                                        </p:tav>
                                        <p:tav tm="100000">
                                          <p:val>
                                            <p:strVal val="#ppt_w"/>
                                          </p:val>
                                        </p:tav>
                                      </p:tavLst>
                                    </p:anim>
                                    <p:anim calcmode="lin" valueType="num">
                                      <p:cBhvr>
                                        <p:cTn id="33" dur="500" fill="hold"/>
                                        <p:tgtEl>
                                          <p:spTgt spid="1213"/>
                                        </p:tgtEl>
                                        <p:attrNameLst>
                                          <p:attrName>ppt_h</p:attrName>
                                        </p:attrNameLst>
                                      </p:cBhvr>
                                      <p:tavLst>
                                        <p:tav tm="0">
                                          <p:val>
                                            <p:fltVal val="0"/>
                                          </p:val>
                                        </p:tav>
                                        <p:tav tm="100000">
                                          <p:val>
                                            <p:strVal val="#ppt_h"/>
                                          </p:val>
                                        </p:tav>
                                      </p:tavLst>
                                    </p:anim>
                                    <p:animEffect transition="in" filter="fade">
                                      <p:cBhvr>
                                        <p:cTn id="34" dur="500"/>
                                        <p:tgtEl>
                                          <p:spTgt spid="1213"/>
                                        </p:tgtEl>
                                      </p:cBhvr>
                                    </p:animEffect>
                                  </p:childTnLst>
                                </p:cTn>
                              </p:par>
                              <p:par>
                                <p:cTn id="35" presetID="53" presetClass="entr" presetSubtype="16" fill="hold" nodeType="withEffect">
                                  <p:stCondLst>
                                    <p:cond delay="0"/>
                                  </p:stCondLst>
                                  <p:childTnLst>
                                    <p:set>
                                      <p:cBhvr>
                                        <p:cTn id="36" dur="1" fill="hold">
                                          <p:stCondLst>
                                            <p:cond delay="0"/>
                                          </p:stCondLst>
                                        </p:cTn>
                                        <p:tgtEl>
                                          <p:spTgt spid="1221"/>
                                        </p:tgtEl>
                                        <p:attrNameLst>
                                          <p:attrName>style.visibility</p:attrName>
                                        </p:attrNameLst>
                                      </p:cBhvr>
                                      <p:to>
                                        <p:strVal val="visible"/>
                                      </p:to>
                                    </p:set>
                                    <p:anim calcmode="lin" valueType="num">
                                      <p:cBhvr>
                                        <p:cTn id="37" dur="500" fill="hold"/>
                                        <p:tgtEl>
                                          <p:spTgt spid="1221"/>
                                        </p:tgtEl>
                                        <p:attrNameLst>
                                          <p:attrName>ppt_w</p:attrName>
                                        </p:attrNameLst>
                                      </p:cBhvr>
                                      <p:tavLst>
                                        <p:tav tm="0">
                                          <p:val>
                                            <p:fltVal val="0"/>
                                          </p:val>
                                        </p:tav>
                                        <p:tav tm="100000">
                                          <p:val>
                                            <p:strVal val="#ppt_w"/>
                                          </p:val>
                                        </p:tav>
                                      </p:tavLst>
                                    </p:anim>
                                    <p:anim calcmode="lin" valueType="num">
                                      <p:cBhvr>
                                        <p:cTn id="38" dur="500" fill="hold"/>
                                        <p:tgtEl>
                                          <p:spTgt spid="1221"/>
                                        </p:tgtEl>
                                        <p:attrNameLst>
                                          <p:attrName>ppt_h</p:attrName>
                                        </p:attrNameLst>
                                      </p:cBhvr>
                                      <p:tavLst>
                                        <p:tav tm="0">
                                          <p:val>
                                            <p:fltVal val="0"/>
                                          </p:val>
                                        </p:tav>
                                        <p:tav tm="100000">
                                          <p:val>
                                            <p:strVal val="#ppt_h"/>
                                          </p:val>
                                        </p:tav>
                                      </p:tavLst>
                                    </p:anim>
                                    <p:animEffect transition="in" filter="fade">
                                      <p:cBhvr>
                                        <p:cTn id="39" dur="500"/>
                                        <p:tgtEl>
                                          <p:spTgt spid="1221"/>
                                        </p:tgtEl>
                                      </p:cBhvr>
                                    </p:animEffect>
                                  </p:childTnLst>
                                </p:cTn>
                              </p:par>
                              <p:par>
                                <p:cTn id="40" presetID="53" presetClass="entr" presetSubtype="16" fill="hold" nodeType="withEffect">
                                  <p:stCondLst>
                                    <p:cond delay="0"/>
                                  </p:stCondLst>
                                  <p:childTnLst>
                                    <p:set>
                                      <p:cBhvr>
                                        <p:cTn id="41" dur="1" fill="hold">
                                          <p:stCondLst>
                                            <p:cond delay="0"/>
                                          </p:stCondLst>
                                        </p:cTn>
                                        <p:tgtEl>
                                          <p:spTgt spid="1228"/>
                                        </p:tgtEl>
                                        <p:attrNameLst>
                                          <p:attrName>style.visibility</p:attrName>
                                        </p:attrNameLst>
                                      </p:cBhvr>
                                      <p:to>
                                        <p:strVal val="visible"/>
                                      </p:to>
                                    </p:set>
                                    <p:anim calcmode="lin" valueType="num">
                                      <p:cBhvr>
                                        <p:cTn id="42" dur="500" fill="hold"/>
                                        <p:tgtEl>
                                          <p:spTgt spid="1228"/>
                                        </p:tgtEl>
                                        <p:attrNameLst>
                                          <p:attrName>ppt_w</p:attrName>
                                        </p:attrNameLst>
                                      </p:cBhvr>
                                      <p:tavLst>
                                        <p:tav tm="0">
                                          <p:val>
                                            <p:fltVal val="0"/>
                                          </p:val>
                                        </p:tav>
                                        <p:tav tm="100000">
                                          <p:val>
                                            <p:strVal val="#ppt_w"/>
                                          </p:val>
                                        </p:tav>
                                      </p:tavLst>
                                    </p:anim>
                                    <p:anim calcmode="lin" valueType="num">
                                      <p:cBhvr>
                                        <p:cTn id="43" dur="500" fill="hold"/>
                                        <p:tgtEl>
                                          <p:spTgt spid="1228"/>
                                        </p:tgtEl>
                                        <p:attrNameLst>
                                          <p:attrName>ppt_h</p:attrName>
                                        </p:attrNameLst>
                                      </p:cBhvr>
                                      <p:tavLst>
                                        <p:tav tm="0">
                                          <p:val>
                                            <p:fltVal val="0"/>
                                          </p:val>
                                        </p:tav>
                                        <p:tav tm="100000">
                                          <p:val>
                                            <p:strVal val="#ppt_h"/>
                                          </p:val>
                                        </p:tav>
                                      </p:tavLst>
                                    </p:anim>
                                    <p:animEffect transition="in" filter="fade">
                                      <p:cBhvr>
                                        <p:cTn id="44" dur="500"/>
                                        <p:tgtEl>
                                          <p:spTgt spid="1228"/>
                                        </p:tgtEl>
                                      </p:cBhvr>
                                    </p:animEffect>
                                  </p:childTnLst>
                                </p:cTn>
                              </p:par>
                              <p:par>
                                <p:cTn id="45" presetID="53" presetClass="entr" presetSubtype="16" fill="hold" nodeType="withEffect">
                                  <p:stCondLst>
                                    <p:cond delay="0"/>
                                  </p:stCondLst>
                                  <p:childTnLst>
                                    <p:set>
                                      <p:cBhvr>
                                        <p:cTn id="46" dur="1" fill="hold">
                                          <p:stCondLst>
                                            <p:cond delay="0"/>
                                          </p:stCondLst>
                                        </p:cTn>
                                        <p:tgtEl>
                                          <p:spTgt spid="1233"/>
                                        </p:tgtEl>
                                        <p:attrNameLst>
                                          <p:attrName>style.visibility</p:attrName>
                                        </p:attrNameLst>
                                      </p:cBhvr>
                                      <p:to>
                                        <p:strVal val="visible"/>
                                      </p:to>
                                    </p:set>
                                    <p:anim calcmode="lin" valueType="num">
                                      <p:cBhvr>
                                        <p:cTn id="47" dur="500" fill="hold"/>
                                        <p:tgtEl>
                                          <p:spTgt spid="1233"/>
                                        </p:tgtEl>
                                        <p:attrNameLst>
                                          <p:attrName>ppt_w</p:attrName>
                                        </p:attrNameLst>
                                      </p:cBhvr>
                                      <p:tavLst>
                                        <p:tav tm="0">
                                          <p:val>
                                            <p:fltVal val="0"/>
                                          </p:val>
                                        </p:tav>
                                        <p:tav tm="100000">
                                          <p:val>
                                            <p:strVal val="#ppt_w"/>
                                          </p:val>
                                        </p:tav>
                                      </p:tavLst>
                                    </p:anim>
                                    <p:anim calcmode="lin" valueType="num">
                                      <p:cBhvr>
                                        <p:cTn id="48" dur="500" fill="hold"/>
                                        <p:tgtEl>
                                          <p:spTgt spid="1233"/>
                                        </p:tgtEl>
                                        <p:attrNameLst>
                                          <p:attrName>ppt_h</p:attrName>
                                        </p:attrNameLst>
                                      </p:cBhvr>
                                      <p:tavLst>
                                        <p:tav tm="0">
                                          <p:val>
                                            <p:fltVal val="0"/>
                                          </p:val>
                                        </p:tav>
                                        <p:tav tm="100000">
                                          <p:val>
                                            <p:strVal val="#ppt_h"/>
                                          </p:val>
                                        </p:tav>
                                      </p:tavLst>
                                    </p:anim>
                                    <p:animEffect transition="in" filter="fade">
                                      <p:cBhvr>
                                        <p:cTn id="49" dur="500"/>
                                        <p:tgtEl>
                                          <p:spTgt spid="123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38"/>
                                        </p:tgtEl>
                                        <p:attrNameLst>
                                          <p:attrName>style.visibility</p:attrName>
                                        </p:attrNameLst>
                                      </p:cBhvr>
                                      <p:to>
                                        <p:strVal val="visible"/>
                                      </p:to>
                                    </p:set>
                                    <p:anim calcmode="lin" valueType="num">
                                      <p:cBhvr>
                                        <p:cTn id="52" dur="500" fill="hold"/>
                                        <p:tgtEl>
                                          <p:spTgt spid="1238"/>
                                        </p:tgtEl>
                                        <p:attrNameLst>
                                          <p:attrName>ppt_w</p:attrName>
                                        </p:attrNameLst>
                                      </p:cBhvr>
                                      <p:tavLst>
                                        <p:tav tm="0">
                                          <p:val>
                                            <p:fltVal val="0"/>
                                          </p:val>
                                        </p:tav>
                                        <p:tav tm="100000">
                                          <p:val>
                                            <p:strVal val="#ppt_w"/>
                                          </p:val>
                                        </p:tav>
                                      </p:tavLst>
                                    </p:anim>
                                    <p:anim calcmode="lin" valueType="num">
                                      <p:cBhvr>
                                        <p:cTn id="53" dur="500" fill="hold"/>
                                        <p:tgtEl>
                                          <p:spTgt spid="1238"/>
                                        </p:tgtEl>
                                        <p:attrNameLst>
                                          <p:attrName>ppt_h</p:attrName>
                                        </p:attrNameLst>
                                      </p:cBhvr>
                                      <p:tavLst>
                                        <p:tav tm="0">
                                          <p:val>
                                            <p:fltVal val="0"/>
                                          </p:val>
                                        </p:tav>
                                        <p:tav tm="100000">
                                          <p:val>
                                            <p:strVal val="#ppt_h"/>
                                          </p:val>
                                        </p:tav>
                                      </p:tavLst>
                                    </p:anim>
                                    <p:animEffect transition="in" filter="fade">
                                      <p:cBhvr>
                                        <p:cTn id="54" dur="500"/>
                                        <p:tgtEl>
                                          <p:spTgt spid="12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39"/>
                                        </p:tgtEl>
                                        <p:attrNameLst>
                                          <p:attrName>style.visibility</p:attrName>
                                        </p:attrNameLst>
                                      </p:cBhvr>
                                      <p:to>
                                        <p:strVal val="visible"/>
                                      </p:to>
                                    </p:set>
                                    <p:anim calcmode="lin" valueType="num">
                                      <p:cBhvr>
                                        <p:cTn id="57" dur="500" fill="hold"/>
                                        <p:tgtEl>
                                          <p:spTgt spid="1239"/>
                                        </p:tgtEl>
                                        <p:attrNameLst>
                                          <p:attrName>ppt_w</p:attrName>
                                        </p:attrNameLst>
                                      </p:cBhvr>
                                      <p:tavLst>
                                        <p:tav tm="0">
                                          <p:val>
                                            <p:fltVal val="0"/>
                                          </p:val>
                                        </p:tav>
                                        <p:tav tm="100000">
                                          <p:val>
                                            <p:strVal val="#ppt_w"/>
                                          </p:val>
                                        </p:tav>
                                      </p:tavLst>
                                    </p:anim>
                                    <p:anim calcmode="lin" valueType="num">
                                      <p:cBhvr>
                                        <p:cTn id="58" dur="500" fill="hold"/>
                                        <p:tgtEl>
                                          <p:spTgt spid="1239"/>
                                        </p:tgtEl>
                                        <p:attrNameLst>
                                          <p:attrName>ppt_h</p:attrName>
                                        </p:attrNameLst>
                                      </p:cBhvr>
                                      <p:tavLst>
                                        <p:tav tm="0">
                                          <p:val>
                                            <p:fltVal val="0"/>
                                          </p:val>
                                        </p:tav>
                                        <p:tav tm="100000">
                                          <p:val>
                                            <p:strVal val="#ppt_h"/>
                                          </p:val>
                                        </p:tav>
                                      </p:tavLst>
                                    </p:anim>
                                    <p:animEffect transition="in" filter="fade">
                                      <p:cBhvr>
                                        <p:cTn id="59" dur="500"/>
                                        <p:tgtEl>
                                          <p:spTgt spid="1239"/>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240">
                                            <p:txEl>
                                              <p:pRg st="0" end="0"/>
                                            </p:txEl>
                                          </p:spTgt>
                                        </p:tgtEl>
                                        <p:attrNameLst>
                                          <p:attrName>style.visibility</p:attrName>
                                        </p:attrNameLst>
                                      </p:cBhvr>
                                      <p:to>
                                        <p:strVal val="visible"/>
                                      </p:to>
                                    </p:set>
                                    <p:anim calcmode="lin" valueType="num">
                                      <p:cBhvr>
                                        <p:cTn id="62" dur="500" fill="hold"/>
                                        <p:tgtEl>
                                          <p:spTgt spid="1240">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1240">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1240">
                                            <p:txEl>
                                              <p:pRg st="0" end="0"/>
                                            </p:txEl>
                                          </p:spTgt>
                                        </p:tgtEl>
                                      </p:cBhvr>
                                    </p:animEffect>
                                  </p:childTnLst>
                                </p:cTn>
                              </p:par>
                              <p:par>
                                <p:cTn id="65" presetID="53" presetClass="entr" presetSubtype="16" fill="hold" nodeType="with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500" fill="hold"/>
                                        <p:tgtEl>
                                          <p:spTgt spid="2"/>
                                        </p:tgtEl>
                                        <p:attrNameLst>
                                          <p:attrName>ppt_w</p:attrName>
                                        </p:attrNameLst>
                                      </p:cBhvr>
                                      <p:tavLst>
                                        <p:tav tm="0">
                                          <p:val>
                                            <p:fltVal val="0"/>
                                          </p:val>
                                        </p:tav>
                                        <p:tav tm="100000">
                                          <p:val>
                                            <p:strVal val="#ppt_w"/>
                                          </p:val>
                                        </p:tav>
                                      </p:tavLst>
                                    </p:anim>
                                    <p:anim calcmode="lin" valueType="num">
                                      <p:cBhvr>
                                        <p:cTn id="68" dur="500" fill="hold"/>
                                        <p:tgtEl>
                                          <p:spTgt spid="2"/>
                                        </p:tgtEl>
                                        <p:attrNameLst>
                                          <p:attrName>ppt_h</p:attrName>
                                        </p:attrNameLst>
                                      </p:cBhvr>
                                      <p:tavLst>
                                        <p:tav tm="0">
                                          <p:val>
                                            <p:fltVal val="0"/>
                                          </p:val>
                                        </p:tav>
                                        <p:tav tm="100000">
                                          <p:val>
                                            <p:strVal val="#ppt_h"/>
                                          </p:val>
                                        </p:tav>
                                      </p:tavLst>
                                    </p:anim>
                                    <p:animEffect transition="in" filter="fade">
                                      <p:cBhvr>
                                        <p:cTn id="69" dur="500"/>
                                        <p:tgtEl>
                                          <p:spTgt spid="2"/>
                                        </p:tgtEl>
                                      </p:cBhvr>
                                    </p:animEffect>
                                  </p:childTnLst>
                                </p:cTn>
                              </p:par>
                              <p:par>
                                <p:cTn id="70" presetID="53" presetClass="entr" presetSubtype="16" fill="hold" nodeType="withEffect">
                                  <p:stCondLst>
                                    <p:cond delay="0"/>
                                  </p:stCondLst>
                                  <p:childTnLst>
                                    <p:set>
                                      <p:cBhvr>
                                        <p:cTn id="71" dur="1" fill="hold">
                                          <p:stCondLst>
                                            <p:cond delay="0"/>
                                          </p:stCondLst>
                                        </p:cTn>
                                        <p:tgtEl>
                                          <p:spTgt spid="3"/>
                                        </p:tgtEl>
                                        <p:attrNameLst>
                                          <p:attrName>style.visibility</p:attrName>
                                        </p:attrNameLst>
                                      </p:cBhvr>
                                      <p:to>
                                        <p:strVal val="visible"/>
                                      </p:to>
                                    </p:set>
                                    <p:anim calcmode="lin" valueType="num">
                                      <p:cBhvr>
                                        <p:cTn id="72" dur="500" fill="hold"/>
                                        <p:tgtEl>
                                          <p:spTgt spid="3"/>
                                        </p:tgtEl>
                                        <p:attrNameLst>
                                          <p:attrName>ppt_w</p:attrName>
                                        </p:attrNameLst>
                                      </p:cBhvr>
                                      <p:tavLst>
                                        <p:tav tm="0">
                                          <p:val>
                                            <p:fltVal val="0"/>
                                          </p:val>
                                        </p:tav>
                                        <p:tav tm="100000">
                                          <p:val>
                                            <p:strVal val="#ppt_w"/>
                                          </p:val>
                                        </p:tav>
                                      </p:tavLst>
                                    </p:anim>
                                    <p:anim calcmode="lin" valueType="num">
                                      <p:cBhvr>
                                        <p:cTn id="73" dur="500" fill="hold"/>
                                        <p:tgtEl>
                                          <p:spTgt spid="3"/>
                                        </p:tgtEl>
                                        <p:attrNameLst>
                                          <p:attrName>ppt_h</p:attrName>
                                        </p:attrNameLst>
                                      </p:cBhvr>
                                      <p:tavLst>
                                        <p:tav tm="0">
                                          <p:val>
                                            <p:fltVal val="0"/>
                                          </p:val>
                                        </p:tav>
                                        <p:tav tm="100000">
                                          <p:val>
                                            <p:strVal val="#ppt_h"/>
                                          </p:val>
                                        </p:tav>
                                      </p:tavLst>
                                    </p:anim>
                                    <p:animEffect transition="in" filter="fade">
                                      <p:cBhvr>
                                        <p:cTn id="74" dur="500"/>
                                        <p:tgtEl>
                                          <p:spTgt spid="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p:cTn id="77" dur="500" fill="hold"/>
                                        <p:tgtEl>
                                          <p:spTgt spid="29"/>
                                        </p:tgtEl>
                                        <p:attrNameLst>
                                          <p:attrName>ppt_w</p:attrName>
                                        </p:attrNameLst>
                                      </p:cBhvr>
                                      <p:tavLst>
                                        <p:tav tm="0">
                                          <p:val>
                                            <p:fltVal val="0"/>
                                          </p:val>
                                        </p:tav>
                                        <p:tav tm="100000">
                                          <p:val>
                                            <p:strVal val="#ppt_w"/>
                                          </p:val>
                                        </p:tav>
                                      </p:tavLst>
                                    </p:anim>
                                    <p:anim calcmode="lin" valueType="num">
                                      <p:cBhvr>
                                        <p:cTn id="78" dur="500" fill="hold"/>
                                        <p:tgtEl>
                                          <p:spTgt spid="29"/>
                                        </p:tgtEl>
                                        <p:attrNameLst>
                                          <p:attrName>ppt_h</p:attrName>
                                        </p:attrNameLst>
                                      </p:cBhvr>
                                      <p:tavLst>
                                        <p:tav tm="0">
                                          <p:val>
                                            <p:fltVal val="0"/>
                                          </p:val>
                                        </p:tav>
                                        <p:tav tm="100000">
                                          <p:val>
                                            <p:strVal val="#ppt_h"/>
                                          </p:val>
                                        </p:tav>
                                      </p:tavLst>
                                    </p:anim>
                                    <p:animEffect transition="in" filter="fade">
                                      <p:cBhvr>
                                        <p:cTn id="79" dur="500"/>
                                        <p:tgtEl>
                                          <p:spTgt spid="29"/>
                                        </p:tgtEl>
                                      </p:cBhvr>
                                    </p:animEffect>
                                  </p:childTnLst>
                                </p:cTn>
                              </p:par>
                              <p:par>
                                <p:cTn id="80" presetID="53" presetClass="entr" presetSubtype="16" fill="hold" nodeType="withEffect">
                                  <p:stCondLst>
                                    <p:cond delay="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Effect transition="in" filter="fade">
                                      <p:cBhvr>
                                        <p:cTn id="84" dur="500"/>
                                        <p:tgtEl>
                                          <p:spTgt spid="30"/>
                                        </p:tgtEl>
                                      </p:cBhvr>
                                    </p:animEffect>
                                  </p:childTnLst>
                                </p:cTn>
                              </p:par>
                              <p:par>
                                <p:cTn id="85" presetID="53" presetClass="entr" presetSubtype="16" fill="hold" nodeType="withEffect">
                                  <p:stCondLst>
                                    <p:cond delay="0"/>
                                  </p:stCondLst>
                                  <p:childTnLst>
                                    <p:set>
                                      <p:cBhvr>
                                        <p:cTn id="86" dur="1" fill="hold">
                                          <p:stCondLst>
                                            <p:cond delay="0"/>
                                          </p:stCondLst>
                                        </p:cTn>
                                        <p:tgtEl>
                                          <p:spTgt spid="43"/>
                                        </p:tgtEl>
                                        <p:attrNameLst>
                                          <p:attrName>style.visibility</p:attrName>
                                        </p:attrNameLst>
                                      </p:cBhvr>
                                      <p:to>
                                        <p:strVal val="visible"/>
                                      </p:to>
                                    </p:set>
                                    <p:anim calcmode="lin" valueType="num">
                                      <p:cBhvr>
                                        <p:cTn id="87" dur="500" fill="hold"/>
                                        <p:tgtEl>
                                          <p:spTgt spid="43"/>
                                        </p:tgtEl>
                                        <p:attrNameLst>
                                          <p:attrName>ppt_w</p:attrName>
                                        </p:attrNameLst>
                                      </p:cBhvr>
                                      <p:tavLst>
                                        <p:tav tm="0">
                                          <p:val>
                                            <p:fltVal val="0"/>
                                          </p:val>
                                        </p:tav>
                                        <p:tav tm="100000">
                                          <p:val>
                                            <p:strVal val="#ppt_w"/>
                                          </p:val>
                                        </p:tav>
                                      </p:tavLst>
                                    </p:anim>
                                    <p:anim calcmode="lin" valueType="num">
                                      <p:cBhvr>
                                        <p:cTn id="88" dur="500" fill="hold"/>
                                        <p:tgtEl>
                                          <p:spTgt spid="43"/>
                                        </p:tgtEl>
                                        <p:attrNameLst>
                                          <p:attrName>ppt_h</p:attrName>
                                        </p:attrNameLst>
                                      </p:cBhvr>
                                      <p:tavLst>
                                        <p:tav tm="0">
                                          <p:val>
                                            <p:fltVal val="0"/>
                                          </p:val>
                                        </p:tav>
                                        <p:tav tm="100000">
                                          <p:val>
                                            <p:strVal val="#ppt_h"/>
                                          </p:val>
                                        </p:tav>
                                      </p:tavLst>
                                    </p:anim>
                                    <p:animEffect transition="in" filter="fade">
                                      <p:cBhvr>
                                        <p:cTn id="89" dur="500"/>
                                        <p:tgtEl>
                                          <p:spTgt spid="43"/>
                                        </p:tgtEl>
                                      </p:cBhvr>
                                    </p:animEffect>
                                  </p:childTnLst>
                                </p:cTn>
                              </p:par>
                              <p:par>
                                <p:cTn id="90" presetID="53" presetClass="entr" presetSubtype="16" fill="hold" nodeType="withEffect">
                                  <p:stCondLst>
                                    <p:cond delay="0"/>
                                  </p:stCondLst>
                                  <p:childTnLst>
                                    <p:set>
                                      <p:cBhvr>
                                        <p:cTn id="91" dur="1" fill="hold">
                                          <p:stCondLst>
                                            <p:cond delay="0"/>
                                          </p:stCondLst>
                                        </p:cTn>
                                        <p:tgtEl>
                                          <p:spTgt spid="56"/>
                                        </p:tgtEl>
                                        <p:attrNameLst>
                                          <p:attrName>style.visibility</p:attrName>
                                        </p:attrNameLst>
                                      </p:cBhvr>
                                      <p:to>
                                        <p:strVal val="visible"/>
                                      </p:to>
                                    </p:set>
                                    <p:anim calcmode="lin" valueType="num">
                                      <p:cBhvr>
                                        <p:cTn id="92" dur="500" fill="hold"/>
                                        <p:tgtEl>
                                          <p:spTgt spid="56"/>
                                        </p:tgtEl>
                                        <p:attrNameLst>
                                          <p:attrName>ppt_w</p:attrName>
                                        </p:attrNameLst>
                                      </p:cBhvr>
                                      <p:tavLst>
                                        <p:tav tm="0">
                                          <p:val>
                                            <p:fltVal val="0"/>
                                          </p:val>
                                        </p:tav>
                                        <p:tav tm="100000">
                                          <p:val>
                                            <p:strVal val="#ppt_w"/>
                                          </p:val>
                                        </p:tav>
                                      </p:tavLst>
                                    </p:anim>
                                    <p:anim calcmode="lin" valueType="num">
                                      <p:cBhvr>
                                        <p:cTn id="93" dur="500" fill="hold"/>
                                        <p:tgtEl>
                                          <p:spTgt spid="56"/>
                                        </p:tgtEl>
                                        <p:attrNameLst>
                                          <p:attrName>ppt_h</p:attrName>
                                        </p:attrNameLst>
                                      </p:cBhvr>
                                      <p:tavLst>
                                        <p:tav tm="0">
                                          <p:val>
                                            <p:fltVal val="0"/>
                                          </p:val>
                                        </p:tav>
                                        <p:tav tm="100000">
                                          <p:val>
                                            <p:strVal val="#ppt_h"/>
                                          </p:val>
                                        </p:tav>
                                      </p:tavLst>
                                    </p:anim>
                                    <p:animEffect transition="in" filter="fade">
                                      <p:cBhvr>
                                        <p:cTn id="94" dur="500"/>
                                        <p:tgtEl>
                                          <p:spTgt spid="56"/>
                                        </p:tgtEl>
                                      </p:cBhvr>
                                    </p:animEffect>
                                  </p:childTnLst>
                                </p:cTn>
                              </p:par>
                              <p:par>
                                <p:cTn id="95" presetID="53" presetClass="entr" presetSubtype="16" fill="hold" nodeType="withEffect">
                                  <p:stCondLst>
                                    <p:cond delay="0"/>
                                  </p:stCondLst>
                                  <p:childTnLst>
                                    <p:set>
                                      <p:cBhvr>
                                        <p:cTn id="96" dur="1" fill="hold">
                                          <p:stCondLst>
                                            <p:cond delay="0"/>
                                          </p:stCondLst>
                                        </p:cTn>
                                        <p:tgtEl>
                                          <p:spTgt spid="63"/>
                                        </p:tgtEl>
                                        <p:attrNameLst>
                                          <p:attrName>style.visibility</p:attrName>
                                        </p:attrNameLst>
                                      </p:cBhvr>
                                      <p:to>
                                        <p:strVal val="visible"/>
                                      </p:to>
                                    </p:set>
                                    <p:anim calcmode="lin" valueType="num">
                                      <p:cBhvr>
                                        <p:cTn id="97" dur="500" fill="hold"/>
                                        <p:tgtEl>
                                          <p:spTgt spid="63"/>
                                        </p:tgtEl>
                                        <p:attrNameLst>
                                          <p:attrName>ppt_w</p:attrName>
                                        </p:attrNameLst>
                                      </p:cBhvr>
                                      <p:tavLst>
                                        <p:tav tm="0">
                                          <p:val>
                                            <p:fltVal val="0"/>
                                          </p:val>
                                        </p:tav>
                                        <p:tav tm="100000">
                                          <p:val>
                                            <p:strVal val="#ppt_w"/>
                                          </p:val>
                                        </p:tav>
                                      </p:tavLst>
                                    </p:anim>
                                    <p:anim calcmode="lin" valueType="num">
                                      <p:cBhvr>
                                        <p:cTn id="98" dur="500" fill="hold"/>
                                        <p:tgtEl>
                                          <p:spTgt spid="63"/>
                                        </p:tgtEl>
                                        <p:attrNameLst>
                                          <p:attrName>ppt_h</p:attrName>
                                        </p:attrNameLst>
                                      </p:cBhvr>
                                      <p:tavLst>
                                        <p:tav tm="0">
                                          <p:val>
                                            <p:fltVal val="0"/>
                                          </p:val>
                                        </p:tav>
                                        <p:tav tm="100000">
                                          <p:val>
                                            <p:strVal val="#ppt_h"/>
                                          </p:val>
                                        </p:tav>
                                      </p:tavLst>
                                    </p:anim>
                                    <p:animEffect transition="in" filter="fade">
                                      <p:cBhvr>
                                        <p:cTn id="9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6" grpId="0" animBg="1"/>
      <p:bldP spid="1157" grpId="0" animBg="1"/>
      <p:bldP spid="1238" grpId="0" animBg="1"/>
      <p:bldP spid="1239" grpId="0"/>
      <p:bldP spid="1240" grpId="0" build="p"/>
      <p:bldP spid="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5949788" y="3502651"/>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5327249" y="1348617"/>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4571;p80">
            <a:extLst>
              <a:ext uri="{FF2B5EF4-FFF2-40B4-BE49-F238E27FC236}">
                <a16:creationId xmlns:a16="http://schemas.microsoft.com/office/drawing/2014/main" id="{0EB86CD0-F5BC-D599-CF01-A4CACBCC7367}"/>
              </a:ext>
            </a:extLst>
          </p:cNvPr>
          <p:cNvSpPr/>
          <p:nvPr/>
        </p:nvSpPr>
        <p:spPr>
          <a:xfrm>
            <a:off x="696713" y="1692198"/>
            <a:ext cx="1818431" cy="2321400"/>
          </a:xfrm>
          <a:prstGeom prst="roundRect">
            <a:avLst>
              <a:gd name="adj" fmla="val 26711"/>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4573;p80">
            <a:extLst>
              <a:ext uri="{FF2B5EF4-FFF2-40B4-BE49-F238E27FC236}">
                <a16:creationId xmlns:a16="http://schemas.microsoft.com/office/drawing/2014/main" id="{57317210-C0CB-F279-573A-1BD5E247A919}"/>
              </a:ext>
            </a:extLst>
          </p:cNvPr>
          <p:cNvSpPr txBox="1">
            <a:spLocks/>
          </p:cNvSpPr>
          <p:nvPr/>
        </p:nvSpPr>
        <p:spPr>
          <a:xfrm>
            <a:off x="3203268" y="1062117"/>
            <a:ext cx="5284726"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algn="ctr"/>
            <a:r>
              <a:rPr lang="vi-VN" sz="2400">
                <a:solidFill>
                  <a:schemeClr val="bg1">
                    <a:lumMod val="10000"/>
                  </a:schemeClr>
                </a:solidFill>
                <a:latin typeface="+mj-lt"/>
              </a:rPr>
              <a:t>Đây là những hiểu biết về tự nhiên, biết sống hài hòa với tự nhiên</a:t>
            </a:r>
            <a:endParaRPr lang="en-US" sz="2400">
              <a:solidFill>
                <a:schemeClr val="bg1">
                  <a:lumMod val="10000"/>
                </a:schemeClr>
              </a:solidFill>
              <a:latin typeface="+mj-lt"/>
            </a:endParaRPr>
          </a:p>
        </p:txBody>
      </p:sp>
      <p:sp>
        <p:nvSpPr>
          <p:cNvPr id="31" name="Google Shape;4575;p80">
            <a:extLst>
              <a:ext uri="{FF2B5EF4-FFF2-40B4-BE49-F238E27FC236}">
                <a16:creationId xmlns:a16="http://schemas.microsoft.com/office/drawing/2014/main" id="{BBF6BA32-4097-5E98-F0C5-EC680CD5D3A3}"/>
              </a:ext>
            </a:extLst>
          </p:cNvPr>
          <p:cNvSpPr txBox="1">
            <a:spLocks/>
          </p:cNvSpPr>
          <p:nvPr/>
        </p:nvSpPr>
        <p:spPr>
          <a:xfrm>
            <a:off x="3126339" y="1983862"/>
            <a:ext cx="6059241" cy="7320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marL="0" lvl="0" indent="0" algn="ctr">
              <a:buClr>
                <a:srgbClr val="383838"/>
              </a:buClr>
            </a:pPr>
            <a:r>
              <a:rPr lang="vi-VN" sz="2400">
                <a:solidFill>
                  <a:schemeClr val="bg1">
                    <a:lumMod val="10000"/>
                  </a:schemeClr>
                </a:solidFill>
                <a:latin typeface="+mj-lt"/>
              </a:rPr>
              <a:t>Nhân loại đã tưng mắc nhiều sai lầm trong cách ứng xử với tự nhiên và phải trả những giá đắt. </a:t>
            </a:r>
            <a:endParaRPr kumimoji="0" lang="en-US" sz="2400" b="0" i="0" u="none" strike="noStrike" kern="0" cap="none" spc="0" normalizeH="0" baseline="0" noProof="0">
              <a:ln>
                <a:noFill/>
              </a:ln>
              <a:solidFill>
                <a:schemeClr val="bg1">
                  <a:lumMod val="10000"/>
                </a:schemeClr>
              </a:solidFill>
              <a:effectLst/>
              <a:uLnTx/>
              <a:uFillTx/>
              <a:latin typeface="+mj-lt"/>
              <a:sym typeface="Hind"/>
            </a:endParaRPr>
          </a:p>
        </p:txBody>
      </p:sp>
      <p:sp>
        <p:nvSpPr>
          <p:cNvPr id="33" name="Google Shape;4577;p80">
            <a:extLst>
              <a:ext uri="{FF2B5EF4-FFF2-40B4-BE49-F238E27FC236}">
                <a16:creationId xmlns:a16="http://schemas.microsoft.com/office/drawing/2014/main" id="{32C02A0F-4708-2F11-1734-C82B60623EBA}"/>
              </a:ext>
            </a:extLst>
          </p:cNvPr>
          <p:cNvSpPr txBox="1">
            <a:spLocks/>
          </p:cNvSpPr>
          <p:nvPr/>
        </p:nvSpPr>
        <p:spPr>
          <a:xfrm>
            <a:off x="3021229" y="3103855"/>
            <a:ext cx="6269459"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algn="ctr"/>
            <a:r>
              <a:rPr lang="vi-VN" sz="2400">
                <a:solidFill>
                  <a:schemeClr val="bg1">
                    <a:lumMod val="10000"/>
                  </a:schemeClr>
                </a:solidFill>
                <a:latin typeface="+mj-lt"/>
              </a:rPr>
              <a:t>Nhưng thực tế từ xa xưa, nhiều cộng cồng đã biết chọn cách sống tôn trọng suy luật của tự nhiên, nương theo nhịp điệu của tự nhiên để có được sự thanh thản, hạnh phúc</a:t>
            </a:r>
            <a:endParaRPr lang="en-US" sz="2400">
              <a:solidFill>
                <a:schemeClr val="bg1">
                  <a:lumMod val="10000"/>
                </a:schemeClr>
              </a:solidFill>
              <a:latin typeface="+mj-lt"/>
            </a:endParaRPr>
          </a:p>
        </p:txBody>
      </p:sp>
      <p:grpSp>
        <p:nvGrpSpPr>
          <p:cNvPr id="35" name="Google Shape;4579;p80">
            <a:extLst>
              <a:ext uri="{FF2B5EF4-FFF2-40B4-BE49-F238E27FC236}">
                <a16:creationId xmlns:a16="http://schemas.microsoft.com/office/drawing/2014/main" id="{39EACE51-817A-483F-E7E6-75ABC3AA2F0F}"/>
              </a:ext>
            </a:extLst>
          </p:cNvPr>
          <p:cNvGrpSpPr/>
          <p:nvPr/>
        </p:nvGrpSpPr>
        <p:grpSpPr>
          <a:xfrm>
            <a:off x="2857733" y="1237597"/>
            <a:ext cx="517500" cy="517500"/>
            <a:chOff x="4408550" y="1099325"/>
            <a:chExt cx="517500" cy="517500"/>
          </a:xfrm>
        </p:grpSpPr>
        <p:sp>
          <p:nvSpPr>
            <p:cNvPr id="36" name="Google Shape;4580;p80">
              <a:extLst>
                <a:ext uri="{FF2B5EF4-FFF2-40B4-BE49-F238E27FC236}">
                  <a16:creationId xmlns:a16="http://schemas.microsoft.com/office/drawing/2014/main" id="{4CB5B155-27FC-6EEF-9649-232CBF07EACA}"/>
                </a:ext>
              </a:extLst>
            </p:cNvPr>
            <p:cNvSpPr/>
            <p:nvPr/>
          </p:nvSpPr>
          <p:spPr>
            <a:xfrm>
              <a:off x="4408550" y="1099325"/>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581;p80">
              <a:extLst>
                <a:ext uri="{FF2B5EF4-FFF2-40B4-BE49-F238E27FC236}">
                  <a16:creationId xmlns:a16="http://schemas.microsoft.com/office/drawing/2014/main" id="{A8022112-BE14-0B75-C1DE-194346F10DAC}"/>
                </a:ext>
              </a:extLst>
            </p:cNvPr>
            <p:cNvGrpSpPr/>
            <p:nvPr/>
          </p:nvGrpSpPr>
          <p:grpSpPr>
            <a:xfrm>
              <a:off x="4539483" y="1253151"/>
              <a:ext cx="255838" cy="209854"/>
              <a:chOff x="3830153" y="1863036"/>
              <a:chExt cx="322986" cy="264900"/>
            </a:xfrm>
          </p:grpSpPr>
          <p:sp>
            <p:nvSpPr>
              <p:cNvPr id="38" name="Google Shape;4582;p80">
                <a:extLst>
                  <a:ext uri="{FF2B5EF4-FFF2-40B4-BE49-F238E27FC236}">
                    <a16:creationId xmlns:a16="http://schemas.microsoft.com/office/drawing/2014/main" id="{32603F6E-7DED-712C-AEE0-72CC36230CA5}"/>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83;p80">
                <a:extLst>
                  <a:ext uri="{FF2B5EF4-FFF2-40B4-BE49-F238E27FC236}">
                    <a16:creationId xmlns:a16="http://schemas.microsoft.com/office/drawing/2014/main" id="{9515ACE8-D0E1-6421-C0F0-96F385695557}"/>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0" name="Google Shape;4584;p80">
            <a:extLst>
              <a:ext uri="{FF2B5EF4-FFF2-40B4-BE49-F238E27FC236}">
                <a16:creationId xmlns:a16="http://schemas.microsoft.com/office/drawing/2014/main" id="{292C1854-668E-0F26-BC49-641EF5FE0654}"/>
              </a:ext>
            </a:extLst>
          </p:cNvPr>
          <p:cNvGrpSpPr/>
          <p:nvPr/>
        </p:nvGrpSpPr>
        <p:grpSpPr>
          <a:xfrm>
            <a:off x="2637537" y="2287362"/>
            <a:ext cx="517500" cy="517500"/>
            <a:chOff x="4408650" y="2305999"/>
            <a:chExt cx="517500" cy="517500"/>
          </a:xfrm>
        </p:grpSpPr>
        <p:sp>
          <p:nvSpPr>
            <p:cNvPr id="41" name="Google Shape;4585;p80">
              <a:extLst>
                <a:ext uri="{FF2B5EF4-FFF2-40B4-BE49-F238E27FC236}">
                  <a16:creationId xmlns:a16="http://schemas.microsoft.com/office/drawing/2014/main" id="{3ABF650F-DC4F-EFB5-010E-845FF2F0972A}"/>
                </a:ext>
              </a:extLst>
            </p:cNvPr>
            <p:cNvSpPr/>
            <p:nvPr/>
          </p:nvSpPr>
          <p:spPr>
            <a:xfrm>
              <a:off x="4408650" y="2305999"/>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2" name="Google Shape;4586;p80">
              <a:extLst>
                <a:ext uri="{FF2B5EF4-FFF2-40B4-BE49-F238E27FC236}">
                  <a16:creationId xmlns:a16="http://schemas.microsoft.com/office/drawing/2014/main" id="{111E4AC7-D07C-50D8-E9F6-01A5445DA0C0}"/>
                </a:ext>
              </a:extLst>
            </p:cNvPr>
            <p:cNvGrpSpPr/>
            <p:nvPr/>
          </p:nvGrpSpPr>
          <p:grpSpPr>
            <a:xfrm>
              <a:off x="4539483" y="2466876"/>
              <a:ext cx="255838" cy="209854"/>
              <a:chOff x="3830153" y="1863036"/>
              <a:chExt cx="322986" cy="264900"/>
            </a:xfrm>
          </p:grpSpPr>
          <p:sp>
            <p:nvSpPr>
              <p:cNvPr id="43" name="Google Shape;4587;p80">
                <a:extLst>
                  <a:ext uri="{FF2B5EF4-FFF2-40B4-BE49-F238E27FC236}">
                    <a16:creationId xmlns:a16="http://schemas.microsoft.com/office/drawing/2014/main" id="{86F046A1-E983-6426-CE10-A49C499D134A}"/>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88;p80">
                <a:extLst>
                  <a:ext uri="{FF2B5EF4-FFF2-40B4-BE49-F238E27FC236}">
                    <a16:creationId xmlns:a16="http://schemas.microsoft.com/office/drawing/2014/main" id="{494A8626-160D-0B16-23DE-250C1B3296FB}"/>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5" name="Google Shape;4589;p80">
            <a:extLst>
              <a:ext uri="{FF2B5EF4-FFF2-40B4-BE49-F238E27FC236}">
                <a16:creationId xmlns:a16="http://schemas.microsoft.com/office/drawing/2014/main" id="{713ADDFB-276A-40AA-53B7-94AEA6C6F92F}"/>
              </a:ext>
            </a:extLst>
          </p:cNvPr>
          <p:cNvGrpSpPr/>
          <p:nvPr/>
        </p:nvGrpSpPr>
        <p:grpSpPr>
          <a:xfrm>
            <a:off x="2801339" y="3439979"/>
            <a:ext cx="517500" cy="517500"/>
            <a:chOff x="4408550" y="3505413"/>
            <a:chExt cx="517500" cy="517500"/>
          </a:xfrm>
        </p:grpSpPr>
        <p:sp>
          <p:nvSpPr>
            <p:cNvPr id="46" name="Google Shape;4590;p80">
              <a:extLst>
                <a:ext uri="{FF2B5EF4-FFF2-40B4-BE49-F238E27FC236}">
                  <a16:creationId xmlns:a16="http://schemas.microsoft.com/office/drawing/2014/main" id="{3DE80B5E-A459-F60B-836F-B9034880E63E}"/>
                </a:ext>
              </a:extLst>
            </p:cNvPr>
            <p:cNvSpPr/>
            <p:nvPr/>
          </p:nvSpPr>
          <p:spPr>
            <a:xfrm>
              <a:off x="4408550" y="3505413"/>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7" name="Google Shape;4591;p80">
              <a:extLst>
                <a:ext uri="{FF2B5EF4-FFF2-40B4-BE49-F238E27FC236}">
                  <a16:creationId xmlns:a16="http://schemas.microsoft.com/office/drawing/2014/main" id="{D4A1FBD9-82AD-1426-C088-03C410D5425E}"/>
                </a:ext>
              </a:extLst>
            </p:cNvPr>
            <p:cNvGrpSpPr/>
            <p:nvPr/>
          </p:nvGrpSpPr>
          <p:grpSpPr>
            <a:xfrm>
              <a:off x="4539483" y="3666501"/>
              <a:ext cx="255838" cy="209854"/>
              <a:chOff x="3830153" y="1863036"/>
              <a:chExt cx="322986" cy="264900"/>
            </a:xfrm>
          </p:grpSpPr>
          <p:sp>
            <p:nvSpPr>
              <p:cNvPr id="48" name="Google Shape;4592;p80">
                <a:extLst>
                  <a:ext uri="{FF2B5EF4-FFF2-40B4-BE49-F238E27FC236}">
                    <a16:creationId xmlns:a16="http://schemas.microsoft.com/office/drawing/2014/main" id="{5541ED59-5094-A168-7E48-963EDC0ABF63}"/>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93;p80">
                <a:extLst>
                  <a:ext uri="{FF2B5EF4-FFF2-40B4-BE49-F238E27FC236}">
                    <a16:creationId xmlns:a16="http://schemas.microsoft.com/office/drawing/2014/main" id="{CDD3C63B-A47D-3D62-91BF-6E2B2D0FC6E2}"/>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6" name="Google Shape;4600;p80">
            <a:extLst>
              <a:ext uri="{FF2B5EF4-FFF2-40B4-BE49-F238E27FC236}">
                <a16:creationId xmlns:a16="http://schemas.microsoft.com/office/drawing/2014/main" id="{0999B2F4-D83D-F6F5-9671-5C7977D0F240}"/>
              </a:ext>
            </a:extLst>
          </p:cNvPr>
          <p:cNvGrpSpPr/>
          <p:nvPr/>
        </p:nvGrpSpPr>
        <p:grpSpPr>
          <a:xfrm rot="832836" flipH="1">
            <a:off x="1886023" y="3764480"/>
            <a:ext cx="442869" cy="748912"/>
            <a:chOff x="4774877" y="116629"/>
            <a:chExt cx="576785" cy="975095"/>
          </a:xfrm>
        </p:grpSpPr>
        <p:sp>
          <p:nvSpPr>
            <p:cNvPr id="57" name="Google Shape;4601;p80">
              <a:extLst>
                <a:ext uri="{FF2B5EF4-FFF2-40B4-BE49-F238E27FC236}">
                  <a16:creationId xmlns:a16="http://schemas.microsoft.com/office/drawing/2014/main" id="{BF8CF905-D8E5-5B62-A39F-2495F3FC5DED}"/>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02;p80">
              <a:extLst>
                <a:ext uri="{FF2B5EF4-FFF2-40B4-BE49-F238E27FC236}">
                  <a16:creationId xmlns:a16="http://schemas.microsoft.com/office/drawing/2014/main" id="{1D3494F1-40E1-81C8-823B-0AC08290EDAE}"/>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03;p80">
              <a:extLst>
                <a:ext uri="{FF2B5EF4-FFF2-40B4-BE49-F238E27FC236}">
                  <a16:creationId xmlns:a16="http://schemas.microsoft.com/office/drawing/2014/main" id="{268B99EF-3E9F-F2CA-F718-B61819A88B5A}"/>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04;p80">
              <a:extLst>
                <a:ext uri="{FF2B5EF4-FFF2-40B4-BE49-F238E27FC236}">
                  <a16:creationId xmlns:a16="http://schemas.microsoft.com/office/drawing/2014/main" id="{D728B464-EB2B-678A-7A66-AE6A682B9BB1}"/>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605;p80">
              <a:extLst>
                <a:ext uri="{FF2B5EF4-FFF2-40B4-BE49-F238E27FC236}">
                  <a16:creationId xmlns:a16="http://schemas.microsoft.com/office/drawing/2014/main" id="{86721103-3DCD-BDEE-0E5D-A6505675C9C5}"/>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606;p80">
              <a:extLst>
                <a:ext uri="{FF2B5EF4-FFF2-40B4-BE49-F238E27FC236}">
                  <a16:creationId xmlns:a16="http://schemas.microsoft.com/office/drawing/2014/main" id="{929F0457-481C-F508-38DB-464A6D9432F5}"/>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2" name="Google Shape;4614;p80">
            <a:extLst>
              <a:ext uri="{FF2B5EF4-FFF2-40B4-BE49-F238E27FC236}">
                <a16:creationId xmlns:a16="http://schemas.microsoft.com/office/drawing/2014/main" id="{EDE6561B-DA1F-899C-B6EE-A20845F95629}"/>
              </a:ext>
            </a:extLst>
          </p:cNvPr>
          <p:cNvGrpSpPr/>
          <p:nvPr/>
        </p:nvGrpSpPr>
        <p:grpSpPr>
          <a:xfrm rot="-3060888">
            <a:off x="2213027" y="1454569"/>
            <a:ext cx="342087" cy="481790"/>
            <a:chOff x="1554950" y="3841075"/>
            <a:chExt cx="389950" cy="549200"/>
          </a:xfrm>
        </p:grpSpPr>
        <p:sp>
          <p:nvSpPr>
            <p:cNvPr id="1223" name="Google Shape;4615;p80">
              <a:extLst>
                <a:ext uri="{FF2B5EF4-FFF2-40B4-BE49-F238E27FC236}">
                  <a16:creationId xmlns:a16="http://schemas.microsoft.com/office/drawing/2014/main" id="{76D7A453-6907-A355-25B2-2BFCCBD9AC8B}"/>
                </a:ext>
              </a:extLst>
            </p:cNvPr>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616;p80">
              <a:extLst>
                <a:ext uri="{FF2B5EF4-FFF2-40B4-BE49-F238E27FC236}">
                  <a16:creationId xmlns:a16="http://schemas.microsoft.com/office/drawing/2014/main" id="{626108BF-12D5-E78B-FD4B-AE340F3C4CC7}"/>
                </a:ext>
              </a:extLst>
            </p:cNvPr>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617;p80">
              <a:extLst>
                <a:ext uri="{FF2B5EF4-FFF2-40B4-BE49-F238E27FC236}">
                  <a16:creationId xmlns:a16="http://schemas.microsoft.com/office/drawing/2014/main" id="{46B8459B-FE08-5E5C-5266-F5FB5373AB69}"/>
                </a:ext>
              </a:extLst>
            </p:cNvPr>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4618;p80">
              <a:extLst>
                <a:ext uri="{FF2B5EF4-FFF2-40B4-BE49-F238E27FC236}">
                  <a16:creationId xmlns:a16="http://schemas.microsoft.com/office/drawing/2014/main" id="{A503C81E-E391-29C5-6ED8-3246028760BC}"/>
                </a:ext>
              </a:extLst>
            </p:cNvPr>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619;p80">
              <a:extLst>
                <a:ext uri="{FF2B5EF4-FFF2-40B4-BE49-F238E27FC236}">
                  <a16:creationId xmlns:a16="http://schemas.microsoft.com/office/drawing/2014/main" id="{4DC7876B-CF4D-C7FF-22C6-95033E5D7EEE}"/>
                </a:ext>
              </a:extLst>
            </p:cNvPr>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4620;p80">
              <a:extLst>
                <a:ext uri="{FF2B5EF4-FFF2-40B4-BE49-F238E27FC236}">
                  <a16:creationId xmlns:a16="http://schemas.microsoft.com/office/drawing/2014/main" id="{6905F623-9EEB-A687-49B9-6CC252A64B02}"/>
                </a:ext>
              </a:extLst>
            </p:cNvPr>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621;p80">
              <a:extLst>
                <a:ext uri="{FF2B5EF4-FFF2-40B4-BE49-F238E27FC236}">
                  <a16:creationId xmlns:a16="http://schemas.microsoft.com/office/drawing/2014/main" id="{B1D548F1-BD5A-5D76-2958-AE07DF47C852}"/>
                </a:ext>
              </a:extLst>
            </p:cNvPr>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622;p80">
              <a:extLst>
                <a:ext uri="{FF2B5EF4-FFF2-40B4-BE49-F238E27FC236}">
                  <a16:creationId xmlns:a16="http://schemas.microsoft.com/office/drawing/2014/main" id="{A118B13B-79F2-292A-8A2F-CDB135DEAF80}"/>
                </a:ext>
              </a:extLst>
            </p:cNvPr>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1" name="Google Shape;4623;p80">
            <a:extLst>
              <a:ext uri="{FF2B5EF4-FFF2-40B4-BE49-F238E27FC236}">
                <a16:creationId xmlns:a16="http://schemas.microsoft.com/office/drawing/2014/main" id="{D46D88BB-18B4-F9E8-B292-C02C4CED1761}"/>
              </a:ext>
            </a:extLst>
          </p:cNvPr>
          <p:cNvGrpSpPr/>
          <p:nvPr/>
        </p:nvGrpSpPr>
        <p:grpSpPr>
          <a:xfrm rot="7739112">
            <a:off x="654023" y="3560974"/>
            <a:ext cx="342087" cy="481790"/>
            <a:chOff x="1554950" y="3841075"/>
            <a:chExt cx="389950" cy="549200"/>
          </a:xfrm>
        </p:grpSpPr>
        <p:sp>
          <p:nvSpPr>
            <p:cNvPr id="1232" name="Google Shape;4624;p80">
              <a:extLst>
                <a:ext uri="{FF2B5EF4-FFF2-40B4-BE49-F238E27FC236}">
                  <a16:creationId xmlns:a16="http://schemas.microsoft.com/office/drawing/2014/main" id="{7BB68613-A3D3-8126-A273-CEAD6BAFF6EE}"/>
                </a:ext>
              </a:extLst>
            </p:cNvPr>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4625;p80">
              <a:extLst>
                <a:ext uri="{FF2B5EF4-FFF2-40B4-BE49-F238E27FC236}">
                  <a16:creationId xmlns:a16="http://schemas.microsoft.com/office/drawing/2014/main" id="{D249F139-4C41-D61E-1178-75B45ABA9E72}"/>
                </a:ext>
              </a:extLst>
            </p:cNvPr>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4626;p80">
              <a:extLst>
                <a:ext uri="{FF2B5EF4-FFF2-40B4-BE49-F238E27FC236}">
                  <a16:creationId xmlns:a16="http://schemas.microsoft.com/office/drawing/2014/main" id="{A0703D2D-9C9E-6C49-DFD4-649C9E52BA6A}"/>
                </a:ext>
              </a:extLst>
            </p:cNvPr>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4627;p80">
              <a:extLst>
                <a:ext uri="{FF2B5EF4-FFF2-40B4-BE49-F238E27FC236}">
                  <a16:creationId xmlns:a16="http://schemas.microsoft.com/office/drawing/2014/main" id="{FB3FCA8F-8D11-1455-7E8E-B839DEE71B0F}"/>
                </a:ext>
              </a:extLst>
            </p:cNvPr>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4628;p80">
              <a:extLst>
                <a:ext uri="{FF2B5EF4-FFF2-40B4-BE49-F238E27FC236}">
                  <a16:creationId xmlns:a16="http://schemas.microsoft.com/office/drawing/2014/main" id="{13D4C818-974A-C26B-8E61-37D38FD5B49B}"/>
                </a:ext>
              </a:extLst>
            </p:cNvPr>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4629;p80">
              <a:extLst>
                <a:ext uri="{FF2B5EF4-FFF2-40B4-BE49-F238E27FC236}">
                  <a16:creationId xmlns:a16="http://schemas.microsoft.com/office/drawing/2014/main" id="{A7EC5835-41D7-6ADE-6AB5-79D9BAEF3A10}"/>
                </a:ext>
              </a:extLst>
            </p:cNvPr>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4630;p80">
              <a:extLst>
                <a:ext uri="{FF2B5EF4-FFF2-40B4-BE49-F238E27FC236}">
                  <a16:creationId xmlns:a16="http://schemas.microsoft.com/office/drawing/2014/main" id="{71B54A78-A381-8F02-F7C4-FE6DC7BAC9EB}"/>
                </a:ext>
              </a:extLst>
            </p:cNvPr>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4631;p80">
              <a:extLst>
                <a:ext uri="{FF2B5EF4-FFF2-40B4-BE49-F238E27FC236}">
                  <a16:creationId xmlns:a16="http://schemas.microsoft.com/office/drawing/2014/main" id="{62FB1F97-0646-526B-ADFA-1A011C5CEE7D}"/>
                </a:ext>
              </a:extLst>
            </p:cNvPr>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11" name="TextBox 1310">
            <a:extLst>
              <a:ext uri="{FF2B5EF4-FFF2-40B4-BE49-F238E27FC236}">
                <a16:creationId xmlns:a16="http://schemas.microsoft.com/office/drawing/2014/main" id="{EAB3BA88-13E9-767C-8FE4-BA91E23B7B5C}"/>
              </a:ext>
            </a:extLst>
          </p:cNvPr>
          <p:cNvSpPr txBox="1"/>
          <p:nvPr/>
        </p:nvSpPr>
        <p:spPr>
          <a:xfrm>
            <a:off x="705943" y="1897923"/>
            <a:ext cx="1722974" cy="1754326"/>
          </a:xfrm>
          <a:prstGeom prst="rect">
            <a:avLst/>
          </a:prstGeom>
          <a:noFill/>
        </p:spPr>
        <p:txBody>
          <a:bodyPr wrap="square">
            <a:spAutoFit/>
          </a:bodyPr>
          <a:lstStyle/>
          <a:p>
            <a:pPr algn="ctr"/>
            <a:r>
              <a:rPr lang="en-US" sz="2400" b="1" i="1">
                <a:solidFill>
                  <a:srgbClr val="000000"/>
                </a:solidFill>
                <a:effectLst/>
                <a:latin typeface="Times New Roman" panose="02020603050405020304" pitchFamily="18" charset="0"/>
                <a:ea typeface="Calibri" panose="020F0502020204030204" pitchFamily="34" charset="0"/>
              </a:rPr>
              <a:t>Chủ đề bài học: </a:t>
            </a:r>
            <a:r>
              <a:rPr lang="vi-VN" sz="2400" b="1" i="1">
                <a:solidFill>
                  <a:srgbClr val="000000"/>
                </a:solidFill>
                <a:effectLst/>
                <a:latin typeface="Times New Roman" panose="02020603050405020304" pitchFamily="18" charset="0"/>
                <a:ea typeface="Calibri" panose="020F0502020204030204" pitchFamily="34" charset="0"/>
              </a:rPr>
              <a:t> </a:t>
            </a:r>
            <a:r>
              <a:rPr lang="vi-VN" sz="2800" b="1" i="1">
                <a:solidFill>
                  <a:srgbClr val="000000"/>
                </a:solidFill>
                <a:effectLst/>
                <a:latin typeface="Times New Roman" panose="02020603050405020304" pitchFamily="18" charset="0"/>
                <a:ea typeface="Calibri" panose="020F0502020204030204" pitchFamily="34" charset="0"/>
              </a:rPr>
              <a:t>Hòa điệu với tự nhiên.</a:t>
            </a:r>
            <a:endParaRPr lang="en-US" sz="2400" b="1" i="1"/>
          </a:p>
        </p:txBody>
      </p:sp>
    </p:spTree>
    <p:extLst>
      <p:ext uri="{BB962C8B-B14F-4D97-AF65-F5344CB8AC3E}">
        <p14:creationId xmlns:p14="http://schemas.microsoft.com/office/powerpoint/2010/main" val="37247950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50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nodeType="withEffect">
                                  <p:stCondLst>
                                    <p:cond delay="0"/>
                                  </p:stCondLst>
                                  <p:childTnLst>
                                    <p:set>
                                      <p:cBhvr>
                                        <p:cTn id="18" dur="1" fill="hold">
                                          <p:stCondLst>
                                            <p:cond delay="0"/>
                                          </p:stCondLst>
                                        </p:cTn>
                                        <p:tgtEl>
                                          <p:spTgt spid="1222"/>
                                        </p:tgtEl>
                                        <p:attrNameLst>
                                          <p:attrName>style.visibility</p:attrName>
                                        </p:attrNameLst>
                                      </p:cBhvr>
                                      <p:to>
                                        <p:strVal val="visible"/>
                                      </p:to>
                                    </p:set>
                                    <p:animEffect transition="in" filter="wipe(down)">
                                      <p:cBhvr>
                                        <p:cTn id="19" dur="500"/>
                                        <p:tgtEl>
                                          <p:spTgt spid="1222"/>
                                        </p:tgtEl>
                                      </p:cBhvr>
                                    </p:animEffect>
                                  </p:childTnLst>
                                </p:cTn>
                              </p:par>
                              <p:par>
                                <p:cTn id="20" presetID="22" presetClass="entr" presetSubtype="4" fill="hold" nodeType="withEffect">
                                  <p:stCondLst>
                                    <p:cond delay="0"/>
                                  </p:stCondLst>
                                  <p:childTnLst>
                                    <p:set>
                                      <p:cBhvr>
                                        <p:cTn id="21" dur="1" fill="hold">
                                          <p:stCondLst>
                                            <p:cond delay="0"/>
                                          </p:stCondLst>
                                        </p:cTn>
                                        <p:tgtEl>
                                          <p:spTgt spid="1231"/>
                                        </p:tgtEl>
                                        <p:attrNameLst>
                                          <p:attrName>style.visibility</p:attrName>
                                        </p:attrNameLst>
                                      </p:cBhvr>
                                      <p:to>
                                        <p:strVal val="visible"/>
                                      </p:to>
                                    </p:set>
                                    <p:animEffect transition="in" filter="wipe(down)">
                                      <p:cBhvr>
                                        <p:cTn id="22" dur="500"/>
                                        <p:tgtEl>
                                          <p:spTgt spid="1231"/>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11"/>
                                        </p:tgtEl>
                                        <p:attrNameLst>
                                          <p:attrName>style.visibility</p:attrName>
                                        </p:attrNameLst>
                                      </p:cBhvr>
                                      <p:to>
                                        <p:strVal val="visible"/>
                                      </p:to>
                                    </p:set>
                                    <p:animEffect transition="in" filter="wipe(down)">
                                      <p:cBhvr>
                                        <p:cTn id="25" dur="500"/>
                                        <p:tgtEl>
                                          <p:spTgt spid="131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down)">
                                      <p:cBhvr>
                                        <p:cTn id="30" dur="500"/>
                                        <p:tgtEl>
                                          <p:spTgt spid="35"/>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down)">
                                      <p:cBhvr>
                                        <p:cTn id="33" dur="5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down)">
                                      <p:cBhvr>
                                        <p:cTn id="38" dur="500"/>
                                        <p:tgtEl>
                                          <p:spTgt spid="4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ipe(down)">
                                      <p:cBhvr>
                                        <p:cTn id="4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31" grpId="0"/>
      <p:bldP spid="33" grpId="0"/>
      <p:bldP spid="13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组合 11">
            <a:extLst>
              <a:ext uri="{FF2B5EF4-FFF2-40B4-BE49-F238E27FC236}">
                <a16:creationId xmlns:a16="http://schemas.microsoft.com/office/drawing/2014/main" id="{490020ED-DCFD-A8FC-F15C-A2FDF00BF6BC}"/>
              </a:ext>
            </a:extLst>
          </p:cNvPr>
          <p:cNvGrpSpPr/>
          <p:nvPr/>
        </p:nvGrpSpPr>
        <p:grpSpPr>
          <a:xfrm>
            <a:off x="4194045" y="1383947"/>
            <a:ext cx="4475551" cy="2115509"/>
            <a:chOff x="-1356" y="2492"/>
            <a:chExt cx="13172" cy="7215"/>
          </a:xfrm>
          <a:solidFill>
            <a:srgbClr val="5E8381">
              <a:lumMod val="20000"/>
              <a:lumOff val="80000"/>
            </a:srgbClr>
          </a:solidFill>
        </p:grpSpPr>
        <p:sp>
          <p:nvSpPr>
            <p:cNvPr id="32" name="椭圆形标注 12">
              <a:extLst>
                <a:ext uri="{FF2B5EF4-FFF2-40B4-BE49-F238E27FC236}">
                  <a16:creationId xmlns:a16="http://schemas.microsoft.com/office/drawing/2014/main" id="{425A9DF0-A589-9F87-BB01-68762EAC1232}"/>
                </a:ext>
              </a:extLst>
            </p:cNvPr>
            <p:cNvSpPr/>
            <p:nvPr/>
          </p:nvSpPr>
          <p:spPr>
            <a:xfrm flipH="1">
              <a:off x="-1356" y="2492"/>
              <a:ext cx="13172" cy="7215"/>
            </a:xfrm>
            <a:prstGeom prst="wedgeEllipseCallout">
              <a:avLst>
                <a:gd name="adj1" fmla="val 52101"/>
                <a:gd name="adj2" fmla="val 48024"/>
              </a:avLst>
            </a:prstGeom>
            <a:solidFill>
              <a:srgbClr val="CFE1E5">
                <a:lumMod val="75000"/>
              </a:srgb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C2E5F3"/>
                </a:solidFill>
                <a:effectLst/>
                <a:uLnTx/>
                <a:uFillTx/>
                <a:latin typeface="思源黑体 CN Light" panose="020B0300000000000000" charset="-122"/>
                <a:ea typeface="思源黑体 CN Light" panose="020B0300000000000000" charset="-122"/>
                <a:cs typeface="+mn-cs"/>
              </a:endParaRPr>
            </a:p>
          </p:txBody>
        </p:sp>
        <p:sp>
          <p:nvSpPr>
            <p:cNvPr id="34" name="文本框 13">
              <a:extLst>
                <a:ext uri="{FF2B5EF4-FFF2-40B4-BE49-F238E27FC236}">
                  <a16:creationId xmlns:a16="http://schemas.microsoft.com/office/drawing/2014/main" id="{224A4941-7A5C-0581-DF64-3E9EDEB91372}"/>
                </a:ext>
              </a:extLst>
            </p:cNvPr>
            <p:cNvSpPr txBox="1"/>
            <p:nvPr/>
          </p:nvSpPr>
          <p:spPr>
            <a:xfrm>
              <a:off x="-450" y="4125"/>
              <a:ext cx="11039" cy="3674"/>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a:solidFill>
                    <a:srgbClr val="FFFFFF"/>
                  </a:solidFill>
                  <a:effectLst/>
                  <a:latin typeface="Times New Roman" panose="02020603050405020304" pitchFamily="18" charset="0"/>
                  <a:ea typeface="Calibri" panose="020F0502020204030204" pitchFamily="34" charset="0"/>
                </a:rPr>
                <a:t>Thể loại chính: Văn</a:t>
              </a:r>
              <a:r>
                <a:rPr lang="vi-VN" sz="3200">
                  <a:solidFill>
                    <a:srgbClr val="FFFFFF"/>
                  </a:solidFill>
                  <a:effectLst/>
                  <a:latin typeface="Times New Roman" panose="02020603050405020304" pitchFamily="18" charset="0"/>
                  <a:ea typeface="Calibri" panose="020F0502020204030204" pitchFamily="34" charset="0"/>
                </a:rPr>
                <a:t> bản thông tin</a:t>
              </a:r>
              <a:endParaRPr kumimoji="0" lang="en-US" sz="5400" b="0" i="0" u="none" strike="noStrike" kern="1200" cap="none" spc="0" normalizeH="0" baseline="0" noProof="0">
                <a:ln>
                  <a:noFill/>
                </a:ln>
                <a:solidFill>
                  <a:srgbClr val="FFFFFF"/>
                </a:solidFill>
                <a:effectLst/>
                <a:uLnTx/>
                <a:uFillTx/>
                <a:latin typeface=".VnTime"/>
                <a:ea typeface="Times New Roman" panose="02020603050405020304" pitchFamily="18" charset="0"/>
                <a:cs typeface="Times New Roman" panose="02020603050405020304" pitchFamily="18" charset="0"/>
              </a:endParaRPr>
            </a:p>
          </p:txBody>
        </p:sp>
      </p:grpSp>
      <p:pic>
        <p:nvPicPr>
          <p:cNvPr id="50" name="Picture 49">
            <a:extLst>
              <a:ext uri="{FF2B5EF4-FFF2-40B4-BE49-F238E27FC236}">
                <a16:creationId xmlns:a16="http://schemas.microsoft.com/office/drawing/2014/main" id="{CB7A2000-4B3B-A7A0-4812-1E5CC1C99291}"/>
              </a:ext>
            </a:extLst>
          </p:cNvPr>
          <p:cNvPicPr>
            <a:picLocks noChangeAspect="1"/>
          </p:cNvPicPr>
          <p:nvPr/>
        </p:nvPicPr>
        <p:blipFill>
          <a:blip r:embed="rId4"/>
          <a:stretch>
            <a:fillRect/>
          </a:stretch>
        </p:blipFill>
        <p:spPr>
          <a:xfrm>
            <a:off x="671969" y="2086840"/>
            <a:ext cx="3180183" cy="3193740"/>
          </a:xfrm>
          <a:prstGeom prst="rect">
            <a:avLst/>
          </a:prstGeom>
        </p:spPr>
      </p:pic>
    </p:spTree>
    <p:extLst>
      <p:ext uri="{BB962C8B-B14F-4D97-AF65-F5344CB8AC3E}">
        <p14:creationId xmlns:p14="http://schemas.microsoft.com/office/powerpoint/2010/main" val="1569475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25189" y="1863934"/>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825936" y="-31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*Văn bản chính</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401305" y="2559630"/>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 name="Google Shape;2100;p67">
            <a:extLst>
              <a:ext uri="{FF2B5EF4-FFF2-40B4-BE49-F238E27FC236}">
                <a16:creationId xmlns:a16="http://schemas.microsoft.com/office/drawing/2014/main" id="{8CF565B3-4CB5-2FE1-67A5-9C8251F9CA49}"/>
              </a:ext>
            </a:extLst>
          </p:cNvPr>
          <p:cNvCxnSpPr/>
          <p:nvPr/>
        </p:nvCxnSpPr>
        <p:spPr>
          <a:xfrm>
            <a:off x="14748" y="2316009"/>
            <a:ext cx="7061400" cy="0"/>
          </a:xfrm>
          <a:prstGeom prst="straightConnector1">
            <a:avLst/>
          </a:prstGeom>
          <a:noFill/>
          <a:ln w="19050" cap="flat" cmpd="sng">
            <a:solidFill>
              <a:schemeClr val="accent6"/>
            </a:solidFill>
            <a:prstDash val="solid"/>
            <a:round/>
            <a:headEnd type="none" w="med" len="med"/>
            <a:tailEnd type="stealth" w="med" len="med"/>
          </a:ln>
        </p:spPr>
      </p:cxnSp>
      <p:sp>
        <p:nvSpPr>
          <p:cNvPr id="3" name="Google Shape;2101;p67">
            <a:extLst>
              <a:ext uri="{FF2B5EF4-FFF2-40B4-BE49-F238E27FC236}">
                <a16:creationId xmlns:a16="http://schemas.microsoft.com/office/drawing/2014/main" id="{6125466A-20CB-D175-C1DE-845B355FCF43}"/>
              </a:ext>
            </a:extLst>
          </p:cNvPr>
          <p:cNvSpPr txBox="1"/>
          <p:nvPr/>
        </p:nvSpPr>
        <p:spPr>
          <a:xfrm>
            <a:off x="313196" y="2957524"/>
            <a:ext cx="2239697" cy="836700"/>
          </a:xfrm>
          <a:prstGeom prst="rect">
            <a:avLst/>
          </a:prstGeom>
          <a:noFill/>
          <a:ln>
            <a:noFill/>
          </a:ln>
        </p:spPr>
        <p:txBody>
          <a:bodyPr spcFirstLastPara="1" wrap="square" lIns="91425" tIns="91425" rIns="91425" bIns="91425" anchor="t" anchorCtr="0">
            <a:noAutofit/>
          </a:bodyPr>
          <a:lstStyle/>
          <a:p>
            <a:pPr algn="ctr">
              <a:spcAft>
                <a:spcPts val="800"/>
              </a:spcAft>
              <a:tabLst>
                <a:tab pos="1318260" algn="l"/>
              </a:tabLst>
            </a:pPr>
            <a:r>
              <a:rPr lang="vi-VN" sz="2400">
                <a:effectLst/>
                <a:latin typeface="Times New Roman" panose="02020603050405020304" pitchFamily="18" charset="0"/>
                <a:ea typeface="Calibri" panose="020F0502020204030204" pitchFamily="34" charset="0"/>
                <a:cs typeface="Times New Roman" panose="02020603050405020304" pitchFamily="18" charset="0"/>
              </a:rPr>
              <a:t>Thuỷ tiên tháng Một (Thô-mát L. Phrít--man)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2" name="Google Shape;2102;p67">
            <a:extLst>
              <a:ext uri="{FF2B5EF4-FFF2-40B4-BE49-F238E27FC236}">
                <a16:creationId xmlns:a16="http://schemas.microsoft.com/office/drawing/2014/main" id="{E14E8F37-DE3D-EF5A-3B5A-CA98A0E26734}"/>
              </a:ext>
            </a:extLst>
          </p:cNvPr>
          <p:cNvSpPr txBox="1"/>
          <p:nvPr/>
        </p:nvSpPr>
        <p:spPr>
          <a:xfrm>
            <a:off x="852023"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01</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0" name="Google Shape;2103;p67">
            <a:extLst>
              <a:ext uri="{FF2B5EF4-FFF2-40B4-BE49-F238E27FC236}">
                <a16:creationId xmlns:a16="http://schemas.microsoft.com/office/drawing/2014/main" id="{1E147891-D0C3-6C61-D95A-EDB9BCCA6F88}"/>
              </a:ext>
            </a:extLst>
          </p:cNvPr>
          <p:cNvSpPr/>
          <p:nvPr/>
        </p:nvSpPr>
        <p:spPr>
          <a:xfrm>
            <a:off x="771173" y="2210559"/>
            <a:ext cx="1771500" cy="2109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104;p67">
            <a:extLst>
              <a:ext uri="{FF2B5EF4-FFF2-40B4-BE49-F238E27FC236}">
                <a16:creationId xmlns:a16="http://schemas.microsoft.com/office/drawing/2014/main" id="{47E0C5CD-C8BA-1416-182B-3D29E76AC2B9}"/>
              </a:ext>
            </a:extLst>
          </p:cNvPr>
          <p:cNvSpPr/>
          <p:nvPr/>
        </p:nvSpPr>
        <p:spPr>
          <a:xfrm>
            <a:off x="2748641" y="2210559"/>
            <a:ext cx="1771500" cy="210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05;p67">
            <a:extLst>
              <a:ext uri="{FF2B5EF4-FFF2-40B4-BE49-F238E27FC236}">
                <a16:creationId xmlns:a16="http://schemas.microsoft.com/office/drawing/2014/main" id="{6EFF28E9-6C1D-72FB-DB72-5132173E89D5}"/>
              </a:ext>
            </a:extLst>
          </p:cNvPr>
          <p:cNvSpPr/>
          <p:nvPr/>
        </p:nvSpPr>
        <p:spPr>
          <a:xfrm>
            <a:off x="4726108" y="2210559"/>
            <a:ext cx="1771500" cy="210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106;p67">
            <a:extLst>
              <a:ext uri="{FF2B5EF4-FFF2-40B4-BE49-F238E27FC236}">
                <a16:creationId xmlns:a16="http://schemas.microsoft.com/office/drawing/2014/main" id="{1230A028-B478-6F6D-E013-E413DFA0BDE0}"/>
              </a:ext>
            </a:extLst>
          </p:cNvPr>
          <p:cNvSpPr txBox="1"/>
          <p:nvPr/>
        </p:nvSpPr>
        <p:spPr>
          <a:xfrm>
            <a:off x="2540500" y="2999593"/>
            <a:ext cx="2609688" cy="836700"/>
          </a:xfrm>
          <a:prstGeom prst="rect">
            <a:avLst/>
          </a:prstGeom>
          <a:noFill/>
          <a:ln>
            <a:noFill/>
          </a:ln>
        </p:spPr>
        <p:txBody>
          <a:bodyPr spcFirstLastPara="1" wrap="square" lIns="91425" tIns="91425" rIns="91425" bIns="91425" anchor="t" anchorCtr="0">
            <a:noAutofit/>
          </a:bodyPr>
          <a:lstStyle/>
          <a:p>
            <a:pPr algn="ctr">
              <a:spcAft>
                <a:spcPts val="800"/>
              </a:spcAft>
              <a:tabLst>
                <a:tab pos="1318260" algn="l"/>
              </a:tabLst>
            </a:pPr>
            <a:r>
              <a:rPr lang="vi-VN" sz="2400">
                <a:effectLst/>
                <a:latin typeface="Times New Roman" panose="02020603050405020304" pitchFamily="18" charset="0"/>
                <a:ea typeface="Calibri" panose="020F0502020204030204" pitchFamily="34" charset="0"/>
                <a:cs typeface="Times New Roman" panose="02020603050405020304" pitchFamily="18" charset="0"/>
              </a:rPr>
              <a:t>Lễ rửa làng của người Lô Lô (Phạm Thuỳ Dung)</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4" name="Google Shape;2107;p67">
            <a:extLst>
              <a:ext uri="{FF2B5EF4-FFF2-40B4-BE49-F238E27FC236}">
                <a16:creationId xmlns:a16="http://schemas.microsoft.com/office/drawing/2014/main" id="{8C59445C-035B-52E0-7DBC-2113568DFDD7}"/>
              </a:ext>
            </a:extLst>
          </p:cNvPr>
          <p:cNvSpPr txBox="1"/>
          <p:nvPr/>
        </p:nvSpPr>
        <p:spPr>
          <a:xfrm>
            <a:off x="2829498"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02</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5" name="Google Shape;2108;p67">
            <a:extLst>
              <a:ext uri="{FF2B5EF4-FFF2-40B4-BE49-F238E27FC236}">
                <a16:creationId xmlns:a16="http://schemas.microsoft.com/office/drawing/2014/main" id="{48275A4C-F207-7889-33E8-ED8A6EFCD6B1}"/>
              </a:ext>
            </a:extLst>
          </p:cNvPr>
          <p:cNvSpPr txBox="1"/>
          <p:nvPr/>
        </p:nvSpPr>
        <p:spPr>
          <a:xfrm>
            <a:off x="5089450" y="3027061"/>
            <a:ext cx="2375815" cy="836700"/>
          </a:xfrm>
          <a:prstGeom prst="rect">
            <a:avLst/>
          </a:prstGeom>
          <a:noFill/>
          <a:ln>
            <a:noFill/>
          </a:ln>
        </p:spPr>
        <p:txBody>
          <a:bodyPr spcFirstLastPara="1" wrap="square" lIns="91425" tIns="91425" rIns="91425" bIns="91425" anchor="t" anchorCtr="0">
            <a:noAutofit/>
          </a:bodyPr>
          <a:lstStyle/>
          <a:p>
            <a:pPr marL="0" marR="0" lvl="0" indent="0" algn="ctr" rtl="0">
              <a:spcBef>
                <a:spcPts val="0"/>
              </a:spcBef>
              <a:spcAft>
                <a:spcPts val="0"/>
              </a:spcAft>
              <a:buNone/>
            </a:pPr>
            <a:r>
              <a:rPr lang="vi-VN" sz="2400">
                <a:effectLst/>
                <a:latin typeface="Times New Roman" panose="02020603050405020304" pitchFamily="18" charset="0"/>
                <a:ea typeface="Calibri" panose="020F0502020204030204" pitchFamily="34" charset="0"/>
              </a:rPr>
              <a:t>Bản tin về hoa anh đào (Nguyễn Vĩnh Nguyên)</a:t>
            </a:r>
            <a:endParaRPr sz="1800">
              <a:solidFill>
                <a:srgbClr val="064947"/>
              </a:solidFill>
              <a:latin typeface="Lato"/>
              <a:ea typeface="Lato"/>
              <a:cs typeface="Lato"/>
              <a:sym typeface="Lato"/>
            </a:endParaRPr>
          </a:p>
        </p:txBody>
      </p:sp>
      <p:sp>
        <p:nvSpPr>
          <p:cNvPr id="36" name="Google Shape;2109;p67">
            <a:extLst>
              <a:ext uri="{FF2B5EF4-FFF2-40B4-BE49-F238E27FC236}">
                <a16:creationId xmlns:a16="http://schemas.microsoft.com/office/drawing/2014/main" id="{00C2A014-AA5C-56FE-06A7-B303D162570D}"/>
              </a:ext>
            </a:extLst>
          </p:cNvPr>
          <p:cNvSpPr txBox="1"/>
          <p:nvPr/>
        </p:nvSpPr>
        <p:spPr>
          <a:xfrm>
            <a:off x="4914484"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03</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7" name="Google Shape;2110;p67">
            <a:extLst>
              <a:ext uri="{FF2B5EF4-FFF2-40B4-BE49-F238E27FC236}">
                <a16:creationId xmlns:a16="http://schemas.microsoft.com/office/drawing/2014/main" id="{21EC6443-038A-D477-F9E2-950CF8D7E439}"/>
              </a:ext>
            </a:extLst>
          </p:cNvPr>
          <p:cNvSpPr/>
          <p:nvPr/>
        </p:nvSpPr>
        <p:spPr>
          <a:xfrm>
            <a:off x="1324811"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111;p67">
            <a:extLst>
              <a:ext uri="{FF2B5EF4-FFF2-40B4-BE49-F238E27FC236}">
                <a16:creationId xmlns:a16="http://schemas.microsoft.com/office/drawing/2014/main" id="{6146E4A3-DD93-6831-E2B9-46C909B59D88}"/>
              </a:ext>
            </a:extLst>
          </p:cNvPr>
          <p:cNvSpPr/>
          <p:nvPr/>
        </p:nvSpPr>
        <p:spPr>
          <a:xfrm>
            <a:off x="3302286"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112;p67">
            <a:extLst>
              <a:ext uri="{FF2B5EF4-FFF2-40B4-BE49-F238E27FC236}">
                <a16:creationId xmlns:a16="http://schemas.microsoft.com/office/drawing/2014/main" id="{40AE67FA-7CFC-FBBE-B56E-74490EAD5082}"/>
              </a:ext>
            </a:extLst>
          </p:cNvPr>
          <p:cNvSpPr/>
          <p:nvPr/>
        </p:nvSpPr>
        <p:spPr>
          <a:xfrm>
            <a:off x="5279748"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 name="Google Shape;2113;p67">
            <a:extLst>
              <a:ext uri="{FF2B5EF4-FFF2-40B4-BE49-F238E27FC236}">
                <a16:creationId xmlns:a16="http://schemas.microsoft.com/office/drawing/2014/main" id="{17ABED4B-FBC2-06DC-AF1D-BD8C9838E088}"/>
              </a:ext>
            </a:extLst>
          </p:cNvPr>
          <p:cNvCxnSpPr>
            <a:stCxn id="37" idx="2"/>
            <a:endCxn id="30" idx="0"/>
          </p:cNvCxnSpPr>
          <p:nvPr/>
        </p:nvCxnSpPr>
        <p:spPr>
          <a:xfrm>
            <a:off x="1656911" y="1944972"/>
            <a:ext cx="0" cy="265500"/>
          </a:xfrm>
          <a:prstGeom prst="straightConnector1">
            <a:avLst/>
          </a:prstGeom>
          <a:noFill/>
          <a:ln w="19050" cap="flat" cmpd="sng">
            <a:solidFill>
              <a:schemeClr val="accent6"/>
            </a:solidFill>
            <a:prstDash val="solid"/>
            <a:round/>
            <a:headEnd type="none" w="med" len="med"/>
            <a:tailEnd type="none" w="med" len="med"/>
          </a:ln>
        </p:spPr>
      </p:cxnSp>
      <p:cxnSp>
        <p:nvCxnSpPr>
          <p:cNvPr id="41" name="Google Shape;2114;p67">
            <a:extLst>
              <a:ext uri="{FF2B5EF4-FFF2-40B4-BE49-F238E27FC236}">
                <a16:creationId xmlns:a16="http://schemas.microsoft.com/office/drawing/2014/main" id="{713FAD56-EEB5-EEAB-ACF9-112B7807C74C}"/>
              </a:ext>
            </a:extLst>
          </p:cNvPr>
          <p:cNvCxnSpPr>
            <a:stCxn id="38" idx="2"/>
            <a:endCxn id="31" idx="0"/>
          </p:cNvCxnSpPr>
          <p:nvPr/>
        </p:nvCxnSpPr>
        <p:spPr>
          <a:xfrm>
            <a:off x="3634386" y="1944972"/>
            <a:ext cx="0" cy="265500"/>
          </a:xfrm>
          <a:prstGeom prst="straightConnector1">
            <a:avLst/>
          </a:prstGeom>
          <a:noFill/>
          <a:ln w="19050" cap="flat" cmpd="sng">
            <a:solidFill>
              <a:schemeClr val="accent6"/>
            </a:solidFill>
            <a:prstDash val="solid"/>
            <a:round/>
            <a:headEnd type="none" w="med" len="med"/>
            <a:tailEnd type="none" w="med" len="med"/>
          </a:ln>
        </p:spPr>
      </p:cxnSp>
      <p:cxnSp>
        <p:nvCxnSpPr>
          <p:cNvPr id="42" name="Google Shape;2115;p67">
            <a:extLst>
              <a:ext uri="{FF2B5EF4-FFF2-40B4-BE49-F238E27FC236}">
                <a16:creationId xmlns:a16="http://schemas.microsoft.com/office/drawing/2014/main" id="{C92D1C77-56BE-8C9C-F8E2-77F7965D6155}"/>
              </a:ext>
            </a:extLst>
          </p:cNvPr>
          <p:cNvCxnSpPr>
            <a:stCxn id="39" idx="2"/>
            <a:endCxn id="32" idx="0"/>
          </p:cNvCxnSpPr>
          <p:nvPr/>
        </p:nvCxnSpPr>
        <p:spPr>
          <a:xfrm>
            <a:off x="5611848" y="1944972"/>
            <a:ext cx="0" cy="265500"/>
          </a:xfrm>
          <a:prstGeom prst="straightConnector1">
            <a:avLst/>
          </a:prstGeom>
          <a:noFill/>
          <a:ln w="19050" cap="flat" cmpd="sng">
            <a:solidFill>
              <a:schemeClr val="accent6"/>
            </a:solidFill>
            <a:prstDash val="solid"/>
            <a:round/>
            <a:headEnd type="none" w="med" len="med"/>
            <a:tailEnd type="none" w="med" len="med"/>
          </a:ln>
        </p:spPr>
      </p:cxnSp>
      <p:grpSp>
        <p:nvGrpSpPr>
          <p:cNvPr id="43" name="Google Shape;2117;p67">
            <a:extLst>
              <a:ext uri="{FF2B5EF4-FFF2-40B4-BE49-F238E27FC236}">
                <a16:creationId xmlns:a16="http://schemas.microsoft.com/office/drawing/2014/main" id="{EAC621AF-0292-96F5-6D40-80A21D3635B5}"/>
              </a:ext>
            </a:extLst>
          </p:cNvPr>
          <p:cNvGrpSpPr/>
          <p:nvPr/>
        </p:nvGrpSpPr>
        <p:grpSpPr>
          <a:xfrm>
            <a:off x="7131615" y="1736917"/>
            <a:ext cx="1887385" cy="3333571"/>
            <a:chOff x="4117600" y="3659250"/>
            <a:chExt cx="270900" cy="476575"/>
          </a:xfrm>
        </p:grpSpPr>
        <p:sp>
          <p:nvSpPr>
            <p:cNvPr id="44" name="Google Shape;2118;p67">
              <a:extLst>
                <a:ext uri="{FF2B5EF4-FFF2-40B4-BE49-F238E27FC236}">
                  <a16:creationId xmlns:a16="http://schemas.microsoft.com/office/drawing/2014/main" id="{9D1BAE59-E793-63D5-C9C9-CDF94CF17577}"/>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119;p67">
              <a:extLst>
                <a:ext uri="{FF2B5EF4-FFF2-40B4-BE49-F238E27FC236}">
                  <a16:creationId xmlns:a16="http://schemas.microsoft.com/office/drawing/2014/main" id="{1F12D2A1-9852-5E85-5565-447FE8346797}"/>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120;p67">
              <a:extLst>
                <a:ext uri="{FF2B5EF4-FFF2-40B4-BE49-F238E27FC236}">
                  <a16:creationId xmlns:a16="http://schemas.microsoft.com/office/drawing/2014/main" id="{5091F5E4-98A3-2F2C-4B3C-C93D80276564}"/>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121;p67">
              <a:extLst>
                <a:ext uri="{FF2B5EF4-FFF2-40B4-BE49-F238E27FC236}">
                  <a16:creationId xmlns:a16="http://schemas.microsoft.com/office/drawing/2014/main" id="{DA1FAD76-D6F8-2E82-D3A3-6B3697B0AA8A}"/>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122;p67">
              <a:extLst>
                <a:ext uri="{FF2B5EF4-FFF2-40B4-BE49-F238E27FC236}">
                  <a16:creationId xmlns:a16="http://schemas.microsoft.com/office/drawing/2014/main" id="{2AB94633-AAAA-6026-13F5-74F3F2CE28BA}"/>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123;p67">
              <a:extLst>
                <a:ext uri="{FF2B5EF4-FFF2-40B4-BE49-F238E27FC236}">
                  <a16:creationId xmlns:a16="http://schemas.microsoft.com/office/drawing/2014/main" id="{5552B015-AA40-E2DF-A6FA-7F17599B4D1B}"/>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124;p67">
              <a:extLst>
                <a:ext uri="{FF2B5EF4-FFF2-40B4-BE49-F238E27FC236}">
                  <a16:creationId xmlns:a16="http://schemas.microsoft.com/office/drawing/2014/main" id="{507EF7E7-F023-BB56-9F72-5026253144FE}"/>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125;p67">
              <a:extLst>
                <a:ext uri="{FF2B5EF4-FFF2-40B4-BE49-F238E27FC236}">
                  <a16:creationId xmlns:a16="http://schemas.microsoft.com/office/drawing/2014/main" id="{5157413B-FE84-AEDD-DC86-3C12A489936E}"/>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126;p67">
              <a:extLst>
                <a:ext uri="{FF2B5EF4-FFF2-40B4-BE49-F238E27FC236}">
                  <a16:creationId xmlns:a16="http://schemas.microsoft.com/office/drawing/2014/main" id="{696AECAB-EB80-9EC7-011A-018D3BC33230}"/>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127;p67">
              <a:extLst>
                <a:ext uri="{FF2B5EF4-FFF2-40B4-BE49-F238E27FC236}">
                  <a16:creationId xmlns:a16="http://schemas.microsoft.com/office/drawing/2014/main" id="{01B05AF4-1611-06E1-2C1B-13B44E9E8892}"/>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128;p67">
              <a:extLst>
                <a:ext uri="{FF2B5EF4-FFF2-40B4-BE49-F238E27FC236}">
                  <a16:creationId xmlns:a16="http://schemas.microsoft.com/office/drawing/2014/main" id="{C6ED4DDE-CB77-9A67-6699-BBBCF6C3F423}"/>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129;p67">
              <a:extLst>
                <a:ext uri="{FF2B5EF4-FFF2-40B4-BE49-F238E27FC236}">
                  <a16:creationId xmlns:a16="http://schemas.microsoft.com/office/drawing/2014/main" id="{6F4727BA-F3EC-C613-46E9-B67239F9331D}"/>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130;p67">
              <a:extLst>
                <a:ext uri="{FF2B5EF4-FFF2-40B4-BE49-F238E27FC236}">
                  <a16:creationId xmlns:a16="http://schemas.microsoft.com/office/drawing/2014/main" id="{03B8444D-418B-2173-B595-7A54C1614B74}"/>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131;p67">
              <a:extLst>
                <a:ext uri="{FF2B5EF4-FFF2-40B4-BE49-F238E27FC236}">
                  <a16:creationId xmlns:a16="http://schemas.microsoft.com/office/drawing/2014/main" id="{9FB0F068-AF0C-A7B5-0F7E-69C82BAA9FB6}"/>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132;p67">
              <a:extLst>
                <a:ext uri="{FF2B5EF4-FFF2-40B4-BE49-F238E27FC236}">
                  <a16:creationId xmlns:a16="http://schemas.microsoft.com/office/drawing/2014/main" id="{7565EE5A-2310-211B-A4A7-51BD19CAD6F1}"/>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133;p67">
              <a:extLst>
                <a:ext uri="{FF2B5EF4-FFF2-40B4-BE49-F238E27FC236}">
                  <a16:creationId xmlns:a16="http://schemas.microsoft.com/office/drawing/2014/main" id="{8D3D2E10-3126-448C-E9F6-44C9806ED7E4}"/>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2134;p67">
            <a:extLst>
              <a:ext uri="{FF2B5EF4-FFF2-40B4-BE49-F238E27FC236}">
                <a16:creationId xmlns:a16="http://schemas.microsoft.com/office/drawing/2014/main" id="{1BE12655-6C2E-37F4-98F9-B1ECECF93A4D}"/>
              </a:ext>
            </a:extLst>
          </p:cNvPr>
          <p:cNvSpPr/>
          <p:nvPr/>
        </p:nvSpPr>
        <p:spPr>
          <a:xfrm>
            <a:off x="3462086" y="1412665"/>
            <a:ext cx="344600" cy="346075"/>
          </a:xfrm>
          <a:custGeom>
            <a:avLst/>
            <a:gdLst/>
            <a:ahLst/>
            <a:cxnLst/>
            <a:rect l="l" t="t" r="r" b="b"/>
            <a:pathLst>
              <a:path w="13784" h="13843" extrusionOk="0">
                <a:moveTo>
                  <a:pt x="10334" y="1595"/>
                </a:moveTo>
                <a:lnTo>
                  <a:pt x="12375" y="5074"/>
                </a:lnTo>
                <a:lnTo>
                  <a:pt x="11477" y="5074"/>
                </a:lnTo>
                <a:lnTo>
                  <a:pt x="12375" y="6607"/>
                </a:lnTo>
                <a:lnTo>
                  <a:pt x="8290" y="6607"/>
                </a:lnTo>
                <a:lnTo>
                  <a:pt x="9188" y="5074"/>
                </a:lnTo>
                <a:lnTo>
                  <a:pt x="8290" y="5074"/>
                </a:lnTo>
                <a:lnTo>
                  <a:pt x="10334" y="1595"/>
                </a:lnTo>
                <a:close/>
                <a:moveTo>
                  <a:pt x="5050" y="7387"/>
                </a:moveTo>
                <a:lnTo>
                  <a:pt x="4601" y="8195"/>
                </a:lnTo>
                <a:lnTo>
                  <a:pt x="809" y="8195"/>
                </a:lnTo>
                <a:lnTo>
                  <a:pt x="809" y="7387"/>
                </a:lnTo>
                <a:close/>
                <a:moveTo>
                  <a:pt x="12968" y="9003"/>
                </a:moveTo>
                <a:lnTo>
                  <a:pt x="12968" y="9811"/>
                </a:lnTo>
                <a:lnTo>
                  <a:pt x="4632" y="9811"/>
                </a:lnTo>
                <a:lnTo>
                  <a:pt x="5074" y="9003"/>
                </a:lnTo>
                <a:close/>
                <a:moveTo>
                  <a:pt x="4152" y="9003"/>
                </a:moveTo>
                <a:lnTo>
                  <a:pt x="2813" y="11427"/>
                </a:lnTo>
                <a:lnTo>
                  <a:pt x="809" y="11427"/>
                </a:lnTo>
                <a:lnTo>
                  <a:pt x="809" y="9003"/>
                </a:lnTo>
                <a:close/>
                <a:moveTo>
                  <a:pt x="12968" y="10619"/>
                </a:moveTo>
                <a:lnTo>
                  <a:pt x="12968" y="13035"/>
                </a:lnTo>
                <a:lnTo>
                  <a:pt x="2836" y="13035"/>
                </a:lnTo>
                <a:lnTo>
                  <a:pt x="4183" y="10619"/>
                </a:lnTo>
                <a:close/>
                <a:moveTo>
                  <a:pt x="10334" y="1"/>
                </a:moveTo>
                <a:lnTo>
                  <a:pt x="6884" y="5882"/>
                </a:lnTo>
                <a:lnTo>
                  <a:pt x="7782" y="5882"/>
                </a:lnTo>
                <a:lnTo>
                  <a:pt x="6884" y="7416"/>
                </a:lnTo>
                <a:lnTo>
                  <a:pt x="9929" y="7416"/>
                </a:lnTo>
                <a:lnTo>
                  <a:pt x="9929" y="8195"/>
                </a:lnTo>
                <a:lnTo>
                  <a:pt x="5523" y="8195"/>
                </a:lnTo>
                <a:lnTo>
                  <a:pt x="6420" y="6579"/>
                </a:lnTo>
                <a:lnTo>
                  <a:pt x="0" y="6579"/>
                </a:lnTo>
                <a:lnTo>
                  <a:pt x="0" y="12226"/>
                </a:lnTo>
                <a:lnTo>
                  <a:pt x="2364" y="12226"/>
                </a:lnTo>
                <a:lnTo>
                  <a:pt x="1466" y="13843"/>
                </a:lnTo>
                <a:lnTo>
                  <a:pt x="13776" y="13843"/>
                </a:lnTo>
                <a:lnTo>
                  <a:pt x="13776" y="8195"/>
                </a:lnTo>
                <a:lnTo>
                  <a:pt x="10738" y="8195"/>
                </a:lnTo>
                <a:lnTo>
                  <a:pt x="10738" y="7416"/>
                </a:lnTo>
                <a:lnTo>
                  <a:pt x="13783" y="7416"/>
                </a:lnTo>
                <a:lnTo>
                  <a:pt x="12885" y="5882"/>
                </a:lnTo>
                <a:lnTo>
                  <a:pt x="13783" y="5882"/>
                </a:lnTo>
                <a:lnTo>
                  <a:pt x="10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135;p67">
            <a:extLst>
              <a:ext uri="{FF2B5EF4-FFF2-40B4-BE49-F238E27FC236}">
                <a16:creationId xmlns:a16="http://schemas.microsoft.com/office/drawing/2014/main" id="{85AA633B-BB9A-4FC9-4AF0-3013EB08D543}"/>
              </a:ext>
            </a:extLst>
          </p:cNvPr>
          <p:cNvSpPr/>
          <p:nvPr/>
        </p:nvSpPr>
        <p:spPr>
          <a:xfrm>
            <a:off x="5439186" y="1439453"/>
            <a:ext cx="345350" cy="346850"/>
          </a:xfrm>
          <a:custGeom>
            <a:avLst/>
            <a:gdLst/>
            <a:ahLst/>
            <a:cxnLst/>
            <a:rect l="l" t="t" r="r" b="b"/>
            <a:pathLst>
              <a:path w="13814" h="13874" extrusionOk="0">
                <a:moveTo>
                  <a:pt x="6091" y="816"/>
                </a:moveTo>
                <a:cubicBezTo>
                  <a:pt x="6316" y="816"/>
                  <a:pt x="6503" y="996"/>
                  <a:pt x="6503" y="1220"/>
                </a:cubicBezTo>
                <a:lnTo>
                  <a:pt x="6503" y="5747"/>
                </a:lnTo>
                <a:cubicBezTo>
                  <a:pt x="6503" y="6421"/>
                  <a:pt x="7049" y="6967"/>
                  <a:pt x="7722" y="6967"/>
                </a:cubicBezTo>
                <a:lnTo>
                  <a:pt x="8126" y="6967"/>
                </a:lnTo>
                <a:lnTo>
                  <a:pt x="8126" y="7775"/>
                </a:lnTo>
                <a:lnTo>
                  <a:pt x="7722" y="7775"/>
                </a:lnTo>
                <a:cubicBezTo>
                  <a:pt x="6600" y="7775"/>
                  <a:pt x="5687" y="6870"/>
                  <a:pt x="5687" y="5747"/>
                </a:cubicBezTo>
                <a:lnTo>
                  <a:pt x="5687" y="1220"/>
                </a:lnTo>
                <a:cubicBezTo>
                  <a:pt x="5687" y="996"/>
                  <a:pt x="5867" y="816"/>
                  <a:pt x="6091" y="816"/>
                </a:cubicBezTo>
                <a:close/>
                <a:moveTo>
                  <a:pt x="1221" y="2844"/>
                </a:moveTo>
                <a:cubicBezTo>
                  <a:pt x="1446" y="2844"/>
                  <a:pt x="1625" y="3030"/>
                  <a:pt x="1625" y="3255"/>
                </a:cubicBezTo>
                <a:lnTo>
                  <a:pt x="1625" y="7371"/>
                </a:lnTo>
                <a:cubicBezTo>
                  <a:pt x="1625" y="8044"/>
                  <a:pt x="2171" y="8590"/>
                  <a:pt x="2845" y="8590"/>
                </a:cubicBezTo>
                <a:lnTo>
                  <a:pt x="3249" y="8590"/>
                </a:lnTo>
                <a:lnTo>
                  <a:pt x="3249" y="9405"/>
                </a:lnTo>
                <a:lnTo>
                  <a:pt x="2845" y="9405"/>
                </a:lnTo>
                <a:cubicBezTo>
                  <a:pt x="1722" y="9405"/>
                  <a:pt x="808" y="8493"/>
                  <a:pt x="808" y="7371"/>
                </a:cubicBezTo>
                <a:lnTo>
                  <a:pt x="808" y="3255"/>
                </a:lnTo>
                <a:cubicBezTo>
                  <a:pt x="808" y="3030"/>
                  <a:pt x="997" y="2844"/>
                  <a:pt x="1221" y="2844"/>
                </a:cubicBezTo>
                <a:close/>
                <a:moveTo>
                  <a:pt x="12594" y="2844"/>
                </a:moveTo>
                <a:cubicBezTo>
                  <a:pt x="12819" y="2844"/>
                  <a:pt x="13005" y="3030"/>
                  <a:pt x="13005" y="3255"/>
                </a:cubicBezTo>
                <a:lnTo>
                  <a:pt x="13005" y="7371"/>
                </a:lnTo>
                <a:cubicBezTo>
                  <a:pt x="13005" y="8493"/>
                  <a:pt x="12093" y="9405"/>
                  <a:pt x="10971" y="9405"/>
                </a:cubicBezTo>
                <a:lnTo>
                  <a:pt x="10567" y="9405"/>
                </a:lnTo>
                <a:lnTo>
                  <a:pt x="10567" y="8590"/>
                </a:lnTo>
                <a:lnTo>
                  <a:pt x="10971" y="8590"/>
                </a:lnTo>
                <a:cubicBezTo>
                  <a:pt x="11644" y="8590"/>
                  <a:pt x="12190" y="8044"/>
                  <a:pt x="12190" y="7371"/>
                </a:cubicBezTo>
                <a:lnTo>
                  <a:pt x="12190" y="3255"/>
                </a:lnTo>
                <a:cubicBezTo>
                  <a:pt x="12190" y="3030"/>
                  <a:pt x="12370" y="2844"/>
                  <a:pt x="12594" y="2844"/>
                </a:cubicBezTo>
                <a:close/>
                <a:moveTo>
                  <a:pt x="5687" y="7737"/>
                </a:moveTo>
                <a:cubicBezTo>
                  <a:pt x="6205" y="8261"/>
                  <a:pt x="6923" y="8590"/>
                  <a:pt x="7722" y="8590"/>
                </a:cubicBezTo>
                <a:lnTo>
                  <a:pt x="8126" y="8590"/>
                </a:lnTo>
                <a:lnTo>
                  <a:pt x="8126" y="9809"/>
                </a:lnTo>
                <a:cubicBezTo>
                  <a:pt x="8126" y="10034"/>
                  <a:pt x="7947" y="10213"/>
                  <a:pt x="7722" y="10213"/>
                </a:cubicBezTo>
                <a:lnTo>
                  <a:pt x="6091" y="10213"/>
                </a:lnTo>
                <a:cubicBezTo>
                  <a:pt x="5867" y="10213"/>
                  <a:pt x="5687" y="10034"/>
                  <a:pt x="5687" y="9809"/>
                </a:cubicBezTo>
                <a:lnTo>
                  <a:pt x="5687" y="7737"/>
                </a:lnTo>
                <a:close/>
                <a:moveTo>
                  <a:pt x="9347" y="2035"/>
                </a:moveTo>
                <a:cubicBezTo>
                  <a:pt x="9572" y="2035"/>
                  <a:pt x="9751" y="2215"/>
                  <a:pt x="9751" y="2439"/>
                </a:cubicBezTo>
                <a:lnTo>
                  <a:pt x="9751" y="9809"/>
                </a:lnTo>
                <a:cubicBezTo>
                  <a:pt x="9751" y="10386"/>
                  <a:pt x="9503" y="10939"/>
                  <a:pt x="9078" y="11321"/>
                </a:cubicBezTo>
                <a:lnTo>
                  <a:pt x="8943" y="11449"/>
                </a:lnTo>
                <a:lnTo>
                  <a:pt x="8943" y="13056"/>
                </a:lnTo>
                <a:lnTo>
                  <a:pt x="4872" y="13056"/>
                </a:lnTo>
                <a:lnTo>
                  <a:pt x="4872" y="11449"/>
                </a:lnTo>
                <a:lnTo>
                  <a:pt x="4737" y="11321"/>
                </a:lnTo>
                <a:cubicBezTo>
                  <a:pt x="4310" y="10939"/>
                  <a:pt x="4064" y="10386"/>
                  <a:pt x="4064" y="9809"/>
                </a:cubicBezTo>
                <a:lnTo>
                  <a:pt x="4064" y="5747"/>
                </a:lnTo>
                <a:cubicBezTo>
                  <a:pt x="4064" y="5523"/>
                  <a:pt x="4244" y="5343"/>
                  <a:pt x="4468" y="5343"/>
                </a:cubicBezTo>
                <a:cubicBezTo>
                  <a:pt x="4693" y="5343"/>
                  <a:pt x="4872" y="5523"/>
                  <a:pt x="4872" y="5747"/>
                </a:cubicBezTo>
                <a:lnTo>
                  <a:pt x="4872" y="9809"/>
                </a:lnTo>
                <a:cubicBezTo>
                  <a:pt x="4872" y="10483"/>
                  <a:pt x="5425" y="11029"/>
                  <a:pt x="6091" y="11029"/>
                </a:cubicBezTo>
                <a:lnTo>
                  <a:pt x="7722" y="11029"/>
                </a:lnTo>
                <a:cubicBezTo>
                  <a:pt x="8388" y="11029"/>
                  <a:pt x="8943" y="10483"/>
                  <a:pt x="8943" y="9809"/>
                </a:cubicBezTo>
                <a:lnTo>
                  <a:pt x="8943" y="2439"/>
                </a:lnTo>
                <a:cubicBezTo>
                  <a:pt x="8943" y="2215"/>
                  <a:pt x="9123" y="2035"/>
                  <a:pt x="9347" y="2035"/>
                </a:cubicBezTo>
                <a:close/>
                <a:moveTo>
                  <a:pt x="6091" y="1"/>
                </a:moveTo>
                <a:cubicBezTo>
                  <a:pt x="5425" y="1"/>
                  <a:pt x="4872" y="547"/>
                  <a:pt x="4872" y="1220"/>
                </a:cubicBezTo>
                <a:lnTo>
                  <a:pt x="4872" y="4594"/>
                </a:lnTo>
                <a:cubicBezTo>
                  <a:pt x="4745" y="4550"/>
                  <a:pt x="4610" y="4526"/>
                  <a:pt x="4468" y="4526"/>
                </a:cubicBezTo>
                <a:cubicBezTo>
                  <a:pt x="3795" y="4526"/>
                  <a:pt x="3249" y="5074"/>
                  <a:pt x="3249" y="5747"/>
                </a:cubicBezTo>
                <a:lnTo>
                  <a:pt x="3249" y="7775"/>
                </a:lnTo>
                <a:lnTo>
                  <a:pt x="2845" y="7775"/>
                </a:lnTo>
                <a:cubicBezTo>
                  <a:pt x="2620" y="7775"/>
                  <a:pt x="2441" y="7595"/>
                  <a:pt x="2441" y="7371"/>
                </a:cubicBezTo>
                <a:lnTo>
                  <a:pt x="2441" y="3255"/>
                </a:lnTo>
                <a:cubicBezTo>
                  <a:pt x="2441" y="2581"/>
                  <a:pt x="1886" y="2035"/>
                  <a:pt x="1221" y="2035"/>
                </a:cubicBezTo>
                <a:cubicBezTo>
                  <a:pt x="548" y="2035"/>
                  <a:pt x="0" y="2581"/>
                  <a:pt x="0" y="3255"/>
                </a:cubicBezTo>
                <a:lnTo>
                  <a:pt x="0" y="7371"/>
                </a:lnTo>
                <a:cubicBezTo>
                  <a:pt x="0" y="8942"/>
                  <a:pt x="1273" y="10213"/>
                  <a:pt x="2845" y="10213"/>
                </a:cubicBezTo>
                <a:lnTo>
                  <a:pt x="3277" y="10213"/>
                </a:lnTo>
                <a:cubicBezTo>
                  <a:pt x="3367" y="10811"/>
                  <a:pt x="3637" y="11366"/>
                  <a:pt x="4064" y="11799"/>
                </a:cubicBezTo>
                <a:lnTo>
                  <a:pt x="4064" y="13873"/>
                </a:lnTo>
                <a:lnTo>
                  <a:pt x="9751" y="13873"/>
                </a:lnTo>
                <a:lnTo>
                  <a:pt x="9751" y="11799"/>
                </a:lnTo>
                <a:cubicBezTo>
                  <a:pt x="10177" y="11366"/>
                  <a:pt x="10446" y="10811"/>
                  <a:pt x="10536" y="10213"/>
                </a:cubicBezTo>
                <a:lnTo>
                  <a:pt x="10971" y="10213"/>
                </a:lnTo>
                <a:cubicBezTo>
                  <a:pt x="12542" y="10213"/>
                  <a:pt x="13813" y="8942"/>
                  <a:pt x="13813" y="7371"/>
                </a:cubicBezTo>
                <a:lnTo>
                  <a:pt x="13813" y="3255"/>
                </a:lnTo>
                <a:cubicBezTo>
                  <a:pt x="13813" y="2581"/>
                  <a:pt x="13267" y="2035"/>
                  <a:pt x="12594" y="2035"/>
                </a:cubicBezTo>
                <a:cubicBezTo>
                  <a:pt x="11928" y="2035"/>
                  <a:pt x="11375" y="2581"/>
                  <a:pt x="11375" y="3255"/>
                </a:cubicBezTo>
                <a:lnTo>
                  <a:pt x="11375" y="7371"/>
                </a:lnTo>
                <a:cubicBezTo>
                  <a:pt x="11375" y="7595"/>
                  <a:pt x="11195" y="7775"/>
                  <a:pt x="10971" y="7775"/>
                </a:cubicBezTo>
                <a:lnTo>
                  <a:pt x="10567" y="7775"/>
                </a:lnTo>
                <a:lnTo>
                  <a:pt x="10567" y="2439"/>
                </a:lnTo>
                <a:cubicBezTo>
                  <a:pt x="10567" y="1766"/>
                  <a:pt x="10021" y="1220"/>
                  <a:pt x="9347" y="1220"/>
                </a:cubicBezTo>
                <a:cubicBezTo>
                  <a:pt x="8674" y="1220"/>
                  <a:pt x="8126" y="1766"/>
                  <a:pt x="8126" y="2439"/>
                </a:cubicBezTo>
                <a:lnTo>
                  <a:pt x="8126" y="6151"/>
                </a:lnTo>
                <a:lnTo>
                  <a:pt x="7722" y="6151"/>
                </a:lnTo>
                <a:cubicBezTo>
                  <a:pt x="7498" y="6151"/>
                  <a:pt x="7311" y="5972"/>
                  <a:pt x="7311" y="5747"/>
                </a:cubicBezTo>
                <a:lnTo>
                  <a:pt x="7311" y="1220"/>
                </a:lnTo>
                <a:cubicBezTo>
                  <a:pt x="7311" y="547"/>
                  <a:pt x="6765"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2136;p67">
            <a:extLst>
              <a:ext uri="{FF2B5EF4-FFF2-40B4-BE49-F238E27FC236}">
                <a16:creationId xmlns:a16="http://schemas.microsoft.com/office/drawing/2014/main" id="{590A9B49-41A3-4784-2AB7-B19BA1F0E467}"/>
              </a:ext>
            </a:extLst>
          </p:cNvPr>
          <p:cNvGrpSpPr/>
          <p:nvPr/>
        </p:nvGrpSpPr>
        <p:grpSpPr>
          <a:xfrm>
            <a:off x="1508936" y="1439722"/>
            <a:ext cx="295975" cy="346300"/>
            <a:chOff x="3002700" y="2951638"/>
            <a:chExt cx="295975" cy="346300"/>
          </a:xfrm>
        </p:grpSpPr>
        <p:sp>
          <p:nvSpPr>
            <p:cNvPr id="1222" name="Google Shape;2137;p67">
              <a:extLst>
                <a:ext uri="{FF2B5EF4-FFF2-40B4-BE49-F238E27FC236}">
                  <a16:creationId xmlns:a16="http://schemas.microsoft.com/office/drawing/2014/main" id="{454A405D-A27D-E403-C88D-82F02F99567B}"/>
                </a:ext>
              </a:extLst>
            </p:cNvPr>
            <p:cNvSpPr/>
            <p:nvPr/>
          </p:nvSpPr>
          <p:spPr>
            <a:xfrm>
              <a:off x="3114963" y="3072763"/>
              <a:ext cx="71450" cy="104050"/>
            </a:xfrm>
            <a:custGeom>
              <a:avLst/>
              <a:gdLst/>
              <a:ahLst/>
              <a:cxnLst/>
              <a:rect l="l" t="t" r="r" b="b"/>
              <a:pathLst>
                <a:path w="2858" h="4162" extrusionOk="0">
                  <a:moveTo>
                    <a:pt x="1428" y="1551"/>
                  </a:moveTo>
                  <a:lnTo>
                    <a:pt x="1953" y="2404"/>
                  </a:lnTo>
                  <a:cubicBezTo>
                    <a:pt x="2012" y="2501"/>
                    <a:pt x="2042" y="2612"/>
                    <a:pt x="2042" y="2725"/>
                  </a:cubicBezTo>
                  <a:cubicBezTo>
                    <a:pt x="2042" y="3070"/>
                    <a:pt x="1766" y="3346"/>
                    <a:pt x="1428" y="3346"/>
                  </a:cubicBezTo>
                  <a:cubicBezTo>
                    <a:pt x="1085" y="3346"/>
                    <a:pt x="809" y="3070"/>
                    <a:pt x="809" y="2725"/>
                  </a:cubicBezTo>
                  <a:cubicBezTo>
                    <a:pt x="809" y="2612"/>
                    <a:pt x="845" y="2501"/>
                    <a:pt x="906" y="2404"/>
                  </a:cubicBezTo>
                  <a:lnTo>
                    <a:pt x="1428" y="1551"/>
                  </a:lnTo>
                  <a:close/>
                  <a:moveTo>
                    <a:pt x="1428" y="1"/>
                  </a:moveTo>
                  <a:lnTo>
                    <a:pt x="209" y="1969"/>
                  </a:lnTo>
                  <a:cubicBezTo>
                    <a:pt x="67" y="2201"/>
                    <a:pt x="1" y="2463"/>
                    <a:pt x="1" y="2725"/>
                  </a:cubicBezTo>
                  <a:cubicBezTo>
                    <a:pt x="1" y="3519"/>
                    <a:pt x="636" y="4162"/>
                    <a:pt x="1428" y="4162"/>
                  </a:cubicBezTo>
                  <a:cubicBezTo>
                    <a:pt x="2215" y="4162"/>
                    <a:pt x="2858" y="3519"/>
                    <a:pt x="2858" y="2725"/>
                  </a:cubicBezTo>
                  <a:cubicBezTo>
                    <a:pt x="2858" y="2463"/>
                    <a:pt x="2784" y="2201"/>
                    <a:pt x="2649" y="1976"/>
                  </a:cubicBezTo>
                  <a:lnTo>
                    <a:pt x="14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2138;p67">
              <a:extLst>
                <a:ext uri="{FF2B5EF4-FFF2-40B4-BE49-F238E27FC236}">
                  <a16:creationId xmlns:a16="http://schemas.microsoft.com/office/drawing/2014/main" id="{F6A23530-362A-5D99-45AE-9AB4947A322F}"/>
                </a:ext>
              </a:extLst>
            </p:cNvPr>
            <p:cNvSpPr/>
            <p:nvPr/>
          </p:nvSpPr>
          <p:spPr>
            <a:xfrm>
              <a:off x="3002700" y="2951638"/>
              <a:ext cx="295975" cy="346300"/>
            </a:xfrm>
            <a:custGeom>
              <a:avLst/>
              <a:gdLst/>
              <a:ahLst/>
              <a:cxnLst/>
              <a:rect l="l" t="t" r="r" b="b"/>
              <a:pathLst>
                <a:path w="11839" h="13852" extrusionOk="0">
                  <a:moveTo>
                    <a:pt x="10641" y="816"/>
                  </a:moveTo>
                  <a:cubicBezTo>
                    <a:pt x="10851" y="816"/>
                    <a:pt x="11024" y="989"/>
                    <a:pt x="11024" y="1199"/>
                  </a:cubicBezTo>
                  <a:cubicBezTo>
                    <a:pt x="11024" y="1407"/>
                    <a:pt x="10851" y="1579"/>
                    <a:pt x="10641" y="1579"/>
                  </a:cubicBezTo>
                  <a:lnTo>
                    <a:pt x="1220" y="1579"/>
                  </a:lnTo>
                  <a:cubicBezTo>
                    <a:pt x="1012" y="1579"/>
                    <a:pt x="847" y="1407"/>
                    <a:pt x="847" y="1199"/>
                  </a:cubicBezTo>
                  <a:cubicBezTo>
                    <a:pt x="847" y="989"/>
                    <a:pt x="1012" y="816"/>
                    <a:pt x="1220" y="816"/>
                  </a:cubicBezTo>
                  <a:close/>
                  <a:moveTo>
                    <a:pt x="10208" y="2395"/>
                  </a:moveTo>
                  <a:lnTo>
                    <a:pt x="10208" y="3203"/>
                  </a:lnTo>
                  <a:lnTo>
                    <a:pt x="1655" y="3203"/>
                  </a:lnTo>
                  <a:lnTo>
                    <a:pt x="1655" y="2395"/>
                  </a:lnTo>
                  <a:close/>
                  <a:moveTo>
                    <a:pt x="10208" y="4020"/>
                  </a:moveTo>
                  <a:lnTo>
                    <a:pt x="10208" y="9833"/>
                  </a:lnTo>
                  <a:lnTo>
                    <a:pt x="1655" y="9833"/>
                  </a:lnTo>
                  <a:lnTo>
                    <a:pt x="1655" y="4020"/>
                  </a:lnTo>
                  <a:close/>
                  <a:moveTo>
                    <a:pt x="10208" y="10641"/>
                  </a:moveTo>
                  <a:lnTo>
                    <a:pt x="10208" y="11456"/>
                  </a:lnTo>
                  <a:lnTo>
                    <a:pt x="1655" y="11456"/>
                  </a:lnTo>
                  <a:lnTo>
                    <a:pt x="1655" y="10641"/>
                  </a:lnTo>
                  <a:close/>
                  <a:moveTo>
                    <a:pt x="10620" y="12272"/>
                  </a:moveTo>
                  <a:cubicBezTo>
                    <a:pt x="10828" y="12272"/>
                    <a:pt x="11000" y="12444"/>
                    <a:pt x="11000" y="12654"/>
                  </a:cubicBezTo>
                  <a:cubicBezTo>
                    <a:pt x="11000" y="12864"/>
                    <a:pt x="10828" y="13035"/>
                    <a:pt x="10620" y="13035"/>
                  </a:cubicBezTo>
                  <a:lnTo>
                    <a:pt x="1199" y="13035"/>
                  </a:lnTo>
                  <a:cubicBezTo>
                    <a:pt x="989" y="13035"/>
                    <a:pt x="816" y="12864"/>
                    <a:pt x="816" y="12654"/>
                  </a:cubicBezTo>
                  <a:cubicBezTo>
                    <a:pt x="816" y="12444"/>
                    <a:pt x="989" y="12272"/>
                    <a:pt x="1199" y="12272"/>
                  </a:cubicBezTo>
                  <a:close/>
                  <a:moveTo>
                    <a:pt x="1220" y="1"/>
                  </a:moveTo>
                  <a:cubicBezTo>
                    <a:pt x="563" y="1"/>
                    <a:pt x="31" y="540"/>
                    <a:pt x="31" y="1199"/>
                  </a:cubicBezTo>
                  <a:cubicBezTo>
                    <a:pt x="31" y="1721"/>
                    <a:pt x="367" y="2170"/>
                    <a:pt x="847" y="2328"/>
                  </a:cubicBezTo>
                  <a:lnTo>
                    <a:pt x="847" y="11508"/>
                  </a:lnTo>
                  <a:cubicBezTo>
                    <a:pt x="360" y="11666"/>
                    <a:pt x="1" y="12115"/>
                    <a:pt x="1" y="12654"/>
                  </a:cubicBezTo>
                  <a:cubicBezTo>
                    <a:pt x="1" y="13313"/>
                    <a:pt x="540" y="13852"/>
                    <a:pt x="1199" y="13852"/>
                  </a:cubicBezTo>
                  <a:lnTo>
                    <a:pt x="10620" y="13852"/>
                  </a:lnTo>
                  <a:cubicBezTo>
                    <a:pt x="11277" y="13852"/>
                    <a:pt x="11808" y="13313"/>
                    <a:pt x="11808" y="12654"/>
                  </a:cubicBezTo>
                  <a:cubicBezTo>
                    <a:pt x="11808" y="12137"/>
                    <a:pt x="11480" y="11697"/>
                    <a:pt x="11024" y="11532"/>
                  </a:cubicBezTo>
                  <a:lnTo>
                    <a:pt x="11024" y="2328"/>
                  </a:lnTo>
                  <a:cubicBezTo>
                    <a:pt x="11494" y="2170"/>
                    <a:pt x="11839" y="1721"/>
                    <a:pt x="11839" y="1199"/>
                  </a:cubicBezTo>
                  <a:cubicBezTo>
                    <a:pt x="11839" y="540"/>
                    <a:pt x="11300" y="1"/>
                    <a:pt x="10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700414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inVertical)">
                                      <p:cBhvr>
                                        <p:cTn id="15" dur="500"/>
                                        <p:tgtEl>
                                          <p:spTgt spid="3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barn(inVertical)">
                                      <p:cBhvr>
                                        <p:cTn id="18" dur="500"/>
                                        <p:tgtEl>
                                          <p:spTgt spid="3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barn(inVertical)">
                                      <p:cBhvr>
                                        <p:cTn id="23" dur="500"/>
                                        <p:tgtEl>
                                          <p:spTgt spid="3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barn(inVertical)">
                                      <p:cBhvr>
                                        <p:cTn id="2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33" grpId="0"/>
      <p:bldP spid="34" grpId="0"/>
      <p:bldP spid="35" grpId="0"/>
      <p:bldP spid="3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785300"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Khám phá tri thức Ngữ văn</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II</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0B6CF057-752F-7FDA-C695-AA6D744D76DE}"/>
              </a:ext>
            </a:extLst>
          </p:cNvPr>
          <p:cNvPicPr>
            <a:picLocks noChangeAspect="1"/>
          </p:cNvPicPr>
          <p:nvPr/>
        </p:nvPicPr>
        <p:blipFill>
          <a:blip r:embed="rId3"/>
          <a:stretch>
            <a:fillRect/>
          </a:stretch>
        </p:blipFill>
        <p:spPr>
          <a:xfrm>
            <a:off x="6489870" y="1164587"/>
            <a:ext cx="2394060" cy="4021008"/>
          </a:xfrm>
          <a:prstGeom prst="rect">
            <a:avLst/>
          </a:prstGeom>
        </p:spPr>
      </p:pic>
    </p:spTree>
    <p:extLst>
      <p:ext uri="{BB962C8B-B14F-4D97-AF65-F5344CB8AC3E}">
        <p14:creationId xmlns:p14="http://schemas.microsoft.com/office/powerpoint/2010/main" val="811150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64"/>
                                        </p:tgtEl>
                                        <p:attrNameLst>
                                          <p:attrName>style.visibility</p:attrName>
                                        </p:attrNameLst>
                                      </p:cBhvr>
                                      <p:to>
                                        <p:strVal val="visible"/>
                                      </p:to>
                                    </p:set>
                                    <p:animEffect transition="in" filter="fade">
                                      <p:cBhvr>
                                        <p:cTn id="14" dur="1000"/>
                                        <p:tgtEl>
                                          <p:spTgt spid="1364"/>
                                        </p:tgtEl>
                                      </p:cBhvr>
                                    </p:animEffect>
                                    <p:anim calcmode="lin" valueType="num">
                                      <p:cBhvr>
                                        <p:cTn id="15" dur="1000" fill="hold"/>
                                        <p:tgtEl>
                                          <p:spTgt spid="1364"/>
                                        </p:tgtEl>
                                        <p:attrNameLst>
                                          <p:attrName>ppt_x</p:attrName>
                                        </p:attrNameLst>
                                      </p:cBhvr>
                                      <p:tavLst>
                                        <p:tav tm="0">
                                          <p:val>
                                            <p:strVal val="#ppt_x"/>
                                          </p:val>
                                        </p:tav>
                                        <p:tav tm="100000">
                                          <p:val>
                                            <p:strVal val="#ppt_x"/>
                                          </p:val>
                                        </p:tav>
                                      </p:tavLst>
                                    </p:anim>
                                    <p:anim calcmode="lin" valueType="num">
                                      <p:cBhvr>
                                        <p:cTn id="16" dur="1000" fill="hold"/>
                                        <p:tgtEl>
                                          <p:spTgt spid="136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anim calcmode="lin" valueType="num">
                                      <p:cBhvr>
                                        <p:cTn id="20" dur="1000" fill="hold"/>
                                        <p:tgtEl>
                                          <p:spTgt spid="1365"/>
                                        </p:tgtEl>
                                        <p:attrNameLst>
                                          <p:attrName>ppt_x</p:attrName>
                                        </p:attrNameLst>
                                      </p:cBhvr>
                                      <p:tavLst>
                                        <p:tav tm="0">
                                          <p:val>
                                            <p:strVal val="#ppt_x"/>
                                          </p:val>
                                        </p:tav>
                                        <p:tav tm="100000">
                                          <p:val>
                                            <p:strVal val="#ppt_x"/>
                                          </p:val>
                                        </p:tav>
                                      </p:tavLst>
                                    </p:anim>
                                    <p:anim calcmode="lin" valueType="num">
                                      <p:cBhvr>
                                        <p:cTn id="21" dur="1000" fill="hold"/>
                                        <p:tgtEl>
                                          <p:spTgt spid="136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367"/>
                                        </p:tgtEl>
                                        <p:attrNameLst>
                                          <p:attrName>style.visibility</p:attrName>
                                        </p:attrNameLst>
                                      </p:cBhvr>
                                      <p:to>
                                        <p:strVal val="visible"/>
                                      </p:to>
                                    </p:set>
                                    <p:animEffect transition="in" filter="fade">
                                      <p:cBhvr>
                                        <p:cTn id="24" dur="1000"/>
                                        <p:tgtEl>
                                          <p:spTgt spid="1367"/>
                                        </p:tgtEl>
                                      </p:cBhvr>
                                    </p:animEffect>
                                    <p:anim calcmode="lin" valueType="num">
                                      <p:cBhvr>
                                        <p:cTn id="25" dur="1000" fill="hold"/>
                                        <p:tgtEl>
                                          <p:spTgt spid="1367"/>
                                        </p:tgtEl>
                                        <p:attrNameLst>
                                          <p:attrName>ppt_x</p:attrName>
                                        </p:attrNameLst>
                                      </p:cBhvr>
                                      <p:tavLst>
                                        <p:tav tm="0">
                                          <p:val>
                                            <p:strVal val="#ppt_x"/>
                                          </p:val>
                                        </p:tav>
                                        <p:tav tm="100000">
                                          <p:val>
                                            <p:strVal val="#ppt_x"/>
                                          </p:val>
                                        </p:tav>
                                      </p:tavLst>
                                    </p:anim>
                                    <p:anim calcmode="lin" valueType="num">
                                      <p:cBhvr>
                                        <p:cTn id="26" dur="1000" fill="hold"/>
                                        <p:tgtEl>
                                          <p:spTgt spid="136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368"/>
                                        </p:tgtEl>
                                        <p:attrNameLst>
                                          <p:attrName>style.visibility</p:attrName>
                                        </p:attrNameLst>
                                      </p:cBhvr>
                                      <p:to>
                                        <p:strVal val="visible"/>
                                      </p:to>
                                    </p:set>
                                    <p:animEffect transition="in" filter="fade">
                                      <p:cBhvr>
                                        <p:cTn id="29" dur="1000"/>
                                        <p:tgtEl>
                                          <p:spTgt spid="1368"/>
                                        </p:tgtEl>
                                      </p:cBhvr>
                                    </p:animEffect>
                                    <p:anim calcmode="lin" valueType="num">
                                      <p:cBhvr>
                                        <p:cTn id="30" dur="1000" fill="hold"/>
                                        <p:tgtEl>
                                          <p:spTgt spid="1368"/>
                                        </p:tgtEl>
                                        <p:attrNameLst>
                                          <p:attrName>ppt_x</p:attrName>
                                        </p:attrNameLst>
                                      </p:cBhvr>
                                      <p:tavLst>
                                        <p:tav tm="0">
                                          <p:val>
                                            <p:strVal val="#ppt_x"/>
                                          </p:val>
                                        </p:tav>
                                        <p:tav tm="100000">
                                          <p:val>
                                            <p:strVal val="#ppt_x"/>
                                          </p:val>
                                        </p:tav>
                                      </p:tavLst>
                                    </p:anim>
                                    <p:anim calcmode="lin" valueType="num">
                                      <p:cBhvr>
                                        <p:cTn id="31" dur="1000" fill="hold"/>
                                        <p:tgtEl>
                                          <p:spTgt spid="136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369"/>
                                        </p:tgtEl>
                                        <p:attrNameLst>
                                          <p:attrName>style.visibility</p:attrName>
                                        </p:attrNameLst>
                                      </p:cBhvr>
                                      <p:to>
                                        <p:strVal val="visible"/>
                                      </p:to>
                                    </p:set>
                                    <p:animEffect transition="in" filter="fade">
                                      <p:cBhvr>
                                        <p:cTn id="34" dur="1000"/>
                                        <p:tgtEl>
                                          <p:spTgt spid="1369"/>
                                        </p:tgtEl>
                                      </p:cBhvr>
                                    </p:animEffect>
                                    <p:anim calcmode="lin" valueType="num">
                                      <p:cBhvr>
                                        <p:cTn id="35" dur="1000" fill="hold"/>
                                        <p:tgtEl>
                                          <p:spTgt spid="1369"/>
                                        </p:tgtEl>
                                        <p:attrNameLst>
                                          <p:attrName>ppt_x</p:attrName>
                                        </p:attrNameLst>
                                      </p:cBhvr>
                                      <p:tavLst>
                                        <p:tav tm="0">
                                          <p:val>
                                            <p:strVal val="#ppt_x"/>
                                          </p:val>
                                        </p:tav>
                                        <p:tav tm="100000">
                                          <p:val>
                                            <p:strVal val="#ppt_x"/>
                                          </p:val>
                                        </p:tav>
                                      </p:tavLst>
                                    </p:anim>
                                    <p:anim calcmode="lin" valueType="num">
                                      <p:cBhvr>
                                        <p:cTn id="36" dur="1000" fill="hold"/>
                                        <p:tgtEl>
                                          <p:spTgt spid="1369"/>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376"/>
                                        </p:tgtEl>
                                        <p:attrNameLst>
                                          <p:attrName>style.visibility</p:attrName>
                                        </p:attrNameLst>
                                      </p:cBhvr>
                                      <p:to>
                                        <p:strVal val="visible"/>
                                      </p:to>
                                    </p:set>
                                    <p:animEffect transition="in" filter="fade">
                                      <p:cBhvr>
                                        <p:cTn id="39" dur="1000"/>
                                        <p:tgtEl>
                                          <p:spTgt spid="1376"/>
                                        </p:tgtEl>
                                      </p:cBhvr>
                                    </p:animEffect>
                                    <p:anim calcmode="lin" valueType="num">
                                      <p:cBhvr>
                                        <p:cTn id="40" dur="1000" fill="hold"/>
                                        <p:tgtEl>
                                          <p:spTgt spid="1376"/>
                                        </p:tgtEl>
                                        <p:attrNameLst>
                                          <p:attrName>ppt_x</p:attrName>
                                        </p:attrNameLst>
                                      </p:cBhvr>
                                      <p:tavLst>
                                        <p:tav tm="0">
                                          <p:val>
                                            <p:strVal val="#ppt_x"/>
                                          </p:val>
                                        </p:tav>
                                        <p:tav tm="100000">
                                          <p:val>
                                            <p:strVal val="#ppt_x"/>
                                          </p:val>
                                        </p:tav>
                                      </p:tavLst>
                                    </p:anim>
                                    <p:anim calcmode="lin" valueType="num">
                                      <p:cBhvr>
                                        <p:cTn id="41" dur="1000" fill="hold"/>
                                        <p:tgtEl>
                                          <p:spTgt spid="1376"/>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381"/>
                                        </p:tgtEl>
                                        <p:attrNameLst>
                                          <p:attrName>style.visibility</p:attrName>
                                        </p:attrNameLst>
                                      </p:cBhvr>
                                      <p:to>
                                        <p:strVal val="visible"/>
                                      </p:to>
                                    </p:set>
                                    <p:animEffect transition="in" filter="fade">
                                      <p:cBhvr>
                                        <p:cTn id="44" dur="1000"/>
                                        <p:tgtEl>
                                          <p:spTgt spid="1381"/>
                                        </p:tgtEl>
                                      </p:cBhvr>
                                    </p:animEffect>
                                    <p:anim calcmode="lin" valueType="num">
                                      <p:cBhvr>
                                        <p:cTn id="45" dur="1000" fill="hold"/>
                                        <p:tgtEl>
                                          <p:spTgt spid="1381"/>
                                        </p:tgtEl>
                                        <p:attrNameLst>
                                          <p:attrName>ppt_x</p:attrName>
                                        </p:attrNameLst>
                                      </p:cBhvr>
                                      <p:tavLst>
                                        <p:tav tm="0">
                                          <p:val>
                                            <p:strVal val="#ppt_x"/>
                                          </p:val>
                                        </p:tav>
                                        <p:tav tm="100000">
                                          <p:val>
                                            <p:strVal val="#ppt_x"/>
                                          </p:val>
                                        </p:tav>
                                      </p:tavLst>
                                    </p:anim>
                                    <p:anim calcmode="lin" valueType="num">
                                      <p:cBhvr>
                                        <p:cTn id="46" dur="1000" fill="hold"/>
                                        <p:tgtEl>
                                          <p:spTgt spid="138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386"/>
                                        </p:tgtEl>
                                        <p:attrNameLst>
                                          <p:attrName>style.visibility</p:attrName>
                                        </p:attrNameLst>
                                      </p:cBhvr>
                                      <p:to>
                                        <p:strVal val="visible"/>
                                      </p:to>
                                    </p:set>
                                    <p:animEffect transition="in" filter="fade">
                                      <p:cBhvr>
                                        <p:cTn id="49" dur="1000"/>
                                        <p:tgtEl>
                                          <p:spTgt spid="1386"/>
                                        </p:tgtEl>
                                      </p:cBhvr>
                                    </p:animEffect>
                                    <p:anim calcmode="lin" valueType="num">
                                      <p:cBhvr>
                                        <p:cTn id="50" dur="1000" fill="hold"/>
                                        <p:tgtEl>
                                          <p:spTgt spid="1386"/>
                                        </p:tgtEl>
                                        <p:attrNameLst>
                                          <p:attrName>ppt_x</p:attrName>
                                        </p:attrNameLst>
                                      </p:cBhvr>
                                      <p:tavLst>
                                        <p:tav tm="0">
                                          <p:val>
                                            <p:strVal val="#ppt_x"/>
                                          </p:val>
                                        </p:tav>
                                        <p:tav tm="100000">
                                          <p:val>
                                            <p:strVal val="#ppt_x"/>
                                          </p:val>
                                        </p:tav>
                                      </p:tavLst>
                                    </p:anim>
                                    <p:anim calcmode="lin" valueType="num">
                                      <p:cBhvr>
                                        <p:cTn id="51" dur="1000" fill="hold"/>
                                        <p:tgtEl>
                                          <p:spTgt spid="1386"/>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1387"/>
                                        </p:tgtEl>
                                        <p:attrNameLst>
                                          <p:attrName>style.visibility</p:attrName>
                                        </p:attrNameLst>
                                      </p:cBhvr>
                                      <p:to>
                                        <p:strVal val="visible"/>
                                      </p:to>
                                    </p:set>
                                    <p:animEffect transition="in" filter="fade">
                                      <p:cBhvr>
                                        <p:cTn id="54" dur="1000"/>
                                        <p:tgtEl>
                                          <p:spTgt spid="1387"/>
                                        </p:tgtEl>
                                      </p:cBhvr>
                                    </p:animEffect>
                                    <p:anim calcmode="lin" valueType="num">
                                      <p:cBhvr>
                                        <p:cTn id="55" dur="1000" fill="hold"/>
                                        <p:tgtEl>
                                          <p:spTgt spid="1387"/>
                                        </p:tgtEl>
                                        <p:attrNameLst>
                                          <p:attrName>ppt_x</p:attrName>
                                        </p:attrNameLst>
                                      </p:cBhvr>
                                      <p:tavLst>
                                        <p:tav tm="0">
                                          <p:val>
                                            <p:strVal val="#ppt_x"/>
                                          </p:val>
                                        </p:tav>
                                        <p:tav tm="100000">
                                          <p:val>
                                            <p:strVal val="#ppt_x"/>
                                          </p:val>
                                        </p:tav>
                                      </p:tavLst>
                                    </p:anim>
                                    <p:anim calcmode="lin" valueType="num">
                                      <p:cBhvr>
                                        <p:cTn id="56"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042;p44">
            <a:extLst>
              <a:ext uri="{FF2B5EF4-FFF2-40B4-BE49-F238E27FC236}">
                <a16:creationId xmlns:a16="http://schemas.microsoft.com/office/drawing/2014/main" id="{42008710-5B47-B6B7-A3C4-C84707B912CE}"/>
              </a:ext>
            </a:extLst>
          </p:cNvPr>
          <p:cNvGrpSpPr/>
          <p:nvPr/>
        </p:nvGrpSpPr>
        <p:grpSpPr>
          <a:xfrm>
            <a:off x="854782" y="2433807"/>
            <a:ext cx="2981100" cy="2709693"/>
            <a:chOff x="3396750" y="1626264"/>
            <a:chExt cx="2340657" cy="2127551"/>
          </a:xfrm>
        </p:grpSpPr>
        <p:sp>
          <p:nvSpPr>
            <p:cNvPr id="3" name="Google Shape;2043;p44">
              <a:extLst>
                <a:ext uri="{FF2B5EF4-FFF2-40B4-BE49-F238E27FC236}">
                  <a16:creationId xmlns:a16="http://schemas.microsoft.com/office/drawing/2014/main" id="{3BE0034D-7A4D-C766-CEE1-37D28D73E8B9}"/>
                </a:ext>
              </a:extLst>
            </p:cNvPr>
            <p:cNvSpPr/>
            <p:nvPr/>
          </p:nvSpPr>
          <p:spPr>
            <a:xfrm>
              <a:off x="5414212" y="3600056"/>
              <a:ext cx="195807" cy="77144"/>
            </a:xfrm>
            <a:custGeom>
              <a:avLst/>
              <a:gdLst/>
              <a:ahLst/>
              <a:cxnLst/>
              <a:rect l="l" t="t" r="r" b="b"/>
              <a:pathLst>
                <a:path w="4084" h="1609" extrusionOk="0">
                  <a:moveTo>
                    <a:pt x="1452" y="1"/>
                  </a:moveTo>
                  <a:cubicBezTo>
                    <a:pt x="1452" y="1"/>
                    <a:pt x="121" y="1226"/>
                    <a:pt x="33" y="1483"/>
                  </a:cubicBezTo>
                  <a:cubicBezTo>
                    <a:pt x="0" y="1578"/>
                    <a:pt x="544" y="1608"/>
                    <a:pt x="1244" y="1608"/>
                  </a:cubicBezTo>
                  <a:cubicBezTo>
                    <a:pt x="2438" y="1608"/>
                    <a:pt x="4084" y="1521"/>
                    <a:pt x="4084" y="1521"/>
                  </a:cubicBezTo>
                  <a:lnTo>
                    <a:pt x="3757"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044;p44">
              <a:extLst>
                <a:ext uri="{FF2B5EF4-FFF2-40B4-BE49-F238E27FC236}">
                  <a16:creationId xmlns:a16="http://schemas.microsoft.com/office/drawing/2014/main" id="{5C9B42DC-04BE-FC0E-D8B1-6E699F2A321D}"/>
                </a:ext>
              </a:extLst>
            </p:cNvPr>
            <p:cNvSpPr/>
            <p:nvPr/>
          </p:nvSpPr>
          <p:spPr>
            <a:xfrm>
              <a:off x="5013388" y="3600056"/>
              <a:ext cx="250321" cy="77144"/>
            </a:xfrm>
            <a:custGeom>
              <a:avLst/>
              <a:gdLst/>
              <a:ahLst/>
              <a:cxnLst/>
              <a:rect l="l" t="t" r="r" b="b"/>
              <a:pathLst>
                <a:path w="5221" h="1609" extrusionOk="0">
                  <a:moveTo>
                    <a:pt x="2652" y="1"/>
                  </a:moveTo>
                  <a:cubicBezTo>
                    <a:pt x="2652" y="1"/>
                    <a:pt x="121" y="1226"/>
                    <a:pt x="33" y="1483"/>
                  </a:cubicBezTo>
                  <a:cubicBezTo>
                    <a:pt x="0" y="1578"/>
                    <a:pt x="700" y="1608"/>
                    <a:pt x="1595" y="1608"/>
                  </a:cubicBezTo>
                  <a:cubicBezTo>
                    <a:pt x="3123" y="1608"/>
                    <a:pt x="5221" y="1521"/>
                    <a:pt x="5221" y="1521"/>
                  </a:cubicBezTo>
                  <a:lnTo>
                    <a:pt x="5196"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045;p44">
              <a:extLst>
                <a:ext uri="{FF2B5EF4-FFF2-40B4-BE49-F238E27FC236}">
                  <a16:creationId xmlns:a16="http://schemas.microsoft.com/office/drawing/2014/main" id="{4CFCF4C9-60C1-2BBB-A63E-EFCA4C2B39A3}"/>
                </a:ext>
              </a:extLst>
            </p:cNvPr>
            <p:cNvSpPr/>
            <p:nvPr/>
          </p:nvSpPr>
          <p:spPr>
            <a:xfrm>
              <a:off x="5123662" y="3547987"/>
              <a:ext cx="150883" cy="63719"/>
            </a:xfrm>
            <a:custGeom>
              <a:avLst/>
              <a:gdLst/>
              <a:ahLst/>
              <a:cxnLst/>
              <a:rect l="l" t="t" r="r" b="b"/>
              <a:pathLst>
                <a:path w="3147" h="1329" extrusionOk="0">
                  <a:moveTo>
                    <a:pt x="0" y="0"/>
                  </a:moveTo>
                  <a:cubicBezTo>
                    <a:pt x="0" y="0"/>
                    <a:pt x="25" y="1124"/>
                    <a:pt x="396" y="1238"/>
                  </a:cubicBezTo>
                  <a:cubicBezTo>
                    <a:pt x="584" y="1294"/>
                    <a:pt x="1159" y="1329"/>
                    <a:pt x="1712" y="1329"/>
                  </a:cubicBezTo>
                  <a:cubicBezTo>
                    <a:pt x="2264" y="1329"/>
                    <a:pt x="2795" y="1294"/>
                    <a:pt x="2896" y="1212"/>
                  </a:cubicBezTo>
                  <a:cubicBezTo>
                    <a:pt x="3103" y="1049"/>
                    <a:pt x="3147" y="0"/>
                    <a:pt x="3147"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046;p44">
              <a:extLst>
                <a:ext uri="{FF2B5EF4-FFF2-40B4-BE49-F238E27FC236}">
                  <a16:creationId xmlns:a16="http://schemas.microsoft.com/office/drawing/2014/main" id="{73AC8B68-8C47-94CF-A526-EEB9EB89E6C2}"/>
                </a:ext>
              </a:extLst>
            </p:cNvPr>
            <p:cNvSpPr/>
            <p:nvPr/>
          </p:nvSpPr>
          <p:spPr>
            <a:xfrm>
              <a:off x="5463931" y="3535617"/>
              <a:ext cx="143068" cy="77383"/>
            </a:xfrm>
            <a:custGeom>
              <a:avLst/>
              <a:gdLst/>
              <a:ahLst/>
              <a:cxnLst/>
              <a:rect l="l" t="t" r="r" b="b"/>
              <a:pathLst>
                <a:path w="2984" h="1614" extrusionOk="0">
                  <a:moveTo>
                    <a:pt x="2927" y="1"/>
                  </a:moveTo>
                  <a:lnTo>
                    <a:pt x="1" y="258"/>
                  </a:lnTo>
                  <a:cubicBezTo>
                    <a:pt x="1" y="258"/>
                    <a:pt x="26" y="1382"/>
                    <a:pt x="396" y="1496"/>
                  </a:cubicBezTo>
                  <a:cubicBezTo>
                    <a:pt x="614" y="1561"/>
                    <a:pt x="1310" y="1614"/>
                    <a:pt x="1898" y="1614"/>
                  </a:cubicBezTo>
                  <a:cubicBezTo>
                    <a:pt x="2325" y="1614"/>
                    <a:pt x="2696" y="1586"/>
                    <a:pt x="2783" y="1514"/>
                  </a:cubicBezTo>
                  <a:cubicBezTo>
                    <a:pt x="2984" y="1351"/>
                    <a:pt x="2927" y="1"/>
                    <a:pt x="2927"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047;p44">
              <a:extLst>
                <a:ext uri="{FF2B5EF4-FFF2-40B4-BE49-F238E27FC236}">
                  <a16:creationId xmlns:a16="http://schemas.microsoft.com/office/drawing/2014/main" id="{A5762F6C-8425-B244-02D3-6785474B9E11}"/>
                </a:ext>
              </a:extLst>
            </p:cNvPr>
            <p:cNvSpPr/>
            <p:nvPr/>
          </p:nvSpPr>
          <p:spPr>
            <a:xfrm>
              <a:off x="4185956" y="2932476"/>
              <a:ext cx="358486" cy="36624"/>
            </a:xfrm>
            <a:custGeom>
              <a:avLst/>
              <a:gdLst/>
              <a:ahLst/>
              <a:cxnLst/>
              <a:rect l="l" t="t" r="r" b="b"/>
              <a:pathLst>
                <a:path w="7997" h="817" extrusionOk="0">
                  <a:moveTo>
                    <a:pt x="1" y="0"/>
                  </a:moveTo>
                  <a:lnTo>
                    <a:pt x="1" y="817"/>
                  </a:lnTo>
                  <a:lnTo>
                    <a:pt x="7996" y="817"/>
                  </a:lnTo>
                  <a:lnTo>
                    <a:pt x="799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048;p44">
              <a:extLst>
                <a:ext uri="{FF2B5EF4-FFF2-40B4-BE49-F238E27FC236}">
                  <a16:creationId xmlns:a16="http://schemas.microsoft.com/office/drawing/2014/main" id="{813B16AF-9239-DBB1-551E-BDAB152E49C1}"/>
                </a:ext>
              </a:extLst>
            </p:cNvPr>
            <p:cNvSpPr/>
            <p:nvPr/>
          </p:nvSpPr>
          <p:spPr>
            <a:xfrm>
              <a:off x="4318873" y="3456836"/>
              <a:ext cx="206969" cy="159003"/>
            </a:xfrm>
            <a:custGeom>
              <a:avLst/>
              <a:gdLst/>
              <a:ahLst/>
              <a:cxnLst/>
              <a:rect l="l" t="t" r="r" b="b"/>
              <a:pathLst>
                <a:path w="4617" h="3547" extrusionOk="0">
                  <a:moveTo>
                    <a:pt x="4069" y="0"/>
                  </a:moveTo>
                  <a:cubicBezTo>
                    <a:pt x="3898" y="0"/>
                    <a:pt x="3689" y="40"/>
                    <a:pt x="3442" y="155"/>
                  </a:cubicBezTo>
                  <a:cubicBezTo>
                    <a:pt x="2676" y="519"/>
                    <a:pt x="2136" y="959"/>
                    <a:pt x="2136" y="959"/>
                  </a:cubicBezTo>
                  <a:lnTo>
                    <a:pt x="1439" y="507"/>
                  </a:lnTo>
                  <a:lnTo>
                    <a:pt x="0" y="2290"/>
                  </a:lnTo>
                  <a:lnTo>
                    <a:pt x="1589" y="3546"/>
                  </a:lnTo>
                  <a:lnTo>
                    <a:pt x="4617" y="174"/>
                  </a:lnTo>
                  <a:cubicBezTo>
                    <a:pt x="4617" y="174"/>
                    <a:pt x="4429" y="0"/>
                    <a:pt x="406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049;p44">
              <a:extLst>
                <a:ext uri="{FF2B5EF4-FFF2-40B4-BE49-F238E27FC236}">
                  <a16:creationId xmlns:a16="http://schemas.microsoft.com/office/drawing/2014/main" id="{C4B31EBA-FB7B-3905-3226-5C2829927534}"/>
                </a:ext>
              </a:extLst>
            </p:cNvPr>
            <p:cNvSpPr/>
            <p:nvPr/>
          </p:nvSpPr>
          <p:spPr>
            <a:xfrm>
              <a:off x="4051112" y="3262728"/>
              <a:ext cx="339299" cy="317065"/>
            </a:xfrm>
            <a:custGeom>
              <a:avLst/>
              <a:gdLst/>
              <a:ahLst/>
              <a:cxnLst/>
              <a:rect l="l" t="t" r="r" b="b"/>
              <a:pathLst>
                <a:path w="7569" h="7073" extrusionOk="0">
                  <a:moveTo>
                    <a:pt x="1633" y="0"/>
                  </a:moveTo>
                  <a:lnTo>
                    <a:pt x="0" y="2902"/>
                  </a:lnTo>
                  <a:lnTo>
                    <a:pt x="6061" y="7073"/>
                  </a:lnTo>
                  <a:lnTo>
                    <a:pt x="7569" y="4661"/>
                  </a:lnTo>
                  <a:lnTo>
                    <a:pt x="163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050;p44">
              <a:extLst>
                <a:ext uri="{FF2B5EF4-FFF2-40B4-BE49-F238E27FC236}">
                  <a16:creationId xmlns:a16="http://schemas.microsoft.com/office/drawing/2014/main" id="{7C49D587-B7E3-9E31-CFB1-4050B9646170}"/>
                </a:ext>
              </a:extLst>
            </p:cNvPr>
            <p:cNvSpPr/>
            <p:nvPr/>
          </p:nvSpPr>
          <p:spPr>
            <a:xfrm>
              <a:off x="4135300" y="3627901"/>
              <a:ext cx="226110" cy="120003"/>
            </a:xfrm>
            <a:custGeom>
              <a:avLst/>
              <a:gdLst/>
              <a:ahLst/>
              <a:cxnLst/>
              <a:rect l="l" t="t" r="r" b="b"/>
              <a:pathLst>
                <a:path w="5044" h="2677" extrusionOk="0">
                  <a:moveTo>
                    <a:pt x="2173" y="1"/>
                  </a:moveTo>
                  <a:lnTo>
                    <a:pt x="0" y="779"/>
                  </a:lnTo>
                  <a:lnTo>
                    <a:pt x="697" y="2676"/>
                  </a:lnTo>
                  <a:lnTo>
                    <a:pt x="5044" y="1382"/>
                  </a:lnTo>
                  <a:cubicBezTo>
                    <a:pt x="5044" y="1382"/>
                    <a:pt x="4899" y="848"/>
                    <a:pt x="4058" y="754"/>
                  </a:cubicBezTo>
                  <a:cubicBezTo>
                    <a:pt x="3777" y="723"/>
                    <a:pt x="3513" y="712"/>
                    <a:pt x="3286" y="712"/>
                  </a:cubicBezTo>
                  <a:cubicBezTo>
                    <a:pt x="2832" y="712"/>
                    <a:pt x="2525" y="754"/>
                    <a:pt x="2525" y="754"/>
                  </a:cubicBezTo>
                  <a:lnTo>
                    <a:pt x="2173"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051;p44">
              <a:extLst>
                <a:ext uri="{FF2B5EF4-FFF2-40B4-BE49-F238E27FC236}">
                  <a16:creationId xmlns:a16="http://schemas.microsoft.com/office/drawing/2014/main" id="{8861EEF6-3661-49F6-0663-CCA66A7C2006}"/>
                </a:ext>
              </a:extLst>
            </p:cNvPr>
            <p:cNvSpPr/>
            <p:nvPr/>
          </p:nvSpPr>
          <p:spPr>
            <a:xfrm>
              <a:off x="3503487" y="3059699"/>
              <a:ext cx="744719" cy="625388"/>
            </a:xfrm>
            <a:custGeom>
              <a:avLst/>
              <a:gdLst/>
              <a:ahLst/>
              <a:cxnLst/>
              <a:rect l="l" t="t" r="r" b="b"/>
              <a:pathLst>
                <a:path w="16613" h="13951" extrusionOk="0">
                  <a:moveTo>
                    <a:pt x="1520" y="1"/>
                  </a:moveTo>
                  <a:cubicBezTo>
                    <a:pt x="1520" y="1"/>
                    <a:pt x="1382" y="265"/>
                    <a:pt x="1225" y="654"/>
                  </a:cubicBezTo>
                  <a:cubicBezTo>
                    <a:pt x="716" y="1935"/>
                    <a:pt x="0" y="4693"/>
                    <a:pt x="3046" y="5258"/>
                  </a:cubicBezTo>
                  <a:cubicBezTo>
                    <a:pt x="5898" y="5792"/>
                    <a:pt x="10878" y="6558"/>
                    <a:pt x="10878" y="6558"/>
                  </a:cubicBezTo>
                  <a:lnTo>
                    <a:pt x="13039" y="11828"/>
                  </a:lnTo>
                  <a:lnTo>
                    <a:pt x="13906" y="13951"/>
                  </a:lnTo>
                  <a:lnTo>
                    <a:pt x="16613" y="12902"/>
                  </a:lnTo>
                  <a:cubicBezTo>
                    <a:pt x="16613" y="12902"/>
                    <a:pt x="14729" y="4793"/>
                    <a:pt x="14301" y="4065"/>
                  </a:cubicBezTo>
                  <a:cubicBezTo>
                    <a:pt x="13887" y="3342"/>
                    <a:pt x="9076" y="1559"/>
                    <a:pt x="9076" y="1559"/>
                  </a:cubicBezTo>
                  <a:lnTo>
                    <a:pt x="1520"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052;p44">
              <a:extLst>
                <a:ext uri="{FF2B5EF4-FFF2-40B4-BE49-F238E27FC236}">
                  <a16:creationId xmlns:a16="http://schemas.microsoft.com/office/drawing/2014/main" id="{7BBBA532-6890-C1D6-0DB1-BC0EEE547692}"/>
                </a:ext>
              </a:extLst>
            </p:cNvPr>
            <p:cNvSpPr/>
            <p:nvPr/>
          </p:nvSpPr>
          <p:spPr>
            <a:xfrm>
              <a:off x="3571626" y="2627865"/>
              <a:ext cx="405196" cy="501978"/>
            </a:xfrm>
            <a:custGeom>
              <a:avLst/>
              <a:gdLst/>
              <a:ahLst/>
              <a:cxnLst/>
              <a:rect l="l" t="t" r="r" b="b"/>
              <a:pathLst>
                <a:path w="9039" h="11198" extrusionOk="0">
                  <a:moveTo>
                    <a:pt x="5694" y="1"/>
                  </a:moveTo>
                  <a:cubicBezTo>
                    <a:pt x="4949" y="1"/>
                    <a:pt x="4189" y="308"/>
                    <a:pt x="3542" y="1010"/>
                  </a:cubicBezTo>
                  <a:cubicBezTo>
                    <a:pt x="1489" y="3240"/>
                    <a:pt x="0" y="9647"/>
                    <a:pt x="0" y="9647"/>
                  </a:cubicBezTo>
                  <a:lnTo>
                    <a:pt x="7556" y="11198"/>
                  </a:lnTo>
                  <a:cubicBezTo>
                    <a:pt x="7556" y="11198"/>
                    <a:pt x="7694" y="10651"/>
                    <a:pt x="7895" y="9841"/>
                  </a:cubicBezTo>
                  <a:cubicBezTo>
                    <a:pt x="8134" y="8843"/>
                    <a:pt x="8460" y="7448"/>
                    <a:pt x="8693" y="6198"/>
                  </a:cubicBezTo>
                  <a:cubicBezTo>
                    <a:pt x="8887" y="5150"/>
                    <a:pt x="9038" y="4189"/>
                    <a:pt x="9026" y="3661"/>
                  </a:cubicBezTo>
                  <a:cubicBezTo>
                    <a:pt x="8973" y="1560"/>
                    <a:pt x="7372" y="1"/>
                    <a:pt x="5694"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053;p44">
              <a:extLst>
                <a:ext uri="{FF2B5EF4-FFF2-40B4-BE49-F238E27FC236}">
                  <a16:creationId xmlns:a16="http://schemas.microsoft.com/office/drawing/2014/main" id="{B3FA2F5F-BA2E-82ED-7B0A-4219EE829D0C}"/>
                </a:ext>
              </a:extLst>
            </p:cNvPr>
            <p:cNvSpPr/>
            <p:nvPr/>
          </p:nvSpPr>
          <p:spPr>
            <a:xfrm>
              <a:off x="4220609" y="2771675"/>
              <a:ext cx="54914" cy="152638"/>
            </a:xfrm>
            <a:custGeom>
              <a:avLst/>
              <a:gdLst/>
              <a:ahLst/>
              <a:cxnLst/>
              <a:rect l="l" t="t" r="r" b="b"/>
              <a:pathLst>
                <a:path w="1225" h="3405" extrusionOk="0">
                  <a:moveTo>
                    <a:pt x="421" y="1"/>
                  </a:moveTo>
                  <a:lnTo>
                    <a:pt x="0" y="170"/>
                  </a:lnTo>
                  <a:lnTo>
                    <a:pt x="829" y="3154"/>
                  </a:lnTo>
                  <a:lnTo>
                    <a:pt x="911" y="3405"/>
                  </a:lnTo>
                  <a:lnTo>
                    <a:pt x="1225" y="3154"/>
                  </a:lnTo>
                  <a:lnTo>
                    <a:pt x="421"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054;p44">
              <a:extLst>
                <a:ext uri="{FF2B5EF4-FFF2-40B4-BE49-F238E27FC236}">
                  <a16:creationId xmlns:a16="http://schemas.microsoft.com/office/drawing/2014/main" id="{E6CBA56A-DDD9-F7AD-7474-682C45B28915}"/>
                </a:ext>
              </a:extLst>
            </p:cNvPr>
            <p:cNvSpPr/>
            <p:nvPr/>
          </p:nvSpPr>
          <p:spPr>
            <a:xfrm>
              <a:off x="3765868" y="2751144"/>
              <a:ext cx="564289" cy="237362"/>
            </a:xfrm>
            <a:custGeom>
              <a:avLst/>
              <a:gdLst/>
              <a:ahLst/>
              <a:cxnLst/>
              <a:rect l="l" t="t" r="r" b="b"/>
              <a:pathLst>
                <a:path w="12588" h="5295" extrusionOk="0">
                  <a:moveTo>
                    <a:pt x="2601" y="0"/>
                  </a:moveTo>
                  <a:lnTo>
                    <a:pt x="1" y="2035"/>
                  </a:lnTo>
                  <a:lnTo>
                    <a:pt x="4159" y="5295"/>
                  </a:lnTo>
                  <a:lnTo>
                    <a:pt x="11922" y="4698"/>
                  </a:lnTo>
                  <a:lnTo>
                    <a:pt x="12587" y="4020"/>
                  </a:lnTo>
                  <a:cubicBezTo>
                    <a:pt x="12587" y="4020"/>
                    <a:pt x="12537" y="3448"/>
                    <a:pt x="12211" y="2965"/>
                  </a:cubicBezTo>
                  <a:cubicBezTo>
                    <a:pt x="11983" y="2623"/>
                    <a:pt x="11349" y="2550"/>
                    <a:pt x="10702" y="2550"/>
                  </a:cubicBezTo>
                  <a:cubicBezTo>
                    <a:pt x="10422" y="2550"/>
                    <a:pt x="10139" y="2564"/>
                    <a:pt x="9887" y="2575"/>
                  </a:cubicBezTo>
                  <a:cubicBezTo>
                    <a:pt x="9051" y="2619"/>
                    <a:pt x="5704" y="2915"/>
                    <a:pt x="5704" y="2915"/>
                  </a:cubicBezTo>
                  <a:lnTo>
                    <a:pt x="2601"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055;p44">
              <a:extLst>
                <a:ext uri="{FF2B5EF4-FFF2-40B4-BE49-F238E27FC236}">
                  <a16:creationId xmlns:a16="http://schemas.microsoft.com/office/drawing/2014/main" id="{7549DDA2-2CDA-9ABC-E3BB-6C2238B06958}"/>
                </a:ext>
              </a:extLst>
            </p:cNvPr>
            <p:cNvSpPr/>
            <p:nvPr/>
          </p:nvSpPr>
          <p:spPr>
            <a:xfrm>
              <a:off x="3825580" y="2578823"/>
              <a:ext cx="107586" cy="128162"/>
            </a:xfrm>
            <a:custGeom>
              <a:avLst/>
              <a:gdLst/>
              <a:ahLst/>
              <a:cxnLst/>
              <a:rect l="l" t="t" r="r" b="b"/>
              <a:pathLst>
                <a:path w="2400" h="2859" extrusionOk="0">
                  <a:moveTo>
                    <a:pt x="767" y="0"/>
                  </a:moveTo>
                  <a:lnTo>
                    <a:pt x="421" y="723"/>
                  </a:lnTo>
                  <a:cubicBezTo>
                    <a:pt x="415" y="723"/>
                    <a:pt x="270" y="961"/>
                    <a:pt x="195" y="1169"/>
                  </a:cubicBezTo>
                  <a:cubicBezTo>
                    <a:pt x="0" y="1696"/>
                    <a:pt x="409" y="2707"/>
                    <a:pt x="1137" y="2846"/>
                  </a:cubicBezTo>
                  <a:cubicBezTo>
                    <a:pt x="1178" y="2854"/>
                    <a:pt x="1217" y="2858"/>
                    <a:pt x="1255" y="2858"/>
                  </a:cubicBezTo>
                  <a:cubicBezTo>
                    <a:pt x="1893" y="2858"/>
                    <a:pt x="2117" y="1728"/>
                    <a:pt x="2117" y="1728"/>
                  </a:cubicBezTo>
                  <a:lnTo>
                    <a:pt x="2400" y="522"/>
                  </a:lnTo>
                  <a:lnTo>
                    <a:pt x="767"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056;p44">
              <a:extLst>
                <a:ext uri="{FF2B5EF4-FFF2-40B4-BE49-F238E27FC236}">
                  <a16:creationId xmlns:a16="http://schemas.microsoft.com/office/drawing/2014/main" id="{69866707-6771-E7C2-8DFA-F56E8E58CA5A}"/>
                </a:ext>
              </a:extLst>
            </p:cNvPr>
            <p:cNvSpPr/>
            <p:nvPr/>
          </p:nvSpPr>
          <p:spPr>
            <a:xfrm>
              <a:off x="3700374" y="2272330"/>
              <a:ext cx="437292" cy="345934"/>
            </a:xfrm>
            <a:custGeom>
              <a:avLst/>
              <a:gdLst/>
              <a:ahLst/>
              <a:cxnLst/>
              <a:rect l="l" t="t" r="r" b="b"/>
              <a:pathLst>
                <a:path w="9755" h="7717" extrusionOk="0">
                  <a:moveTo>
                    <a:pt x="5678" y="1"/>
                  </a:moveTo>
                  <a:cubicBezTo>
                    <a:pt x="5296" y="1"/>
                    <a:pt x="4908" y="74"/>
                    <a:pt x="4533" y="218"/>
                  </a:cubicBezTo>
                  <a:cubicBezTo>
                    <a:pt x="4307" y="177"/>
                    <a:pt x="4094" y="158"/>
                    <a:pt x="3892" y="158"/>
                  </a:cubicBezTo>
                  <a:cubicBezTo>
                    <a:pt x="0" y="158"/>
                    <a:pt x="312" y="7308"/>
                    <a:pt x="312" y="7308"/>
                  </a:cubicBezTo>
                  <a:lnTo>
                    <a:pt x="3660" y="6969"/>
                  </a:lnTo>
                  <a:lnTo>
                    <a:pt x="8050" y="7717"/>
                  </a:lnTo>
                  <a:cubicBezTo>
                    <a:pt x="9755" y="2304"/>
                    <a:pt x="7813" y="1"/>
                    <a:pt x="5678"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057;p44">
              <a:extLst>
                <a:ext uri="{FF2B5EF4-FFF2-40B4-BE49-F238E27FC236}">
                  <a16:creationId xmlns:a16="http://schemas.microsoft.com/office/drawing/2014/main" id="{3C89A650-6AAF-7E8A-56C2-91103E0B97AA}"/>
                </a:ext>
              </a:extLst>
            </p:cNvPr>
            <p:cNvSpPr/>
            <p:nvPr/>
          </p:nvSpPr>
          <p:spPr>
            <a:xfrm>
              <a:off x="3752644" y="2365394"/>
              <a:ext cx="319665" cy="252603"/>
            </a:xfrm>
            <a:custGeom>
              <a:avLst/>
              <a:gdLst/>
              <a:ahLst/>
              <a:cxnLst/>
              <a:rect l="l" t="t" r="r" b="b"/>
              <a:pathLst>
                <a:path w="7131" h="5635" extrusionOk="0">
                  <a:moveTo>
                    <a:pt x="5214" y="1"/>
                  </a:moveTo>
                  <a:cubicBezTo>
                    <a:pt x="4359" y="1853"/>
                    <a:pt x="1502" y="2023"/>
                    <a:pt x="1502" y="2023"/>
                  </a:cubicBezTo>
                  <a:cubicBezTo>
                    <a:pt x="1502" y="2023"/>
                    <a:pt x="1211" y="1483"/>
                    <a:pt x="856" y="1483"/>
                  </a:cubicBezTo>
                  <a:cubicBezTo>
                    <a:pt x="800" y="1483"/>
                    <a:pt x="743" y="1496"/>
                    <a:pt x="685" y="1527"/>
                  </a:cubicBezTo>
                  <a:cubicBezTo>
                    <a:pt x="289" y="1730"/>
                    <a:pt x="0" y="3192"/>
                    <a:pt x="850" y="3192"/>
                  </a:cubicBezTo>
                  <a:cubicBezTo>
                    <a:pt x="944" y="3192"/>
                    <a:pt x="1052" y="3174"/>
                    <a:pt x="1175" y="3135"/>
                  </a:cubicBezTo>
                  <a:lnTo>
                    <a:pt x="1175" y="3135"/>
                  </a:lnTo>
                  <a:cubicBezTo>
                    <a:pt x="1175" y="3135"/>
                    <a:pt x="1144" y="4755"/>
                    <a:pt x="2444" y="5339"/>
                  </a:cubicBezTo>
                  <a:cubicBezTo>
                    <a:pt x="2853" y="5528"/>
                    <a:pt x="3337" y="5635"/>
                    <a:pt x="3829" y="5635"/>
                  </a:cubicBezTo>
                  <a:cubicBezTo>
                    <a:pt x="5436" y="5635"/>
                    <a:pt x="7131" y="4493"/>
                    <a:pt x="6602" y="1320"/>
                  </a:cubicBezTo>
                  <a:cubicBezTo>
                    <a:pt x="5572" y="1288"/>
                    <a:pt x="5214" y="1"/>
                    <a:pt x="521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058;p44">
              <a:extLst>
                <a:ext uri="{FF2B5EF4-FFF2-40B4-BE49-F238E27FC236}">
                  <a16:creationId xmlns:a16="http://schemas.microsoft.com/office/drawing/2014/main" id="{EDD03BC8-F040-03C0-E50F-274311C231B3}"/>
                </a:ext>
              </a:extLst>
            </p:cNvPr>
            <p:cNvSpPr/>
            <p:nvPr/>
          </p:nvSpPr>
          <p:spPr>
            <a:xfrm>
              <a:off x="3903850" y="2453885"/>
              <a:ext cx="28914" cy="14345"/>
            </a:xfrm>
            <a:custGeom>
              <a:avLst/>
              <a:gdLst/>
              <a:ahLst/>
              <a:cxnLst/>
              <a:rect l="l" t="t" r="r" b="b"/>
              <a:pathLst>
                <a:path w="645" h="320" extrusionOk="0">
                  <a:moveTo>
                    <a:pt x="327" y="0"/>
                  </a:moveTo>
                  <a:cubicBezTo>
                    <a:pt x="165" y="0"/>
                    <a:pt x="0" y="97"/>
                    <a:pt x="0" y="319"/>
                  </a:cubicBezTo>
                  <a:cubicBezTo>
                    <a:pt x="0" y="319"/>
                    <a:pt x="183" y="159"/>
                    <a:pt x="390" y="159"/>
                  </a:cubicBezTo>
                  <a:cubicBezTo>
                    <a:pt x="473" y="159"/>
                    <a:pt x="560" y="185"/>
                    <a:pt x="641" y="256"/>
                  </a:cubicBezTo>
                  <a:cubicBezTo>
                    <a:pt x="644" y="94"/>
                    <a:pt x="487" y="0"/>
                    <a:pt x="327"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059;p44">
              <a:extLst>
                <a:ext uri="{FF2B5EF4-FFF2-40B4-BE49-F238E27FC236}">
                  <a16:creationId xmlns:a16="http://schemas.microsoft.com/office/drawing/2014/main" id="{F336BC71-EC63-9FF1-1FEB-950A29312CA3}"/>
                </a:ext>
              </a:extLst>
            </p:cNvPr>
            <p:cNvSpPr/>
            <p:nvPr/>
          </p:nvSpPr>
          <p:spPr>
            <a:xfrm>
              <a:off x="3986066" y="2456665"/>
              <a:ext cx="29452" cy="16317"/>
            </a:xfrm>
            <a:custGeom>
              <a:avLst/>
              <a:gdLst/>
              <a:ahLst/>
              <a:cxnLst/>
              <a:rect l="l" t="t" r="r" b="b"/>
              <a:pathLst>
                <a:path w="657" h="364" extrusionOk="0">
                  <a:moveTo>
                    <a:pt x="290" y="0"/>
                  </a:moveTo>
                  <a:cubicBezTo>
                    <a:pt x="149" y="0"/>
                    <a:pt x="14" y="75"/>
                    <a:pt x="0" y="219"/>
                  </a:cubicBezTo>
                  <a:cubicBezTo>
                    <a:pt x="72" y="170"/>
                    <a:pt x="145" y="151"/>
                    <a:pt x="213" y="151"/>
                  </a:cubicBezTo>
                  <a:cubicBezTo>
                    <a:pt x="442" y="151"/>
                    <a:pt x="628" y="364"/>
                    <a:pt x="628" y="364"/>
                  </a:cubicBezTo>
                  <a:cubicBezTo>
                    <a:pt x="656" y="119"/>
                    <a:pt x="468" y="0"/>
                    <a:pt x="290"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060;p44">
              <a:extLst>
                <a:ext uri="{FF2B5EF4-FFF2-40B4-BE49-F238E27FC236}">
                  <a16:creationId xmlns:a16="http://schemas.microsoft.com/office/drawing/2014/main" id="{C9E0EEC3-EFFF-E4D6-4316-1B6BAA3CA886}"/>
                </a:ext>
              </a:extLst>
            </p:cNvPr>
            <p:cNvSpPr/>
            <p:nvPr/>
          </p:nvSpPr>
          <p:spPr>
            <a:xfrm>
              <a:off x="3912278" y="2527404"/>
              <a:ext cx="61145" cy="25776"/>
            </a:xfrm>
            <a:custGeom>
              <a:avLst/>
              <a:gdLst/>
              <a:ahLst/>
              <a:cxnLst/>
              <a:rect l="l" t="t" r="r" b="b"/>
              <a:pathLst>
                <a:path w="1364" h="575" extrusionOk="0">
                  <a:moveTo>
                    <a:pt x="79" y="1"/>
                  </a:moveTo>
                  <a:cubicBezTo>
                    <a:pt x="62" y="1"/>
                    <a:pt x="46" y="6"/>
                    <a:pt x="32" y="17"/>
                  </a:cubicBezTo>
                  <a:cubicBezTo>
                    <a:pt x="13" y="48"/>
                    <a:pt x="1" y="86"/>
                    <a:pt x="26" y="117"/>
                  </a:cubicBezTo>
                  <a:cubicBezTo>
                    <a:pt x="26" y="124"/>
                    <a:pt x="334" y="501"/>
                    <a:pt x="811" y="563"/>
                  </a:cubicBezTo>
                  <a:cubicBezTo>
                    <a:pt x="854" y="571"/>
                    <a:pt x="898" y="575"/>
                    <a:pt x="945" y="575"/>
                  </a:cubicBezTo>
                  <a:cubicBezTo>
                    <a:pt x="1055" y="575"/>
                    <a:pt x="1175" y="552"/>
                    <a:pt x="1307" y="494"/>
                  </a:cubicBezTo>
                  <a:cubicBezTo>
                    <a:pt x="1339" y="488"/>
                    <a:pt x="1364" y="450"/>
                    <a:pt x="1345" y="406"/>
                  </a:cubicBezTo>
                  <a:cubicBezTo>
                    <a:pt x="1340" y="382"/>
                    <a:pt x="1316" y="365"/>
                    <a:pt x="1284" y="365"/>
                  </a:cubicBezTo>
                  <a:cubicBezTo>
                    <a:pt x="1275" y="365"/>
                    <a:pt x="1266" y="366"/>
                    <a:pt x="1257" y="369"/>
                  </a:cubicBezTo>
                  <a:cubicBezTo>
                    <a:pt x="1144" y="410"/>
                    <a:pt x="1036" y="428"/>
                    <a:pt x="936" y="428"/>
                  </a:cubicBezTo>
                  <a:cubicBezTo>
                    <a:pt x="463" y="428"/>
                    <a:pt x="149" y="44"/>
                    <a:pt x="139" y="23"/>
                  </a:cubicBezTo>
                  <a:cubicBezTo>
                    <a:pt x="121" y="9"/>
                    <a:pt x="100" y="1"/>
                    <a:pt x="79" y="1"/>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061;p44">
              <a:extLst>
                <a:ext uri="{FF2B5EF4-FFF2-40B4-BE49-F238E27FC236}">
                  <a16:creationId xmlns:a16="http://schemas.microsoft.com/office/drawing/2014/main" id="{090D9F4C-63DD-23D2-8163-F4FC3B19B55A}"/>
                </a:ext>
              </a:extLst>
            </p:cNvPr>
            <p:cNvSpPr/>
            <p:nvPr/>
          </p:nvSpPr>
          <p:spPr>
            <a:xfrm>
              <a:off x="3948903" y="2453482"/>
              <a:ext cx="34652" cy="74996"/>
            </a:xfrm>
            <a:custGeom>
              <a:avLst/>
              <a:gdLst/>
              <a:ahLst/>
              <a:cxnLst/>
              <a:rect l="l" t="t" r="r" b="b"/>
              <a:pathLst>
                <a:path w="773" h="1673" extrusionOk="0">
                  <a:moveTo>
                    <a:pt x="224" y="1"/>
                  </a:moveTo>
                  <a:cubicBezTo>
                    <a:pt x="220" y="1"/>
                    <a:pt x="217" y="1"/>
                    <a:pt x="214" y="1"/>
                  </a:cubicBezTo>
                  <a:cubicBezTo>
                    <a:pt x="182" y="8"/>
                    <a:pt x="151" y="39"/>
                    <a:pt x="157" y="77"/>
                  </a:cubicBezTo>
                  <a:lnTo>
                    <a:pt x="308" y="1107"/>
                  </a:lnTo>
                  <a:cubicBezTo>
                    <a:pt x="314" y="1126"/>
                    <a:pt x="314" y="1138"/>
                    <a:pt x="333" y="1145"/>
                  </a:cubicBezTo>
                  <a:lnTo>
                    <a:pt x="566" y="1358"/>
                  </a:lnTo>
                  <a:lnTo>
                    <a:pt x="57" y="1540"/>
                  </a:lnTo>
                  <a:cubicBezTo>
                    <a:pt x="25" y="1547"/>
                    <a:pt x="0" y="1584"/>
                    <a:pt x="19" y="1628"/>
                  </a:cubicBezTo>
                  <a:cubicBezTo>
                    <a:pt x="25" y="1660"/>
                    <a:pt x="51" y="1672"/>
                    <a:pt x="82" y="1672"/>
                  </a:cubicBezTo>
                  <a:cubicBezTo>
                    <a:pt x="88" y="1672"/>
                    <a:pt x="94" y="1672"/>
                    <a:pt x="101" y="1666"/>
                  </a:cubicBezTo>
                  <a:lnTo>
                    <a:pt x="723" y="1452"/>
                  </a:lnTo>
                  <a:cubicBezTo>
                    <a:pt x="748" y="1446"/>
                    <a:pt x="760" y="1421"/>
                    <a:pt x="773" y="1396"/>
                  </a:cubicBezTo>
                  <a:cubicBezTo>
                    <a:pt x="773" y="1377"/>
                    <a:pt x="760" y="1352"/>
                    <a:pt x="748" y="1333"/>
                  </a:cubicBezTo>
                  <a:lnTo>
                    <a:pt x="440" y="1063"/>
                  </a:lnTo>
                  <a:lnTo>
                    <a:pt x="289" y="58"/>
                  </a:lnTo>
                  <a:cubicBezTo>
                    <a:pt x="283" y="29"/>
                    <a:pt x="257" y="1"/>
                    <a:pt x="224" y="1"/>
                  </a:cubicBezTo>
                  <a:close/>
                </a:path>
              </a:pathLst>
            </a:custGeom>
            <a:solidFill>
              <a:srgbClr val="EE72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062;p44">
              <a:extLst>
                <a:ext uri="{FF2B5EF4-FFF2-40B4-BE49-F238E27FC236}">
                  <a16:creationId xmlns:a16="http://schemas.microsoft.com/office/drawing/2014/main" id="{96C1195E-F3EC-D7E2-4B75-DB78A8A8FF0D}"/>
                </a:ext>
              </a:extLst>
            </p:cNvPr>
            <p:cNvSpPr/>
            <p:nvPr/>
          </p:nvSpPr>
          <p:spPr>
            <a:xfrm>
              <a:off x="3826431" y="2308372"/>
              <a:ext cx="226379" cy="93376"/>
            </a:xfrm>
            <a:custGeom>
              <a:avLst/>
              <a:gdLst/>
              <a:ahLst/>
              <a:cxnLst/>
              <a:rect l="l" t="t" r="r" b="b"/>
              <a:pathLst>
                <a:path w="5050" h="2083" extrusionOk="0">
                  <a:moveTo>
                    <a:pt x="2635" y="1"/>
                  </a:moveTo>
                  <a:cubicBezTo>
                    <a:pt x="2553" y="1"/>
                    <a:pt x="2468" y="4"/>
                    <a:pt x="2381" y="10"/>
                  </a:cubicBezTo>
                  <a:cubicBezTo>
                    <a:pt x="182" y="173"/>
                    <a:pt x="0" y="2083"/>
                    <a:pt x="0" y="2083"/>
                  </a:cubicBezTo>
                  <a:cubicBezTo>
                    <a:pt x="0" y="2083"/>
                    <a:pt x="834" y="563"/>
                    <a:pt x="2650" y="563"/>
                  </a:cubicBezTo>
                  <a:cubicBezTo>
                    <a:pt x="2665" y="563"/>
                    <a:pt x="2680" y="563"/>
                    <a:pt x="2695" y="563"/>
                  </a:cubicBezTo>
                  <a:cubicBezTo>
                    <a:pt x="4541" y="582"/>
                    <a:pt x="5050" y="1825"/>
                    <a:pt x="5050" y="1825"/>
                  </a:cubicBezTo>
                  <a:cubicBezTo>
                    <a:pt x="5050" y="1825"/>
                    <a:pt x="4621" y="1"/>
                    <a:pt x="263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063;p44">
              <a:extLst>
                <a:ext uri="{FF2B5EF4-FFF2-40B4-BE49-F238E27FC236}">
                  <a16:creationId xmlns:a16="http://schemas.microsoft.com/office/drawing/2014/main" id="{086E72EE-8CB2-B5FC-5286-162A580DEFAD}"/>
                </a:ext>
              </a:extLst>
            </p:cNvPr>
            <p:cNvSpPr/>
            <p:nvPr/>
          </p:nvSpPr>
          <p:spPr>
            <a:xfrm>
              <a:off x="3925502" y="2959776"/>
              <a:ext cx="973115" cy="71007"/>
            </a:xfrm>
            <a:custGeom>
              <a:avLst/>
              <a:gdLst/>
              <a:ahLst/>
              <a:cxnLst/>
              <a:rect l="l" t="t" r="r" b="b"/>
              <a:pathLst>
                <a:path w="21708" h="1584" extrusionOk="0">
                  <a:moveTo>
                    <a:pt x="1" y="0"/>
                  </a:moveTo>
                  <a:lnTo>
                    <a:pt x="1" y="1583"/>
                  </a:lnTo>
                  <a:lnTo>
                    <a:pt x="21707" y="1583"/>
                  </a:lnTo>
                  <a:lnTo>
                    <a:pt x="2170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064;p44">
              <a:extLst>
                <a:ext uri="{FF2B5EF4-FFF2-40B4-BE49-F238E27FC236}">
                  <a16:creationId xmlns:a16="http://schemas.microsoft.com/office/drawing/2014/main" id="{DD37E9EB-2DD6-1AE5-9F8B-7F725E8DFCBD}"/>
                </a:ext>
              </a:extLst>
            </p:cNvPr>
            <p:cNvSpPr/>
            <p:nvPr/>
          </p:nvSpPr>
          <p:spPr>
            <a:xfrm>
              <a:off x="3965803" y="3030740"/>
              <a:ext cx="889467" cy="263272"/>
            </a:xfrm>
            <a:custGeom>
              <a:avLst/>
              <a:gdLst/>
              <a:ahLst/>
              <a:cxnLst/>
              <a:rect l="l" t="t" r="r" b="b"/>
              <a:pathLst>
                <a:path w="19842" h="5873" extrusionOk="0">
                  <a:moveTo>
                    <a:pt x="0" y="0"/>
                  </a:moveTo>
                  <a:lnTo>
                    <a:pt x="0" y="5873"/>
                  </a:lnTo>
                  <a:lnTo>
                    <a:pt x="19841" y="5873"/>
                  </a:lnTo>
                  <a:lnTo>
                    <a:pt x="1984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065;p44">
              <a:extLst>
                <a:ext uri="{FF2B5EF4-FFF2-40B4-BE49-F238E27FC236}">
                  <a16:creationId xmlns:a16="http://schemas.microsoft.com/office/drawing/2014/main" id="{0BF308B9-9F42-5B22-43DB-8C4EEE239B72}"/>
                </a:ext>
              </a:extLst>
            </p:cNvPr>
            <p:cNvSpPr/>
            <p:nvPr/>
          </p:nvSpPr>
          <p:spPr>
            <a:xfrm>
              <a:off x="3965803" y="3190374"/>
              <a:ext cx="67331" cy="563123"/>
            </a:xfrm>
            <a:custGeom>
              <a:avLst/>
              <a:gdLst/>
              <a:ahLst/>
              <a:cxnLst/>
              <a:rect l="l" t="t" r="r" b="b"/>
              <a:pathLst>
                <a:path w="1502" h="12562" extrusionOk="0">
                  <a:moveTo>
                    <a:pt x="0" y="0"/>
                  </a:moveTo>
                  <a:lnTo>
                    <a:pt x="0" y="12562"/>
                  </a:lnTo>
                  <a:lnTo>
                    <a:pt x="1501" y="12562"/>
                  </a:lnTo>
                  <a:lnTo>
                    <a:pt x="150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066;p44">
              <a:extLst>
                <a:ext uri="{FF2B5EF4-FFF2-40B4-BE49-F238E27FC236}">
                  <a16:creationId xmlns:a16="http://schemas.microsoft.com/office/drawing/2014/main" id="{95E029ED-68CA-8F0B-05CD-5B98D20F9156}"/>
                </a:ext>
              </a:extLst>
            </p:cNvPr>
            <p:cNvSpPr/>
            <p:nvPr/>
          </p:nvSpPr>
          <p:spPr>
            <a:xfrm>
              <a:off x="4787913" y="3190374"/>
              <a:ext cx="67376" cy="563123"/>
            </a:xfrm>
            <a:custGeom>
              <a:avLst/>
              <a:gdLst/>
              <a:ahLst/>
              <a:cxnLst/>
              <a:rect l="l" t="t" r="r" b="b"/>
              <a:pathLst>
                <a:path w="1503" h="12562" extrusionOk="0">
                  <a:moveTo>
                    <a:pt x="1" y="0"/>
                  </a:moveTo>
                  <a:lnTo>
                    <a:pt x="1" y="12562"/>
                  </a:lnTo>
                  <a:lnTo>
                    <a:pt x="1502" y="12562"/>
                  </a:lnTo>
                  <a:lnTo>
                    <a:pt x="150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067;p44">
              <a:extLst>
                <a:ext uri="{FF2B5EF4-FFF2-40B4-BE49-F238E27FC236}">
                  <a16:creationId xmlns:a16="http://schemas.microsoft.com/office/drawing/2014/main" id="{A3E53AED-DFA2-3E2B-9A6B-F5899BCB9A00}"/>
                </a:ext>
              </a:extLst>
            </p:cNvPr>
            <p:cNvSpPr/>
            <p:nvPr/>
          </p:nvSpPr>
          <p:spPr>
            <a:xfrm>
              <a:off x="3439292" y="2779296"/>
              <a:ext cx="37745" cy="547658"/>
            </a:xfrm>
            <a:custGeom>
              <a:avLst/>
              <a:gdLst/>
              <a:ahLst/>
              <a:cxnLst/>
              <a:rect l="l" t="t" r="r" b="b"/>
              <a:pathLst>
                <a:path w="842" h="12217" extrusionOk="0">
                  <a:moveTo>
                    <a:pt x="239" y="0"/>
                  </a:moveTo>
                  <a:cubicBezTo>
                    <a:pt x="113" y="0"/>
                    <a:pt x="0" y="107"/>
                    <a:pt x="0" y="239"/>
                  </a:cubicBezTo>
                  <a:lnTo>
                    <a:pt x="0" y="12216"/>
                  </a:lnTo>
                  <a:lnTo>
                    <a:pt x="835" y="12216"/>
                  </a:lnTo>
                  <a:lnTo>
                    <a:pt x="835" y="239"/>
                  </a:lnTo>
                  <a:cubicBezTo>
                    <a:pt x="842" y="113"/>
                    <a:pt x="735" y="0"/>
                    <a:pt x="609"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068;p44">
              <a:extLst>
                <a:ext uri="{FF2B5EF4-FFF2-40B4-BE49-F238E27FC236}">
                  <a16:creationId xmlns:a16="http://schemas.microsoft.com/office/drawing/2014/main" id="{681A6CB5-2C82-1FAC-BFDE-0500AAC17086}"/>
                </a:ext>
              </a:extLst>
            </p:cNvPr>
            <p:cNvSpPr/>
            <p:nvPr/>
          </p:nvSpPr>
          <p:spPr>
            <a:xfrm>
              <a:off x="3396750" y="3291149"/>
              <a:ext cx="528785" cy="71858"/>
            </a:xfrm>
            <a:custGeom>
              <a:avLst/>
              <a:gdLst/>
              <a:ahLst/>
              <a:cxnLst/>
              <a:rect l="l" t="t" r="r" b="b"/>
              <a:pathLst>
                <a:path w="11796" h="1603" extrusionOk="0">
                  <a:moveTo>
                    <a:pt x="447" y="1"/>
                  </a:moveTo>
                  <a:cubicBezTo>
                    <a:pt x="208" y="1"/>
                    <a:pt x="1" y="195"/>
                    <a:pt x="1" y="447"/>
                  </a:cubicBezTo>
                  <a:lnTo>
                    <a:pt x="1" y="1156"/>
                  </a:lnTo>
                  <a:cubicBezTo>
                    <a:pt x="1" y="1395"/>
                    <a:pt x="195" y="1602"/>
                    <a:pt x="447" y="1602"/>
                  </a:cubicBezTo>
                  <a:lnTo>
                    <a:pt x="11337" y="1602"/>
                  </a:lnTo>
                  <a:cubicBezTo>
                    <a:pt x="11589" y="1602"/>
                    <a:pt x="11796" y="1395"/>
                    <a:pt x="11783" y="1156"/>
                  </a:cubicBezTo>
                  <a:lnTo>
                    <a:pt x="11783" y="447"/>
                  </a:lnTo>
                  <a:cubicBezTo>
                    <a:pt x="11783" y="202"/>
                    <a:pt x="11589" y="1"/>
                    <a:pt x="1133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069;p44">
              <a:extLst>
                <a:ext uri="{FF2B5EF4-FFF2-40B4-BE49-F238E27FC236}">
                  <a16:creationId xmlns:a16="http://schemas.microsoft.com/office/drawing/2014/main" id="{736102D6-2283-7754-646F-07671B169816}"/>
                </a:ext>
              </a:extLst>
            </p:cNvPr>
            <p:cNvSpPr/>
            <p:nvPr/>
          </p:nvSpPr>
          <p:spPr>
            <a:xfrm>
              <a:off x="3462648" y="3362964"/>
              <a:ext cx="57200" cy="390851"/>
            </a:xfrm>
            <a:custGeom>
              <a:avLst/>
              <a:gdLst/>
              <a:ahLst/>
              <a:cxnLst/>
              <a:rect l="l" t="t" r="r" b="b"/>
              <a:pathLst>
                <a:path w="1276" h="8719" extrusionOk="0">
                  <a:moveTo>
                    <a:pt x="0" y="0"/>
                  </a:moveTo>
                  <a:lnTo>
                    <a:pt x="0" y="8718"/>
                  </a:lnTo>
                  <a:lnTo>
                    <a:pt x="1275" y="8718"/>
                  </a:lnTo>
                  <a:lnTo>
                    <a:pt x="1275"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070;p44">
              <a:extLst>
                <a:ext uri="{FF2B5EF4-FFF2-40B4-BE49-F238E27FC236}">
                  <a16:creationId xmlns:a16="http://schemas.microsoft.com/office/drawing/2014/main" id="{B6ED2415-7B83-FB8A-C319-46C6952CE2D4}"/>
                </a:ext>
              </a:extLst>
            </p:cNvPr>
            <p:cNvSpPr/>
            <p:nvPr/>
          </p:nvSpPr>
          <p:spPr>
            <a:xfrm>
              <a:off x="3813162" y="3362964"/>
              <a:ext cx="57514" cy="390851"/>
            </a:xfrm>
            <a:custGeom>
              <a:avLst/>
              <a:gdLst/>
              <a:ahLst/>
              <a:cxnLst/>
              <a:rect l="l" t="t" r="r" b="b"/>
              <a:pathLst>
                <a:path w="1283" h="8719" extrusionOk="0">
                  <a:moveTo>
                    <a:pt x="1" y="0"/>
                  </a:moveTo>
                  <a:lnTo>
                    <a:pt x="1" y="8718"/>
                  </a:lnTo>
                  <a:lnTo>
                    <a:pt x="1282" y="8718"/>
                  </a:lnTo>
                  <a:lnTo>
                    <a:pt x="128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071;p44">
              <a:extLst>
                <a:ext uri="{FF2B5EF4-FFF2-40B4-BE49-F238E27FC236}">
                  <a16:creationId xmlns:a16="http://schemas.microsoft.com/office/drawing/2014/main" id="{5C2D80E6-F90B-F8EA-1345-5793E0999F0C}"/>
                </a:ext>
              </a:extLst>
            </p:cNvPr>
            <p:cNvSpPr/>
            <p:nvPr/>
          </p:nvSpPr>
          <p:spPr>
            <a:xfrm>
              <a:off x="5088710" y="2637924"/>
              <a:ext cx="542114" cy="941784"/>
            </a:xfrm>
            <a:custGeom>
              <a:avLst/>
              <a:gdLst/>
              <a:ahLst/>
              <a:cxnLst/>
              <a:rect l="l" t="t" r="r" b="b"/>
              <a:pathLst>
                <a:path w="11307" h="19643" extrusionOk="0">
                  <a:moveTo>
                    <a:pt x="11143" y="1"/>
                  </a:moveTo>
                  <a:lnTo>
                    <a:pt x="89" y="208"/>
                  </a:lnTo>
                  <a:cubicBezTo>
                    <a:pt x="1" y="1200"/>
                    <a:pt x="13" y="15483"/>
                    <a:pt x="233" y="17756"/>
                  </a:cubicBezTo>
                  <a:cubicBezTo>
                    <a:pt x="308" y="18472"/>
                    <a:pt x="403" y="18969"/>
                    <a:pt x="516" y="19113"/>
                  </a:cubicBezTo>
                  <a:cubicBezTo>
                    <a:pt x="768" y="19425"/>
                    <a:pt x="1585" y="19642"/>
                    <a:pt x="2382" y="19642"/>
                  </a:cubicBezTo>
                  <a:cubicBezTo>
                    <a:pt x="3173" y="19642"/>
                    <a:pt x="3946" y="19428"/>
                    <a:pt x="4127" y="18881"/>
                  </a:cubicBezTo>
                  <a:cubicBezTo>
                    <a:pt x="4498" y="17775"/>
                    <a:pt x="5195" y="3210"/>
                    <a:pt x="5195" y="3210"/>
                  </a:cubicBezTo>
                  <a:lnTo>
                    <a:pt x="6018" y="3210"/>
                  </a:lnTo>
                  <a:cubicBezTo>
                    <a:pt x="6018" y="3210"/>
                    <a:pt x="6665" y="16036"/>
                    <a:pt x="7349" y="18567"/>
                  </a:cubicBezTo>
                  <a:cubicBezTo>
                    <a:pt x="7406" y="18755"/>
                    <a:pt x="7450" y="18881"/>
                    <a:pt x="7500" y="18937"/>
                  </a:cubicBezTo>
                  <a:cubicBezTo>
                    <a:pt x="7815" y="19283"/>
                    <a:pt x="8631" y="19450"/>
                    <a:pt x="9410" y="19450"/>
                  </a:cubicBezTo>
                  <a:cubicBezTo>
                    <a:pt x="10259" y="19450"/>
                    <a:pt x="11065" y="19251"/>
                    <a:pt x="11130" y="18868"/>
                  </a:cubicBezTo>
                  <a:cubicBezTo>
                    <a:pt x="11250" y="18127"/>
                    <a:pt x="11306" y="4309"/>
                    <a:pt x="11143"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072;p44">
              <a:extLst>
                <a:ext uri="{FF2B5EF4-FFF2-40B4-BE49-F238E27FC236}">
                  <a16:creationId xmlns:a16="http://schemas.microsoft.com/office/drawing/2014/main" id="{ADEB0151-A5E3-0E87-B923-6043F41B930A}"/>
                </a:ext>
              </a:extLst>
            </p:cNvPr>
            <p:cNvSpPr/>
            <p:nvPr/>
          </p:nvSpPr>
          <p:spPr>
            <a:xfrm>
              <a:off x="5048388" y="1626264"/>
              <a:ext cx="632107" cy="692661"/>
            </a:xfrm>
            <a:custGeom>
              <a:avLst/>
              <a:gdLst/>
              <a:ahLst/>
              <a:cxnLst/>
              <a:rect l="l" t="t" r="r" b="b"/>
              <a:pathLst>
                <a:path w="13184" h="14447" extrusionOk="0">
                  <a:moveTo>
                    <a:pt x="6266" y="1"/>
                  </a:moveTo>
                  <a:cubicBezTo>
                    <a:pt x="6211" y="1"/>
                    <a:pt x="6155" y="2"/>
                    <a:pt x="6099" y="4"/>
                  </a:cubicBezTo>
                  <a:cubicBezTo>
                    <a:pt x="4007" y="73"/>
                    <a:pt x="2349" y="1323"/>
                    <a:pt x="2594" y="4765"/>
                  </a:cubicBezTo>
                  <a:cubicBezTo>
                    <a:pt x="2801" y="7691"/>
                    <a:pt x="0" y="9990"/>
                    <a:pt x="1043" y="11994"/>
                  </a:cubicBezTo>
                  <a:cubicBezTo>
                    <a:pt x="1758" y="13360"/>
                    <a:pt x="4888" y="14447"/>
                    <a:pt x="7577" y="14447"/>
                  </a:cubicBezTo>
                  <a:cubicBezTo>
                    <a:pt x="8830" y="14447"/>
                    <a:pt x="9987" y="14211"/>
                    <a:pt x="10759" y="13658"/>
                  </a:cubicBezTo>
                  <a:cubicBezTo>
                    <a:pt x="13183" y="11912"/>
                    <a:pt x="11896" y="9739"/>
                    <a:pt x="10966" y="7823"/>
                  </a:cubicBezTo>
                  <a:cubicBezTo>
                    <a:pt x="10043" y="5901"/>
                    <a:pt x="10049" y="5694"/>
                    <a:pt x="10043" y="3873"/>
                  </a:cubicBezTo>
                  <a:cubicBezTo>
                    <a:pt x="10043" y="1174"/>
                    <a:pt x="8209" y="1"/>
                    <a:pt x="626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073;p44">
              <a:extLst>
                <a:ext uri="{FF2B5EF4-FFF2-40B4-BE49-F238E27FC236}">
                  <a16:creationId xmlns:a16="http://schemas.microsoft.com/office/drawing/2014/main" id="{5E9FE3A5-4BAE-E0AF-2297-B91800ACE6C2}"/>
                </a:ext>
              </a:extLst>
            </p:cNvPr>
            <p:cNvSpPr/>
            <p:nvPr/>
          </p:nvSpPr>
          <p:spPr>
            <a:xfrm>
              <a:off x="5080895" y="2006236"/>
              <a:ext cx="550217" cy="738017"/>
            </a:xfrm>
            <a:custGeom>
              <a:avLst/>
              <a:gdLst/>
              <a:ahLst/>
              <a:cxnLst/>
              <a:rect l="l" t="t" r="r" b="b"/>
              <a:pathLst>
                <a:path w="11476" h="15393" extrusionOk="0">
                  <a:moveTo>
                    <a:pt x="6110" y="0"/>
                  </a:moveTo>
                  <a:cubicBezTo>
                    <a:pt x="5953" y="0"/>
                    <a:pt x="5793" y="6"/>
                    <a:pt x="5628" y="18"/>
                  </a:cubicBezTo>
                  <a:cubicBezTo>
                    <a:pt x="3712" y="156"/>
                    <a:pt x="1527" y="281"/>
                    <a:pt x="95" y="3064"/>
                  </a:cubicBezTo>
                  <a:cubicBezTo>
                    <a:pt x="1074" y="3843"/>
                    <a:pt x="1495" y="4295"/>
                    <a:pt x="1495" y="4295"/>
                  </a:cubicBezTo>
                  <a:cubicBezTo>
                    <a:pt x="1495" y="4295"/>
                    <a:pt x="220" y="6732"/>
                    <a:pt x="1200" y="8654"/>
                  </a:cubicBezTo>
                  <a:cubicBezTo>
                    <a:pt x="949" y="10864"/>
                    <a:pt x="0" y="12095"/>
                    <a:pt x="220" y="14382"/>
                  </a:cubicBezTo>
                  <a:cubicBezTo>
                    <a:pt x="1371" y="15083"/>
                    <a:pt x="3496" y="15393"/>
                    <a:pt x="5612" y="15393"/>
                  </a:cubicBezTo>
                  <a:cubicBezTo>
                    <a:pt x="8139" y="15393"/>
                    <a:pt x="10652" y="14951"/>
                    <a:pt x="11475" y="14206"/>
                  </a:cubicBezTo>
                  <a:cubicBezTo>
                    <a:pt x="11475" y="10984"/>
                    <a:pt x="10464" y="9257"/>
                    <a:pt x="10345" y="8000"/>
                  </a:cubicBezTo>
                  <a:cubicBezTo>
                    <a:pt x="10219" y="6744"/>
                    <a:pt x="9987" y="5928"/>
                    <a:pt x="9616" y="4540"/>
                  </a:cubicBezTo>
                  <a:cubicBezTo>
                    <a:pt x="10558" y="4094"/>
                    <a:pt x="11186" y="3101"/>
                    <a:pt x="11186" y="3101"/>
                  </a:cubicBezTo>
                  <a:cubicBezTo>
                    <a:pt x="11186" y="3101"/>
                    <a:pt x="9766" y="0"/>
                    <a:pt x="6110"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074;p44">
              <a:extLst>
                <a:ext uri="{FF2B5EF4-FFF2-40B4-BE49-F238E27FC236}">
                  <a16:creationId xmlns:a16="http://schemas.microsoft.com/office/drawing/2014/main" id="{BCCE0D15-3F3C-1296-76AD-240420B500DD}"/>
                </a:ext>
              </a:extLst>
            </p:cNvPr>
            <p:cNvSpPr/>
            <p:nvPr/>
          </p:nvSpPr>
          <p:spPr>
            <a:xfrm>
              <a:off x="5214279" y="2174718"/>
              <a:ext cx="298170" cy="362800"/>
            </a:xfrm>
            <a:custGeom>
              <a:avLst/>
              <a:gdLst/>
              <a:ahLst/>
              <a:cxnLst/>
              <a:rect l="l" t="t" r="r" b="b"/>
              <a:pathLst>
                <a:path w="6219" h="7567" extrusionOk="0">
                  <a:moveTo>
                    <a:pt x="5099" y="1"/>
                  </a:moveTo>
                  <a:cubicBezTo>
                    <a:pt x="5091" y="1"/>
                    <a:pt x="5083" y="1"/>
                    <a:pt x="5076" y="2"/>
                  </a:cubicBezTo>
                  <a:lnTo>
                    <a:pt x="202" y="599"/>
                  </a:lnTo>
                  <a:cubicBezTo>
                    <a:pt x="82" y="617"/>
                    <a:pt x="1" y="718"/>
                    <a:pt x="20" y="837"/>
                  </a:cubicBezTo>
                  <a:lnTo>
                    <a:pt x="911" y="7382"/>
                  </a:lnTo>
                  <a:cubicBezTo>
                    <a:pt x="928" y="7490"/>
                    <a:pt x="1017" y="7567"/>
                    <a:pt x="1118" y="7567"/>
                  </a:cubicBezTo>
                  <a:cubicBezTo>
                    <a:pt x="1128" y="7567"/>
                    <a:pt x="1139" y="7566"/>
                    <a:pt x="1150" y="7564"/>
                  </a:cubicBezTo>
                  <a:lnTo>
                    <a:pt x="6024" y="6967"/>
                  </a:lnTo>
                  <a:cubicBezTo>
                    <a:pt x="6137" y="6955"/>
                    <a:pt x="6219" y="6842"/>
                    <a:pt x="6206" y="6735"/>
                  </a:cubicBezTo>
                  <a:lnTo>
                    <a:pt x="5308" y="184"/>
                  </a:lnTo>
                  <a:cubicBezTo>
                    <a:pt x="5296" y="73"/>
                    <a:pt x="5198" y="1"/>
                    <a:pt x="50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075;p44">
              <a:extLst>
                <a:ext uri="{FF2B5EF4-FFF2-40B4-BE49-F238E27FC236}">
                  <a16:creationId xmlns:a16="http://schemas.microsoft.com/office/drawing/2014/main" id="{22EB0971-1371-74D5-88D6-EF18205B9736}"/>
                </a:ext>
              </a:extLst>
            </p:cNvPr>
            <p:cNvSpPr/>
            <p:nvPr/>
          </p:nvSpPr>
          <p:spPr>
            <a:xfrm>
              <a:off x="5221807" y="2177451"/>
              <a:ext cx="297259" cy="362416"/>
            </a:xfrm>
            <a:custGeom>
              <a:avLst/>
              <a:gdLst/>
              <a:ahLst/>
              <a:cxnLst/>
              <a:rect l="l" t="t" r="r" b="b"/>
              <a:pathLst>
                <a:path w="6200" h="7559" extrusionOk="0">
                  <a:moveTo>
                    <a:pt x="5076" y="0"/>
                  </a:moveTo>
                  <a:cubicBezTo>
                    <a:pt x="5068" y="0"/>
                    <a:pt x="5059" y="1"/>
                    <a:pt x="5051" y="1"/>
                  </a:cubicBezTo>
                  <a:lnTo>
                    <a:pt x="214" y="592"/>
                  </a:lnTo>
                  <a:cubicBezTo>
                    <a:pt x="89" y="604"/>
                    <a:pt x="1" y="724"/>
                    <a:pt x="20" y="849"/>
                  </a:cubicBezTo>
                  <a:lnTo>
                    <a:pt x="899" y="7356"/>
                  </a:lnTo>
                  <a:cubicBezTo>
                    <a:pt x="911" y="7474"/>
                    <a:pt x="1011" y="7558"/>
                    <a:pt x="1126" y="7558"/>
                  </a:cubicBezTo>
                  <a:cubicBezTo>
                    <a:pt x="1134" y="7558"/>
                    <a:pt x="1142" y="7558"/>
                    <a:pt x="1150" y="7557"/>
                  </a:cubicBezTo>
                  <a:lnTo>
                    <a:pt x="5986" y="6967"/>
                  </a:lnTo>
                  <a:cubicBezTo>
                    <a:pt x="6112" y="6948"/>
                    <a:pt x="6200" y="6835"/>
                    <a:pt x="6181" y="6709"/>
                  </a:cubicBezTo>
                  <a:lnTo>
                    <a:pt x="5302" y="196"/>
                  </a:lnTo>
                  <a:cubicBezTo>
                    <a:pt x="5290" y="79"/>
                    <a:pt x="5191" y="0"/>
                    <a:pt x="5076"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076;p44">
              <a:extLst>
                <a:ext uri="{FF2B5EF4-FFF2-40B4-BE49-F238E27FC236}">
                  <a16:creationId xmlns:a16="http://schemas.microsoft.com/office/drawing/2014/main" id="{0EFE396C-2C7E-A5B9-07FB-750590DE7A85}"/>
                </a:ext>
              </a:extLst>
            </p:cNvPr>
            <p:cNvSpPr/>
            <p:nvPr/>
          </p:nvSpPr>
          <p:spPr>
            <a:xfrm>
              <a:off x="5305855" y="2173999"/>
              <a:ext cx="75609" cy="29582"/>
            </a:xfrm>
            <a:custGeom>
              <a:avLst/>
              <a:gdLst/>
              <a:ahLst/>
              <a:cxnLst/>
              <a:rect l="l" t="t" r="r" b="b"/>
              <a:pathLst>
                <a:path w="1577" h="617" extrusionOk="0">
                  <a:moveTo>
                    <a:pt x="1403" y="0"/>
                  </a:moveTo>
                  <a:cubicBezTo>
                    <a:pt x="1174" y="0"/>
                    <a:pt x="114" y="130"/>
                    <a:pt x="57" y="187"/>
                  </a:cubicBezTo>
                  <a:cubicBezTo>
                    <a:pt x="0" y="237"/>
                    <a:pt x="25" y="589"/>
                    <a:pt x="94" y="614"/>
                  </a:cubicBezTo>
                  <a:cubicBezTo>
                    <a:pt x="99" y="615"/>
                    <a:pt x="111" y="616"/>
                    <a:pt x="128" y="616"/>
                  </a:cubicBezTo>
                  <a:cubicBezTo>
                    <a:pt x="347" y="616"/>
                    <a:pt x="1474" y="477"/>
                    <a:pt x="1526" y="413"/>
                  </a:cubicBezTo>
                  <a:cubicBezTo>
                    <a:pt x="1577" y="344"/>
                    <a:pt x="1489" y="42"/>
                    <a:pt x="1445" y="4"/>
                  </a:cubicBezTo>
                  <a:cubicBezTo>
                    <a:pt x="1441" y="1"/>
                    <a:pt x="1426" y="0"/>
                    <a:pt x="1403"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077;p44">
              <a:extLst>
                <a:ext uri="{FF2B5EF4-FFF2-40B4-BE49-F238E27FC236}">
                  <a16:creationId xmlns:a16="http://schemas.microsoft.com/office/drawing/2014/main" id="{FB2D4A8D-B2A2-C1A3-5EDE-D0470EB5FFEC}"/>
                </a:ext>
              </a:extLst>
            </p:cNvPr>
            <p:cNvSpPr/>
            <p:nvPr/>
          </p:nvSpPr>
          <p:spPr>
            <a:xfrm>
              <a:off x="5179135" y="1687827"/>
              <a:ext cx="325259" cy="288677"/>
            </a:xfrm>
            <a:custGeom>
              <a:avLst/>
              <a:gdLst/>
              <a:ahLst/>
              <a:cxnLst/>
              <a:rect l="l" t="t" r="r" b="b"/>
              <a:pathLst>
                <a:path w="6784" h="6021" extrusionOk="0">
                  <a:moveTo>
                    <a:pt x="2957" y="1"/>
                  </a:moveTo>
                  <a:cubicBezTo>
                    <a:pt x="2329" y="623"/>
                    <a:pt x="985" y="874"/>
                    <a:pt x="985" y="874"/>
                  </a:cubicBezTo>
                  <a:cubicBezTo>
                    <a:pt x="985" y="874"/>
                    <a:pt x="627" y="1251"/>
                    <a:pt x="369" y="2325"/>
                  </a:cubicBezTo>
                  <a:cubicBezTo>
                    <a:pt x="307" y="2576"/>
                    <a:pt x="250" y="2865"/>
                    <a:pt x="200" y="3204"/>
                  </a:cubicBezTo>
                  <a:cubicBezTo>
                    <a:pt x="187" y="3336"/>
                    <a:pt x="162" y="3481"/>
                    <a:pt x="156" y="3625"/>
                  </a:cubicBezTo>
                  <a:cubicBezTo>
                    <a:pt x="0" y="5197"/>
                    <a:pt x="2083" y="6020"/>
                    <a:pt x="3674" y="6020"/>
                  </a:cubicBezTo>
                  <a:cubicBezTo>
                    <a:pt x="4200" y="6020"/>
                    <a:pt x="4672" y="5930"/>
                    <a:pt x="4992" y="5748"/>
                  </a:cubicBezTo>
                  <a:lnTo>
                    <a:pt x="5268" y="4109"/>
                  </a:lnTo>
                  <a:cubicBezTo>
                    <a:pt x="5299" y="4111"/>
                    <a:pt x="5329" y="4111"/>
                    <a:pt x="5359" y="4111"/>
                  </a:cubicBezTo>
                  <a:cubicBezTo>
                    <a:pt x="6490" y="4111"/>
                    <a:pt x="6784" y="2736"/>
                    <a:pt x="5878" y="2601"/>
                  </a:cubicBezTo>
                  <a:cubicBezTo>
                    <a:pt x="5876" y="2601"/>
                    <a:pt x="5875" y="2601"/>
                    <a:pt x="5873" y="2601"/>
                  </a:cubicBezTo>
                  <a:cubicBezTo>
                    <a:pt x="5762" y="2601"/>
                    <a:pt x="5243" y="3242"/>
                    <a:pt x="5243" y="3242"/>
                  </a:cubicBezTo>
                  <a:lnTo>
                    <a:pt x="5268" y="1471"/>
                  </a:lnTo>
                  <a:cubicBezTo>
                    <a:pt x="5268" y="1471"/>
                    <a:pt x="3447" y="1257"/>
                    <a:pt x="2957"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2078;p44">
              <a:extLst>
                <a:ext uri="{FF2B5EF4-FFF2-40B4-BE49-F238E27FC236}">
                  <a16:creationId xmlns:a16="http://schemas.microsoft.com/office/drawing/2014/main" id="{C7DCC2A4-BCE3-FC01-04B4-7A8712717047}"/>
                </a:ext>
              </a:extLst>
            </p:cNvPr>
            <p:cNvSpPr/>
            <p:nvPr/>
          </p:nvSpPr>
          <p:spPr>
            <a:xfrm>
              <a:off x="5251005" y="1926933"/>
              <a:ext cx="167520" cy="193075"/>
            </a:xfrm>
            <a:custGeom>
              <a:avLst/>
              <a:gdLst/>
              <a:ahLst/>
              <a:cxnLst/>
              <a:rect l="l" t="t" r="r" b="b"/>
              <a:pathLst>
                <a:path w="3494" h="4027" extrusionOk="0">
                  <a:moveTo>
                    <a:pt x="956" y="1"/>
                  </a:moveTo>
                  <a:lnTo>
                    <a:pt x="541" y="1772"/>
                  </a:lnTo>
                  <a:cubicBezTo>
                    <a:pt x="541" y="1772"/>
                    <a:pt x="1" y="4027"/>
                    <a:pt x="1810" y="4027"/>
                  </a:cubicBezTo>
                  <a:cubicBezTo>
                    <a:pt x="3210" y="4027"/>
                    <a:pt x="3493" y="1722"/>
                    <a:pt x="3493" y="1722"/>
                  </a:cubicBezTo>
                  <a:lnTo>
                    <a:pt x="3493" y="755"/>
                  </a:lnTo>
                  <a:lnTo>
                    <a:pt x="956" y="1"/>
                  </a:ln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2079;p44">
              <a:extLst>
                <a:ext uri="{FF2B5EF4-FFF2-40B4-BE49-F238E27FC236}">
                  <a16:creationId xmlns:a16="http://schemas.microsoft.com/office/drawing/2014/main" id="{CFEA5BFB-7D0B-23A9-EC9B-D0BCA31993B2}"/>
                </a:ext>
              </a:extLst>
            </p:cNvPr>
            <p:cNvSpPr/>
            <p:nvPr/>
          </p:nvSpPr>
          <p:spPr>
            <a:xfrm>
              <a:off x="5438616" y="1823082"/>
              <a:ext cx="43438" cy="39842"/>
            </a:xfrm>
            <a:custGeom>
              <a:avLst/>
              <a:gdLst/>
              <a:ahLst/>
              <a:cxnLst/>
              <a:rect l="l" t="t" r="r" b="b"/>
              <a:pathLst>
                <a:path w="906" h="831" extrusionOk="0">
                  <a:moveTo>
                    <a:pt x="409" y="0"/>
                  </a:moveTo>
                  <a:lnTo>
                    <a:pt x="1" y="791"/>
                  </a:lnTo>
                  <a:cubicBezTo>
                    <a:pt x="1" y="791"/>
                    <a:pt x="121" y="830"/>
                    <a:pt x="268" y="830"/>
                  </a:cubicBezTo>
                  <a:cubicBezTo>
                    <a:pt x="428" y="830"/>
                    <a:pt x="619" y="784"/>
                    <a:pt x="717" y="590"/>
                  </a:cubicBezTo>
                  <a:cubicBezTo>
                    <a:pt x="905" y="226"/>
                    <a:pt x="409" y="0"/>
                    <a:pt x="409" y="0"/>
                  </a:cubicBezTo>
                  <a:close/>
                </a:path>
              </a:pathLst>
            </a:custGeom>
            <a:solidFill>
              <a:srgbClr val="F9C2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2080;p44">
              <a:extLst>
                <a:ext uri="{FF2B5EF4-FFF2-40B4-BE49-F238E27FC236}">
                  <a16:creationId xmlns:a16="http://schemas.microsoft.com/office/drawing/2014/main" id="{E387D60E-4415-5168-1524-29FC932BC608}"/>
                </a:ext>
              </a:extLst>
            </p:cNvPr>
            <p:cNvSpPr/>
            <p:nvPr/>
          </p:nvSpPr>
          <p:spPr>
            <a:xfrm>
              <a:off x="5324218" y="1791870"/>
              <a:ext cx="22007" cy="24788"/>
            </a:xfrm>
            <a:custGeom>
              <a:avLst/>
              <a:gdLst/>
              <a:ahLst/>
              <a:cxnLst/>
              <a:rect l="l" t="t" r="r" b="b"/>
              <a:pathLst>
                <a:path w="459" h="517" extrusionOk="0">
                  <a:moveTo>
                    <a:pt x="250" y="0"/>
                  </a:moveTo>
                  <a:cubicBezTo>
                    <a:pt x="157" y="0"/>
                    <a:pt x="60" y="89"/>
                    <a:pt x="32" y="218"/>
                  </a:cubicBezTo>
                  <a:cubicBezTo>
                    <a:pt x="0" y="356"/>
                    <a:pt x="63" y="494"/>
                    <a:pt x="176" y="513"/>
                  </a:cubicBezTo>
                  <a:cubicBezTo>
                    <a:pt x="188" y="516"/>
                    <a:pt x="199" y="517"/>
                    <a:pt x="211" y="517"/>
                  </a:cubicBezTo>
                  <a:cubicBezTo>
                    <a:pt x="306" y="517"/>
                    <a:pt x="399" y="428"/>
                    <a:pt x="427" y="299"/>
                  </a:cubicBezTo>
                  <a:cubicBezTo>
                    <a:pt x="459" y="161"/>
                    <a:pt x="396" y="29"/>
                    <a:pt x="283" y="4"/>
                  </a:cubicBezTo>
                  <a:cubicBezTo>
                    <a:pt x="272" y="1"/>
                    <a:pt x="261" y="0"/>
                    <a:pt x="250"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2081;p44">
              <a:extLst>
                <a:ext uri="{FF2B5EF4-FFF2-40B4-BE49-F238E27FC236}">
                  <a16:creationId xmlns:a16="http://schemas.microsoft.com/office/drawing/2014/main" id="{BBAFDD4F-2C99-7500-A091-EC92071437D5}"/>
                </a:ext>
              </a:extLst>
            </p:cNvPr>
            <p:cNvSpPr/>
            <p:nvPr/>
          </p:nvSpPr>
          <p:spPr>
            <a:xfrm>
              <a:off x="5235950" y="1778013"/>
              <a:ext cx="21767" cy="24788"/>
            </a:xfrm>
            <a:custGeom>
              <a:avLst/>
              <a:gdLst/>
              <a:ahLst/>
              <a:cxnLst/>
              <a:rect l="l" t="t" r="r" b="b"/>
              <a:pathLst>
                <a:path w="454" h="517" extrusionOk="0">
                  <a:moveTo>
                    <a:pt x="242" y="0"/>
                  </a:moveTo>
                  <a:cubicBezTo>
                    <a:pt x="146" y="0"/>
                    <a:pt x="49" y="89"/>
                    <a:pt x="32" y="218"/>
                  </a:cubicBezTo>
                  <a:cubicBezTo>
                    <a:pt x="1" y="356"/>
                    <a:pt x="64" y="488"/>
                    <a:pt x="171" y="513"/>
                  </a:cubicBezTo>
                  <a:cubicBezTo>
                    <a:pt x="183" y="516"/>
                    <a:pt x="195" y="517"/>
                    <a:pt x="207" y="517"/>
                  </a:cubicBezTo>
                  <a:cubicBezTo>
                    <a:pt x="306" y="517"/>
                    <a:pt x="394" y="428"/>
                    <a:pt x="422" y="299"/>
                  </a:cubicBezTo>
                  <a:cubicBezTo>
                    <a:pt x="453" y="161"/>
                    <a:pt x="390" y="29"/>
                    <a:pt x="277" y="4"/>
                  </a:cubicBezTo>
                  <a:cubicBezTo>
                    <a:pt x="266" y="1"/>
                    <a:pt x="254" y="0"/>
                    <a:pt x="242"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2082;p44">
              <a:extLst>
                <a:ext uri="{FF2B5EF4-FFF2-40B4-BE49-F238E27FC236}">
                  <a16:creationId xmlns:a16="http://schemas.microsoft.com/office/drawing/2014/main" id="{E6A98FF7-C78C-01A8-90A4-CD4EA90B1149}"/>
                </a:ext>
              </a:extLst>
            </p:cNvPr>
            <p:cNvSpPr/>
            <p:nvPr/>
          </p:nvSpPr>
          <p:spPr>
            <a:xfrm>
              <a:off x="5250430" y="1767897"/>
              <a:ext cx="38596" cy="91143"/>
            </a:xfrm>
            <a:custGeom>
              <a:avLst/>
              <a:gdLst/>
              <a:ahLst/>
              <a:cxnLst/>
              <a:rect l="l" t="t" r="r" b="b"/>
              <a:pathLst>
                <a:path w="805" h="1901" extrusionOk="0">
                  <a:moveTo>
                    <a:pt x="728" y="0"/>
                  </a:moveTo>
                  <a:cubicBezTo>
                    <a:pt x="696" y="0"/>
                    <a:pt x="671" y="20"/>
                    <a:pt x="660" y="58"/>
                  </a:cubicBezTo>
                  <a:cubicBezTo>
                    <a:pt x="591" y="498"/>
                    <a:pt x="421" y="1157"/>
                    <a:pt x="264" y="1226"/>
                  </a:cubicBezTo>
                  <a:cubicBezTo>
                    <a:pt x="107" y="1308"/>
                    <a:pt x="0" y="1446"/>
                    <a:pt x="0" y="1584"/>
                  </a:cubicBezTo>
                  <a:cubicBezTo>
                    <a:pt x="0" y="1697"/>
                    <a:pt x="63" y="1792"/>
                    <a:pt x="157" y="1842"/>
                  </a:cubicBezTo>
                  <a:cubicBezTo>
                    <a:pt x="220" y="1873"/>
                    <a:pt x="277" y="1886"/>
                    <a:pt x="327" y="1892"/>
                  </a:cubicBezTo>
                  <a:cubicBezTo>
                    <a:pt x="356" y="1898"/>
                    <a:pt x="385" y="1900"/>
                    <a:pt x="412" y="1900"/>
                  </a:cubicBezTo>
                  <a:cubicBezTo>
                    <a:pt x="598" y="1900"/>
                    <a:pt x="723" y="1783"/>
                    <a:pt x="723" y="1767"/>
                  </a:cubicBezTo>
                  <a:cubicBezTo>
                    <a:pt x="754" y="1741"/>
                    <a:pt x="754" y="1704"/>
                    <a:pt x="735" y="1672"/>
                  </a:cubicBezTo>
                  <a:cubicBezTo>
                    <a:pt x="722" y="1656"/>
                    <a:pt x="705" y="1648"/>
                    <a:pt x="688" y="1648"/>
                  </a:cubicBezTo>
                  <a:cubicBezTo>
                    <a:pt x="672" y="1648"/>
                    <a:pt x="656" y="1654"/>
                    <a:pt x="641" y="1666"/>
                  </a:cubicBezTo>
                  <a:cubicBezTo>
                    <a:pt x="632" y="1671"/>
                    <a:pt x="537" y="1755"/>
                    <a:pt x="394" y="1755"/>
                  </a:cubicBezTo>
                  <a:cubicBezTo>
                    <a:pt x="340" y="1755"/>
                    <a:pt x="279" y="1743"/>
                    <a:pt x="214" y="1710"/>
                  </a:cubicBezTo>
                  <a:cubicBezTo>
                    <a:pt x="145" y="1685"/>
                    <a:pt x="139" y="1622"/>
                    <a:pt x="139" y="1584"/>
                  </a:cubicBezTo>
                  <a:cubicBezTo>
                    <a:pt x="139" y="1515"/>
                    <a:pt x="183" y="1415"/>
                    <a:pt x="314" y="1352"/>
                  </a:cubicBezTo>
                  <a:cubicBezTo>
                    <a:pt x="591" y="1226"/>
                    <a:pt x="767" y="265"/>
                    <a:pt x="798" y="77"/>
                  </a:cubicBezTo>
                  <a:cubicBezTo>
                    <a:pt x="804" y="39"/>
                    <a:pt x="779" y="8"/>
                    <a:pt x="742" y="2"/>
                  </a:cubicBezTo>
                  <a:cubicBezTo>
                    <a:pt x="737" y="1"/>
                    <a:pt x="732" y="0"/>
                    <a:pt x="728" y="0"/>
                  </a:cubicBezTo>
                  <a:close/>
                </a:path>
              </a:pathLst>
            </a:custGeom>
            <a:solidFill>
              <a:srgbClr val="F6AF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083;p44">
              <a:extLst>
                <a:ext uri="{FF2B5EF4-FFF2-40B4-BE49-F238E27FC236}">
                  <a16:creationId xmlns:a16="http://schemas.microsoft.com/office/drawing/2014/main" id="{093EC52E-C48A-C5F9-8FDE-48F8D9430A91}"/>
                </a:ext>
              </a:extLst>
            </p:cNvPr>
            <p:cNvSpPr/>
            <p:nvPr/>
          </p:nvSpPr>
          <p:spPr>
            <a:xfrm>
              <a:off x="5325129" y="1761040"/>
              <a:ext cx="44972" cy="24644"/>
            </a:xfrm>
            <a:custGeom>
              <a:avLst/>
              <a:gdLst/>
              <a:ahLst/>
              <a:cxnLst/>
              <a:rect l="l" t="t" r="r" b="b"/>
              <a:pathLst>
                <a:path w="938" h="514" extrusionOk="0">
                  <a:moveTo>
                    <a:pt x="190" y="1"/>
                  </a:moveTo>
                  <a:cubicBezTo>
                    <a:pt x="118" y="1"/>
                    <a:pt x="63" y="25"/>
                    <a:pt x="44" y="82"/>
                  </a:cubicBezTo>
                  <a:cubicBezTo>
                    <a:pt x="0" y="213"/>
                    <a:pt x="514" y="513"/>
                    <a:pt x="717" y="513"/>
                  </a:cubicBezTo>
                  <a:cubicBezTo>
                    <a:pt x="748" y="513"/>
                    <a:pt x="772" y="506"/>
                    <a:pt x="785" y="490"/>
                  </a:cubicBezTo>
                  <a:cubicBezTo>
                    <a:pt x="938" y="313"/>
                    <a:pt x="450" y="1"/>
                    <a:pt x="19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084;p44">
              <a:extLst>
                <a:ext uri="{FF2B5EF4-FFF2-40B4-BE49-F238E27FC236}">
                  <a16:creationId xmlns:a16="http://schemas.microsoft.com/office/drawing/2014/main" id="{CFED69DC-350E-9A60-B92B-5CCDE92C39EC}"/>
                </a:ext>
              </a:extLst>
            </p:cNvPr>
            <p:cNvSpPr/>
            <p:nvPr/>
          </p:nvSpPr>
          <p:spPr>
            <a:xfrm>
              <a:off x="5229094" y="1750205"/>
              <a:ext cx="43103" cy="15966"/>
            </a:xfrm>
            <a:custGeom>
              <a:avLst/>
              <a:gdLst/>
              <a:ahLst/>
              <a:cxnLst/>
              <a:rect l="l" t="t" r="r" b="b"/>
              <a:pathLst>
                <a:path w="899" h="333" extrusionOk="0">
                  <a:moveTo>
                    <a:pt x="531" y="1"/>
                  </a:moveTo>
                  <a:cubicBezTo>
                    <a:pt x="282" y="1"/>
                    <a:pt x="0" y="92"/>
                    <a:pt x="50" y="251"/>
                  </a:cubicBezTo>
                  <a:cubicBezTo>
                    <a:pt x="67" y="308"/>
                    <a:pt x="197" y="332"/>
                    <a:pt x="349" y="332"/>
                  </a:cubicBezTo>
                  <a:cubicBezTo>
                    <a:pt x="588" y="332"/>
                    <a:pt x="881" y="272"/>
                    <a:pt x="885" y="176"/>
                  </a:cubicBezTo>
                  <a:cubicBezTo>
                    <a:pt x="899" y="55"/>
                    <a:pt x="725" y="1"/>
                    <a:pt x="531"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085;p44">
              <a:extLst>
                <a:ext uri="{FF2B5EF4-FFF2-40B4-BE49-F238E27FC236}">
                  <a16:creationId xmlns:a16="http://schemas.microsoft.com/office/drawing/2014/main" id="{697DE44A-7C73-0000-6688-43280198AF4B}"/>
                </a:ext>
              </a:extLst>
            </p:cNvPr>
            <p:cNvSpPr/>
            <p:nvPr/>
          </p:nvSpPr>
          <p:spPr>
            <a:xfrm>
              <a:off x="5257334" y="1864604"/>
              <a:ext cx="51541" cy="19849"/>
            </a:xfrm>
            <a:custGeom>
              <a:avLst/>
              <a:gdLst/>
              <a:ahLst/>
              <a:cxnLst/>
              <a:rect l="l" t="t" r="r" b="b"/>
              <a:pathLst>
                <a:path w="1075" h="414" extrusionOk="0">
                  <a:moveTo>
                    <a:pt x="1075" y="1"/>
                  </a:moveTo>
                  <a:cubicBezTo>
                    <a:pt x="1075" y="1"/>
                    <a:pt x="769" y="128"/>
                    <a:pt x="383" y="128"/>
                  </a:cubicBezTo>
                  <a:cubicBezTo>
                    <a:pt x="261" y="128"/>
                    <a:pt x="132" y="115"/>
                    <a:pt x="1" y="82"/>
                  </a:cubicBezTo>
                  <a:lnTo>
                    <a:pt x="1" y="82"/>
                  </a:lnTo>
                  <a:cubicBezTo>
                    <a:pt x="138" y="312"/>
                    <a:pt x="362" y="413"/>
                    <a:pt x="570" y="413"/>
                  </a:cubicBezTo>
                  <a:cubicBezTo>
                    <a:pt x="828" y="413"/>
                    <a:pt x="1061" y="258"/>
                    <a:pt x="107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086;p44">
              <a:extLst>
                <a:ext uri="{FF2B5EF4-FFF2-40B4-BE49-F238E27FC236}">
                  <a16:creationId xmlns:a16="http://schemas.microsoft.com/office/drawing/2014/main" id="{5B52D013-4633-C347-985F-2E2F4B39A99A}"/>
                </a:ext>
              </a:extLst>
            </p:cNvPr>
            <p:cNvSpPr/>
            <p:nvPr/>
          </p:nvSpPr>
          <p:spPr>
            <a:xfrm>
              <a:off x="4992675" y="2152807"/>
              <a:ext cx="475519" cy="381546"/>
            </a:xfrm>
            <a:custGeom>
              <a:avLst/>
              <a:gdLst/>
              <a:ahLst/>
              <a:cxnLst/>
              <a:rect l="l" t="t" r="r" b="b"/>
              <a:pathLst>
                <a:path w="9918" h="7958" extrusionOk="0">
                  <a:moveTo>
                    <a:pt x="1922" y="0"/>
                  </a:moveTo>
                  <a:cubicBezTo>
                    <a:pt x="1922" y="0"/>
                    <a:pt x="19" y="4083"/>
                    <a:pt x="0" y="6294"/>
                  </a:cubicBezTo>
                  <a:cubicBezTo>
                    <a:pt x="0" y="6576"/>
                    <a:pt x="31" y="6828"/>
                    <a:pt x="94" y="7035"/>
                  </a:cubicBezTo>
                  <a:cubicBezTo>
                    <a:pt x="315" y="7720"/>
                    <a:pt x="2034" y="7958"/>
                    <a:pt x="3837" y="7958"/>
                  </a:cubicBezTo>
                  <a:cubicBezTo>
                    <a:pt x="5109" y="7958"/>
                    <a:pt x="6422" y="7839"/>
                    <a:pt x="7280" y="7676"/>
                  </a:cubicBezTo>
                  <a:cubicBezTo>
                    <a:pt x="9352" y="7286"/>
                    <a:pt x="9773" y="6388"/>
                    <a:pt x="9804" y="6143"/>
                  </a:cubicBezTo>
                  <a:cubicBezTo>
                    <a:pt x="9804" y="6130"/>
                    <a:pt x="9804" y="6112"/>
                    <a:pt x="9798" y="6105"/>
                  </a:cubicBezTo>
                  <a:cubicBezTo>
                    <a:pt x="9788" y="6086"/>
                    <a:pt x="9767" y="6077"/>
                    <a:pt x="9737" y="6077"/>
                  </a:cubicBezTo>
                  <a:cubicBezTo>
                    <a:pt x="9633" y="6077"/>
                    <a:pt x="9429" y="6178"/>
                    <a:pt x="9258" y="6256"/>
                  </a:cubicBezTo>
                  <a:cubicBezTo>
                    <a:pt x="9509" y="6099"/>
                    <a:pt x="9880" y="5848"/>
                    <a:pt x="9880" y="5672"/>
                  </a:cubicBezTo>
                  <a:cubicBezTo>
                    <a:pt x="9880" y="5616"/>
                    <a:pt x="9824" y="5595"/>
                    <a:pt x="9738" y="5595"/>
                  </a:cubicBezTo>
                  <a:cubicBezTo>
                    <a:pt x="9504" y="5595"/>
                    <a:pt x="9044" y="5754"/>
                    <a:pt x="8856" y="5823"/>
                  </a:cubicBezTo>
                  <a:cubicBezTo>
                    <a:pt x="9113" y="5722"/>
                    <a:pt x="9917" y="5377"/>
                    <a:pt x="9855" y="5132"/>
                  </a:cubicBezTo>
                  <a:cubicBezTo>
                    <a:pt x="9838" y="5064"/>
                    <a:pt x="9762" y="5038"/>
                    <a:pt x="9655" y="5038"/>
                  </a:cubicBezTo>
                  <a:cubicBezTo>
                    <a:pt x="9347" y="5038"/>
                    <a:pt x="8779" y="5255"/>
                    <a:pt x="8630" y="5320"/>
                  </a:cubicBezTo>
                  <a:cubicBezTo>
                    <a:pt x="8825" y="5232"/>
                    <a:pt x="9635" y="4849"/>
                    <a:pt x="9490" y="4592"/>
                  </a:cubicBezTo>
                  <a:cubicBezTo>
                    <a:pt x="9466" y="4549"/>
                    <a:pt x="9408" y="4531"/>
                    <a:pt x="9325" y="4531"/>
                  </a:cubicBezTo>
                  <a:cubicBezTo>
                    <a:pt x="8847" y="4531"/>
                    <a:pt x="7568" y="5138"/>
                    <a:pt x="7568" y="5138"/>
                  </a:cubicBezTo>
                  <a:cubicBezTo>
                    <a:pt x="7568" y="5138"/>
                    <a:pt x="7996" y="4523"/>
                    <a:pt x="7876" y="4366"/>
                  </a:cubicBezTo>
                  <a:cubicBezTo>
                    <a:pt x="7864" y="4350"/>
                    <a:pt x="7845" y="4343"/>
                    <a:pt x="7820" y="4343"/>
                  </a:cubicBezTo>
                  <a:cubicBezTo>
                    <a:pt x="7602" y="4343"/>
                    <a:pt x="6933" y="4896"/>
                    <a:pt x="6381" y="5414"/>
                  </a:cubicBezTo>
                  <a:lnTo>
                    <a:pt x="3128" y="4937"/>
                  </a:lnTo>
                  <a:lnTo>
                    <a:pt x="4083" y="1590"/>
                  </a:lnTo>
                  <a:cubicBezTo>
                    <a:pt x="4083" y="1590"/>
                    <a:pt x="3542" y="346"/>
                    <a:pt x="1922" y="0"/>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087;p44">
              <a:extLst>
                <a:ext uri="{FF2B5EF4-FFF2-40B4-BE49-F238E27FC236}">
                  <a16:creationId xmlns:a16="http://schemas.microsoft.com/office/drawing/2014/main" id="{49E4B8C7-F82F-57B6-BB62-B63D01BD5EEE}"/>
                </a:ext>
              </a:extLst>
            </p:cNvPr>
            <p:cNvSpPr/>
            <p:nvPr/>
          </p:nvSpPr>
          <p:spPr>
            <a:xfrm>
              <a:off x="5232978" y="2153095"/>
              <a:ext cx="504429" cy="474128"/>
            </a:xfrm>
            <a:custGeom>
              <a:avLst/>
              <a:gdLst/>
              <a:ahLst/>
              <a:cxnLst/>
              <a:rect l="l" t="t" r="r" b="b"/>
              <a:pathLst>
                <a:path w="10521" h="9889" extrusionOk="0">
                  <a:moveTo>
                    <a:pt x="5653" y="1584"/>
                  </a:moveTo>
                  <a:cubicBezTo>
                    <a:pt x="5653" y="1584"/>
                    <a:pt x="5653" y="1584"/>
                    <a:pt x="5653" y="1584"/>
                  </a:cubicBezTo>
                  <a:lnTo>
                    <a:pt x="5653" y="1584"/>
                  </a:lnTo>
                  <a:lnTo>
                    <a:pt x="5653" y="1584"/>
                  </a:lnTo>
                  <a:close/>
                  <a:moveTo>
                    <a:pt x="7952" y="1"/>
                  </a:moveTo>
                  <a:cubicBezTo>
                    <a:pt x="6333" y="344"/>
                    <a:pt x="5660" y="1584"/>
                    <a:pt x="5653" y="1584"/>
                  </a:cubicBezTo>
                  <a:cubicBezTo>
                    <a:pt x="5653" y="1584"/>
                    <a:pt x="5653" y="1584"/>
                    <a:pt x="5653" y="1584"/>
                  </a:cubicBezTo>
                  <a:lnTo>
                    <a:pt x="5653" y="1584"/>
                  </a:lnTo>
                  <a:lnTo>
                    <a:pt x="6890" y="5201"/>
                  </a:lnTo>
                  <a:lnTo>
                    <a:pt x="3247" y="7142"/>
                  </a:lnTo>
                  <a:cubicBezTo>
                    <a:pt x="2689" y="7005"/>
                    <a:pt x="2058" y="6888"/>
                    <a:pt x="1706" y="6888"/>
                  </a:cubicBezTo>
                  <a:cubicBezTo>
                    <a:pt x="1543" y="6888"/>
                    <a:pt x="1440" y="6913"/>
                    <a:pt x="1432" y="6972"/>
                  </a:cubicBezTo>
                  <a:cubicBezTo>
                    <a:pt x="1413" y="7167"/>
                    <a:pt x="2085" y="7494"/>
                    <a:pt x="2085" y="7494"/>
                  </a:cubicBezTo>
                  <a:cubicBezTo>
                    <a:pt x="2085" y="7494"/>
                    <a:pt x="138" y="7638"/>
                    <a:pt x="138" y="7977"/>
                  </a:cubicBezTo>
                  <a:cubicBezTo>
                    <a:pt x="138" y="8164"/>
                    <a:pt x="487" y="8206"/>
                    <a:pt x="801" y="8206"/>
                  </a:cubicBezTo>
                  <a:cubicBezTo>
                    <a:pt x="1056" y="8206"/>
                    <a:pt x="1287" y="8178"/>
                    <a:pt x="1288" y="8178"/>
                  </a:cubicBezTo>
                  <a:lnTo>
                    <a:pt x="1288" y="8178"/>
                  </a:lnTo>
                  <a:cubicBezTo>
                    <a:pt x="1286" y="8179"/>
                    <a:pt x="0" y="8336"/>
                    <a:pt x="82" y="8631"/>
                  </a:cubicBezTo>
                  <a:cubicBezTo>
                    <a:pt x="119" y="8751"/>
                    <a:pt x="353" y="8786"/>
                    <a:pt x="613" y="8786"/>
                  </a:cubicBezTo>
                  <a:cubicBezTo>
                    <a:pt x="921" y="8786"/>
                    <a:pt x="1264" y="8738"/>
                    <a:pt x="1361" y="8723"/>
                  </a:cubicBezTo>
                  <a:lnTo>
                    <a:pt x="1361" y="8723"/>
                  </a:lnTo>
                  <a:cubicBezTo>
                    <a:pt x="1187" y="8751"/>
                    <a:pt x="231" y="8914"/>
                    <a:pt x="346" y="9114"/>
                  </a:cubicBezTo>
                  <a:cubicBezTo>
                    <a:pt x="432" y="9265"/>
                    <a:pt x="912" y="9301"/>
                    <a:pt x="1204" y="9308"/>
                  </a:cubicBezTo>
                  <a:lnTo>
                    <a:pt x="1204" y="9308"/>
                  </a:lnTo>
                  <a:cubicBezTo>
                    <a:pt x="936" y="9313"/>
                    <a:pt x="539" y="9343"/>
                    <a:pt x="641" y="9478"/>
                  </a:cubicBezTo>
                  <a:cubicBezTo>
                    <a:pt x="738" y="9608"/>
                    <a:pt x="1109" y="9889"/>
                    <a:pt x="1894" y="9889"/>
                  </a:cubicBezTo>
                  <a:cubicBezTo>
                    <a:pt x="2327" y="9889"/>
                    <a:pt x="2885" y="9803"/>
                    <a:pt x="3593" y="9560"/>
                  </a:cubicBezTo>
                  <a:cubicBezTo>
                    <a:pt x="5590" y="8882"/>
                    <a:pt x="9547" y="7644"/>
                    <a:pt x="9924" y="6476"/>
                  </a:cubicBezTo>
                  <a:cubicBezTo>
                    <a:pt x="10520" y="4623"/>
                    <a:pt x="7952" y="1"/>
                    <a:pt x="7952"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 name="Google Shape;502;p33">
            <a:extLst>
              <a:ext uri="{FF2B5EF4-FFF2-40B4-BE49-F238E27FC236}">
                <a16:creationId xmlns:a16="http://schemas.microsoft.com/office/drawing/2014/main" id="{82569E73-7030-C11E-DD10-72E94FF6ABEC}"/>
              </a:ext>
            </a:extLst>
          </p:cNvPr>
          <p:cNvGrpSpPr/>
          <p:nvPr/>
        </p:nvGrpSpPr>
        <p:grpSpPr>
          <a:xfrm>
            <a:off x="4416466" y="1303451"/>
            <a:ext cx="4123643" cy="2838530"/>
            <a:chOff x="309900" y="238100"/>
            <a:chExt cx="7048350" cy="5237800"/>
          </a:xfrm>
          <a:solidFill>
            <a:schemeClr val="accent3">
              <a:lumMod val="20000"/>
              <a:lumOff val="80000"/>
            </a:schemeClr>
          </a:solidFill>
        </p:grpSpPr>
        <p:sp>
          <p:nvSpPr>
            <p:cNvPr id="1233" name="Google Shape;503;p33">
              <a:extLst>
                <a:ext uri="{FF2B5EF4-FFF2-40B4-BE49-F238E27FC236}">
                  <a16:creationId xmlns:a16="http://schemas.microsoft.com/office/drawing/2014/main" id="{9926A066-C96A-274C-6045-7C1CD89C7758}"/>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4" name="Google Shape;504;p33">
              <a:extLst>
                <a:ext uri="{FF2B5EF4-FFF2-40B4-BE49-F238E27FC236}">
                  <a16:creationId xmlns:a16="http://schemas.microsoft.com/office/drawing/2014/main" id="{C98D095F-F527-413E-FE0C-6FD7CF0928E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5" name="Google Shape;505;p33">
              <a:extLst>
                <a:ext uri="{FF2B5EF4-FFF2-40B4-BE49-F238E27FC236}">
                  <a16:creationId xmlns:a16="http://schemas.microsoft.com/office/drawing/2014/main" id="{0B4811B9-69C2-1F2D-5504-4DFC65A72B08}"/>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6" name="Google Shape;506;p33">
              <a:extLst>
                <a:ext uri="{FF2B5EF4-FFF2-40B4-BE49-F238E27FC236}">
                  <a16:creationId xmlns:a16="http://schemas.microsoft.com/office/drawing/2014/main" id="{278984B6-2212-B69D-0541-FB798BFA5F2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7" name="Google Shape;507;p33">
              <a:extLst>
                <a:ext uri="{FF2B5EF4-FFF2-40B4-BE49-F238E27FC236}">
                  <a16:creationId xmlns:a16="http://schemas.microsoft.com/office/drawing/2014/main" id="{439A3E8F-6B9B-BAE5-6EEC-B40BBC63C12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508;p33">
              <a:extLst>
                <a:ext uri="{FF2B5EF4-FFF2-40B4-BE49-F238E27FC236}">
                  <a16:creationId xmlns:a16="http://schemas.microsoft.com/office/drawing/2014/main" id="{A585CBEA-7DBE-269C-F806-A5C6A0C3A306}"/>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9" name="Google Shape;509;p33">
              <a:extLst>
                <a:ext uri="{FF2B5EF4-FFF2-40B4-BE49-F238E27FC236}">
                  <a16:creationId xmlns:a16="http://schemas.microsoft.com/office/drawing/2014/main" id="{D4B7360A-ABC4-E723-59B0-27B4580C365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510;p33">
              <a:extLst>
                <a:ext uri="{FF2B5EF4-FFF2-40B4-BE49-F238E27FC236}">
                  <a16:creationId xmlns:a16="http://schemas.microsoft.com/office/drawing/2014/main" id="{73A044DB-5150-2BDA-CBC7-E5A3D51DF9CE}"/>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511;p33">
              <a:extLst>
                <a:ext uri="{FF2B5EF4-FFF2-40B4-BE49-F238E27FC236}">
                  <a16:creationId xmlns:a16="http://schemas.microsoft.com/office/drawing/2014/main" id="{733246EA-D7CE-DFF2-49B1-DCBF33C5F17E}"/>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10" name="TextBox 2401">
            <a:extLst>
              <a:ext uri="{FF2B5EF4-FFF2-40B4-BE49-F238E27FC236}">
                <a16:creationId xmlns:a16="http://schemas.microsoft.com/office/drawing/2014/main" id="{FA06A27A-DB02-68E3-13BD-F2798E357984}"/>
              </a:ext>
            </a:extLst>
          </p:cNvPr>
          <p:cNvSpPr txBox="1"/>
          <p:nvPr/>
        </p:nvSpPr>
        <p:spPr>
          <a:xfrm>
            <a:off x="4832654" y="1792457"/>
            <a:ext cx="3047070"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i="1">
                <a:latin typeface="+mj-lt"/>
              </a:rPr>
              <a:t>VB thông tin thường sử dụng nhiều cách triển khai ý tưởng. Em hãy nêu những cách triển khai đã từng học và nói ngắn gọn về đặc điểm của chúng</a:t>
            </a:r>
            <a:endParaRPr lang="en-US" sz="4000">
              <a:latin typeface="+mj-lt"/>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5149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1232"/>
                                        </p:tgtEl>
                                        <p:attrNameLst>
                                          <p:attrName>style.visibility</p:attrName>
                                        </p:attrNameLst>
                                      </p:cBhvr>
                                      <p:to>
                                        <p:strVal val="visible"/>
                                      </p:to>
                                    </p:set>
                                    <p:anim calcmode="lin" valueType="num">
                                      <p:cBhvr>
                                        <p:cTn id="13" dur="1000" fill="hold"/>
                                        <p:tgtEl>
                                          <p:spTgt spid="1232"/>
                                        </p:tgtEl>
                                        <p:attrNameLst>
                                          <p:attrName>ppt_w</p:attrName>
                                        </p:attrNameLst>
                                      </p:cBhvr>
                                      <p:tavLst>
                                        <p:tav tm="0">
                                          <p:val>
                                            <p:fltVal val="0"/>
                                          </p:val>
                                        </p:tav>
                                        <p:tav tm="100000">
                                          <p:val>
                                            <p:strVal val="#ppt_w"/>
                                          </p:val>
                                        </p:tav>
                                      </p:tavLst>
                                    </p:anim>
                                    <p:anim calcmode="lin" valueType="num">
                                      <p:cBhvr>
                                        <p:cTn id="14" dur="1000" fill="hold"/>
                                        <p:tgtEl>
                                          <p:spTgt spid="1232"/>
                                        </p:tgtEl>
                                        <p:attrNameLst>
                                          <p:attrName>ppt_h</p:attrName>
                                        </p:attrNameLst>
                                      </p:cBhvr>
                                      <p:tavLst>
                                        <p:tav tm="0">
                                          <p:val>
                                            <p:fltVal val="0"/>
                                          </p:val>
                                        </p:tav>
                                        <p:tav tm="100000">
                                          <p:val>
                                            <p:strVal val="#ppt_h"/>
                                          </p:val>
                                        </p:tav>
                                      </p:tavLst>
                                    </p:anim>
                                    <p:anim calcmode="lin" valueType="num">
                                      <p:cBhvr>
                                        <p:cTn id="15" dur="1000" fill="hold"/>
                                        <p:tgtEl>
                                          <p:spTgt spid="1232"/>
                                        </p:tgtEl>
                                        <p:attrNameLst>
                                          <p:attrName>style.rotation</p:attrName>
                                        </p:attrNameLst>
                                      </p:cBhvr>
                                      <p:tavLst>
                                        <p:tav tm="0">
                                          <p:val>
                                            <p:fltVal val="90"/>
                                          </p:val>
                                        </p:tav>
                                        <p:tav tm="100000">
                                          <p:val>
                                            <p:fltVal val="0"/>
                                          </p:val>
                                        </p:tav>
                                      </p:tavLst>
                                    </p:anim>
                                    <p:animEffect transition="in" filter="fade">
                                      <p:cBhvr>
                                        <p:cTn id="16" dur="1000"/>
                                        <p:tgtEl>
                                          <p:spTgt spid="1232"/>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1310"/>
                                        </p:tgtEl>
                                        <p:attrNameLst>
                                          <p:attrName>style.visibility</p:attrName>
                                        </p:attrNameLst>
                                      </p:cBhvr>
                                      <p:to>
                                        <p:strVal val="visible"/>
                                      </p:to>
                                    </p:set>
                                    <p:anim calcmode="lin" valueType="num">
                                      <p:cBhvr>
                                        <p:cTn id="21" dur="1000" fill="hold"/>
                                        <p:tgtEl>
                                          <p:spTgt spid="1310"/>
                                        </p:tgtEl>
                                        <p:attrNameLst>
                                          <p:attrName>ppt_w</p:attrName>
                                        </p:attrNameLst>
                                      </p:cBhvr>
                                      <p:tavLst>
                                        <p:tav tm="0">
                                          <p:val>
                                            <p:fltVal val="0"/>
                                          </p:val>
                                        </p:tav>
                                        <p:tav tm="100000">
                                          <p:val>
                                            <p:strVal val="#ppt_w"/>
                                          </p:val>
                                        </p:tav>
                                      </p:tavLst>
                                    </p:anim>
                                    <p:anim calcmode="lin" valueType="num">
                                      <p:cBhvr>
                                        <p:cTn id="22" dur="1000" fill="hold"/>
                                        <p:tgtEl>
                                          <p:spTgt spid="1310"/>
                                        </p:tgtEl>
                                        <p:attrNameLst>
                                          <p:attrName>ppt_h</p:attrName>
                                        </p:attrNameLst>
                                      </p:cBhvr>
                                      <p:tavLst>
                                        <p:tav tm="0">
                                          <p:val>
                                            <p:fltVal val="0"/>
                                          </p:val>
                                        </p:tav>
                                        <p:tav tm="100000">
                                          <p:val>
                                            <p:strVal val="#ppt_h"/>
                                          </p:val>
                                        </p:tav>
                                      </p:tavLst>
                                    </p:anim>
                                    <p:anim calcmode="lin" valueType="num">
                                      <p:cBhvr>
                                        <p:cTn id="23" dur="1000" fill="hold"/>
                                        <p:tgtEl>
                                          <p:spTgt spid="1310"/>
                                        </p:tgtEl>
                                        <p:attrNameLst>
                                          <p:attrName>style.rotation</p:attrName>
                                        </p:attrNameLst>
                                      </p:cBhvr>
                                      <p:tavLst>
                                        <p:tav tm="0">
                                          <p:val>
                                            <p:fltVal val="90"/>
                                          </p:val>
                                        </p:tav>
                                        <p:tav tm="100000">
                                          <p:val>
                                            <p:fltVal val="0"/>
                                          </p:val>
                                        </p:tav>
                                      </p:tavLst>
                                    </p:anim>
                                    <p:animEffect transition="in" filter="fade">
                                      <p:cBhvr>
                                        <p:cTn id="24" dur="1000"/>
                                        <p:tgtEl>
                                          <p:spTgt spid="1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 name="Google Shape;2256;p73">
            <a:extLst>
              <a:ext uri="{FF2B5EF4-FFF2-40B4-BE49-F238E27FC236}">
                <a16:creationId xmlns:a16="http://schemas.microsoft.com/office/drawing/2014/main" id="{BF3EE720-B1E4-AB94-57DD-CBAB727067FB}"/>
              </a:ext>
            </a:extLst>
          </p:cNvPr>
          <p:cNvCxnSpPr>
            <a:cxnSpLocks/>
          </p:cNvCxnSpPr>
          <p:nvPr/>
        </p:nvCxnSpPr>
        <p:spPr>
          <a:xfrm flipH="1" flipV="1">
            <a:off x="2070791" y="3213894"/>
            <a:ext cx="1734302" cy="3725"/>
          </a:xfrm>
          <a:prstGeom prst="straightConnector1">
            <a:avLst/>
          </a:prstGeom>
          <a:noFill/>
          <a:ln w="19050" cap="flat" cmpd="sng">
            <a:solidFill>
              <a:srgbClr val="5C463F"/>
            </a:solidFill>
            <a:prstDash val="solid"/>
            <a:round/>
            <a:headEnd type="none" w="med" len="med"/>
            <a:tailEnd type="oval" w="med" len="med"/>
          </a:ln>
        </p:spPr>
      </p:cxnSp>
      <p:cxnSp>
        <p:nvCxnSpPr>
          <p:cNvPr id="3" name="Google Shape;2257;p73">
            <a:extLst>
              <a:ext uri="{FF2B5EF4-FFF2-40B4-BE49-F238E27FC236}">
                <a16:creationId xmlns:a16="http://schemas.microsoft.com/office/drawing/2014/main" id="{83B9F416-EF04-14B9-4D6C-7946E55F721A}"/>
              </a:ext>
            </a:extLst>
          </p:cNvPr>
          <p:cNvCxnSpPr/>
          <p:nvPr/>
        </p:nvCxnSpPr>
        <p:spPr>
          <a:xfrm rot="10800000">
            <a:off x="3151334" y="4257769"/>
            <a:ext cx="1014000" cy="0"/>
          </a:xfrm>
          <a:prstGeom prst="straightConnector1">
            <a:avLst/>
          </a:prstGeom>
          <a:noFill/>
          <a:ln w="19050" cap="flat" cmpd="sng">
            <a:solidFill>
              <a:srgbClr val="5C463F"/>
            </a:solidFill>
            <a:prstDash val="solid"/>
            <a:round/>
            <a:headEnd type="none" w="med" len="med"/>
            <a:tailEnd type="oval" w="med" len="med"/>
          </a:ln>
        </p:spPr>
      </p:cxnSp>
      <p:grpSp>
        <p:nvGrpSpPr>
          <p:cNvPr id="22" name="Google Shape;2258;p73">
            <a:extLst>
              <a:ext uri="{FF2B5EF4-FFF2-40B4-BE49-F238E27FC236}">
                <a16:creationId xmlns:a16="http://schemas.microsoft.com/office/drawing/2014/main" id="{5ABFC825-3B9C-BA4A-60A5-5F6D9E51B81B}"/>
              </a:ext>
            </a:extLst>
          </p:cNvPr>
          <p:cNvGrpSpPr/>
          <p:nvPr/>
        </p:nvGrpSpPr>
        <p:grpSpPr>
          <a:xfrm>
            <a:off x="-38733" y="1900459"/>
            <a:ext cx="3656867" cy="3287500"/>
            <a:chOff x="715108" y="1247775"/>
            <a:chExt cx="3656867" cy="3287500"/>
          </a:xfrm>
        </p:grpSpPr>
        <p:sp>
          <p:nvSpPr>
            <p:cNvPr id="30" name="Google Shape;2259;p73">
              <a:extLst>
                <a:ext uri="{FF2B5EF4-FFF2-40B4-BE49-F238E27FC236}">
                  <a16:creationId xmlns:a16="http://schemas.microsoft.com/office/drawing/2014/main" id="{C54A653E-2029-0A3A-33A9-C2AE4D8DBE32}"/>
                </a:ext>
              </a:extLst>
            </p:cNvPr>
            <p:cNvSpPr/>
            <p:nvPr/>
          </p:nvSpPr>
          <p:spPr>
            <a:xfrm flipH="1">
              <a:off x="1764778" y="2958577"/>
              <a:ext cx="450980" cy="91240"/>
            </a:xfrm>
            <a:custGeom>
              <a:avLst/>
              <a:gdLst/>
              <a:ahLst/>
              <a:cxnLst/>
              <a:rect l="l" t="t" r="r" b="b"/>
              <a:pathLst>
                <a:path w="9540" h="1669" extrusionOk="0">
                  <a:moveTo>
                    <a:pt x="7444" y="1"/>
                  </a:moveTo>
                  <a:cubicBezTo>
                    <a:pt x="4589" y="1"/>
                    <a:pt x="1" y="571"/>
                    <a:pt x="5926" y="1647"/>
                  </a:cubicBezTo>
                  <a:cubicBezTo>
                    <a:pt x="6007" y="1661"/>
                    <a:pt x="6092" y="1668"/>
                    <a:pt x="6179" y="1668"/>
                  </a:cubicBezTo>
                  <a:cubicBezTo>
                    <a:pt x="7273" y="1668"/>
                    <a:pt x="8782" y="586"/>
                    <a:pt x="9216" y="308"/>
                  </a:cubicBezTo>
                  <a:cubicBezTo>
                    <a:pt x="9539" y="102"/>
                    <a:pt x="8645" y="1"/>
                    <a:pt x="7444"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60;p73">
              <a:extLst>
                <a:ext uri="{FF2B5EF4-FFF2-40B4-BE49-F238E27FC236}">
                  <a16:creationId xmlns:a16="http://schemas.microsoft.com/office/drawing/2014/main" id="{A21CF447-AB9A-C334-4FC1-B13B242647AB}"/>
                </a:ext>
              </a:extLst>
            </p:cNvPr>
            <p:cNvSpPr/>
            <p:nvPr/>
          </p:nvSpPr>
          <p:spPr>
            <a:xfrm flipH="1">
              <a:off x="2432718" y="2726126"/>
              <a:ext cx="592041" cy="226105"/>
            </a:xfrm>
            <a:custGeom>
              <a:avLst/>
              <a:gdLst/>
              <a:ahLst/>
              <a:cxnLst/>
              <a:rect l="l" t="t" r="r" b="b"/>
              <a:pathLst>
                <a:path w="12524" h="4136" extrusionOk="0">
                  <a:moveTo>
                    <a:pt x="6452" y="1"/>
                  </a:moveTo>
                  <a:cubicBezTo>
                    <a:pt x="6256" y="1"/>
                    <a:pt x="5984" y="47"/>
                    <a:pt x="5605" y="153"/>
                  </a:cubicBezTo>
                  <a:cubicBezTo>
                    <a:pt x="2958" y="898"/>
                    <a:pt x="3534" y="1482"/>
                    <a:pt x="2368" y="2044"/>
                  </a:cubicBezTo>
                  <a:cubicBezTo>
                    <a:pt x="0" y="3185"/>
                    <a:pt x="3280" y="4135"/>
                    <a:pt x="7691" y="4135"/>
                  </a:cubicBezTo>
                  <a:cubicBezTo>
                    <a:pt x="8660" y="4135"/>
                    <a:pt x="9683" y="4089"/>
                    <a:pt x="10713" y="3990"/>
                  </a:cubicBezTo>
                  <a:cubicBezTo>
                    <a:pt x="12470" y="3821"/>
                    <a:pt x="12524" y="3665"/>
                    <a:pt x="9941" y="3382"/>
                  </a:cubicBezTo>
                  <a:cubicBezTo>
                    <a:pt x="7357" y="3098"/>
                    <a:pt x="10753" y="2239"/>
                    <a:pt x="8226" y="1924"/>
                  </a:cubicBezTo>
                  <a:cubicBezTo>
                    <a:pt x="6062" y="1655"/>
                    <a:pt x="7625" y="1"/>
                    <a:pt x="6452"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61;p73">
              <a:extLst>
                <a:ext uri="{FF2B5EF4-FFF2-40B4-BE49-F238E27FC236}">
                  <a16:creationId xmlns:a16="http://schemas.microsoft.com/office/drawing/2014/main" id="{EB769756-BD1B-EB57-0DBE-6C776F527DE0}"/>
                </a:ext>
              </a:extLst>
            </p:cNvPr>
            <p:cNvSpPr/>
            <p:nvPr/>
          </p:nvSpPr>
          <p:spPr>
            <a:xfrm flipH="1">
              <a:off x="1496690" y="2784457"/>
              <a:ext cx="558714" cy="218397"/>
            </a:xfrm>
            <a:custGeom>
              <a:avLst/>
              <a:gdLst/>
              <a:ahLst/>
              <a:cxnLst/>
              <a:rect l="l" t="t" r="r" b="b"/>
              <a:pathLst>
                <a:path w="11819" h="3995" extrusionOk="0">
                  <a:moveTo>
                    <a:pt x="2423" y="1"/>
                  </a:moveTo>
                  <a:cubicBezTo>
                    <a:pt x="2284" y="1"/>
                    <a:pt x="2378" y="58"/>
                    <a:pt x="2806" y="189"/>
                  </a:cubicBezTo>
                  <a:cubicBezTo>
                    <a:pt x="5712" y="1085"/>
                    <a:pt x="1" y="3947"/>
                    <a:pt x="3246" y="3993"/>
                  </a:cubicBezTo>
                  <a:cubicBezTo>
                    <a:pt x="3294" y="3994"/>
                    <a:pt x="3342" y="3994"/>
                    <a:pt x="3388" y="3994"/>
                  </a:cubicBezTo>
                  <a:cubicBezTo>
                    <a:pt x="6512" y="3994"/>
                    <a:pt x="7203" y="2451"/>
                    <a:pt x="8670" y="2278"/>
                  </a:cubicBezTo>
                  <a:cubicBezTo>
                    <a:pt x="11819" y="1906"/>
                    <a:pt x="3226" y="1"/>
                    <a:pt x="2423"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62;p73">
              <a:extLst>
                <a:ext uri="{FF2B5EF4-FFF2-40B4-BE49-F238E27FC236}">
                  <a16:creationId xmlns:a16="http://schemas.microsoft.com/office/drawing/2014/main" id="{F62E2629-717A-AC23-B26F-270A13641657}"/>
                </a:ext>
              </a:extLst>
            </p:cNvPr>
            <p:cNvSpPr/>
            <p:nvPr/>
          </p:nvSpPr>
          <p:spPr>
            <a:xfrm flipH="1">
              <a:off x="3470276" y="2429056"/>
              <a:ext cx="178785" cy="194288"/>
            </a:xfrm>
            <a:custGeom>
              <a:avLst/>
              <a:gdLst/>
              <a:ahLst/>
              <a:cxnLst/>
              <a:rect l="l" t="t" r="r" b="b"/>
              <a:pathLst>
                <a:path w="3782" h="3554" extrusionOk="0">
                  <a:moveTo>
                    <a:pt x="2628" y="1"/>
                  </a:moveTo>
                  <a:cubicBezTo>
                    <a:pt x="2095" y="1"/>
                    <a:pt x="1438" y="340"/>
                    <a:pt x="922" y="937"/>
                  </a:cubicBezTo>
                  <a:cubicBezTo>
                    <a:pt x="174" y="1803"/>
                    <a:pt x="0" y="2880"/>
                    <a:pt x="535" y="3343"/>
                  </a:cubicBezTo>
                  <a:cubicBezTo>
                    <a:pt x="701" y="3486"/>
                    <a:pt x="914" y="3554"/>
                    <a:pt x="1152" y="3554"/>
                  </a:cubicBezTo>
                  <a:cubicBezTo>
                    <a:pt x="1685" y="3554"/>
                    <a:pt x="2343" y="3213"/>
                    <a:pt x="2860" y="2616"/>
                  </a:cubicBezTo>
                  <a:cubicBezTo>
                    <a:pt x="3609" y="1751"/>
                    <a:pt x="3781" y="674"/>
                    <a:pt x="3246" y="211"/>
                  </a:cubicBezTo>
                  <a:cubicBezTo>
                    <a:pt x="3080" y="68"/>
                    <a:pt x="2867" y="1"/>
                    <a:pt x="262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63;p73">
              <a:extLst>
                <a:ext uri="{FF2B5EF4-FFF2-40B4-BE49-F238E27FC236}">
                  <a16:creationId xmlns:a16="http://schemas.microsoft.com/office/drawing/2014/main" id="{8F274053-93C3-D586-FE9E-CC7E401CD16C}"/>
                </a:ext>
              </a:extLst>
            </p:cNvPr>
            <p:cNvSpPr/>
            <p:nvPr/>
          </p:nvSpPr>
          <p:spPr>
            <a:xfrm flipH="1">
              <a:off x="2683128" y="1896091"/>
              <a:ext cx="575685" cy="491133"/>
            </a:xfrm>
            <a:custGeom>
              <a:avLst/>
              <a:gdLst/>
              <a:ahLst/>
              <a:cxnLst/>
              <a:rect l="l" t="t" r="r" b="b"/>
              <a:pathLst>
                <a:path w="12178" h="8984" extrusionOk="0">
                  <a:moveTo>
                    <a:pt x="7850" y="1"/>
                  </a:moveTo>
                  <a:cubicBezTo>
                    <a:pt x="6667" y="1"/>
                    <a:pt x="5336" y="365"/>
                    <a:pt x="4083" y="1108"/>
                  </a:cubicBezTo>
                  <a:cubicBezTo>
                    <a:pt x="1333" y="2740"/>
                    <a:pt x="1" y="5577"/>
                    <a:pt x="1110" y="7445"/>
                  </a:cubicBezTo>
                  <a:cubicBezTo>
                    <a:pt x="1713" y="8463"/>
                    <a:pt x="2915" y="8983"/>
                    <a:pt x="4329" y="8983"/>
                  </a:cubicBezTo>
                  <a:cubicBezTo>
                    <a:pt x="5512" y="8983"/>
                    <a:pt x="6843" y="8619"/>
                    <a:pt x="8096" y="7876"/>
                  </a:cubicBezTo>
                  <a:cubicBezTo>
                    <a:pt x="10847" y="6244"/>
                    <a:pt x="12177" y="3408"/>
                    <a:pt x="11070" y="1539"/>
                  </a:cubicBezTo>
                  <a:cubicBezTo>
                    <a:pt x="10466" y="521"/>
                    <a:pt x="9264" y="1"/>
                    <a:pt x="785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64;p73">
              <a:extLst>
                <a:ext uri="{FF2B5EF4-FFF2-40B4-BE49-F238E27FC236}">
                  <a16:creationId xmlns:a16="http://schemas.microsoft.com/office/drawing/2014/main" id="{81BE76E9-EFC4-781B-E310-081051B5E657}"/>
                </a:ext>
              </a:extLst>
            </p:cNvPr>
            <p:cNvSpPr/>
            <p:nvPr/>
          </p:nvSpPr>
          <p:spPr>
            <a:xfrm flipH="1">
              <a:off x="1857849" y="2220003"/>
              <a:ext cx="92560" cy="72708"/>
            </a:xfrm>
            <a:custGeom>
              <a:avLst/>
              <a:gdLst/>
              <a:ahLst/>
              <a:cxnLst/>
              <a:rect l="l" t="t" r="r" b="b"/>
              <a:pathLst>
                <a:path w="1958" h="1330" extrusionOk="0">
                  <a:moveTo>
                    <a:pt x="738" y="1"/>
                  </a:moveTo>
                  <a:cubicBezTo>
                    <a:pt x="449" y="1"/>
                    <a:pt x="209" y="116"/>
                    <a:pt x="127" y="324"/>
                  </a:cubicBezTo>
                  <a:cubicBezTo>
                    <a:pt x="1" y="639"/>
                    <a:pt x="281" y="1047"/>
                    <a:pt x="751" y="1236"/>
                  </a:cubicBezTo>
                  <a:cubicBezTo>
                    <a:pt x="911" y="1299"/>
                    <a:pt x="1072" y="1330"/>
                    <a:pt x="1220" y="1330"/>
                  </a:cubicBezTo>
                  <a:cubicBezTo>
                    <a:pt x="1509" y="1330"/>
                    <a:pt x="1749" y="1214"/>
                    <a:pt x="1833" y="1007"/>
                  </a:cubicBezTo>
                  <a:cubicBezTo>
                    <a:pt x="1957" y="691"/>
                    <a:pt x="1679" y="284"/>
                    <a:pt x="1207" y="95"/>
                  </a:cubicBezTo>
                  <a:cubicBezTo>
                    <a:pt x="1047" y="31"/>
                    <a:pt x="886" y="1"/>
                    <a:pt x="73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65;p73">
              <a:extLst>
                <a:ext uri="{FF2B5EF4-FFF2-40B4-BE49-F238E27FC236}">
                  <a16:creationId xmlns:a16="http://schemas.microsoft.com/office/drawing/2014/main" id="{1E02B169-84E1-5646-46B5-BAA83D15EBCF}"/>
                </a:ext>
              </a:extLst>
            </p:cNvPr>
            <p:cNvSpPr/>
            <p:nvPr/>
          </p:nvSpPr>
          <p:spPr>
            <a:xfrm flipH="1">
              <a:off x="1986578" y="2183812"/>
              <a:ext cx="161105" cy="126446"/>
            </a:xfrm>
            <a:custGeom>
              <a:avLst/>
              <a:gdLst/>
              <a:ahLst/>
              <a:cxnLst/>
              <a:rect l="l" t="t" r="r" b="b"/>
              <a:pathLst>
                <a:path w="3408" h="2313" extrusionOk="0">
                  <a:moveTo>
                    <a:pt x="1285" y="1"/>
                  </a:moveTo>
                  <a:cubicBezTo>
                    <a:pt x="782" y="1"/>
                    <a:pt x="365" y="202"/>
                    <a:pt x="220" y="564"/>
                  </a:cubicBezTo>
                  <a:cubicBezTo>
                    <a:pt x="1" y="1112"/>
                    <a:pt x="488" y="1823"/>
                    <a:pt x="1308" y="2149"/>
                  </a:cubicBezTo>
                  <a:cubicBezTo>
                    <a:pt x="1586" y="2260"/>
                    <a:pt x="1866" y="2313"/>
                    <a:pt x="2124" y="2313"/>
                  </a:cubicBezTo>
                  <a:cubicBezTo>
                    <a:pt x="2626" y="2313"/>
                    <a:pt x="3043" y="2112"/>
                    <a:pt x="3188" y="1750"/>
                  </a:cubicBezTo>
                  <a:cubicBezTo>
                    <a:pt x="3408" y="1203"/>
                    <a:pt x="2920" y="492"/>
                    <a:pt x="2100" y="164"/>
                  </a:cubicBezTo>
                  <a:cubicBezTo>
                    <a:pt x="1823" y="53"/>
                    <a:pt x="1543" y="1"/>
                    <a:pt x="1285"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66;p73">
              <a:extLst>
                <a:ext uri="{FF2B5EF4-FFF2-40B4-BE49-F238E27FC236}">
                  <a16:creationId xmlns:a16="http://schemas.microsoft.com/office/drawing/2014/main" id="{314FF09E-1C25-74E4-C928-96B714879859}"/>
                </a:ext>
              </a:extLst>
            </p:cNvPr>
            <p:cNvSpPr/>
            <p:nvPr/>
          </p:nvSpPr>
          <p:spPr>
            <a:xfrm flipH="1">
              <a:off x="3082635" y="2244385"/>
              <a:ext cx="372791" cy="318001"/>
            </a:xfrm>
            <a:custGeom>
              <a:avLst/>
              <a:gdLst/>
              <a:ahLst/>
              <a:cxnLst/>
              <a:rect l="l" t="t" r="r" b="b"/>
              <a:pathLst>
                <a:path w="7886" h="5817" extrusionOk="0">
                  <a:moveTo>
                    <a:pt x="5082" y="0"/>
                  </a:moveTo>
                  <a:cubicBezTo>
                    <a:pt x="4317" y="0"/>
                    <a:pt x="3455" y="236"/>
                    <a:pt x="2645" y="716"/>
                  </a:cubicBezTo>
                  <a:cubicBezTo>
                    <a:pt x="863" y="1773"/>
                    <a:pt x="0" y="3609"/>
                    <a:pt x="717" y="4820"/>
                  </a:cubicBezTo>
                  <a:cubicBezTo>
                    <a:pt x="1108" y="5479"/>
                    <a:pt x="1886" y="5816"/>
                    <a:pt x="2802" y="5816"/>
                  </a:cubicBezTo>
                  <a:cubicBezTo>
                    <a:pt x="3568" y="5816"/>
                    <a:pt x="4430" y="5581"/>
                    <a:pt x="5241" y="5100"/>
                  </a:cubicBezTo>
                  <a:cubicBezTo>
                    <a:pt x="7022" y="4045"/>
                    <a:pt x="7885" y="2207"/>
                    <a:pt x="7168" y="998"/>
                  </a:cubicBezTo>
                  <a:cubicBezTo>
                    <a:pt x="6778" y="338"/>
                    <a:pt x="5999" y="0"/>
                    <a:pt x="5082"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67;p73">
              <a:extLst>
                <a:ext uri="{FF2B5EF4-FFF2-40B4-BE49-F238E27FC236}">
                  <a16:creationId xmlns:a16="http://schemas.microsoft.com/office/drawing/2014/main" id="{5341E43E-D537-0F66-74BC-5F19CECF30B3}"/>
                </a:ext>
              </a:extLst>
            </p:cNvPr>
            <p:cNvSpPr/>
            <p:nvPr/>
          </p:nvSpPr>
          <p:spPr>
            <a:xfrm flipH="1">
              <a:off x="3072716" y="3496298"/>
              <a:ext cx="636430" cy="553016"/>
            </a:xfrm>
            <a:custGeom>
              <a:avLst/>
              <a:gdLst/>
              <a:ahLst/>
              <a:cxnLst/>
              <a:rect l="l" t="t" r="r" b="b"/>
              <a:pathLst>
                <a:path w="13463" h="10116" extrusionOk="0">
                  <a:moveTo>
                    <a:pt x="9911" y="0"/>
                  </a:moveTo>
                  <a:lnTo>
                    <a:pt x="7290" y="1301"/>
                  </a:lnTo>
                  <a:lnTo>
                    <a:pt x="5467" y="1357"/>
                  </a:lnTo>
                  <a:lnTo>
                    <a:pt x="2716" y="3198"/>
                  </a:lnTo>
                  <a:cubicBezTo>
                    <a:pt x="2716" y="3198"/>
                    <a:pt x="368" y="6471"/>
                    <a:pt x="37" y="6939"/>
                  </a:cubicBezTo>
                  <a:cubicBezTo>
                    <a:pt x="17" y="6967"/>
                    <a:pt x="5" y="6985"/>
                    <a:pt x="1" y="6991"/>
                  </a:cubicBezTo>
                  <a:lnTo>
                    <a:pt x="8847" y="10115"/>
                  </a:lnTo>
                  <a:lnTo>
                    <a:pt x="13463" y="1451"/>
                  </a:lnTo>
                  <a:lnTo>
                    <a:pt x="12049" y="278"/>
                  </a:lnTo>
                  <a:lnTo>
                    <a:pt x="991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68;p73">
              <a:extLst>
                <a:ext uri="{FF2B5EF4-FFF2-40B4-BE49-F238E27FC236}">
                  <a16:creationId xmlns:a16="http://schemas.microsoft.com/office/drawing/2014/main" id="{D9C62FC2-6F11-0BA3-B35D-D11D8CDC3D2D}"/>
                </a:ext>
              </a:extLst>
            </p:cNvPr>
            <p:cNvSpPr/>
            <p:nvPr/>
          </p:nvSpPr>
          <p:spPr>
            <a:xfrm flipH="1">
              <a:off x="3055173" y="3665225"/>
              <a:ext cx="503972" cy="301327"/>
            </a:xfrm>
            <a:custGeom>
              <a:avLst/>
              <a:gdLst/>
              <a:ahLst/>
              <a:cxnLst/>
              <a:rect l="l" t="t" r="r" b="b"/>
              <a:pathLst>
                <a:path w="10661" h="5512" extrusionOk="0">
                  <a:moveTo>
                    <a:pt x="4120" y="0"/>
                  </a:moveTo>
                  <a:lnTo>
                    <a:pt x="3094" y="3"/>
                  </a:lnTo>
                  <a:lnTo>
                    <a:pt x="2560" y="866"/>
                  </a:lnTo>
                  <a:lnTo>
                    <a:pt x="410" y="1262"/>
                  </a:lnTo>
                  <a:lnTo>
                    <a:pt x="1" y="2166"/>
                  </a:lnTo>
                  <a:cubicBezTo>
                    <a:pt x="1" y="2166"/>
                    <a:pt x="339" y="3297"/>
                    <a:pt x="341" y="3307"/>
                  </a:cubicBezTo>
                  <a:lnTo>
                    <a:pt x="1562" y="3567"/>
                  </a:lnTo>
                  <a:lnTo>
                    <a:pt x="2665" y="4703"/>
                  </a:lnTo>
                  <a:lnTo>
                    <a:pt x="10661" y="5512"/>
                  </a:lnTo>
                  <a:lnTo>
                    <a:pt x="5166" y="323"/>
                  </a:lnTo>
                  <a:lnTo>
                    <a:pt x="412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69;p73">
              <a:extLst>
                <a:ext uri="{FF2B5EF4-FFF2-40B4-BE49-F238E27FC236}">
                  <a16:creationId xmlns:a16="http://schemas.microsoft.com/office/drawing/2014/main" id="{94AAE12D-4E5F-C75F-48D9-D539DA571E38}"/>
                </a:ext>
              </a:extLst>
            </p:cNvPr>
            <p:cNvSpPr/>
            <p:nvPr/>
          </p:nvSpPr>
          <p:spPr>
            <a:xfrm flipH="1">
              <a:off x="3376437" y="3809495"/>
              <a:ext cx="200861" cy="111850"/>
            </a:xfrm>
            <a:custGeom>
              <a:avLst/>
              <a:gdLst/>
              <a:ahLst/>
              <a:cxnLst/>
              <a:rect l="l" t="t" r="r" b="b"/>
              <a:pathLst>
                <a:path w="4249" h="2046" extrusionOk="0">
                  <a:moveTo>
                    <a:pt x="2681" y="1"/>
                  </a:moveTo>
                  <a:cubicBezTo>
                    <a:pt x="2671" y="1"/>
                    <a:pt x="2660" y="1"/>
                    <a:pt x="2649" y="1"/>
                  </a:cubicBezTo>
                  <a:cubicBezTo>
                    <a:pt x="1815" y="13"/>
                    <a:pt x="1918" y="548"/>
                    <a:pt x="1918" y="548"/>
                  </a:cubicBezTo>
                  <a:cubicBezTo>
                    <a:pt x="1918" y="548"/>
                    <a:pt x="1005" y="708"/>
                    <a:pt x="503" y="1302"/>
                  </a:cubicBezTo>
                  <a:cubicBezTo>
                    <a:pt x="0" y="1896"/>
                    <a:pt x="2135" y="1738"/>
                    <a:pt x="3632" y="2045"/>
                  </a:cubicBezTo>
                  <a:lnTo>
                    <a:pt x="4249" y="401"/>
                  </a:lnTo>
                  <a:cubicBezTo>
                    <a:pt x="4249" y="401"/>
                    <a:pt x="3503" y="1"/>
                    <a:pt x="2681"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70;p73">
              <a:extLst>
                <a:ext uri="{FF2B5EF4-FFF2-40B4-BE49-F238E27FC236}">
                  <a16:creationId xmlns:a16="http://schemas.microsoft.com/office/drawing/2014/main" id="{94E74E43-5C4D-4F70-78E0-F00DE22EEB61}"/>
                </a:ext>
              </a:extLst>
            </p:cNvPr>
            <p:cNvSpPr/>
            <p:nvPr/>
          </p:nvSpPr>
          <p:spPr>
            <a:xfrm flipH="1">
              <a:off x="3867996" y="4036534"/>
              <a:ext cx="286282" cy="241248"/>
            </a:xfrm>
            <a:custGeom>
              <a:avLst/>
              <a:gdLst/>
              <a:ahLst/>
              <a:cxnLst/>
              <a:rect l="l" t="t" r="r" b="b"/>
              <a:pathLst>
                <a:path w="6056" h="4413" extrusionOk="0">
                  <a:moveTo>
                    <a:pt x="5159" y="0"/>
                  </a:moveTo>
                  <a:cubicBezTo>
                    <a:pt x="4581" y="0"/>
                    <a:pt x="3800" y="66"/>
                    <a:pt x="3056" y="339"/>
                  </a:cubicBezTo>
                  <a:cubicBezTo>
                    <a:pt x="1626" y="866"/>
                    <a:pt x="2129" y="1728"/>
                    <a:pt x="2129" y="1728"/>
                  </a:cubicBezTo>
                  <a:cubicBezTo>
                    <a:pt x="2129" y="1728"/>
                    <a:pt x="650" y="2559"/>
                    <a:pt x="146" y="3888"/>
                  </a:cubicBezTo>
                  <a:cubicBezTo>
                    <a:pt x="0" y="4270"/>
                    <a:pt x="193" y="4412"/>
                    <a:pt x="606" y="4412"/>
                  </a:cubicBezTo>
                  <a:cubicBezTo>
                    <a:pt x="1633" y="4412"/>
                    <a:pt x="4020" y="3536"/>
                    <a:pt x="5993" y="3267"/>
                  </a:cubicBezTo>
                  <a:lnTo>
                    <a:pt x="6056" y="56"/>
                  </a:lnTo>
                  <a:cubicBezTo>
                    <a:pt x="6056" y="56"/>
                    <a:pt x="5694" y="0"/>
                    <a:pt x="5159"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71;p73">
              <a:extLst>
                <a:ext uri="{FF2B5EF4-FFF2-40B4-BE49-F238E27FC236}">
                  <a16:creationId xmlns:a16="http://schemas.microsoft.com/office/drawing/2014/main" id="{279A8299-849A-5373-83BC-3321B4E4E4A6}"/>
                </a:ext>
              </a:extLst>
            </p:cNvPr>
            <p:cNvSpPr/>
            <p:nvPr/>
          </p:nvSpPr>
          <p:spPr>
            <a:xfrm flipH="1">
              <a:off x="3690907" y="3895435"/>
              <a:ext cx="286330" cy="241248"/>
            </a:xfrm>
            <a:custGeom>
              <a:avLst/>
              <a:gdLst/>
              <a:ahLst/>
              <a:cxnLst/>
              <a:rect l="l" t="t" r="r" b="b"/>
              <a:pathLst>
                <a:path w="6057" h="4413" extrusionOk="0">
                  <a:moveTo>
                    <a:pt x="5160" y="0"/>
                  </a:moveTo>
                  <a:cubicBezTo>
                    <a:pt x="4581" y="0"/>
                    <a:pt x="3800" y="66"/>
                    <a:pt x="3057" y="339"/>
                  </a:cubicBezTo>
                  <a:cubicBezTo>
                    <a:pt x="1626" y="865"/>
                    <a:pt x="2129" y="1728"/>
                    <a:pt x="2129" y="1728"/>
                  </a:cubicBezTo>
                  <a:cubicBezTo>
                    <a:pt x="2129" y="1728"/>
                    <a:pt x="651" y="2559"/>
                    <a:pt x="146" y="3888"/>
                  </a:cubicBezTo>
                  <a:cubicBezTo>
                    <a:pt x="1" y="4270"/>
                    <a:pt x="193" y="4412"/>
                    <a:pt x="607" y="4412"/>
                  </a:cubicBezTo>
                  <a:cubicBezTo>
                    <a:pt x="1633" y="4412"/>
                    <a:pt x="4021" y="3537"/>
                    <a:pt x="5993" y="3268"/>
                  </a:cubicBezTo>
                  <a:lnTo>
                    <a:pt x="6056" y="56"/>
                  </a:lnTo>
                  <a:cubicBezTo>
                    <a:pt x="6056" y="56"/>
                    <a:pt x="5694" y="0"/>
                    <a:pt x="516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72;p73">
              <a:extLst>
                <a:ext uri="{FF2B5EF4-FFF2-40B4-BE49-F238E27FC236}">
                  <a16:creationId xmlns:a16="http://schemas.microsoft.com/office/drawing/2014/main" id="{ADB97FB0-6E8C-EAD0-ECE9-E7CC266F6B14}"/>
                </a:ext>
              </a:extLst>
            </p:cNvPr>
            <p:cNvSpPr/>
            <p:nvPr/>
          </p:nvSpPr>
          <p:spPr>
            <a:xfrm flipH="1">
              <a:off x="3577261" y="3842133"/>
              <a:ext cx="309446" cy="220911"/>
            </a:xfrm>
            <a:custGeom>
              <a:avLst/>
              <a:gdLst/>
              <a:ahLst/>
              <a:cxnLst/>
              <a:rect l="l" t="t" r="r" b="b"/>
              <a:pathLst>
                <a:path w="6546" h="4041" extrusionOk="0">
                  <a:moveTo>
                    <a:pt x="5727" y="1"/>
                  </a:moveTo>
                  <a:lnTo>
                    <a:pt x="4500" y="8"/>
                  </a:lnTo>
                  <a:lnTo>
                    <a:pt x="2380" y="1373"/>
                  </a:lnTo>
                  <a:lnTo>
                    <a:pt x="1063" y="1776"/>
                  </a:lnTo>
                  <a:lnTo>
                    <a:pt x="0" y="3343"/>
                  </a:lnTo>
                  <a:lnTo>
                    <a:pt x="1758" y="4040"/>
                  </a:lnTo>
                  <a:lnTo>
                    <a:pt x="6545" y="1856"/>
                  </a:lnTo>
                  <a:lnTo>
                    <a:pt x="572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73;p73">
              <a:extLst>
                <a:ext uri="{FF2B5EF4-FFF2-40B4-BE49-F238E27FC236}">
                  <a16:creationId xmlns:a16="http://schemas.microsoft.com/office/drawing/2014/main" id="{21B1EFB9-A2B6-52A5-7FCB-3280E8F01B8F}"/>
                </a:ext>
              </a:extLst>
            </p:cNvPr>
            <p:cNvSpPr/>
            <p:nvPr/>
          </p:nvSpPr>
          <p:spPr>
            <a:xfrm flipH="1">
              <a:off x="1627648" y="1806052"/>
              <a:ext cx="826891" cy="374855"/>
            </a:xfrm>
            <a:custGeom>
              <a:avLst/>
              <a:gdLst/>
              <a:ahLst/>
              <a:cxnLst/>
              <a:rect l="l" t="t" r="r" b="b"/>
              <a:pathLst>
                <a:path w="17492" h="6857" extrusionOk="0">
                  <a:moveTo>
                    <a:pt x="5166" y="0"/>
                  </a:moveTo>
                  <a:lnTo>
                    <a:pt x="0" y="4867"/>
                  </a:lnTo>
                  <a:cubicBezTo>
                    <a:pt x="0" y="4867"/>
                    <a:pt x="5112" y="6857"/>
                    <a:pt x="10220" y="6857"/>
                  </a:cubicBezTo>
                  <a:cubicBezTo>
                    <a:pt x="12222" y="6857"/>
                    <a:pt x="14225" y="6551"/>
                    <a:pt x="15918" y="5699"/>
                  </a:cubicBezTo>
                  <a:cubicBezTo>
                    <a:pt x="17491" y="4909"/>
                    <a:pt x="10826" y="2057"/>
                    <a:pt x="516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74;p73">
              <a:extLst>
                <a:ext uri="{FF2B5EF4-FFF2-40B4-BE49-F238E27FC236}">
                  <a16:creationId xmlns:a16="http://schemas.microsoft.com/office/drawing/2014/main" id="{AAFB77B0-825E-6A76-C380-7E31A42C04B3}"/>
                </a:ext>
              </a:extLst>
            </p:cNvPr>
            <p:cNvSpPr/>
            <p:nvPr/>
          </p:nvSpPr>
          <p:spPr>
            <a:xfrm flipH="1">
              <a:off x="2100670" y="1844702"/>
              <a:ext cx="742935" cy="414161"/>
            </a:xfrm>
            <a:custGeom>
              <a:avLst/>
              <a:gdLst/>
              <a:ahLst/>
              <a:cxnLst/>
              <a:rect l="l" t="t" r="r" b="b"/>
              <a:pathLst>
                <a:path w="15716" h="7576" extrusionOk="0">
                  <a:moveTo>
                    <a:pt x="11704" y="1"/>
                  </a:moveTo>
                  <a:cubicBezTo>
                    <a:pt x="11704" y="1"/>
                    <a:pt x="1" y="4563"/>
                    <a:pt x="1" y="6198"/>
                  </a:cubicBezTo>
                  <a:cubicBezTo>
                    <a:pt x="1" y="6956"/>
                    <a:pt x="1904" y="7576"/>
                    <a:pt x="4626" y="7576"/>
                  </a:cubicBezTo>
                  <a:cubicBezTo>
                    <a:pt x="7783" y="7576"/>
                    <a:pt x="12043" y="6742"/>
                    <a:pt x="15715" y="4325"/>
                  </a:cubicBezTo>
                  <a:lnTo>
                    <a:pt x="11704" y="1"/>
                  </a:ln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75;p73">
              <a:extLst>
                <a:ext uri="{FF2B5EF4-FFF2-40B4-BE49-F238E27FC236}">
                  <a16:creationId xmlns:a16="http://schemas.microsoft.com/office/drawing/2014/main" id="{978C147D-0168-AA1E-8F5F-D2B379DFD90B}"/>
                </a:ext>
              </a:extLst>
            </p:cNvPr>
            <p:cNvSpPr/>
            <p:nvPr/>
          </p:nvSpPr>
          <p:spPr>
            <a:xfrm flipH="1">
              <a:off x="2259632" y="1766198"/>
              <a:ext cx="110429" cy="978603"/>
            </a:xfrm>
            <a:custGeom>
              <a:avLst/>
              <a:gdLst/>
              <a:ahLst/>
              <a:cxnLst/>
              <a:rect l="l" t="t" r="r" b="b"/>
              <a:pathLst>
                <a:path w="2336" h="17901" extrusionOk="0">
                  <a:moveTo>
                    <a:pt x="1605" y="0"/>
                  </a:moveTo>
                  <a:lnTo>
                    <a:pt x="1" y="2330"/>
                  </a:lnTo>
                  <a:cubicBezTo>
                    <a:pt x="578" y="3323"/>
                    <a:pt x="284" y="6594"/>
                    <a:pt x="681" y="8826"/>
                  </a:cubicBezTo>
                  <a:cubicBezTo>
                    <a:pt x="1085" y="11095"/>
                    <a:pt x="488" y="13769"/>
                    <a:pt x="347" y="16660"/>
                  </a:cubicBezTo>
                  <a:lnTo>
                    <a:pt x="1990" y="17900"/>
                  </a:lnTo>
                  <a:cubicBezTo>
                    <a:pt x="2336" y="15322"/>
                    <a:pt x="1480" y="11120"/>
                    <a:pt x="1336" y="10012"/>
                  </a:cubicBezTo>
                  <a:cubicBezTo>
                    <a:pt x="885" y="6544"/>
                    <a:pt x="2182" y="3172"/>
                    <a:pt x="2182" y="3172"/>
                  </a:cubicBezTo>
                  <a:lnTo>
                    <a:pt x="1605"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76;p73">
              <a:extLst>
                <a:ext uri="{FF2B5EF4-FFF2-40B4-BE49-F238E27FC236}">
                  <a16:creationId xmlns:a16="http://schemas.microsoft.com/office/drawing/2014/main" id="{71F27549-DDA1-C0DA-66BD-0118D9ADA143}"/>
                </a:ext>
              </a:extLst>
            </p:cNvPr>
            <p:cNvSpPr/>
            <p:nvPr/>
          </p:nvSpPr>
          <p:spPr>
            <a:xfrm flipH="1">
              <a:off x="2239255" y="1932774"/>
              <a:ext cx="54222" cy="635783"/>
            </a:xfrm>
            <a:custGeom>
              <a:avLst/>
              <a:gdLst/>
              <a:ahLst/>
              <a:cxnLst/>
              <a:rect l="l" t="t" r="r" b="b"/>
              <a:pathLst>
                <a:path w="1147" h="11630" extrusionOk="0">
                  <a:moveTo>
                    <a:pt x="508" y="0"/>
                  </a:moveTo>
                  <a:lnTo>
                    <a:pt x="508" y="0"/>
                  </a:lnTo>
                  <a:cubicBezTo>
                    <a:pt x="205" y="2381"/>
                    <a:pt x="806" y="4887"/>
                    <a:pt x="722" y="5790"/>
                  </a:cubicBezTo>
                  <a:cubicBezTo>
                    <a:pt x="636" y="6691"/>
                    <a:pt x="0" y="8597"/>
                    <a:pt x="0" y="8597"/>
                  </a:cubicBezTo>
                  <a:lnTo>
                    <a:pt x="302" y="11629"/>
                  </a:lnTo>
                  <a:cubicBezTo>
                    <a:pt x="243" y="8371"/>
                    <a:pt x="771" y="6768"/>
                    <a:pt x="854" y="5965"/>
                  </a:cubicBezTo>
                  <a:cubicBezTo>
                    <a:pt x="939" y="5164"/>
                    <a:pt x="723" y="2132"/>
                    <a:pt x="1146" y="577"/>
                  </a:cubicBezTo>
                  <a:lnTo>
                    <a:pt x="508"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77;p73">
              <a:extLst>
                <a:ext uri="{FF2B5EF4-FFF2-40B4-BE49-F238E27FC236}">
                  <a16:creationId xmlns:a16="http://schemas.microsoft.com/office/drawing/2014/main" id="{20A108E2-7272-69C1-1D17-73261877F6B3}"/>
                </a:ext>
              </a:extLst>
            </p:cNvPr>
            <p:cNvSpPr/>
            <p:nvPr/>
          </p:nvSpPr>
          <p:spPr>
            <a:xfrm flipH="1">
              <a:off x="2303315" y="1739684"/>
              <a:ext cx="184174" cy="626927"/>
            </a:xfrm>
            <a:custGeom>
              <a:avLst/>
              <a:gdLst/>
              <a:ahLst/>
              <a:cxnLst/>
              <a:rect l="l" t="t" r="r" b="b"/>
              <a:pathLst>
                <a:path w="3896" h="11468" extrusionOk="0">
                  <a:moveTo>
                    <a:pt x="577" y="1"/>
                  </a:moveTo>
                  <a:lnTo>
                    <a:pt x="0" y="796"/>
                  </a:lnTo>
                  <a:cubicBezTo>
                    <a:pt x="896" y="2189"/>
                    <a:pt x="1454" y="5273"/>
                    <a:pt x="1763" y="6041"/>
                  </a:cubicBezTo>
                  <a:cubicBezTo>
                    <a:pt x="2071" y="6807"/>
                    <a:pt x="3097" y="8216"/>
                    <a:pt x="3895" y="11468"/>
                  </a:cubicBezTo>
                  <a:lnTo>
                    <a:pt x="3434" y="8353"/>
                  </a:lnTo>
                  <a:cubicBezTo>
                    <a:pt x="3434" y="8353"/>
                    <a:pt x="2205" y="6686"/>
                    <a:pt x="1868" y="5820"/>
                  </a:cubicBezTo>
                  <a:cubicBezTo>
                    <a:pt x="1531" y="4954"/>
                    <a:pt x="1553" y="2257"/>
                    <a:pt x="577"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78;p73">
              <a:extLst>
                <a:ext uri="{FF2B5EF4-FFF2-40B4-BE49-F238E27FC236}">
                  <a16:creationId xmlns:a16="http://schemas.microsoft.com/office/drawing/2014/main" id="{D760E93E-BBCC-806E-BA99-F8DD7CA43AAE}"/>
                </a:ext>
              </a:extLst>
            </p:cNvPr>
            <p:cNvSpPr/>
            <p:nvPr/>
          </p:nvSpPr>
          <p:spPr>
            <a:xfrm flipH="1">
              <a:off x="943750" y="2599675"/>
              <a:ext cx="2934265" cy="1935558"/>
            </a:xfrm>
            <a:custGeom>
              <a:avLst/>
              <a:gdLst/>
              <a:ahLst/>
              <a:cxnLst/>
              <a:rect l="l" t="t" r="r" b="b"/>
              <a:pathLst>
                <a:path w="61586" h="35406" extrusionOk="0">
                  <a:moveTo>
                    <a:pt x="29902" y="1"/>
                  </a:moveTo>
                  <a:lnTo>
                    <a:pt x="27744" y="5208"/>
                  </a:lnTo>
                  <a:lnTo>
                    <a:pt x="21645" y="12719"/>
                  </a:lnTo>
                  <a:lnTo>
                    <a:pt x="17554" y="18744"/>
                  </a:lnTo>
                  <a:lnTo>
                    <a:pt x="4389" y="28339"/>
                  </a:lnTo>
                  <a:lnTo>
                    <a:pt x="0" y="35406"/>
                  </a:lnTo>
                  <a:lnTo>
                    <a:pt x="61586" y="35406"/>
                  </a:lnTo>
                  <a:lnTo>
                    <a:pt x="61586" y="33620"/>
                  </a:lnTo>
                  <a:lnTo>
                    <a:pt x="54744" y="24992"/>
                  </a:lnTo>
                  <a:lnTo>
                    <a:pt x="47530" y="16736"/>
                  </a:lnTo>
                  <a:lnTo>
                    <a:pt x="39718" y="7661"/>
                  </a:lnTo>
                  <a:lnTo>
                    <a:pt x="36447" y="1191"/>
                  </a:lnTo>
                  <a:lnTo>
                    <a:pt x="2990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79;p73">
              <a:extLst>
                <a:ext uri="{FF2B5EF4-FFF2-40B4-BE49-F238E27FC236}">
                  <a16:creationId xmlns:a16="http://schemas.microsoft.com/office/drawing/2014/main" id="{5EB7318B-C323-E353-3F83-BDDC910BFE73}"/>
                </a:ext>
              </a:extLst>
            </p:cNvPr>
            <p:cNvSpPr/>
            <p:nvPr/>
          </p:nvSpPr>
          <p:spPr>
            <a:xfrm flipH="1">
              <a:off x="814271" y="2640241"/>
              <a:ext cx="1434342" cy="1894994"/>
            </a:xfrm>
            <a:custGeom>
              <a:avLst/>
              <a:gdLst/>
              <a:ahLst/>
              <a:cxnLst/>
              <a:rect l="l" t="t" r="r" b="b"/>
              <a:pathLst>
                <a:path w="30342" h="34664" extrusionOk="0">
                  <a:moveTo>
                    <a:pt x="1" y="0"/>
                  </a:moveTo>
                  <a:lnTo>
                    <a:pt x="1546" y="5358"/>
                  </a:lnTo>
                  <a:lnTo>
                    <a:pt x="13795" y="21870"/>
                  </a:lnTo>
                  <a:lnTo>
                    <a:pt x="14192" y="30300"/>
                  </a:lnTo>
                  <a:lnTo>
                    <a:pt x="7224" y="34664"/>
                  </a:lnTo>
                  <a:lnTo>
                    <a:pt x="27604" y="34664"/>
                  </a:lnTo>
                  <a:lnTo>
                    <a:pt x="30342" y="34462"/>
                  </a:lnTo>
                  <a:lnTo>
                    <a:pt x="25027" y="27477"/>
                  </a:lnTo>
                  <a:lnTo>
                    <a:pt x="20919" y="24092"/>
                  </a:lnTo>
                  <a:lnTo>
                    <a:pt x="13548" y="15994"/>
                  </a:lnTo>
                  <a:lnTo>
                    <a:pt x="5736" y="6919"/>
                  </a:lnTo>
                  <a:lnTo>
                    <a:pt x="2465" y="449"/>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80;p73">
              <a:extLst>
                <a:ext uri="{FF2B5EF4-FFF2-40B4-BE49-F238E27FC236}">
                  <a16:creationId xmlns:a16="http://schemas.microsoft.com/office/drawing/2014/main" id="{B37B08C1-CFAC-E33E-7F7B-A82FA050AFDF}"/>
                </a:ext>
              </a:extLst>
            </p:cNvPr>
            <p:cNvSpPr/>
            <p:nvPr/>
          </p:nvSpPr>
          <p:spPr>
            <a:xfrm flipH="1">
              <a:off x="1285886" y="3823873"/>
              <a:ext cx="291340" cy="386226"/>
            </a:xfrm>
            <a:custGeom>
              <a:avLst/>
              <a:gdLst/>
              <a:ahLst/>
              <a:cxnLst/>
              <a:rect l="l" t="t" r="r" b="b"/>
              <a:pathLst>
                <a:path w="6163" h="7065" extrusionOk="0">
                  <a:moveTo>
                    <a:pt x="1" y="1"/>
                  </a:moveTo>
                  <a:lnTo>
                    <a:pt x="202" y="1813"/>
                  </a:lnTo>
                  <a:lnTo>
                    <a:pt x="1218" y="7064"/>
                  </a:lnTo>
                  <a:lnTo>
                    <a:pt x="6163" y="6229"/>
                  </a:lnTo>
                  <a:lnTo>
                    <a:pt x="4623" y="3490"/>
                  </a:lnTo>
                  <a:lnTo>
                    <a:pt x="2176" y="1881"/>
                  </a:lnTo>
                  <a:lnTo>
                    <a:pt x="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81;p73">
              <a:extLst>
                <a:ext uri="{FF2B5EF4-FFF2-40B4-BE49-F238E27FC236}">
                  <a16:creationId xmlns:a16="http://schemas.microsoft.com/office/drawing/2014/main" id="{008423E3-A19F-303E-B007-FC3E7B522B43}"/>
                </a:ext>
              </a:extLst>
            </p:cNvPr>
            <p:cNvSpPr/>
            <p:nvPr/>
          </p:nvSpPr>
          <p:spPr>
            <a:xfrm flipH="1">
              <a:off x="715108" y="4098638"/>
              <a:ext cx="1990172" cy="436629"/>
            </a:xfrm>
            <a:custGeom>
              <a:avLst/>
              <a:gdLst/>
              <a:ahLst/>
              <a:cxnLst/>
              <a:rect l="l" t="t" r="r" b="b"/>
              <a:pathLst>
                <a:path w="42100" h="7987" extrusionOk="0">
                  <a:moveTo>
                    <a:pt x="36824" y="0"/>
                  </a:moveTo>
                  <a:lnTo>
                    <a:pt x="23326" y="1198"/>
                  </a:lnTo>
                  <a:lnTo>
                    <a:pt x="15026" y="2408"/>
                  </a:lnTo>
                  <a:lnTo>
                    <a:pt x="1" y="7987"/>
                  </a:lnTo>
                  <a:lnTo>
                    <a:pt x="42100" y="7987"/>
                  </a:lnTo>
                  <a:lnTo>
                    <a:pt x="42100" y="2557"/>
                  </a:lnTo>
                  <a:lnTo>
                    <a:pt x="36824"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82;p73">
              <a:extLst>
                <a:ext uri="{FF2B5EF4-FFF2-40B4-BE49-F238E27FC236}">
                  <a16:creationId xmlns:a16="http://schemas.microsoft.com/office/drawing/2014/main" id="{AB5D279F-3E1C-ACDA-4ED6-1F93EF35D232}"/>
                </a:ext>
              </a:extLst>
            </p:cNvPr>
            <p:cNvSpPr/>
            <p:nvPr/>
          </p:nvSpPr>
          <p:spPr>
            <a:xfrm flipH="1">
              <a:off x="738479" y="4098638"/>
              <a:ext cx="1091427" cy="359603"/>
            </a:xfrm>
            <a:custGeom>
              <a:avLst/>
              <a:gdLst/>
              <a:ahLst/>
              <a:cxnLst/>
              <a:rect l="l" t="t" r="r" b="b"/>
              <a:pathLst>
                <a:path w="23088" h="6578" extrusionOk="0">
                  <a:moveTo>
                    <a:pt x="18307" y="0"/>
                  </a:moveTo>
                  <a:lnTo>
                    <a:pt x="4809" y="1198"/>
                  </a:lnTo>
                  <a:lnTo>
                    <a:pt x="1" y="1900"/>
                  </a:lnTo>
                  <a:lnTo>
                    <a:pt x="10736" y="6578"/>
                  </a:lnTo>
                  <a:lnTo>
                    <a:pt x="22111" y="3601"/>
                  </a:lnTo>
                  <a:lnTo>
                    <a:pt x="23087" y="2317"/>
                  </a:lnTo>
                  <a:lnTo>
                    <a:pt x="18307"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83;p73">
              <a:extLst>
                <a:ext uri="{FF2B5EF4-FFF2-40B4-BE49-F238E27FC236}">
                  <a16:creationId xmlns:a16="http://schemas.microsoft.com/office/drawing/2014/main" id="{30F5D6D4-53C6-6036-212F-4468F274DA41}"/>
                </a:ext>
              </a:extLst>
            </p:cNvPr>
            <p:cNvSpPr/>
            <p:nvPr/>
          </p:nvSpPr>
          <p:spPr>
            <a:xfrm flipH="1">
              <a:off x="1121521" y="4114875"/>
              <a:ext cx="497212" cy="387702"/>
            </a:xfrm>
            <a:custGeom>
              <a:avLst/>
              <a:gdLst/>
              <a:ahLst/>
              <a:cxnLst/>
              <a:rect l="l" t="t" r="r" b="b"/>
              <a:pathLst>
                <a:path w="10518" h="7092" extrusionOk="0">
                  <a:moveTo>
                    <a:pt x="10517" y="0"/>
                  </a:moveTo>
                  <a:lnTo>
                    <a:pt x="9970" y="66"/>
                  </a:lnTo>
                  <a:lnTo>
                    <a:pt x="4180" y="2432"/>
                  </a:lnTo>
                  <a:lnTo>
                    <a:pt x="1746" y="4625"/>
                  </a:lnTo>
                  <a:lnTo>
                    <a:pt x="0" y="7091"/>
                  </a:lnTo>
                  <a:lnTo>
                    <a:pt x="0" y="7091"/>
                  </a:lnTo>
                  <a:lnTo>
                    <a:pt x="1165" y="6988"/>
                  </a:lnTo>
                  <a:lnTo>
                    <a:pt x="2295" y="4727"/>
                  </a:lnTo>
                  <a:lnTo>
                    <a:pt x="4624" y="2569"/>
                  </a:lnTo>
                  <a:lnTo>
                    <a:pt x="10517"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84;p73">
              <a:extLst>
                <a:ext uri="{FF2B5EF4-FFF2-40B4-BE49-F238E27FC236}">
                  <a16:creationId xmlns:a16="http://schemas.microsoft.com/office/drawing/2014/main" id="{63AB45D8-646D-75C9-9524-419907DEC786}"/>
                </a:ext>
              </a:extLst>
            </p:cNvPr>
            <p:cNvSpPr/>
            <p:nvPr/>
          </p:nvSpPr>
          <p:spPr>
            <a:xfrm flipH="1">
              <a:off x="1516811" y="4100114"/>
              <a:ext cx="2855164" cy="435153"/>
            </a:xfrm>
            <a:custGeom>
              <a:avLst/>
              <a:gdLst/>
              <a:ahLst/>
              <a:cxnLst/>
              <a:rect l="l" t="t" r="r" b="b"/>
              <a:pathLst>
                <a:path w="60398" h="7960" extrusionOk="0">
                  <a:moveTo>
                    <a:pt x="16086" y="1"/>
                  </a:moveTo>
                  <a:lnTo>
                    <a:pt x="3559" y="2454"/>
                  </a:lnTo>
                  <a:lnTo>
                    <a:pt x="1934" y="5059"/>
                  </a:lnTo>
                  <a:lnTo>
                    <a:pt x="1" y="7958"/>
                  </a:lnTo>
                  <a:lnTo>
                    <a:pt x="60397" y="7960"/>
                  </a:lnTo>
                  <a:lnTo>
                    <a:pt x="60397" y="7960"/>
                  </a:lnTo>
                  <a:lnTo>
                    <a:pt x="44466" y="3123"/>
                  </a:lnTo>
                  <a:lnTo>
                    <a:pt x="1608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85;p73">
              <a:extLst>
                <a:ext uri="{FF2B5EF4-FFF2-40B4-BE49-F238E27FC236}">
                  <a16:creationId xmlns:a16="http://schemas.microsoft.com/office/drawing/2014/main" id="{395D8E00-0157-1D4D-921E-FFF7C3B7608D}"/>
                </a:ext>
              </a:extLst>
            </p:cNvPr>
            <p:cNvSpPr/>
            <p:nvPr/>
          </p:nvSpPr>
          <p:spPr>
            <a:xfrm flipH="1">
              <a:off x="1946186" y="3494276"/>
              <a:ext cx="966723" cy="382235"/>
            </a:xfrm>
            <a:custGeom>
              <a:avLst/>
              <a:gdLst/>
              <a:ahLst/>
              <a:cxnLst/>
              <a:rect l="l" t="t" r="r" b="b"/>
              <a:pathLst>
                <a:path w="20450" h="6992" extrusionOk="0">
                  <a:moveTo>
                    <a:pt x="1" y="0"/>
                  </a:moveTo>
                  <a:lnTo>
                    <a:pt x="124" y="826"/>
                  </a:lnTo>
                  <a:lnTo>
                    <a:pt x="9639" y="6991"/>
                  </a:lnTo>
                  <a:lnTo>
                    <a:pt x="20393" y="6991"/>
                  </a:lnTo>
                  <a:lnTo>
                    <a:pt x="20450" y="6631"/>
                  </a:lnTo>
                  <a:lnTo>
                    <a:pt x="6652"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86;p73">
              <a:extLst>
                <a:ext uri="{FF2B5EF4-FFF2-40B4-BE49-F238E27FC236}">
                  <a16:creationId xmlns:a16="http://schemas.microsoft.com/office/drawing/2014/main" id="{533072A0-01AB-BC20-35EF-6D419BAF15F8}"/>
                </a:ext>
              </a:extLst>
            </p:cNvPr>
            <p:cNvSpPr/>
            <p:nvPr/>
          </p:nvSpPr>
          <p:spPr>
            <a:xfrm flipH="1">
              <a:off x="1948881" y="3496298"/>
              <a:ext cx="995133" cy="391365"/>
            </a:xfrm>
            <a:custGeom>
              <a:avLst/>
              <a:gdLst/>
              <a:ahLst/>
              <a:cxnLst/>
              <a:rect l="l" t="t" r="r" b="b"/>
              <a:pathLst>
                <a:path w="21051" h="7159" extrusionOk="0">
                  <a:moveTo>
                    <a:pt x="6529" y="0"/>
                  </a:moveTo>
                  <a:lnTo>
                    <a:pt x="1" y="828"/>
                  </a:lnTo>
                  <a:lnTo>
                    <a:pt x="9476" y="7159"/>
                  </a:lnTo>
                  <a:lnTo>
                    <a:pt x="21051" y="6954"/>
                  </a:lnTo>
                  <a:lnTo>
                    <a:pt x="6529" y="0"/>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87;p73">
              <a:extLst>
                <a:ext uri="{FF2B5EF4-FFF2-40B4-BE49-F238E27FC236}">
                  <a16:creationId xmlns:a16="http://schemas.microsoft.com/office/drawing/2014/main" id="{6F836907-8F66-1504-0423-39D6105C96D4}"/>
                </a:ext>
              </a:extLst>
            </p:cNvPr>
            <p:cNvSpPr/>
            <p:nvPr/>
          </p:nvSpPr>
          <p:spPr>
            <a:xfrm flipH="1">
              <a:off x="2100122" y="3517291"/>
              <a:ext cx="1331808" cy="792843"/>
            </a:xfrm>
            <a:custGeom>
              <a:avLst/>
              <a:gdLst/>
              <a:ahLst/>
              <a:cxnLst/>
              <a:rect l="l" t="t" r="r" b="b"/>
              <a:pathLst>
                <a:path w="28173" h="14503" extrusionOk="0">
                  <a:moveTo>
                    <a:pt x="16264" y="1"/>
                  </a:moveTo>
                  <a:lnTo>
                    <a:pt x="596" y="3669"/>
                  </a:lnTo>
                  <a:lnTo>
                    <a:pt x="0" y="11008"/>
                  </a:lnTo>
                  <a:lnTo>
                    <a:pt x="28173" y="14503"/>
                  </a:lnTo>
                  <a:lnTo>
                    <a:pt x="28116" y="5752"/>
                  </a:lnTo>
                  <a:lnTo>
                    <a:pt x="16264"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88;p73">
              <a:extLst>
                <a:ext uri="{FF2B5EF4-FFF2-40B4-BE49-F238E27FC236}">
                  <a16:creationId xmlns:a16="http://schemas.microsoft.com/office/drawing/2014/main" id="{6C3553A3-2750-50B9-BA0C-DC00745BABC9}"/>
                </a:ext>
              </a:extLst>
            </p:cNvPr>
            <p:cNvSpPr/>
            <p:nvPr/>
          </p:nvSpPr>
          <p:spPr>
            <a:xfrm flipH="1">
              <a:off x="2103172" y="3524666"/>
              <a:ext cx="1291768" cy="669240"/>
            </a:xfrm>
            <a:custGeom>
              <a:avLst/>
              <a:gdLst/>
              <a:ahLst/>
              <a:cxnLst/>
              <a:rect l="l" t="t" r="r" b="b"/>
              <a:pathLst>
                <a:path w="27326" h="12242" extrusionOk="0">
                  <a:moveTo>
                    <a:pt x="15469" y="1"/>
                  </a:moveTo>
                  <a:lnTo>
                    <a:pt x="343" y="3805"/>
                  </a:lnTo>
                  <a:lnTo>
                    <a:pt x="0" y="10931"/>
                  </a:lnTo>
                  <a:lnTo>
                    <a:pt x="9147" y="12242"/>
                  </a:lnTo>
                  <a:lnTo>
                    <a:pt x="8836" y="7681"/>
                  </a:lnTo>
                  <a:lnTo>
                    <a:pt x="27325" y="6426"/>
                  </a:lnTo>
                  <a:lnTo>
                    <a:pt x="27321" y="5752"/>
                  </a:lnTo>
                  <a:lnTo>
                    <a:pt x="15469"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289;p73">
              <a:extLst>
                <a:ext uri="{FF2B5EF4-FFF2-40B4-BE49-F238E27FC236}">
                  <a16:creationId xmlns:a16="http://schemas.microsoft.com/office/drawing/2014/main" id="{1123EFA8-1F13-C0A1-99DC-B9653BA71BF2}"/>
                </a:ext>
              </a:extLst>
            </p:cNvPr>
            <p:cNvSpPr/>
            <p:nvPr/>
          </p:nvSpPr>
          <p:spPr>
            <a:xfrm flipH="1">
              <a:off x="2989412" y="3615531"/>
              <a:ext cx="426162" cy="555476"/>
            </a:xfrm>
            <a:custGeom>
              <a:avLst/>
              <a:gdLst/>
              <a:ahLst/>
              <a:cxnLst/>
              <a:rect l="l" t="t" r="r" b="b"/>
              <a:pathLst>
                <a:path w="9015" h="10161" extrusionOk="0">
                  <a:moveTo>
                    <a:pt x="9014" y="0"/>
                  </a:moveTo>
                  <a:lnTo>
                    <a:pt x="839" y="2601"/>
                  </a:lnTo>
                  <a:lnTo>
                    <a:pt x="0" y="4947"/>
                  </a:lnTo>
                  <a:lnTo>
                    <a:pt x="3717" y="6821"/>
                  </a:lnTo>
                  <a:lnTo>
                    <a:pt x="8414" y="10160"/>
                  </a:lnTo>
                  <a:lnTo>
                    <a:pt x="9014" y="0"/>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290;p73">
              <a:extLst>
                <a:ext uri="{FF2B5EF4-FFF2-40B4-BE49-F238E27FC236}">
                  <a16:creationId xmlns:a16="http://schemas.microsoft.com/office/drawing/2014/main" id="{FCCC2A3F-769C-13B3-8B5A-E72C62BEE814}"/>
                </a:ext>
              </a:extLst>
            </p:cNvPr>
            <p:cNvSpPr/>
            <p:nvPr/>
          </p:nvSpPr>
          <p:spPr>
            <a:xfrm flipH="1">
              <a:off x="2970739" y="3608096"/>
              <a:ext cx="438216" cy="409077"/>
            </a:xfrm>
            <a:custGeom>
              <a:avLst/>
              <a:gdLst/>
              <a:ahLst/>
              <a:cxnLst/>
              <a:rect l="l" t="t" r="r" b="b"/>
              <a:pathLst>
                <a:path w="9270" h="7483" extrusionOk="0">
                  <a:moveTo>
                    <a:pt x="9270" y="1"/>
                  </a:moveTo>
                  <a:lnTo>
                    <a:pt x="110" y="2008"/>
                  </a:lnTo>
                  <a:lnTo>
                    <a:pt x="0" y="3342"/>
                  </a:lnTo>
                  <a:cubicBezTo>
                    <a:pt x="1446" y="3346"/>
                    <a:pt x="3217" y="3809"/>
                    <a:pt x="4964" y="4726"/>
                  </a:cubicBezTo>
                  <a:cubicBezTo>
                    <a:pt x="6444" y="5503"/>
                    <a:pt x="7665" y="6480"/>
                    <a:pt x="8505" y="7483"/>
                  </a:cubicBezTo>
                  <a:lnTo>
                    <a:pt x="9270"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291;p73">
              <a:extLst>
                <a:ext uri="{FF2B5EF4-FFF2-40B4-BE49-F238E27FC236}">
                  <a16:creationId xmlns:a16="http://schemas.microsoft.com/office/drawing/2014/main" id="{53A1A2D6-C4DD-6A10-4277-74B20E626A15}"/>
                </a:ext>
              </a:extLst>
            </p:cNvPr>
            <p:cNvSpPr/>
            <p:nvPr/>
          </p:nvSpPr>
          <p:spPr>
            <a:xfrm flipH="1">
              <a:off x="2599465" y="3517291"/>
              <a:ext cx="936846" cy="252181"/>
            </a:xfrm>
            <a:custGeom>
              <a:avLst/>
              <a:gdLst/>
              <a:ahLst/>
              <a:cxnLst/>
              <a:rect l="l" t="t" r="r" b="b"/>
              <a:pathLst>
                <a:path w="19818" h="4613" extrusionOk="0">
                  <a:moveTo>
                    <a:pt x="13123" y="1"/>
                  </a:moveTo>
                  <a:lnTo>
                    <a:pt x="1" y="4085"/>
                  </a:lnTo>
                  <a:lnTo>
                    <a:pt x="209" y="4454"/>
                  </a:lnTo>
                  <a:lnTo>
                    <a:pt x="11164" y="4612"/>
                  </a:lnTo>
                  <a:lnTo>
                    <a:pt x="19818" y="545"/>
                  </a:lnTo>
                  <a:lnTo>
                    <a:pt x="19818" y="1"/>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292;p73">
              <a:extLst>
                <a:ext uri="{FF2B5EF4-FFF2-40B4-BE49-F238E27FC236}">
                  <a16:creationId xmlns:a16="http://schemas.microsoft.com/office/drawing/2014/main" id="{CA47012A-B061-37A5-E4AF-8AED61067DC2}"/>
                </a:ext>
              </a:extLst>
            </p:cNvPr>
            <p:cNvSpPr/>
            <p:nvPr/>
          </p:nvSpPr>
          <p:spPr>
            <a:xfrm flipH="1">
              <a:off x="2580556" y="3492909"/>
              <a:ext cx="955755" cy="252181"/>
            </a:xfrm>
            <a:custGeom>
              <a:avLst/>
              <a:gdLst/>
              <a:ahLst/>
              <a:cxnLst/>
              <a:rect l="l" t="t" r="r" b="b"/>
              <a:pathLst>
                <a:path w="20218" h="4613" extrusionOk="0">
                  <a:moveTo>
                    <a:pt x="12825" y="1"/>
                  </a:moveTo>
                  <a:lnTo>
                    <a:pt x="1" y="4531"/>
                  </a:lnTo>
                  <a:lnTo>
                    <a:pt x="10867" y="4612"/>
                  </a:lnTo>
                  <a:lnTo>
                    <a:pt x="20218" y="207"/>
                  </a:lnTo>
                  <a:lnTo>
                    <a:pt x="19848" y="1"/>
                  </a:lnTo>
                  <a:close/>
                </a:path>
              </a:pathLst>
            </a:custGeom>
            <a:solidFill>
              <a:srgbClr val="5C463F">
                <a:alpha val="29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293;p73">
              <a:extLst>
                <a:ext uri="{FF2B5EF4-FFF2-40B4-BE49-F238E27FC236}">
                  <a16:creationId xmlns:a16="http://schemas.microsoft.com/office/drawing/2014/main" id="{945949B8-F887-EE30-1974-7D8E27CC6076}"/>
                </a:ext>
              </a:extLst>
            </p:cNvPr>
            <p:cNvSpPr/>
            <p:nvPr/>
          </p:nvSpPr>
          <p:spPr>
            <a:xfrm flipH="1">
              <a:off x="2592542" y="3492909"/>
              <a:ext cx="291908" cy="176795"/>
            </a:xfrm>
            <a:custGeom>
              <a:avLst/>
              <a:gdLst/>
              <a:ahLst/>
              <a:cxnLst/>
              <a:rect l="l" t="t" r="r" b="b"/>
              <a:pathLst>
                <a:path w="6175" h="3234" extrusionOk="0">
                  <a:moveTo>
                    <a:pt x="366" y="1"/>
                  </a:moveTo>
                  <a:lnTo>
                    <a:pt x="0" y="3234"/>
                  </a:lnTo>
                  <a:lnTo>
                    <a:pt x="0" y="3234"/>
                  </a:lnTo>
                  <a:lnTo>
                    <a:pt x="6144" y="340"/>
                  </a:lnTo>
                  <a:lnTo>
                    <a:pt x="6175" y="65"/>
                  </a:lnTo>
                  <a:lnTo>
                    <a:pt x="6059"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294;p73">
              <a:extLst>
                <a:ext uri="{FF2B5EF4-FFF2-40B4-BE49-F238E27FC236}">
                  <a16:creationId xmlns:a16="http://schemas.microsoft.com/office/drawing/2014/main" id="{62449F4F-A402-6347-35B6-96BAB07E6A79}"/>
                </a:ext>
              </a:extLst>
            </p:cNvPr>
            <p:cNvSpPr/>
            <p:nvPr/>
          </p:nvSpPr>
          <p:spPr>
            <a:xfrm flipH="1">
              <a:off x="1678447" y="4054411"/>
              <a:ext cx="186159" cy="384149"/>
            </a:xfrm>
            <a:custGeom>
              <a:avLst/>
              <a:gdLst/>
              <a:ahLst/>
              <a:cxnLst/>
              <a:rect l="l" t="t" r="r" b="b"/>
              <a:pathLst>
                <a:path w="3938" h="7027" extrusionOk="0">
                  <a:moveTo>
                    <a:pt x="3937" y="6518"/>
                  </a:moveTo>
                  <a:lnTo>
                    <a:pt x="3937" y="6518"/>
                  </a:lnTo>
                  <a:cubicBezTo>
                    <a:pt x="3937" y="6518"/>
                    <a:pt x="3937" y="6518"/>
                    <a:pt x="3937" y="6518"/>
                  </a:cubicBezTo>
                  <a:lnTo>
                    <a:pt x="3937" y="6518"/>
                  </a:lnTo>
                  <a:cubicBezTo>
                    <a:pt x="3937" y="6518"/>
                    <a:pt x="3937" y="6518"/>
                    <a:pt x="3937" y="6518"/>
                  </a:cubicBezTo>
                  <a:cubicBezTo>
                    <a:pt x="3937" y="6518"/>
                    <a:pt x="3937" y="6518"/>
                    <a:pt x="3937" y="6518"/>
                  </a:cubicBezTo>
                  <a:close/>
                  <a:moveTo>
                    <a:pt x="2653" y="0"/>
                  </a:moveTo>
                  <a:cubicBezTo>
                    <a:pt x="2120" y="491"/>
                    <a:pt x="1041" y="3049"/>
                    <a:pt x="1041" y="3049"/>
                  </a:cubicBezTo>
                  <a:cubicBezTo>
                    <a:pt x="1150" y="3149"/>
                    <a:pt x="1268" y="3238"/>
                    <a:pt x="1394" y="3315"/>
                  </a:cubicBezTo>
                  <a:cubicBezTo>
                    <a:pt x="888" y="4119"/>
                    <a:pt x="411" y="5015"/>
                    <a:pt x="411" y="5015"/>
                  </a:cubicBezTo>
                  <a:cubicBezTo>
                    <a:pt x="519" y="5129"/>
                    <a:pt x="636" y="5233"/>
                    <a:pt x="762" y="5327"/>
                  </a:cubicBezTo>
                  <a:cubicBezTo>
                    <a:pt x="339" y="5881"/>
                    <a:pt x="1" y="6371"/>
                    <a:pt x="1" y="6371"/>
                  </a:cubicBezTo>
                  <a:cubicBezTo>
                    <a:pt x="1" y="6371"/>
                    <a:pt x="857" y="7027"/>
                    <a:pt x="2094" y="7027"/>
                  </a:cubicBezTo>
                  <a:cubicBezTo>
                    <a:pt x="2646" y="7027"/>
                    <a:pt x="3275" y="6896"/>
                    <a:pt x="3937" y="6518"/>
                  </a:cubicBezTo>
                  <a:lnTo>
                    <a:pt x="3937" y="6518"/>
                  </a:lnTo>
                  <a:cubicBezTo>
                    <a:pt x="3936" y="6517"/>
                    <a:pt x="3746" y="6116"/>
                    <a:pt x="3493" y="5622"/>
                  </a:cubicBezTo>
                  <a:cubicBezTo>
                    <a:pt x="3614" y="5556"/>
                    <a:pt x="3732" y="5484"/>
                    <a:pt x="3846" y="5402"/>
                  </a:cubicBezTo>
                  <a:cubicBezTo>
                    <a:pt x="3846" y="5402"/>
                    <a:pt x="3509" y="4392"/>
                    <a:pt x="3160" y="3481"/>
                  </a:cubicBezTo>
                  <a:cubicBezTo>
                    <a:pt x="3322" y="3406"/>
                    <a:pt x="3474" y="3309"/>
                    <a:pt x="3612" y="3195"/>
                  </a:cubicBezTo>
                  <a:cubicBezTo>
                    <a:pt x="3612" y="3195"/>
                    <a:pt x="2873" y="542"/>
                    <a:pt x="265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295;p73">
              <a:extLst>
                <a:ext uri="{FF2B5EF4-FFF2-40B4-BE49-F238E27FC236}">
                  <a16:creationId xmlns:a16="http://schemas.microsoft.com/office/drawing/2014/main" id="{94A1F22A-6784-9718-6244-3F1360A326DA}"/>
                </a:ext>
              </a:extLst>
            </p:cNvPr>
            <p:cNvSpPr/>
            <p:nvPr/>
          </p:nvSpPr>
          <p:spPr>
            <a:xfrm flipH="1">
              <a:off x="1783915" y="3960873"/>
              <a:ext cx="186206" cy="384258"/>
            </a:xfrm>
            <a:custGeom>
              <a:avLst/>
              <a:gdLst/>
              <a:ahLst/>
              <a:cxnLst/>
              <a:rect l="l" t="t" r="r" b="b"/>
              <a:pathLst>
                <a:path w="3939" h="7029" extrusionOk="0">
                  <a:moveTo>
                    <a:pt x="2654" y="1"/>
                  </a:moveTo>
                  <a:cubicBezTo>
                    <a:pt x="2120" y="491"/>
                    <a:pt x="1042" y="3049"/>
                    <a:pt x="1042" y="3049"/>
                  </a:cubicBezTo>
                  <a:cubicBezTo>
                    <a:pt x="1150" y="3149"/>
                    <a:pt x="1268" y="3239"/>
                    <a:pt x="1394" y="3315"/>
                  </a:cubicBezTo>
                  <a:cubicBezTo>
                    <a:pt x="888" y="4120"/>
                    <a:pt x="412" y="5015"/>
                    <a:pt x="412" y="5015"/>
                  </a:cubicBezTo>
                  <a:cubicBezTo>
                    <a:pt x="519" y="5129"/>
                    <a:pt x="638" y="5234"/>
                    <a:pt x="764" y="5327"/>
                  </a:cubicBezTo>
                  <a:cubicBezTo>
                    <a:pt x="339" y="5881"/>
                    <a:pt x="1" y="6373"/>
                    <a:pt x="1" y="6373"/>
                  </a:cubicBezTo>
                  <a:cubicBezTo>
                    <a:pt x="1" y="6373"/>
                    <a:pt x="857" y="7029"/>
                    <a:pt x="2094" y="7029"/>
                  </a:cubicBezTo>
                  <a:cubicBezTo>
                    <a:pt x="2647" y="7029"/>
                    <a:pt x="3276" y="6898"/>
                    <a:pt x="3939" y="6520"/>
                  </a:cubicBezTo>
                  <a:cubicBezTo>
                    <a:pt x="3939" y="6520"/>
                    <a:pt x="3746" y="6118"/>
                    <a:pt x="3493" y="5623"/>
                  </a:cubicBezTo>
                  <a:cubicBezTo>
                    <a:pt x="3616" y="5557"/>
                    <a:pt x="3734" y="5484"/>
                    <a:pt x="3846" y="5403"/>
                  </a:cubicBezTo>
                  <a:cubicBezTo>
                    <a:pt x="3846" y="5403"/>
                    <a:pt x="3511" y="4392"/>
                    <a:pt x="3160" y="3482"/>
                  </a:cubicBezTo>
                  <a:cubicBezTo>
                    <a:pt x="3323" y="3406"/>
                    <a:pt x="3476" y="3309"/>
                    <a:pt x="3613" y="3196"/>
                  </a:cubicBezTo>
                  <a:cubicBezTo>
                    <a:pt x="3613" y="3196"/>
                    <a:pt x="2873" y="542"/>
                    <a:pt x="2654"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296;p73">
              <a:extLst>
                <a:ext uri="{FF2B5EF4-FFF2-40B4-BE49-F238E27FC236}">
                  <a16:creationId xmlns:a16="http://schemas.microsoft.com/office/drawing/2014/main" id="{F6D289D6-8ED2-592B-2659-5CD527A36137}"/>
                </a:ext>
              </a:extLst>
            </p:cNvPr>
            <p:cNvSpPr/>
            <p:nvPr/>
          </p:nvSpPr>
          <p:spPr>
            <a:xfrm flipH="1">
              <a:off x="1418425" y="3874004"/>
              <a:ext cx="2604289" cy="661258"/>
            </a:xfrm>
            <a:custGeom>
              <a:avLst/>
              <a:gdLst/>
              <a:ahLst/>
              <a:cxnLst/>
              <a:rect l="l" t="t" r="r" b="b"/>
              <a:pathLst>
                <a:path w="55091" h="12096" extrusionOk="0">
                  <a:moveTo>
                    <a:pt x="12002" y="1"/>
                  </a:moveTo>
                  <a:lnTo>
                    <a:pt x="8133" y="641"/>
                  </a:lnTo>
                  <a:lnTo>
                    <a:pt x="5703" y="1931"/>
                  </a:lnTo>
                  <a:lnTo>
                    <a:pt x="2728" y="2773"/>
                  </a:lnTo>
                  <a:lnTo>
                    <a:pt x="1390" y="3715"/>
                  </a:lnTo>
                  <a:lnTo>
                    <a:pt x="1" y="5997"/>
                  </a:lnTo>
                  <a:lnTo>
                    <a:pt x="1736" y="8327"/>
                  </a:lnTo>
                  <a:lnTo>
                    <a:pt x="2480" y="8525"/>
                  </a:lnTo>
                  <a:lnTo>
                    <a:pt x="3422" y="10013"/>
                  </a:lnTo>
                  <a:lnTo>
                    <a:pt x="7736" y="10954"/>
                  </a:lnTo>
                  <a:lnTo>
                    <a:pt x="15423" y="10657"/>
                  </a:lnTo>
                  <a:cubicBezTo>
                    <a:pt x="15423" y="10657"/>
                    <a:pt x="23157" y="10310"/>
                    <a:pt x="23306" y="10310"/>
                  </a:cubicBezTo>
                  <a:cubicBezTo>
                    <a:pt x="23454" y="10310"/>
                    <a:pt x="28810" y="11599"/>
                    <a:pt x="28810" y="11599"/>
                  </a:cubicBezTo>
                  <a:lnTo>
                    <a:pt x="33223" y="11302"/>
                  </a:lnTo>
                  <a:lnTo>
                    <a:pt x="38776" y="12096"/>
                  </a:lnTo>
                  <a:lnTo>
                    <a:pt x="54743" y="12096"/>
                  </a:lnTo>
                  <a:lnTo>
                    <a:pt x="55090" y="11400"/>
                  </a:lnTo>
                  <a:lnTo>
                    <a:pt x="54049" y="10707"/>
                  </a:lnTo>
                  <a:lnTo>
                    <a:pt x="51966" y="10707"/>
                  </a:lnTo>
                  <a:lnTo>
                    <a:pt x="50876" y="10111"/>
                  </a:lnTo>
                  <a:lnTo>
                    <a:pt x="50628" y="8724"/>
                  </a:lnTo>
                  <a:lnTo>
                    <a:pt x="46759" y="6938"/>
                  </a:lnTo>
                  <a:lnTo>
                    <a:pt x="44678" y="6194"/>
                  </a:lnTo>
                  <a:lnTo>
                    <a:pt x="40637" y="3319"/>
                  </a:lnTo>
                  <a:lnTo>
                    <a:pt x="40016" y="5698"/>
                  </a:lnTo>
                  <a:lnTo>
                    <a:pt x="37289" y="6392"/>
                  </a:lnTo>
                  <a:lnTo>
                    <a:pt x="19488" y="4409"/>
                  </a:lnTo>
                  <a:lnTo>
                    <a:pt x="16413" y="2326"/>
                  </a:lnTo>
                  <a:lnTo>
                    <a:pt x="12002"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297;p73">
              <a:extLst>
                <a:ext uri="{FF2B5EF4-FFF2-40B4-BE49-F238E27FC236}">
                  <a16:creationId xmlns:a16="http://schemas.microsoft.com/office/drawing/2014/main" id="{53F5E368-BAF1-BC85-94DD-B2451C1DFA64}"/>
                </a:ext>
              </a:extLst>
            </p:cNvPr>
            <p:cNvSpPr/>
            <p:nvPr/>
          </p:nvSpPr>
          <p:spPr>
            <a:xfrm flipH="1">
              <a:off x="1664431" y="3907407"/>
              <a:ext cx="2353603" cy="627802"/>
            </a:xfrm>
            <a:custGeom>
              <a:avLst/>
              <a:gdLst/>
              <a:ahLst/>
              <a:cxnLst/>
              <a:rect l="l" t="t" r="r" b="b"/>
              <a:pathLst>
                <a:path w="49788" h="11484" extrusionOk="0">
                  <a:moveTo>
                    <a:pt x="11641" y="0"/>
                  </a:moveTo>
                  <a:lnTo>
                    <a:pt x="7796" y="476"/>
                  </a:lnTo>
                  <a:lnTo>
                    <a:pt x="5366" y="1763"/>
                  </a:lnTo>
                  <a:lnTo>
                    <a:pt x="2391" y="2606"/>
                  </a:lnTo>
                  <a:lnTo>
                    <a:pt x="1052" y="3549"/>
                  </a:lnTo>
                  <a:lnTo>
                    <a:pt x="0" y="5278"/>
                  </a:lnTo>
                  <a:lnTo>
                    <a:pt x="2341" y="6624"/>
                  </a:lnTo>
                  <a:lnTo>
                    <a:pt x="2589" y="8011"/>
                  </a:lnTo>
                  <a:lnTo>
                    <a:pt x="4049" y="9107"/>
                  </a:lnTo>
                  <a:lnTo>
                    <a:pt x="8144" y="9599"/>
                  </a:lnTo>
                  <a:lnTo>
                    <a:pt x="14539" y="9400"/>
                  </a:lnTo>
                  <a:cubicBezTo>
                    <a:pt x="14539" y="9400"/>
                    <a:pt x="22770" y="8954"/>
                    <a:pt x="22920" y="8954"/>
                  </a:cubicBezTo>
                  <a:cubicBezTo>
                    <a:pt x="23069" y="8954"/>
                    <a:pt x="28572" y="10442"/>
                    <a:pt x="28572" y="10442"/>
                  </a:cubicBezTo>
                  <a:lnTo>
                    <a:pt x="32341" y="10045"/>
                  </a:lnTo>
                  <a:lnTo>
                    <a:pt x="38639" y="11483"/>
                  </a:lnTo>
                  <a:lnTo>
                    <a:pt x="48457" y="11037"/>
                  </a:lnTo>
                  <a:lnTo>
                    <a:pt x="49787" y="9237"/>
                  </a:lnTo>
                  <a:lnTo>
                    <a:pt x="48820" y="8205"/>
                  </a:lnTo>
                  <a:lnTo>
                    <a:pt x="48503" y="7733"/>
                  </a:lnTo>
                  <a:lnTo>
                    <a:pt x="47760" y="7814"/>
                  </a:lnTo>
                  <a:lnTo>
                    <a:pt x="44674" y="6605"/>
                  </a:lnTo>
                  <a:lnTo>
                    <a:pt x="43249" y="8559"/>
                  </a:lnTo>
                  <a:lnTo>
                    <a:pt x="38146" y="8773"/>
                  </a:lnTo>
                  <a:lnTo>
                    <a:pt x="31614" y="6764"/>
                  </a:lnTo>
                  <a:lnTo>
                    <a:pt x="24356" y="6525"/>
                  </a:lnTo>
                  <a:lnTo>
                    <a:pt x="23513" y="7295"/>
                  </a:lnTo>
                  <a:lnTo>
                    <a:pt x="21654" y="5733"/>
                  </a:lnTo>
                  <a:lnTo>
                    <a:pt x="18828" y="5136"/>
                  </a:lnTo>
                  <a:lnTo>
                    <a:pt x="17487" y="5882"/>
                  </a:lnTo>
                  <a:lnTo>
                    <a:pt x="15853" y="3798"/>
                  </a:lnTo>
                  <a:lnTo>
                    <a:pt x="12506" y="823"/>
                  </a:lnTo>
                  <a:lnTo>
                    <a:pt x="12298" y="228"/>
                  </a:lnTo>
                  <a:lnTo>
                    <a:pt x="1164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298;p73">
              <a:extLst>
                <a:ext uri="{FF2B5EF4-FFF2-40B4-BE49-F238E27FC236}">
                  <a16:creationId xmlns:a16="http://schemas.microsoft.com/office/drawing/2014/main" id="{41E4E019-9628-5AAC-2781-4FE13E0D4C58}"/>
                </a:ext>
              </a:extLst>
            </p:cNvPr>
            <p:cNvSpPr/>
            <p:nvPr/>
          </p:nvSpPr>
          <p:spPr>
            <a:xfrm flipH="1">
              <a:off x="1411512" y="1247775"/>
              <a:ext cx="2268749" cy="1177538"/>
            </a:xfrm>
            <a:custGeom>
              <a:avLst/>
              <a:gdLst/>
              <a:ahLst/>
              <a:cxnLst/>
              <a:rect l="l" t="t" r="r" b="b"/>
              <a:pathLst>
                <a:path w="47993" h="21540" extrusionOk="0">
                  <a:moveTo>
                    <a:pt x="26047" y="1"/>
                  </a:moveTo>
                  <a:cubicBezTo>
                    <a:pt x="25865" y="1"/>
                    <a:pt x="25681" y="3"/>
                    <a:pt x="25496" y="9"/>
                  </a:cubicBezTo>
                  <a:cubicBezTo>
                    <a:pt x="21100" y="148"/>
                    <a:pt x="20151" y="3759"/>
                    <a:pt x="20151" y="3759"/>
                  </a:cubicBezTo>
                  <a:cubicBezTo>
                    <a:pt x="3712" y="5548"/>
                    <a:pt x="0" y="13525"/>
                    <a:pt x="1829" y="18505"/>
                  </a:cubicBezTo>
                  <a:cubicBezTo>
                    <a:pt x="2588" y="20567"/>
                    <a:pt x="4371" y="21540"/>
                    <a:pt x="6553" y="21540"/>
                  </a:cubicBezTo>
                  <a:cubicBezTo>
                    <a:pt x="9639" y="21540"/>
                    <a:pt x="13523" y="19596"/>
                    <a:pt x="16441" y="16040"/>
                  </a:cubicBezTo>
                  <a:cubicBezTo>
                    <a:pt x="16441" y="16040"/>
                    <a:pt x="17407" y="18372"/>
                    <a:pt x="19856" y="18372"/>
                  </a:cubicBezTo>
                  <a:cubicBezTo>
                    <a:pt x="20591" y="18372"/>
                    <a:pt x="21461" y="18162"/>
                    <a:pt x="22478" y="17614"/>
                  </a:cubicBezTo>
                  <a:cubicBezTo>
                    <a:pt x="25049" y="16230"/>
                    <a:pt x="26476" y="12967"/>
                    <a:pt x="28248" y="12967"/>
                  </a:cubicBezTo>
                  <a:cubicBezTo>
                    <a:pt x="28434" y="12967"/>
                    <a:pt x="28623" y="13003"/>
                    <a:pt x="28819" y="13081"/>
                  </a:cubicBezTo>
                  <a:cubicBezTo>
                    <a:pt x="30714" y="13835"/>
                    <a:pt x="35194" y="16646"/>
                    <a:pt x="38937" y="16646"/>
                  </a:cubicBezTo>
                  <a:cubicBezTo>
                    <a:pt x="39255" y="16646"/>
                    <a:pt x="39568" y="16625"/>
                    <a:pt x="39874" y="16582"/>
                  </a:cubicBezTo>
                  <a:cubicBezTo>
                    <a:pt x="43756" y="16028"/>
                    <a:pt x="43712" y="12236"/>
                    <a:pt x="43712" y="12236"/>
                  </a:cubicBezTo>
                  <a:cubicBezTo>
                    <a:pt x="43712" y="12236"/>
                    <a:pt x="47992" y="10472"/>
                    <a:pt x="45920" y="6007"/>
                  </a:cubicBezTo>
                  <a:cubicBezTo>
                    <a:pt x="44619" y="3203"/>
                    <a:pt x="40438" y="2681"/>
                    <a:pt x="37507" y="2681"/>
                  </a:cubicBezTo>
                  <a:cubicBezTo>
                    <a:pt x="35771" y="2681"/>
                    <a:pt x="34473" y="2864"/>
                    <a:pt x="34473" y="2864"/>
                  </a:cubicBezTo>
                  <a:cubicBezTo>
                    <a:pt x="33526" y="1475"/>
                    <a:pt x="30190" y="1"/>
                    <a:pt x="26047"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2299;p73">
              <a:extLst>
                <a:ext uri="{FF2B5EF4-FFF2-40B4-BE49-F238E27FC236}">
                  <a16:creationId xmlns:a16="http://schemas.microsoft.com/office/drawing/2014/main" id="{B7FFBDC2-B99F-40D2-AA91-4347F531166C}"/>
                </a:ext>
              </a:extLst>
            </p:cNvPr>
            <p:cNvSpPr/>
            <p:nvPr/>
          </p:nvSpPr>
          <p:spPr>
            <a:xfrm flipH="1">
              <a:off x="3200999" y="3790088"/>
              <a:ext cx="84476" cy="149461"/>
            </a:xfrm>
            <a:custGeom>
              <a:avLst/>
              <a:gdLst/>
              <a:ahLst/>
              <a:cxnLst/>
              <a:rect l="l" t="t" r="r" b="b"/>
              <a:pathLst>
                <a:path w="1787" h="2734" extrusionOk="0">
                  <a:moveTo>
                    <a:pt x="262" y="1"/>
                  </a:moveTo>
                  <a:lnTo>
                    <a:pt x="0" y="2268"/>
                  </a:lnTo>
                  <a:lnTo>
                    <a:pt x="1618" y="2734"/>
                  </a:lnTo>
                  <a:lnTo>
                    <a:pt x="1786" y="37"/>
                  </a:lnTo>
                  <a:lnTo>
                    <a:pt x="262"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2300;p73">
              <a:extLst>
                <a:ext uri="{FF2B5EF4-FFF2-40B4-BE49-F238E27FC236}">
                  <a16:creationId xmlns:a16="http://schemas.microsoft.com/office/drawing/2014/main" id="{537AEC9A-42FE-AD07-3E9A-6A305EE139C5}"/>
                </a:ext>
              </a:extLst>
            </p:cNvPr>
            <p:cNvSpPr/>
            <p:nvPr/>
          </p:nvSpPr>
          <p:spPr>
            <a:xfrm flipH="1">
              <a:off x="3204639" y="3800420"/>
              <a:ext cx="72705" cy="128742"/>
            </a:xfrm>
            <a:custGeom>
              <a:avLst/>
              <a:gdLst/>
              <a:ahLst/>
              <a:cxnLst/>
              <a:rect l="l" t="t" r="r" b="b"/>
              <a:pathLst>
                <a:path w="1538" h="2355" extrusionOk="0">
                  <a:moveTo>
                    <a:pt x="225" y="1"/>
                  </a:moveTo>
                  <a:lnTo>
                    <a:pt x="0" y="1954"/>
                  </a:lnTo>
                  <a:lnTo>
                    <a:pt x="1394" y="2354"/>
                  </a:lnTo>
                  <a:lnTo>
                    <a:pt x="1537" y="33"/>
                  </a:lnTo>
                  <a:lnTo>
                    <a:pt x="225"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2301;p73">
              <a:extLst>
                <a:ext uri="{FF2B5EF4-FFF2-40B4-BE49-F238E27FC236}">
                  <a16:creationId xmlns:a16="http://schemas.microsoft.com/office/drawing/2014/main" id="{FFAD83F8-7E11-C7E7-288C-7841CC170577}"/>
                </a:ext>
              </a:extLst>
            </p:cNvPr>
            <p:cNvSpPr/>
            <p:nvPr/>
          </p:nvSpPr>
          <p:spPr>
            <a:xfrm flipH="1">
              <a:off x="3049345" y="3788667"/>
              <a:ext cx="107450" cy="190243"/>
            </a:xfrm>
            <a:custGeom>
              <a:avLst/>
              <a:gdLst/>
              <a:ahLst/>
              <a:cxnLst/>
              <a:rect l="l" t="t" r="r" b="b"/>
              <a:pathLst>
                <a:path w="2273" h="3480" extrusionOk="0">
                  <a:moveTo>
                    <a:pt x="332" y="0"/>
                  </a:moveTo>
                  <a:lnTo>
                    <a:pt x="1" y="2889"/>
                  </a:lnTo>
                  <a:lnTo>
                    <a:pt x="2059" y="3480"/>
                  </a:lnTo>
                  <a:lnTo>
                    <a:pt x="2273" y="48"/>
                  </a:lnTo>
                  <a:lnTo>
                    <a:pt x="332"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2302;p73">
              <a:extLst>
                <a:ext uri="{FF2B5EF4-FFF2-40B4-BE49-F238E27FC236}">
                  <a16:creationId xmlns:a16="http://schemas.microsoft.com/office/drawing/2014/main" id="{5BFE827F-4F19-D7C8-2B3E-A205851BFF38}"/>
                </a:ext>
              </a:extLst>
            </p:cNvPr>
            <p:cNvSpPr/>
            <p:nvPr/>
          </p:nvSpPr>
          <p:spPr>
            <a:xfrm flipH="1">
              <a:off x="3052843" y="3799327"/>
              <a:ext cx="93127" cy="171547"/>
            </a:xfrm>
            <a:custGeom>
              <a:avLst/>
              <a:gdLst/>
              <a:ahLst/>
              <a:cxnLst/>
              <a:rect l="l" t="t" r="r" b="b"/>
              <a:pathLst>
                <a:path w="1970" h="3138" extrusionOk="0">
                  <a:moveTo>
                    <a:pt x="309" y="1"/>
                  </a:moveTo>
                  <a:lnTo>
                    <a:pt x="1" y="2603"/>
                  </a:lnTo>
                  <a:lnTo>
                    <a:pt x="1759" y="3137"/>
                  </a:lnTo>
                  <a:lnTo>
                    <a:pt x="1970" y="44"/>
                  </a:lnTo>
                  <a:lnTo>
                    <a:pt x="309"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2303;p73">
              <a:extLst>
                <a:ext uri="{FF2B5EF4-FFF2-40B4-BE49-F238E27FC236}">
                  <a16:creationId xmlns:a16="http://schemas.microsoft.com/office/drawing/2014/main" id="{54C79C5E-C807-A807-BBC2-8EB5E5C90F1A}"/>
                </a:ext>
              </a:extLst>
            </p:cNvPr>
            <p:cNvSpPr/>
            <p:nvPr/>
          </p:nvSpPr>
          <p:spPr>
            <a:xfrm flipH="1">
              <a:off x="3058373" y="3811354"/>
              <a:ext cx="77952" cy="144049"/>
            </a:xfrm>
            <a:custGeom>
              <a:avLst/>
              <a:gdLst/>
              <a:ahLst/>
              <a:cxnLst/>
              <a:rect l="l" t="t" r="r" b="b"/>
              <a:pathLst>
                <a:path w="1649" h="2635" extrusionOk="0">
                  <a:moveTo>
                    <a:pt x="1649" y="1"/>
                  </a:moveTo>
                  <a:lnTo>
                    <a:pt x="314" y="30"/>
                  </a:lnTo>
                  <a:lnTo>
                    <a:pt x="0" y="2282"/>
                  </a:lnTo>
                  <a:lnTo>
                    <a:pt x="1475" y="2634"/>
                  </a:lnTo>
                  <a:lnTo>
                    <a:pt x="1649"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2304;p73">
              <a:extLst>
                <a:ext uri="{FF2B5EF4-FFF2-40B4-BE49-F238E27FC236}">
                  <a16:creationId xmlns:a16="http://schemas.microsoft.com/office/drawing/2014/main" id="{6BAEC02E-044F-FACE-4AE2-790BA5D56771}"/>
                </a:ext>
              </a:extLst>
            </p:cNvPr>
            <p:cNvSpPr/>
            <p:nvPr/>
          </p:nvSpPr>
          <p:spPr>
            <a:xfrm flipH="1">
              <a:off x="2328558" y="3831691"/>
              <a:ext cx="128534" cy="209541"/>
            </a:xfrm>
            <a:custGeom>
              <a:avLst/>
              <a:gdLst/>
              <a:ahLst/>
              <a:cxnLst/>
              <a:rect l="l" t="t" r="r" b="b"/>
              <a:pathLst>
                <a:path w="2719" h="3833" extrusionOk="0">
                  <a:moveTo>
                    <a:pt x="330" y="1"/>
                  </a:moveTo>
                  <a:lnTo>
                    <a:pt x="0" y="3477"/>
                  </a:lnTo>
                  <a:lnTo>
                    <a:pt x="2465" y="3833"/>
                  </a:lnTo>
                  <a:lnTo>
                    <a:pt x="2718" y="376"/>
                  </a:lnTo>
                  <a:lnTo>
                    <a:pt x="330"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2305;p73">
              <a:extLst>
                <a:ext uri="{FF2B5EF4-FFF2-40B4-BE49-F238E27FC236}">
                  <a16:creationId xmlns:a16="http://schemas.microsoft.com/office/drawing/2014/main" id="{503E5488-75C9-649C-CF4A-F2ADF664D268}"/>
                </a:ext>
              </a:extLst>
            </p:cNvPr>
            <p:cNvSpPr/>
            <p:nvPr/>
          </p:nvSpPr>
          <p:spPr>
            <a:xfrm flipH="1">
              <a:off x="2346001" y="3846834"/>
              <a:ext cx="106599" cy="173733"/>
            </a:xfrm>
            <a:custGeom>
              <a:avLst/>
              <a:gdLst/>
              <a:ahLst/>
              <a:cxnLst/>
              <a:rect l="l" t="t" r="r" b="b"/>
              <a:pathLst>
                <a:path w="2255" h="3178" extrusionOk="0">
                  <a:moveTo>
                    <a:pt x="273" y="1"/>
                  </a:moveTo>
                  <a:lnTo>
                    <a:pt x="1" y="2882"/>
                  </a:lnTo>
                  <a:lnTo>
                    <a:pt x="2044" y="3177"/>
                  </a:lnTo>
                  <a:lnTo>
                    <a:pt x="2254" y="312"/>
                  </a:lnTo>
                  <a:lnTo>
                    <a:pt x="273"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2306;p73">
              <a:extLst>
                <a:ext uri="{FF2B5EF4-FFF2-40B4-BE49-F238E27FC236}">
                  <a16:creationId xmlns:a16="http://schemas.microsoft.com/office/drawing/2014/main" id="{BE0C0DFD-203A-FF88-58D6-1E3376F1F6E2}"/>
                </a:ext>
              </a:extLst>
            </p:cNvPr>
            <p:cNvSpPr/>
            <p:nvPr/>
          </p:nvSpPr>
          <p:spPr>
            <a:xfrm flipH="1">
              <a:off x="2354888" y="3859299"/>
              <a:ext cx="92040" cy="150062"/>
            </a:xfrm>
            <a:custGeom>
              <a:avLst/>
              <a:gdLst/>
              <a:ahLst/>
              <a:cxnLst/>
              <a:rect l="l" t="t" r="r" b="b"/>
              <a:pathLst>
                <a:path w="1947" h="2745" extrusionOk="0">
                  <a:moveTo>
                    <a:pt x="236" y="1"/>
                  </a:moveTo>
                  <a:lnTo>
                    <a:pt x="1" y="2489"/>
                  </a:lnTo>
                  <a:lnTo>
                    <a:pt x="1764" y="2745"/>
                  </a:lnTo>
                  <a:lnTo>
                    <a:pt x="1947" y="270"/>
                  </a:lnTo>
                  <a:lnTo>
                    <a:pt x="236"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2307;p73">
              <a:extLst>
                <a:ext uri="{FF2B5EF4-FFF2-40B4-BE49-F238E27FC236}">
                  <a16:creationId xmlns:a16="http://schemas.microsoft.com/office/drawing/2014/main" id="{C0401667-492F-31ED-5A1D-661EE456B9D0}"/>
                </a:ext>
              </a:extLst>
            </p:cNvPr>
            <p:cNvSpPr/>
            <p:nvPr/>
          </p:nvSpPr>
          <p:spPr>
            <a:xfrm flipH="1">
              <a:off x="2527678" y="3794571"/>
              <a:ext cx="189468" cy="393005"/>
            </a:xfrm>
            <a:custGeom>
              <a:avLst/>
              <a:gdLst/>
              <a:ahLst/>
              <a:cxnLst/>
              <a:rect l="l" t="t" r="r" b="b"/>
              <a:pathLst>
                <a:path w="4008" h="7189" extrusionOk="0">
                  <a:moveTo>
                    <a:pt x="876" y="0"/>
                  </a:moveTo>
                  <a:lnTo>
                    <a:pt x="1" y="6916"/>
                  </a:lnTo>
                  <a:lnTo>
                    <a:pt x="3606" y="7188"/>
                  </a:lnTo>
                  <a:lnTo>
                    <a:pt x="4008" y="277"/>
                  </a:lnTo>
                  <a:lnTo>
                    <a:pt x="876"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2308;p73">
              <a:extLst>
                <a:ext uri="{FF2B5EF4-FFF2-40B4-BE49-F238E27FC236}">
                  <a16:creationId xmlns:a16="http://schemas.microsoft.com/office/drawing/2014/main" id="{0133750D-6913-262C-4F3A-EB299F75D010}"/>
                </a:ext>
              </a:extLst>
            </p:cNvPr>
            <p:cNvSpPr/>
            <p:nvPr/>
          </p:nvSpPr>
          <p:spPr>
            <a:xfrm flipH="1">
              <a:off x="1526014" y="2310250"/>
              <a:ext cx="1195616" cy="1332121"/>
            </a:xfrm>
            <a:custGeom>
              <a:avLst/>
              <a:gdLst/>
              <a:ahLst/>
              <a:cxnLst/>
              <a:rect l="l" t="t" r="r" b="b"/>
              <a:pathLst>
                <a:path w="25292" h="19389" extrusionOk="0">
                  <a:moveTo>
                    <a:pt x="5926" y="1"/>
                  </a:moveTo>
                  <a:lnTo>
                    <a:pt x="3768" y="5208"/>
                  </a:lnTo>
                  <a:lnTo>
                    <a:pt x="0" y="9848"/>
                  </a:lnTo>
                  <a:lnTo>
                    <a:pt x="959" y="12500"/>
                  </a:lnTo>
                  <a:lnTo>
                    <a:pt x="6198" y="15372"/>
                  </a:lnTo>
                  <a:lnTo>
                    <a:pt x="8974" y="14331"/>
                  </a:lnTo>
                  <a:lnTo>
                    <a:pt x="11998" y="15521"/>
                  </a:lnTo>
                  <a:lnTo>
                    <a:pt x="14776" y="17950"/>
                  </a:lnTo>
                  <a:lnTo>
                    <a:pt x="16759" y="19388"/>
                  </a:lnTo>
                  <a:lnTo>
                    <a:pt x="22907" y="19290"/>
                  </a:lnTo>
                  <a:lnTo>
                    <a:pt x="25292" y="18725"/>
                  </a:lnTo>
                  <a:lnTo>
                    <a:pt x="23554" y="16736"/>
                  </a:lnTo>
                  <a:lnTo>
                    <a:pt x="15742" y="7661"/>
                  </a:lnTo>
                  <a:lnTo>
                    <a:pt x="12471" y="1191"/>
                  </a:lnTo>
                  <a:lnTo>
                    <a:pt x="592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2309;p73">
              <a:extLst>
                <a:ext uri="{FF2B5EF4-FFF2-40B4-BE49-F238E27FC236}">
                  <a16:creationId xmlns:a16="http://schemas.microsoft.com/office/drawing/2014/main" id="{2230A12A-BCB7-59D1-9463-EA6837AC26A0}"/>
                </a:ext>
              </a:extLst>
            </p:cNvPr>
            <p:cNvSpPr/>
            <p:nvPr/>
          </p:nvSpPr>
          <p:spPr>
            <a:xfrm flipH="1">
              <a:off x="1411509" y="1572015"/>
              <a:ext cx="2186164" cy="884356"/>
            </a:xfrm>
            <a:custGeom>
              <a:avLst/>
              <a:gdLst/>
              <a:ahLst/>
              <a:cxnLst/>
              <a:rect l="l" t="t" r="r" b="b"/>
              <a:pathLst>
                <a:path w="46246" h="16177" extrusionOk="0">
                  <a:moveTo>
                    <a:pt x="44136" y="0"/>
                  </a:moveTo>
                  <a:cubicBezTo>
                    <a:pt x="43741" y="1148"/>
                    <a:pt x="42695" y="2575"/>
                    <a:pt x="39983" y="3135"/>
                  </a:cubicBezTo>
                  <a:cubicBezTo>
                    <a:pt x="39219" y="3293"/>
                    <a:pt x="38407" y="3361"/>
                    <a:pt x="37571" y="3361"/>
                  </a:cubicBezTo>
                  <a:cubicBezTo>
                    <a:pt x="33090" y="3361"/>
                    <a:pt x="27916" y="1414"/>
                    <a:pt x="25656" y="928"/>
                  </a:cubicBezTo>
                  <a:cubicBezTo>
                    <a:pt x="25477" y="889"/>
                    <a:pt x="25303" y="871"/>
                    <a:pt x="25135" y="871"/>
                  </a:cubicBezTo>
                  <a:cubicBezTo>
                    <a:pt x="22777" y="871"/>
                    <a:pt x="21335" y="4442"/>
                    <a:pt x="18145" y="6169"/>
                  </a:cubicBezTo>
                  <a:cubicBezTo>
                    <a:pt x="16164" y="7240"/>
                    <a:pt x="14625" y="7575"/>
                    <a:pt x="13475" y="7575"/>
                  </a:cubicBezTo>
                  <a:cubicBezTo>
                    <a:pt x="11548" y="7575"/>
                    <a:pt x="10711" y="6635"/>
                    <a:pt x="10711" y="6635"/>
                  </a:cubicBezTo>
                  <a:cubicBezTo>
                    <a:pt x="7789" y="10066"/>
                    <a:pt x="3678" y="11966"/>
                    <a:pt x="1" y="12338"/>
                  </a:cubicBezTo>
                  <a:cubicBezTo>
                    <a:pt x="27" y="12417"/>
                    <a:pt x="53" y="12495"/>
                    <a:pt x="82" y="12574"/>
                  </a:cubicBezTo>
                  <a:cubicBezTo>
                    <a:pt x="950" y="14937"/>
                    <a:pt x="3202" y="16176"/>
                    <a:pt x="5861" y="16176"/>
                  </a:cubicBezTo>
                  <a:cubicBezTo>
                    <a:pt x="8802" y="16176"/>
                    <a:pt x="12241" y="14660"/>
                    <a:pt x="14858" y="11471"/>
                  </a:cubicBezTo>
                  <a:cubicBezTo>
                    <a:pt x="14858" y="11471"/>
                    <a:pt x="15549" y="12684"/>
                    <a:pt x="17400" y="12684"/>
                  </a:cubicBezTo>
                  <a:cubicBezTo>
                    <a:pt x="18251" y="12684"/>
                    <a:pt x="19346" y="12428"/>
                    <a:pt x="20731" y="11681"/>
                  </a:cubicBezTo>
                  <a:cubicBezTo>
                    <a:pt x="23303" y="10296"/>
                    <a:pt x="24731" y="7033"/>
                    <a:pt x="26502" y="7033"/>
                  </a:cubicBezTo>
                  <a:cubicBezTo>
                    <a:pt x="26687" y="7033"/>
                    <a:pt x="26877" y="7069"/>
                    <a:pt x="27072" y="7147"/>
                  </a:cubicBezTo>
                  <a:cubicBezTo>
                    <a:pt x="28966" y="7903"/>
                    <a:pt x="33448" y="10713"/>
                    <a:pt x="37191" y="10713"/>
                  </a:cubicBezTo>
                  <a:cubicBezTo>
                    <a:pt x="37508" y="10713"/>
                    <a:pt x="37820" y="10693"/>
                    <a:pt x="38125" y="10649"/>
                  </a:cubicBezTo>
                  <a:cubicBezTo>
                    <a:pt x="42009" y="10096"/>
                    <a:pt x="41965" y="6304"/>
                    <a:pt x="41965" y="6304"/>
                  </a:cubicBezTo>
                  <a:cubicBezTo>
                    <a:pt x="41965" y="6304"/>
                    <a:pt x="46245" y="4541"/>
                    <a:pt x="44173" y="74"/>
                  </a:cubicBezTo>
                  <a:cubicBezTo>
                    <a:pt x="44163" y="50"/>
                    <a:pt x="44149" y="26"/>
                    <a:pt x="4413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2310;p73">
              <a:extLst>
                <a:ext uri="{FF2B5EF4-FFF2-40B4-BE49-F238E27FC236}">
                  <a16:creationId xmlns:a16="http://schemas.microsoft.com/office/drawing/2014/main" id="{70F2ECEF-8D08-8C23-13DC-4B232049AF29}"/>
                </a:ext>
              </a:extLst>
            </p:cNvPr>
            <p:cNvSpPr/>
            <p:nvPr/>
          </p:nvSpPr>
          <p:spPr>
            <a:xfrm flipH="1">
              <a:off x="2970734" y="4413639"/>
              <a:ext cx="284864" cy="121635"/>
            </a:xfrm>
            <a:custGeom>
              <a:avLst/>
              <a:gdLst/>
              <a:ahLst/>
              <a:cxnLst/>
              <a:rect l="l" t="t" r="r" b="b"/>
              <a:pathLst>
                <a:path w="6026" h="2225" extrusionOk="0">
                  <a:moveTo>
                    <a:pt x="4303" y="0"/>
                  </a:moveTo>
                  <a:lnTo>
                    <a:pt x="1786" y="390"/>
                  </a:lnTo>
                  <a:lnTo>
                    <a:pt x="485" y="1357"/>
                  </a:lnTo>
                  <a:lnTo>
                    <a:pt x="0" y="2225"/>
                  </a:lnTo>
                  <a:lnTo>
                    <a:pt x="5952" y="2225"/>
                  </a:lnTo>
                  <a:lnTo>
                    <a:pt x="6026" y="1189"/>
                  </a:lnTo>
                  <a:lnTo>
                    <a:pt x="430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311;p73">
              <a:extLst>
                <a:ext uri="{FF2B5EF4-FFF2-40B4-BE49-F238E27FC236}">
                  <a16:creationId xmlns:a16="http://schemas.microsoft.com/office/drawing/2014/main" id="{149CDBBA-5EA0-174D-E7E6-5E4DF570D053}"/>
                </a:ext>
              </a:extLst>
            </p:cNvPr>
            <p:cNvSpPr/>
            <p:nvPr/>
          </p:nvSpPr>
          <p:spPr>
            <a:xfrm flipH="1">
              <a:off x="2599726" y="4431461"/>
              <a:ext cx="267279" cy="103814"/>
            </a:xfrm>
            <a:custGeom>
              <a:avLst/>
              <a:gdLst/>
              <a:ahLst/>
              <a:cxnLst/>
              <a:rect l="l" t="t" r="r" b="b"/>
              <a:pathLst>
                <a:path w="5654" h="1899" extrusionOk="0">
                  <a:moveTo>
                    <a:pt x="1302" y="0"/>
                  </a:moveTo>
                  <a:lnTo>
                    <a:pt x="371" y="225"/>
                  </a:lnTo>
                  <a:lnTo>
                    <a:pt x="1" y="1005"/>
                  </a:lnTo>
                  <a:lnTo>
                    <a:pt x="148" y="1899"/>
                  </a:lnTo>
                  <a:lnTo>
                    <a:pt x="5653" y="1899"/>
                  </a:lnTo>
                  <a:lnTo>
                    <a:pt x="5615" y="1117"/>
                  </a:lnTo>
                  <a:lnTo>
                    <a:pt x="4203" y="894"/>
                  </a:lnTo>
                  <a:lnTo>
                    <a:pt x="1302"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2312;p73">
              <a:extLst>
                <a:ext uri="{FF2B5EF4-FFF2-40B4-BE49-F238E27FC236}">
                  <a16:creationId xmlns:a16="http://schemas.microsoft.com/office/drawing/2014/main" id="{EC4C5888-0A93-E0F3-C8D2-62C27C3EDE50}"/>
                </a:ext>
              </a:extLst>
            </p:cNvPr>
            <p:cNvSpPr/>
            <p:nvPr/>
          </p:nvSpPr>
          <p:spPr>
            <a:xfrm flipH="1">
              <a:off x="3431984" y="4446003"/>
              <a:ext cx="178265" cy="89272"/>
            </a:xfrm>
            <a:custGeom>
              <a:avLst/>
              <a:gdLst/>
              <a:ahLst/>
              <a:cxnLst/>
              <a:rect l="l" t="t" r="r" b="b"/>
              <a:pathLst>
                <a:path w="3771" h="1633" extrusionOk="0">
                  <a:moveTo>
                    <a:pt x="1923" y="1"/>
                  </a:moveTo>
                  <a:lnTo>
                    <a:pt x="1" y="836"/>
                  </a:lnTo>
                  <a:lnTo>
                    <a:pt x="920" y="1586"/>
                  </a:lnTo>
                  <a:lnTo>
                    <a:pt x="2863" y="1633"/>
                  </a:lnTo>
                  <a:lnTo>
                    <a:pt x="3771" y="728"/>
                  </a:lnTo>
                  <a:lnTo>
                    <a:pt x="3691" y="164"/>
                  </a:lnTo>
                  <a:lnTo>
                    <a:pt x="1923"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2313;p73">
              <a:extLst>
                <a:ext uri="{FF2B5EF4-FFF2-40B4-BE49-F238E27FC236}">
                  <a16:creationId xmlns:a16="http://schemas.microsoft.com/office/drawing/2014/main" id="{41BF68AF-6BE6-5F57-2C8D-BBA35E2B00DC}"/>
                </a:ext>
              </a:extLst>
            </p:cNvPr>
            <p:cNvSpPr/>
            <p:nvPr/>
          </p:nvSpPr>
          <p:spPr>
            <a:xfrm flipH="1">
              <a:off x="3109620" y="4171949"/>
              <a:ext cx="130141" cy="220966"/>
            </a:xfrm>
            <a:custGeom>
              <a:avLst/>
              <a:gdLst/>
              <a:ahLst/>
              <a:cxnLst/>
              <a:rect l="l" t="t" r="r" b="b"/>
              <a:pathLst>
                <a:path w="2753" h="4042" extrusionOk="0">
                  <a:moveTo>
                    <a:pt x="1537" y="1"/>
                  </a:moveTo>
                  <a:lnTo>
                    <a:pt x="794" y="1363"/>
                  </a:lnTo>
                  <a:lnTo>
                    <a:pt x="721" y="2306"/>
                  </a:lnTo>
                  <a:lnTo>
                    <a:pt x="1142" y="3372"/>
                  </a:lnTo>
                  <a:lnTo>
                    <a:pt x="1" y="4041"/>
                  </a:lnTo>
                  <a:lnTo>
                    <a:pt x="2753" y="4041"/>
                  </a:lnTo>
                  <a:lnTo>
                    <a:pt x="2753" y="3669"/>
                  </a:lnTo>
                  <a:lnTo>
                    <a:pt x="1934" y="3075"/>
                  </a:lnTo>
                  <a:lnTo>
                    <a:pt x="1265" y="2777"/>
                  </a:lnTo>
                  <a:lnTo>
                    <a:pt x="1042" y="1439"/>
                  </a:lnTo>
                  <a:lnTo>
                    <a:pt x="1537"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2314;p73">
              <a:extLst>
                <a:ext uri="{FF2B5EF4-FFF2-40B4-BE49-F238E27FC236}">
                  <a16:creationId xmlns:a16="http://schemas.microsoft.com/office/drawing/2014/main" id="{237504CB-E792-4D96-7A19-5A891EF67C39}"/>
                </a:ext>
              </a:extLst>
            </p:cNvPr>
            <p:cNvSpPr/>
            <p:nvPr/>
          </p:nvSpPr>
          <p:spPr>
            <a:xfrm flipH="1">
              <a:off x="3352192" y="4211201"/>
              <a:ext cx="402100" cy="195272"/>
            </a:xfrm>
            <a:custGeom>
              <a:avLst/>
              <a:gdLst/>
              <a:ahLst/>
              <a:cxnLst/>
              <a:rect l="l" t="t" r="r" b="b"/>
              <a:pathLst>
                <a:path w="8506" h="3572" extrusionOk="0">
                  <a:moveTo>
                    <a:pt x="0" y="1"/>
                  </a:moveTo>
                  <a:lnTo>
                    <a:pt x="1289" y="1488"/>
                  </a:lnTo>
                  <a:lnTo>
                    <a:pt x="2355" y="2133"/>
                  </a:lnTo>
                  <a:lnTo>
                    <a:pt x="2975" y="2480"/>
                  </a:lnTo>
                  <a:lnTo>
                    <a:pt x="4141" y="2480"/>
                  </a:lnTo>
                  <a:lnTo>
                    <a:pt x="5183" y="2728"/>
                  </a:lnTo>
                  <a:lnTo>
                    <a:pt x="5604" y="3274"/>
                  </a:lnTo>
                  <a:lnTo>
                    <a:pt x="5827" y="3571"/>
                  </a:lnTo>
                  <a:lnTo>
                    <a:pt x="8505" y="3373"/>
                  </a:lnTo>
                  <a:lnTo>
                    <a:pt x="5678" y="1787"/>
                  </a:lnTo>
                  <a:lnTo>
                    <a:pt x="4712" y="1910"/>
                  </a:lnTo>
                  <a:lnTo>
                    <a:pt x="2901" y="2034"/>
                  </a:lnTo>
                  <a:lnTo>
                    <a:pt x="1389" y="1241"/>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2315;p73">
              <a:extLst>
                <a:ext uri="{FF2B5EF4-FFF2-40B4-BE49-F238E27FC236}">
                  <a16:creationId xmlns:a16="http://schemas.microsoft.com/office/drawing/2014/main" id="{E26AB2E8-0B2A-A60F-D006-46868AB25DA3}"/>
                </a:ext>
              </a:extLst>
            </p:cNvPr>
            <p:cNvSpPr/>
            <p:nvPr/>
          </p:nvSpPr>
          <p:spPr>
            <a:xfrm flipH="1">
              <a:off x="3434685" y="3903854"/>
              <a:ext cx="382624" cy="438215"/>
            </a:xfrm>
            <a:custGeom>
              <a:avLst/>
              <a:gdLst/>
              <a:ahLst/>
              <a:cxnLst/>
              <a:rect l="l" t="t" r="r" b="b"/>
              <a:pathLst>
                <a:path w="8094" h="8016" extrusionOk="0">
                  <a:moveTo>
                    <a:pt x="4631" y="1"/>
                  </a:moveTo>
                  <a:cubicBezTo>
                    <a:pt x="4631" y="1"/>
                    <a:pt x="2145" y="2222"/>
                    <a:pt x="1639" y="3323"/>
                  </a:cubicBezTo>
                  <a:cubicBezTo>
                    <a:pt x="0" y="6888"/>
                    <a:pt x="3046" y="8016"/>
                    <a:pt x="5416" y="8016"/>
                  </a:cubicBezTo>
                  <a:cubicBezTo>
                    <a:pt x="6579" y="8016"/>
                    <a:pt x="7580" y="7744"/>
                    <a:pt x="7783" y="7355"/>
                  </a:cubicBezTo>
                  <a:cubicBezTo>
                    <a:pt x="8094" y="6758"/>
                    <a:pt x="2658" y="6912"/>
                    <a:pt x="2010" y="5475"/>
                  </a:cubicBezTo>
                  <a:cubicBezTo>
                    <a:pt x="1280" y="3854"/>
                    <a:pt x="4070" y="1702"/>
                    <a:pt x="4070" y="1702"/>
                  </a:cubicBezTo>
                  <a:lnTo>
                    <a:pt x="3733" y="1317"/>
                  </a:lnTo>
                  <a:lnTo>
                    <a:pt x="4631"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2316;p73">
              <a:extLst>
                <a:ext uri="{FF2B5EF4-FFF2-40B4-BE49-F238E27FC236}">
                  <a16:creationId xmlns:a16="http://schemas.microsoft.com/office/drawing/2014/main" id="{9A318092-60DF-2C4C-A9E1-92E81F7E8B0C}"/>
                </a:ext>
              </a:extLst>
            </p:cNvPr>
            <p:cNvSpPr/>
            <p:nvPr/>
          </p:nvSpPr>
          <p:spPr>
            <a:xfrm flipH="1">
              <a:off x="1687296" y="4376628"/>
              <a:ext cx="457172" cy="126118"/>
            </a:xfrm>
            <a:custGeom>
              <a:avLst/>
              <a:gdLst/>
              <a:ahLst/>
              <a:cxnLst/>
              <a:rect l="l" t="t" r="r" b="b"/>
              <a:pathLst>
                <a:path w="9671" h="2307" extrusionOk="0">
                  <a:moveTo>
                    <a:pt x="5393" y="1"/>
                  </a:moveTo>
                  <a:lnTo>
                    <a:pt x="4352" y="148"/>
                  </a:lnTo>
                  <a:lnTo>
                    <a:pt x="1228" y="410"/>
                  </a:lnTo>
                  <a:lnTo>
                    <a:pt x="0" y="1153"/>
                  </a:lnTo>
                  <a:lnTo>
                    <a:pt x="1600" y="707"/>
                  </a:lnTo>
                  <a:lnTo>
                    <a:pt x="3200" y="780"/>
                  </a:lnTo>
                  <a:lnTo>
                    <a:pt x="4724" y="856"/>
                  </a:lnTo>
                  <a:lnTo>
                    <a:pt x="4724" y="1674"/>
                  </a:lnTo>
                  <a:lnTo>
                    <a:pt x="3906" y="2306"/>
                  </a:lnTo>
                  <a:lnTo>
                    <a:pt x="9671" y="1971"/>
                  </a:lnTo>
                  <a:lnTo>
                    <a:pt x="5393"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2317;p73">
              <a:extLst>
                <a:ext uri="{FF2B5EF4-FFF2-40B4-BE49-F238E27FC236}">
                  <a16:creationId xmlns:a16="http://schemas.microsoft.com/office/drawing/2014/main" id="{3B9CECB5-6C5F-ECAF-837A-B7E6B8C8EF55}"/>
                </a:ext>
              </a:extLst>
            </p:cNvPr>
            <p:cNvSpPr/>
            <p:nvPr/>
          </p:nvSpPr>
          <p:spPr>
            <a:xfrm flipH="1">
              <a:off x="2912694" y="3493237"/>
              <a:ext cx="668102" cy="238788"/>
            </a:xfrm>
            <a:custGeom>
              <a:avLst/>
              <a:gdLst/>
              <a:ahLst/>
              <a:cxnLst/>
              <a:rect l="l" t="t" r="r" b="b"/>
              <a:pathLst>
                <a:path w="14133" h="4368" extrusionOk="0">
                  <a:moveTo>
                    <a:pt x="9780" y="1"/>
                  </a:moveTo>
                  <a:lnTo>
                    <a:pt x="7513" y="744"/>
                  </a:lnTo>
                  <a:lnTo>
                    <a:pt x="2529" y="1953"/>
                  </a:lnTo>
                  <a:lnTo>
                    <a:pt x="1" y="3254"/>
                  </a:lnTo>
                  <a:lnTo>
                    <a:pt x="876" y="4368"/>
                  </a:lnTo>
                  <a:lnTo>
                    <a:pt x="3980" y="3923"/>
                  </a:lnTo>
                  <a:lnTo>
                    <a:pt x="4983" y="3031"/>
                  </a:lnTo>
                  <a:lnTo>
                    <a:pt x="9111" y="3217"/>
                  </a:lnTo>
                  <a:lnTo>
                    <a:pt x="11182" y="2820"/>
                  </a:lnTo>
                  <a:lnTo>
                    <a:pt x="14132" y="1284"/>
                  </a:lnTo>
                  <a:lnTo>
                    <a:pt x="13314" y="651"/>
                  </a:lnTo>
                  <a:lnTo>
                    <a:pt x="11825" y="171"/>
                  </a:lnTo>
                  <a:lnTo>
                    <a:pt x="978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2318;p73">
              <a:extLst>
                <a:ext uri="{FF2B5EF4-FFF2-40B4-BE49-F238E27FC236}">
                  <a16:creationId xmlns:a16="http://schemas.microsoft.com/office/drawing/2014/main" id="{1FE0D61E-1824-24A2-C371-8C649A5954CE}"/>
                </a:ext>
              </a:extLst>
            </p:cNvPr>
            <p:cNvSpPr/>
            <p:nvPr/>
          </p:nvSpPr>
          <p:spPr>
            <a:xfrm flipH="1">
              <a:off x="2912693" y="3528826"/>
              <a:ext cx="627968" cy="206042"/>
            </a:xfrm>
            <a:custGeom>
              <a:avLst/>
              <a:gdLst/>
              <a:ahLst/>
              <a:cxnLst/>
              <a:rect l="l" t="t" r="r" b="b"/>
              <a:pathLst>
                <a:path w="13284" h="3769" extrusionOk="0">
                  <a:moveTo>
                    <a:pt x="12465" y="0"/>
                  </a:moveTo>
                  <a:lnTo>
                    <a:pt x="11671" y="1005"/>
                  </a:lnTo>
                  <a:lnTo>
                    <a:pt x="10357" y="1674"/>
                  </a:lnTo>
                  <a:lnTo>
                    <a:pt x="7456" y="2020"/>
                  </a:lnTo>
                  <a:lnTo>
                    <a:pt x="3755" y="1892"/>
                  </a:lnTo>
                  <a:lnTo>
                    <a:pt x="3192" y="2914"/>
                  </a:lnTo>
                  <a:lnTo>
                    <a:pt x="550" y="3344"/>
                  </a:lnTo>
                  <a:lnTo>
                    <a:pt x="1" y="3769"/>
                  </a:lnTo>
                  <a:lnTo>
                    <a:pt x="3366" y="3434"/>
                  </a:lnTo>
                  <a:lnTo>
                    <a:pt x="4383" y="2541"/>
                  </a:lnTo>
                  <a:lnTo>
                    <a:pt x="8201" y="2863"/>
                  </a:lnTo>
                  <a:lnTo>
                    <a:pt x="10507" y="2591"/>
                  </a:lnTo>
                  <a:lnTo>
                    <a:pt x="12315" y="1699"/>
                  </a:lnTo>
                  <a:lnTo>
                    <a:pt x="13283" y="633"/>
                  </a:lnTo>
                  <a:lnTo>
                    <a:pt x="12465"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2319;p73">
              <a:extLst>
                <a:ext uri="{FF2B5EF4-FFF2-40B4-BE49-F238E27FC236}">
                  <a16:creationId xmlns:a16="http://schemas.microsoft.com/office/drawing/2014/main" id="{47CBEC81-7478-226F-EC65-5E518496CF76}"/>
                </a:ext>
              </a:extLst>
            </p:cNvPr>
            <p:cNvSpPr/>
            <p:nvPr/>
          </p:nvSpPr>
          <p:spPr>
            <a:xfrm flipH="1">
              <a:off x="2242909" y="3979898"/>
              <a:ext cx="472630" cy="329918"/>
            </a:xfrm>
            <a:custGeom>
              <a:avLst/>
              <a:gdLst/>
              <a:ahLst/>
              <a:cxnLst/>
              <a:rect l="l" t="t" r="r" b="b"/>
              <a:pathLst>
                <a:path w="9998" h="6035" extrusionOk="0">
                  <a:moveTo>
                    <a:pt x="454" y="0"/>
                  </a:moveTo>
                  <a:lnTo>
                    <a:pt x="1" y="3284"/>
                  </a:lnTo>
                  <a:cubicBezTo>
                    <a:pt x="842" y="4798"/>
                    <a:pt x="5795" y="6035"/>
                    <a:pt x="7883" y="6035"/>
                  </a:cubicBezTo>
                  <a:cubicBezTo>
                    <a:pt x="8102" y="6035"/>
                    <a:pt x="8289" y="6021"/>
                    <a:pt x="8436" y="5993"/>
                  </a:cubicBezTo>
                  <a:cubicBezTo>
                    <a:pt x="9997" y="5695"/>
                    <a:pt x="7358" y="3910"/>
                    <a:pt x="5834" y="3352"/>
                  </a:cubicBezTo>
                  <a:cubicBezTo>
                    <a:pt x="5834" y="3352"/>
                    <a:pt x="5587" y="336"/>
                    <a:pt x="454"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2320;p73">
              <a:extLst>
                <a:ext uri="{FF2B5EF4-FFF2-40B4-BE49-F238E27FC236}">
                  <a16:creationId xmlns:a16="http://schemas.microsoft.com/office/drawing/2014/main" id="{2BD13BD0-6911-2290-A9B0-0C1FD7674D08}"/>
                </a:ext>
              </a:extLst>
            </p:cNvPr>
            <p:cNvSpPr/>
            <p:nvPr/>
          </p:nvSpPr>
          <p:spPr>
            <a:xfrm flipH="1">
              <a:off x="3629976" y="4183812"/>
              <a:ext cx="437791" cy="351403"/>
            </a:xfrm>
            <a:custGeom>
              <a:avLst/>
              <a:gdLst/>
              <a:ahLst/>
              <a:cxnLst/>
              <a:rect l="l" t="t" r="r" b="b"/>
              <a:pathLst>
                <a:path w="9261" h="6428" extrusionOk="0">
                  <a:moveTo>
                    <a:pt x="1131" y="0"/>
                  </a:moveTo>
                  <a:cubicBezTo>
                    <a:pt x="1131" y="1"/>
                    <a:pt x="0" y="1296"/>
                    <a:pt x="260" y="2262"/>
                  </a:cubicBezTo>
                  <a:cubicBezTo>
                    <a:pt x="520" y="3229"/>
                    <a:pt x="2527" y="3861"/>
                    <a:pt x="3904" y="6427"/>
                  </a:cubicBezTo>
                  <a:lnTo>
                    <a:pt x="9260" y="6427"/>
                  </a:lnTo>
                  <a:cubicBezTo>
                    <a:pt x="9260" y="6427"/>
                    <a:pt x="4090" y="5349"/>
                    <a:pt x="3086" y="4604"/>
                  </a:cubicBezTo>
                  <a:cubicBezTo>
                    <a:pt x="2083" y="3861"/>
                    <a:pt x="1711" y="1480"/>
                    <a:pt x="1711" y="1480"/>
                  </a:cubicBezTo>
                  <a:lnTo>
                    <a:pt x="1115" y="1146"/>
                  </a:lnTo>
                  <a:lnTo>
                    <a:pt x="113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321;p73">
              <a:extLst>
                <a:ext uri="{FF2B5EF4-FFF2-40B4-BE49-F238E27FC236}">
                  <a16:creationId xmlns:a16="http://schemas.microsoft.com/office/drawing/2014/main" id="{E0BDBBF1-73D0-0A2B-49F1-4E2A07231003}"/>
                </a:ext>
              </a:extLst>
            </p:cNvPr>
            <p:cNvSpPr/>
            <p:nvPr/>
          </p:nvSpPr>
          <p:spPr>
            <a:xfrm flipH="1">
              <a:off x="3464939" y="3906642"/>
              <a:ext cx="355726" cy="424165"/>
            </a:xfrm>
            <a:custGeom>
              <a:avLst/>
              <a:gdLst/>
              <a:ahLst/>
              <a:cxnLst/>
              <a:rect l="l" t="t" r="r" b="b"/>
              <a:pathLst>
                <a:path w="7525" h="7759" extrusionOk="0">
                  <a:moveTo>
                    <a:pt x="4376" y="1"/>
                  </a:moveTo>
                  <a:cubicBezTo>
                    <a:pt x="4376" y="1"/>
                    <a:pt x="2269" y="1497"/>
                    <a:pt x="1761" y="2600"/>
                  </a:cubicBezTo>
                  <a:cubicBezTo>
                    <a:pt x="1" y="6430"/>
                    <a:pt x="3291" y="7758"/>
                    <a:pt x="5496" y="7758"/>
                  </a:cubicBezTo>
                  <a:cubicBezTo>
                    <a:pt x="6351" y="7758"/>
                    <a:pt x="7042" y="7559"/>
                    <a:pt x="7214" y="7229"/>
                  </a:cubicBezTo>
                  <a:cubicBezTo>
                    <a:pt x="7525" y="6633"/>
                    <a:pt x="2404" y="6912"/>
                    <a:pt x="1757" y="5475"/>
                  </a:cubicBezTo>
                  <a:cubicBezTo>
                    <a:pt x="1026" y="3854"/>
                    <a:pt x="3815" y="1702"/>
                    <a:pt x="3815" y="1702"/>
                  </a:cubicBezTo>
                  <a:lnTo>
                    <a:pt x="3478" y="1317"/>
                  </a:lnTo>
                  <a:lnTo>
                    <a:pt x="4376"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322;p73">
              <a:extLst>
                <a:ext uri="{FF2B5EF4-FFF2-40B4-BE49-F238E27FC236}">
                  <a16:creationId xmlns:a16="http://schemas.microsoft.com/office/drawing/2014/main" id="{B672FB0F-D296-0C91-0B17-516AD33B8D12}"/>
                </a:ext>
              </a:extLst>
            </p:cNvPr>
            <p:cNvSpPr/>
            <p:nvPr/>
          </p:nvSpPr>
          <p:spPr>
            <a:xfrm flipH="1">
              <a:off x="3513439" y="3933976"/>
              <a:ext cx="258533" cy="364304"/>
            </a:xfrm>
            <a:custGeom>
              <a:avLst/>
              <a:gdLst/>
              <a:ahLst/>
              <a:cxnLst/>
              <a:rect l="l" t="t" r="r" b="b"/>
              <a:pathLst>
                <a:path w="5469" h="6664" extrusionOk="0">
                  <a:moveTo>
                    <a:pt x="2694" y="0"/>
                  </a:moveTo>
                  <a:lnTo>
                    <a:pt x="2694" y="0"/>
                  </a:lnTo>
                  <a:cubicBezTo>
                    <a:pt x="2031" y="533"/>
                    <a:pt x="1056" y="1397"/>
                    <a:pt x="733" y="2100"/>
                  </a:cubicBezTo>
                  <a:cubicBezTo>
                    <a:pt x="161" y="3344"/>
                    <a:pt x="122" y="4324"/>
                    <a:pt x="405" y="5080"/>
                  </a:cubicBezTo>
                  <a:cubicBezTo>
                    <a:pt x="1119" y="6213"/>
                    <a:pt x="2729" y="6664"/>
                    <a:pt x="4011" y="6664"/>
                  </a:cubicBezTo>
                  <a:cubicBezTo>
                    <a:pt x="4611" y="6664"/>
                    <a:pt x="5139" y="6565"/>
                    <a:pt x="5469" y="6392"/>
                  </a:cubicBezTo>
                  <a:cubicBezTo>
                    <a:pt x="4092" y="6161"/>
                    <a:pt x="1202" y="6032"/>
                    <a:pt x="727" y="4977"/>
                  </a:cubicBezTo>
                  <a:cubicBezTo>
                    <a:pt x="677" y="4867"/>
                    <a:pt x="644" y="4753"/>
                    <a:pt x="625" y="4637"/>
                  </a:cubicBezTo>
                  <a:cubicBezTo>
                    <a:pt x="556" y="4560"/>
                    <a:pt x="500" y="4470"/>
                    <a:pt x="464" y="4374"/>
                  </a:cubicBezTo>
                  <a:cubicBezTo>
                    <a:pt x="1" y="3100"/>
                    <a:pt x="1719" y="1502"/>
                    <a:pt x="2489" y="865"/>
                  </a:cubicBezTo>
                  <a:lnTo>
                    <a:pt x="2448" y="817"/>
                  </a:lnTo>
                  <a:lnTo>
                    <a:pt x="2717" y="423"/>
                  </a:lnTo>
                  <a:lnTo>
                    <a:pt x="2540" y="200"/>
                  </a:lnTo>
                  <a:lnTo>
                    <a:pt x="2694"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323;p73">
              <a:extLst>
                <a:ext uri="{FF2B5EF4-FFF2-40B4-BE49-F238E27FC236}">
                  <a16:creationId xmlns:a16="http://schemas.microsoft.com/office/drawing/2014/main" id="{573F7476-66B7-5488-94D0-00C454A14796}"/>
                </a:ext>
              </a:extLst>
            </p:cNvPr>
            <p:cNvSpPr/>
            <p:nvPr/>
          </p:nvSpPr>
          <p:spPr>
            <a:xfrm flipH="1">
              <a:off x="3233962" y="3869631"/>
              <a:ext cx="472394" cy="433076"/>
            </a:xfrm>
            <a:custGeom>
              <a:avLst/>
              <a:gdLst/>
              <a:ahLst/>
              <a:cxnLst/>
              <a:rect l="l" t="t" r="r" b="b"/>
              <a:pathLst>
                <a:path w="9993" h="7922" extrusionOk="0">
                  <a:moveTo>
                    <a:pt x="4510" y="0"/>
                  </a:moveTo>
                  <a:cubicBezTo>
                    <a:pt x="3895" y="0"/>
                    <a:pt x="3077" y="191"/>
                    <a:pt x="2263" y="957"/>
                  </a:cubicBezTo>
                  <a:cubicBezTo>
                    <a:pt x="0" y="3085"/>
                    <a:pt x="1117" y="3803"/>
                    <a:pt x="3682" y="5015"/>
                  </a:cubicBezTo>
                  <a:cubicBezTo>
                    <a:pt x="6311" y="6258"/>
                    <a:pt x="6771" y="7921"/>
                    <a:pt x="7787" y="7921"/>
                  </a:cubicBezTo>
                  <a:cubicBezTo>
                    <a:pt x="7976" y="7921"/>
                    <a:pt x="8184" y="7863"/>
                    <a:pt x="8429" y="7735"/>
                  </a:cubicBezTo>
                  <a:cubicBezTo>
                    <a:pt x="9992" y="6915"/>
                    <a:pt x="6047" y="5123"/>
                    <a:pt x="3666" y="3859"/>
                  </a:cubicBezTo>
                  <a:cubicBezTo>
                    <a:pt x="1284" y="2594"/>
                    <a:pt x="2341" y="267"/>
                    <a:pt x="5531" y="190"/>
                  </a:cubicBezTo>
                  <a:cubicBezTo>
                    <a:pt x="5531" y="190"/>
                    <a:pt x="5122" y="0"/>
                    <a:pt x="451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324;p73">
              <a:extLst>
                <a:ext uri="{FF2B5EF4-FFF2-40B4-BE49-F238E27FC236}">
                  <a16:creationId xmlns:a16="http://schemas.microsoft.com/office/drawing/2014/main" id="{36F8DE50-3306-FA12-A902-0C3CB9D13130}"/>
                </a:ext>
              </a:extLst>
            </p:cNvPr>
            <p:cNvSpPr/>
            <p:nvPr/>
          </p:nvSpPr>
          <p:spPr>
            <a:xfrm flipH="1">
              <a:off x="3252210" y="3865476"/>
              <a:ext cx="474474" cy="430397"/>
            </a:xfrm>
            <a:custGeom>
              <a:avLst/>
              <a:gdLst/>
              <a:ahLst/>
              <a:cxnLst/>
              <a:rect l="l" t="t" r="r" b="b"/>
              <a:pathLst>
                <a:path w="10037" h="7873" extrusionOk="0">
                  <a:moveTo>
                    <a:pt x="4673" y="0"/>
                  </a:moveTo>
                  <a:cubicBezTo>
                    <a:pt x="3982" y="0"/>
                    <a:pt x="3082" y="191"/>
                    <a:pt x="2262" y="963"/>
                  </a:cubicBezTo>
                  <a:cubicBezTo>
                    <a:pt x="1" y="3090"/>
                    <a:pt x="2745" y="3825"/>
                    <a:pt x="5163" y="5314"/>
                  </a:cubicBezTo>
                  <a:cubicBezTo>
                    <a:pt x="7140" y="6531"/>
                    <a:pt x="7051" y="7872"/>
                    <a:pt x="7808" y="7872"/>
                  </a:cubicBezTo>
                  <a:cubicBezTo>
                    <a:pt x="7977" y="7872"/>
                    <a:pt x="8187" y="7806"/>
                    <a:pt x="8472" y="7657"/>
                  </a:cubicBezTo>
                  <a:cubicBezTo>
                    <a:pt x="10036" y="6839"/>
                    <a:pt x="6166" y="5165"/>
                    <a:pt x="3786" y="3901"/>
                  </a:cubicBezTo>
                  <a:cubicBezTo>
                    <a:pt x="1407" y="2636"/>
                    <a:pt x="2637" y="261"/>
                    <a:pt x="5828" y="184"/>
                  </a:cubicBezTo>
                  <a:cubicBezTo>
                    <a:pt x="5828" y="184"/>
                    <a:pt x="5351" y="0"/>
                    <a:pt x="4673"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325;p73">
              <a:extLst>
                <a:ext uri="{FF2B5EF4-FFF2-40B4-BE49-F238E27FC236}">
                  <a16:creationId xmlns:a16="http://schemas.microsoft.com/office/drawing/2014/main" id="{D8763DC0-6DDF-7296-03AF-CD4DF6CDE850}"/>
                </a:ext>
              </a:extLst>
            </p:cNvPr>
            <p:cNvSpPr/>
            <p:nvPr/>
          </p:nvSpPr>
          <p:spPr>
            <a:xfrm flipH="1">
              <a:off x="3330681" y="3866351"/>
              <a:ext cx="359035" cy="376878"/>
            </a:xfrm>
            <a:custGeom>
              <a:avLst/>
              <a:gdLst/>
              <a:ahLst/>
              <a:cxnLst/>
              <a:rect l="l" t="t" r="r" b="b"/>
              <a:pathLst>
                <a:path w="7595" h="6894" extrusionOk="0">
                  <a:moveTo>
                    <a:pt x="3423" y="1"/>
                  </a:moveTo>
                  <a:lnTo>
                    <a:pt x="3423" y="1"/>
                  </a:lnTo>
                  <a:cubicBezTo>
                    <a:pt x="2826" y="48"/>
                    <a:pt x="1948" y="221"/>
                    <a:pt x="1252" y="874"/>
                  </a:cubicBezTo>
                  <a:cubicBezTo>
                    <a:pt x="0" y="2053"/>
                    <a:pt x="443" y="2860"/>
                    <a:pt x="1359" y="3549"/>
                  </a:cubicBezTo>
                  <a:cubicBezTo>
                    <a:pt x="2103" y="3935"/>
                    <a:pt x="3127" y="4274"/>
                    <a:pt x="4106" y="4732"/>
                  </a:cubicBezTo>
                  <a:cubicBezTo>
                    <a:pt x="6058" y="5646"/>
                    <a:pt x="6090" y="6894"/>
                    <a:pt x="6773" y="6894"/>
                  </a:cubicBezTo>
                  <a:cubicBezTo>
                    <a:pt x="6952" y="6894"/>
                    <a:pt x="7176" y="6808"/>
                    <a:pt x="7491" y="6607"/>
                  </a:cubicBezTo>
                  <a:cubicBezTo>
                    <a:pt x="7530" y="6583"/>
                    <a:pt x="7564" y="6558"/>
                    <a:pt x="7594" y="6533"/>
                  </a:cubicBezTo>
                  <a:cubicBezTo>
                    <a:pt x="6710" y="5706"/>
                    <a:pt x="4503" y="4698"/>
                    <a:pt x="2937" y="3868"/>
                  </a:cubicBezTo>
                  <a:cubicBezTo>
                    <a:pt x="2575" y="3675"/>
                    <a:pt x="2295" y="3460"/>
                    <a:pt x="2088" y="3231"/>
                  </a:cubicBezTo>
                  <a:cubicBezTo>
                    <a:pt x="659" y="2291"/>
                    <a:pt x="1300" y="654"/>
                    <a:pt x="3423"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326;p73">
              <a:extLst>
                <a:ext uri="{FF2B5EF4-FFF2-40B4-BE49-F238E27FC236}">
                  <a16:creationId xmlns:a16="http://schemas.microsoft.com/office/drawing/2014/main" id="{00B8D043-FFFF-E80D-A71A-51D1AECE83D0}"/>
                </a:ext>
              </a:extLst>
            </p:cNvPr>
            <p:cNvSpPr/>
            <p:nvPr/>
          </p:nvSpPr>
          <p:spPr>
            <a:xfrm flipH="1">
              <a:off x="2304219" y="4163421"/>
              <a:ext cx="349911" cy="146400"/>
            </a:xfrm>
            <a:custGeom>
              <a:avLst/>
              <a:gdLst/>
              <a:ahLst/>
              <a:cxnLst/>
              <a:rect l="l" t="t" r="r" b="b"/>
              <a:pathLst>
                <a:path w="7402" h="2678" extrusionOk="0">
                  <a:moveTo>
                    <a:pt x="1640" y="1"/>
                  </a:moveTo>
                  <a:cubicBezTo>
                    <a:pt x="648" y="1"/>
                    <a:pt x="0" y="244"/>
                    <a:pt x="14" y="695"/>
                  </a:cubicBezTo>
                  <a:cubicBezTo>
                    <a:pt x="17" y="818"/>
                    <a:pt x="71" y="950"/>
                    <a:pt x="168" y="1084"/>
                  </a:cubicBezTo>
                  <a:cubicBezTo>
                    <a:pt x="2033" y="2024"/>
                    <a:pt x="5066" y="2678"/>
                    <a:pt x="6585" y="2678"/>
                  </a:cubicBezTo>
                  <a:cubicBezTo>
                    <a:pt x="6803" y="2678"/>
                    <a:pt x="6990" y="2664"/>
                    <a:pt x="7137" y="2636"/>
                  </a:cubicBezTo>
                  <a:cubicBezTo>
                    <a:pt x="7217" y="2621"/>
                    <a:pt x="7297" y="2598"/>
                    <a:pt x="7373" y="2567"/>
                  </a:cubicBezTo>
                  <a:cubicBezTo>
                    <a:pt x="7393" y="2515"/>
                    <a:pt x="7402" y="2461"/>
                    <a:pt x="7400" y="2405"/>
                  </a:cubicBezTo>
                  <a:cubicBezTo>
                    <a:pt x="7380" y="1692"/>
                    <a:pt x="5710" y="730"/>
                    <a:pt x="3670" y="258"/>
                  </a:cubicBezTo>
                  <a:cubicBezTo>
                    <a:pt x="2918" y="84"/>
                    <a:pt x="2220" y="1"/>
                    <a:pt x="1640" y="1"/>
                  </a:cubicBezTo>
                  <a:close/>
                </a:path>
              </a:pathLst>
            </a:custGeom>
            <a:solidFill>
              <a:srgbClr val="EF76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327;p73">
              <a:extLst>
                <a:ext uri="{FF2B5EF4-FFF2-40B4-BE49-F238E27FC236}">
                  <a16:creationId xmlns:a16="http://schemas.microsoft.com/office/drawing/2014/main" id="{AB5D73D4-3194-741A-6236-BE884B1503F8}"/>
                </a:ext>
              </a:extLst>
            </p:cNvPr>
            <p:cNvSpPr/>
            <p:nvPr/>
          </p:nvSpPr>
          <p:spPr>
            <a:xfrm flipH="1">
              <a:off x="2520824" y="3778334"/>
              <a:ext cx="212963" cy="382126"/>
            </a:xfrm>
            <a:custGeom>
              <a:avLst/>
              <a:gdLst/>
              <a:ahLst/>
              <a:cxnLst/>
              <a:rect l="l" t="t" r="r" b="b"/>
              <a:pathLst>
                <a:path w="4505" h="6990" extrusionOk="0">
                  <a:moveTo>
                    <a:pt x="1174" y="0"/>
                  </a:moveTo>
                  <a:lnTo>
                    <a:pt x="1" y="6904"/>
                  </a:lnTo>
                  <a:lnTo>
                    <a:pt x="428" y="6990"/>
                  </a:lnTo>
                  <a:lnTo>
                    <a:pt x="1294" y="600"/>
                  </a:lnTo>
                  <a:lnTo>
                    <a:pt x="4214" y="880"/>
                  </a:lnTo>
                  <a:lnTo>
                    <a:pt x="4077" y="4458"/>
                  </a:lnTo>
                  <a:lnTo>
                    <a:pt x="4337" y="4492"/>
                  </a:lnTo>
                  <a:lnTo>
                    <a:pt x="4504" y="303"/>
                  </a:lnTo>
                  <a:lnTo>
                    <a:pt x="1174"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328;p73">
              <a:extLst>
                <a:ext uri="{FF2B5EF4-FFF2-40B4-BE49-F238E27FC236}">
                  <a16:creationId xmlns:a16="http://schemas.microsoft.com/office/drawing/2014/main" id="{4FD3F40E-9118-07A0-8EB5-84555FDFADB9}"/>
                </a:ext>
              </a:extLst>
            </p:cNvPr>
            <p:cNvSpPr/>
            <p:nvPr/>
          </p:nvSpPr>
          <p:spPr>
            <a:xfrm flipH="1">
              <a:off x="2533776" y="3809277"/>
              <a:ext cx="158647" cy="170836"/>
            </a:xfrm>
            <a:custGeom>
              <a:avLst/>
              <a:gdLst/>
              <a:ahLst/>
              <a:cxnLst/>
              <a:rect l="l" t="t" r="r" b="b"/>
              <a:pathLst>
                <a:path w="3356" h="3125" extrusionOk="0">
                  <a:moveTo>
                    <a:pt x="410" y="0"/>
                  </a:moveTo>
                  <a:lnTo>
                    <a:pt x="1" y="3124"/>
                  </a:lnTo>
                  <a:lnTo>
                    <a:pt x="478" y="120"/>
                  </a:lnTo>
                  <a:lnTo>
                    <a:pt x="3210" y="351"/>
                  </a:lnTo>
                  <a:lnTo>
                    <a:pt x="3262" y="2698"/>
                  </a:lnTo>
                  <a:lnTo>
                    <a:pt x="3356" y="257"/>
                  </a:lnTo>
                  <a:lnTo>
                    <a:pt x="410" y="0"/>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329;p73">
              <a:extLst>
                <a:ext uri="{FF2B5EF4-FFF2-40B4-BE49-F238E27FC236}">
                  <a16:creationId xmlns:a16="http://schemas.microsoft.com/office/drawing/2014/main" id="{D7BB8989-5B53-2A13-DEB4-DC99E35B5B0B}"/>
                </a:ext>
              </a:extLst>
            </p:cNvPr>
            <p:cNvSpPr/>
            <p:nvPr/>
          </p:nvSpPr>
          <p:spPr>
            <a:xfrm flipH="1">
              <a:off x="2250840" y="4313978"/>
              <a:ext cx="150374" cy="74074"/>
            </a:xfrm>
            <a:custGeom>
              <a:avLst/>
              <a:gdLst/>
              <a:ahLst/>
              <a:cxnLst/>
              <a:rect l="l" t="t" r="r" b="b"/>
              <a:pathLst>
                <a:path w="3181" h="1355" extrusionOk="0">
                  <a:moveTo>
                    <a:pt x="2432" y="1"/>
                  </a:moveTo>
                  <a:cubicBezTo>
                    <a:pt x="2386" y="1"/>
                    <a:pt x="2337" y="5"/>
                    <a:pt x="2284" y="16"/>
                  </a:cubicBezTo>
                  <a:cubicBezTo>
                    <a:pt x="1441" y="183"/>
                    <a:pt x="937" y="397"/>
                    <a:pt x="484" y="397"/>
                  </a:cubicBezTo>
                  <a:cubicBezTo>
                    <a:pt x="469" y="397"/>
                    <a:pt x="453" y="396"/>
                    <a:pt x="438" y="396"/>
                  </a:cubicBezTo>
                  <a:cubicBezTo>
                    <a:pt x="435" y="396"/>
                    <a:pt x="431" y="396"/>
                    <a:pt x="428" y="396"/>
                  </a:cubicBezTo>
                  <a:cubicBezTo>
                    <a:pt x="0" y="396"/>
                    <a:pt x="1361" y="1354"/>
                    <a:pt x="2162" y="1354"/>
                  </a:cubicBezTo>
                  <a:cubicBezTo>
                    <a:pt x="2169" y="1354"/>
                    <a:pt x="2175" y="1354"/>
                    <a:pt x="2181" y="1354"/>
                  </a:cubicBezTo>
                  <a:cubicBezTo>
                    <a:pt x="2938" y="1340"/>
                    <a:pt x="3181" y="1"/>
                    <a:pt x="2432"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330;p73">
              <a:extLst>
                <a:ext uri="{FF2B5EF4-FFF2-40B4-BE49-F238E27FC236}">
                  <a16:creationId xmlns:a16="http://schemas.microsoft.com/office/drawing/2014/main" id="{32E64308-F905-9F7A-76F3-87422940E3EB}"/>
                </a:ext>
              </a:extLst>
            </p:cNvPr>
            <p:cNvSpPr/>
            <p:nvPr/>
          </p:nvSpPr>
          <p:spPr>
            <a:xfrm flipH="1">
              <a:off x="2279392" y="4314033"/>
              <a:ext cx="106363" cy="56198"/>
            </a:xfrm>
            <a:custGeom>
              <a:avLst/>
              <a:gdLst/>
              <a:ahLst/>
              <a:cxnLst/>
              <a:rect l="l" t="t" r="r" b="b"/>
              <a:pathLst>
                <a:path w="2250" h="1028" extrusionOk="0">
                  <a:moveTo>
                    <a:pt x="2105" y="0"/>
                  </a:moveTo>
                  <a:cubicBezTo>
                    <a:pt x="2055" y="0"/>
                    <a:pt x="2006" y="5"/>
                    <a:pt x="1957" y="15"/>
                  </a:cubicBezTo>
                  <a:cubicBezTo>
                    <a:pt x="1114" y="182"/>
                    <a:pt x="610" y="396"/>
                    <a:pt x="157" y="396"/>
                  </a:cubicBezTo>
                  <a:cubicBezTo>
                    <a:pt x="142" y="396"/>
                    <a:pt x="126" y="395"/>
                    <a:pt x="111" y="395"/>
                  </a:cubicBezTo>
                  <a:cubicBezTo>
                    <a:pt x="108" y="395"/>
                    <a:pt x="105" y="395"/>
                    <a:pt x="102" y="395"/>
                  </a:cubicBezTo>
                  <a:cubicBezTo>
                    <a:pt x="9" y="395"/>
                    <a:pt x="1" y="439"/>
                    <a:pt x="50" y="509"/>
                  </a:cubicBezTo>
                  <a:cubicBezTo>
                    <a:pt x="439" y="761"/>
                    <a:pt x="1019" y="1027"/>
                    <a:pt x="1441" y="1027"/>
                  </a:cubicBezTo>
                  <a:cubicBezTo>
                    <a:pt x="1447" y="1027"/>
                    <a:pt x="1453" y="1027"/>
                    <a:pt x="1459" y="1027"/>
                  </a:cubicBezTo>
                  <a:cubicBezTo>
                    <a:pt x="1972" y="1018"/>
                    <a:pt x="2249" y="398"/>
                    <a:pt x="2142" y="1"/>
                  </a:cubicBezTo>
                  <a:cubicBezTo>
                    <a:pt x="2129" y="1"/>
                    <a:pt x="2117" y="0"/>
                    <a:pt x="2105"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331;p73">
              <a:extLst>
                <a:ext uri="{FF2B5EF4-FFF2-40B4-BE49-F238E27FC236}">
                  <a16:creationId xmlns:a16="http://schemas.microsoft.com/office/drawing/2014/main" id="{B055F607-EFA1-BC46-4CA1-D0E452D2D545}"/>
                </a:ext>
              </a:extLst>
            </p:cNvPr>
            <p:cNvSpPr/>
            <p:nvPr/>
          </p:nvSpPr>
          <p:spPr>
            <a:xfrm flipH="1">
              <a:off x="3145413" y="4401721"/>
              <a:ext cx="311148" cy="133553"/>
            </a:xfrm>
            <a:custGeom>
              <a:avLst/>
              <a:gdLst/>
              <a:ahLst/>
              <a:cxnLst/>
              <a:rect l="l" t="t" r="r" b="b"/>
              <a:pathLst>
                <a:path w="6582" h="2443" extrusionOk="0">
                  <a:moveTo>
                    <a:pt x="6347" y="0"/>
                  </a:moveTo>
                  <a:cubicBezTo>
                    <a:pt x="6122" y="0"/>
                    <a:pt x="5734" y="92"/>
                    <a:pt x="5177" y="537"/>
                  </a:cubicBezTo>
                  <a:cubicBezTo>
                    <a:pt x="4776" y="858"/>
                    <a:pt x="4645" y="1680"/>
                    <a:pt x="4027" y="1680"/>
                  </a:cubicBezTo>
                  <a:cubicBezTo>
                    <a:pt x="3931" y="1680"/>
                    <a:pt x="3825" y="1660"/>
                    <a:pt x="3704" y="1617"/>
                  </a:cubicBezTo>
                  <a:cubicBezTo>
                    <a:pt x="3200" y="1435"/>
                    <a:pt x="2694" y="1360"/>
                    <a:pt x="2237" y="1360"/>
                  </a:cubicBezTo>
                  <a:cubicBezTo>
                    <a:pt x="908" y="1360"/>
                    <a:pt x="0" y="1990"/>
                    <a:pt x="826" y="2443"/>
                  </a:cubicBezTo>
                  <a:lnTo>
                    <a:pt x="4914" y="2443"/>
                  </a:lnTo>
                  <a:cubicBezTo>
                    <a:pt x="4914" y="2443"/>
                    <a:pt x="5051" y="503"/>
                    <a:pt x="6582" y="45"/>
                  </a:cubicBezTo>
                  <a:cubicBezTo>
                    <a:pt x="6582" y="45"/>
                    <a:pt x="6504" y="0"/>
                    <a:pt x="6347"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332;p73">
              <a:extLst>
                <a:ext uri="{FF2B5EF4-FFF2-40B4-BE49-F238E27FC236}">
                  <a16:creationId xmlns:a16="http://schemas.microsoft.com/office/drawing/2014/main" id="{7F6328B8-B24C-A07D-6EE6-EE7FB76410E8}"/>
                </a:ext>
              </a:extLst>
            </p:cNvPr>
            <p:cNvSpPr/>
            <p:nvPr/>
          </p:nvSpPr>
          <p:spPr>
            <a:xfrm flipH="1">
              <a:off x="3763514" y="4491925"/>
              <a:ext cx="114494" cy="43297"/>
            </a:xfrm>
            <a:custGeom>
              <a:avLst/>
              <a:gdLst/>
              <a:ahLst/>
              <a:cxnLst/>
              <a:rect l="l" t="t" r="r" b="b"/>
              <a:pathLst>
                <a:path w="2422" h="792" extrusionOk="0">
                  <a:moveTo>
                    <a:pt x="219" y="1"/>
                  </a:moveTo>
                  <a:cubicBezTo>
                    <a:pt x="209" y="1"/>
                    <a:pt x="201" y="2"/>
                    <a:pt x="195" y="3"/>
                  </a:cubicBezTo>
                  <a:cubicBezTo>
                    <a:pt x="1" y="59"/>
                    <a:pt x="628" y="791"/>
                    <a:pt x="628" y="791"/>
                  </a:cubicBezTo>
                  <a:lnTo>
                    <a:pt x="2422" y="791"/>
                  </a:lnTo>
                  <a:cubicBezTo>
                    <a:pt x="2422" y="791"/>
                    <a:pt x="519" y="1"/>
                    <a:pt x="21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333;p73">
              <a:extLst>
                <a:ext uri="{FF2B5EF4-FFF2-40B4-BE49-F238E27FC236}">
                  <a16:creationId xmlns:a16="http://schemas.microsoft.com/office/drawing/2014/main" id="{7C004147-6079-AA77-2EF7-AC2A12C8FABA}"/>
                </a:ext>
              </a:extLst>
            </p:cNvPr>
            <p:cNvSpPr/>
            <p:nvPr/>
          </p:nvSpPr>
          <p:spPr>
            <a:xfrm flipH="1">
              <a:off x="3301269" y="3853996"/>
              <a:ext cx="137232" cy="153342"/>
            </a:xfrm>
            <a:custGeom>
              <a:avLst/>
              <a:gdLst/>
              <a:ahLst/>
              <a:cxnLst/>
              <a:rect l="l" t="t" r="r" b="b"/>
              <a:pathLst>
                <a:path w="2903" h="2805" extrusionOk="0">
                  <a:moveTo>
                    <a:pt x="447" y="1"/>
                  </a:moveTo>
                  <a:cubicBezTo>
                    <a:pt x="1" y="834"/>
                    <a:pt x="216" y="2108"/>
                    <a:pt x="1261" y="2594"/>
                  </a:cubicBezTo>
                  <a:cubicBezTo>
                    <a:pt x="1586" y="2745"/>
                    <a:pt x="1886" y="2804"/>
                    <a:pt x="2127" y="2804"/>
                  </a:cubicBezTo>
                  <a:cubicBezTo>
                    <a:pt x="2657" y="2804"/>
                    <a:pt x="2903" y="2517"/>
                    <a:pt x="2511" y="2293"/>
                  </a:cubicBezTo>
                  <a:cubicBezTo>
                    <a:pt x="1942" y="1968"/>
                    <a:pt x="1104" y="1786"/>
                    <a:pt x="705" y="1391"/>
                  </a:cubicBezTo>
                  <a:cubicBezTo>
                    <a:pt x="102" y="794"/>
                    <a:pt x="447" y="1"/>
                    <a:pt x="44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334;p73">
              <a:extLst>
                <a:ext uri="{FF2B5EF4-FFF2-40B4-BE49-F238E27FC236}">
                  <a16:creationId xmlns:a16="http://schemas.microsoft.com/office/drawing/2014/main" id="{CB4C9519-FA63-B128-B3BE-ADB2DED6FC98}"/>
                </a:ext>
              </a:extLst>
            </p:cNvPr>
            <p:cNvSpPr/>
            <p:nvPr/>
          </p:nvSpPr>
          <p:spPr>
            <a:xfrm flipH="1">
              <a:off x="3101117" y="3652214"/>
              <a:ext cx="322918" cy="69756"/>
            </a:xfrm>
            <a:custGeom>
              <a:avLst/>
              <a:gdLst/>
              <a:ahLst/>
              <a:cxnLst/>
              <a:rect l="l" t="t" r="r" b="b"/>
              <a:pathLst>
                <a:path w="6831" h="1276" extrusionOk="0">
                  <a:moveTo>
                    <a:pt x="2150" y="1"/>
                  </a:moveTo>
                  <a:cubicBezTo>
                    <a:pt x="2041" y="1"/>
                    <a:pt x="1940" y="15"/>
                    <a:pt x="1851" y="48"/>
                  </a:cubicBezTo>
                  <a:cubicBezTo>
                    <a:pt x="1325" y="241"/>
                    <a:pt x="1142" y="915"/>
                    <a:pt x="892" y="1018"/>
                  </a:cubicBezTo>
                  <a:cubicBezTo>
                    <a:pt x="641" y="1120"/>
                    <a:pt x="1" y="1246"/>
                    <a:pt x="1" y="1246"/>
                  </a:cubicBezTo>
                  <a:cubicBezTo>
                    <a:pt x="131" y="1267"/>
                    <a:pt x="260" y="1276"/>
                    <a:pt x="387" y="1276"/>
                  </a:cubicBezTo>
                  <a:cubicBezTo>
                    <a:pt x="1031" y="1276"/>
                    <a:pt x="1616" y="1044"/>
                    <a:pt x="1931" y="949"/>
                  </a:cubicBezTo>
                  <a:cubicBezTo>
                    <a:pt x="2200" y="868"/>
                    <a:pt x="3369" y="705"/>
                    <a:pt x="4399" y="705"/>
                  </a:cubicBezTo>
                  <a:cubicBezTo>
                    <a:pt x="4812" y="705"/>
                    <a:pt x="5203" y="731"/>
                    <a:pt x="5505" y="800"/>
                  </a:cubicBezTo>
                  <a:cubicBezTo>
                    <a:pt x="5723" y="850"/>
                    <a:pt x="5914" y="871"/>
                    <a:pt x="6073" y="871"/>
                  </a:cubicBezTo>
                  <a:cubicBezTo>
                    <a:pt x="6680" y="871"/>
                    <a:pt x="6831" y="561"/>
                    <a:pt x="6317" y="344"/>
                  </a:cubicBezTo>
                  <a:cubicBezTo>
                    <a:pt x="6168" y="281"/>
                    <a:pt x="5987" y="258"/>
                    <a:pt x="5790" y="258"/>
                  </a:cubicBezTo>
                  <a:cubicBezTo>
                    <a:pt x="5222" y="258"/>
                    <a:pt x="4522" y="453"/>
                    <a:pt x="4073" y="453"/>
                  </a:cubicBezTo>
                  <a:cubicBezTo>
                    <a:pt x="3999" y="453"/>
                    <a:pt x="3931" y="448"/>
                    <a:pt x="3873" y="435"/>
                  </a:cubicBezTo>
                  <a:cubicBezTo>
                    <a:pt x="3426" y="341"/>
                    <a:pt x="2688" y="1"/>
                    <a:pt x="2150"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335;p73">
              <a:extLst>
                <a:ext uri="{FF2B5EF4-FFF2-40B4-BE49-F238E27FC236}">
                  <a16:creationId xmlns:a16="http://schemas.microsoft.com/office/drawing/2014/main" id="{EBFE98DD-DEB7-7CD8-3CC8-1D2F466CC0FE}"/>
                </a:ext>
              </a:extLst>
            </p:cNvPr>
            <p:cNvSpPr/>
            <p:nvPr/>
          </p:nvSpPr>
          <p:spPr>
            <a:xfrm flipH="1">
              <a:off x="2545922" y="4135485"/>
              <a:ext cx="69680" cy="19352"/>
            </a:xfrm>
            <a:custGeom>
              <a:avLst/>
              <a:gdLst/>
              <a:ahLst/>
              <a:cxnLst/>
              <a:rect l="l" t="t" r="r" b="b"/>
              <a:pathLst>
                <a:path w="1474" h="354" extrusionOk="0">
                  <a:moveTo>
                    <a:pt x="767" y="1"/>
                  </a:moveTo>
                  <a:cubicBezTo>
                    <a:pt x="552" y="1"/>
                    <a:pt x="294" y="82"/>
                    <a:pt x="0" y="320"/>
                  </a:cubicBezTo>
                  <a:lnTo>
                    <a:pt x="1474" y="354"/>
                  </a:lnTo>
                  <a:cubicBezTo>
                    <a:pt x="1474" y="354"/>
                    <a:pt x="1215" y="1"/>
                    <a:pt x="76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336;p73">
              <a:extLst>
                <a:ext uri="{FF2B5EF4-FFF2-40B4-BE49-F238E27FC236}">
                  <a16:creationId xmlns:a16="http://schemas.microsoft.com/office/drawing/2014/main" id="{098B4767-43AC-3376-D805-E4DC3014651B}"/>
                </a:ext>
              </a:extLst>
            </p:cNvPr>
            <p:cNvSpPr/>
            <p:nvPr/>
          </p:nvSpPr>
          <p:spPr>
            <a:xfrm flipH="1">
              <a:off x="2806877" y="2353723"/>
              <a:ext cx="139170" cy="139074"/>
            </a:xfrm>
            <a:custGeom>
              <a:avLst/>
              <a:gdLst/>
              <a:ahLst/>
              <a:cxnLst/>
              <a:rect l="l" t="t" r="r" b="b"/>
              <a:pathLst>
                <a:path w="2944" h="2544" extrusionOk="0">
                  <a:moveTo>
                    <a:pt x="1947" y="0"/>
                  </a:moveTo>
                  <a:cubicBezTo>
                    <a:pt x="1571" y="0"/>
                    <a:pt x="1131" y="187"/>
                    <a:pt x="767" y="537"/>
                  </a:cubicBezTo>
                  <a:cubicBezTo>
                    <a:pt x="170" y="1110"/>
                    <a:pt x="1" y="1903"/>
                    <a:pt x="390" y="2309"/>
                  </a:cubicBezTo>
                  <a:cubicBezTo>
                    <a:pt x="541" y="2467"/>
                    <a:pt x="755" y="2543"/>
                    <a:pt x="995" y="2543"/>
                  </a:cubicBezTo>
                  <a:cubicBezTo>
                    <a:pt x="1371" y="2543"/>
                    <a:pt x="1812" y="2357"/>
                    <a:pt x="2177" y="2006"/>
                  </a:cubicBezTo>
                  <a:cubicBezTo>
                    <a:pt x="2774" y="1434"/>
                    <a:pt x="2943" y="640"/>
                    <a:pt x="2554" y="234"/>
                  </a:cubicBezTo>
                  <a:cubicBezTo>
                    <a:pt x="2402" y="76"/>
                    <a:pt x="2188" y="0"/>
                    <a:pt x="1947"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337;p73">
              <a:extLst>
                <a:ext uri="{FF2B5EF4-FFF2-40B4-BE49-F238E27FC236}">
                  <a16:creationId xmlns:a16="http://schemas.microsoft.com/office/drawing/2014/main" id="{0976D791-023A-E899-3B53-B0F34128D289}"/>
                </a:ext>
              </a:extLst>
            </p:cNvPr>
            <p:cNvSpPr/>
            <p:nvPr/>
          </p:nvSpPr>
          <p:spPr>
            <a:xfrm flipH="1">
              <a:off x="1630340" y="1596835"/>
              <a:ext cx="739153" cy="467024"/>
            </a:xfrm>
            <a:custGeom>
              <a:avLst/>
              <a:gdLst/>
              <a:ahLst/>
              <a:cxnLst/>
              <a:rect l="l" t="t" r="r" b="b"/>
              <a:pathLst>
                <a:path w="15636" h="8543" extrusionOk="0">
                  <a:moveTo>
                    <a:pt x="2902" y="1"/>
                  </a:moveTo>
                  <a:cubicBezTo>
                    <a:pt x="1803" y="1"/>
                    <a:pt x="994" y="187"/>
                    <a:pt x="773" y="657"/>
                  </a:cubicBezTo>
                  <a:cubicBezTo>
                    <a:pt x="1" y="2295"/>
                    <a:pt x="6689" y="6765"/>
                    <a:pt x="9100" y="7900"/>
                  </a:cubicBezTo>
                  <a:cubicBezTo>
                    <a:pt x="10022" y="8334"/>
                    <a:pt x="10969" y="8542"/>
                    <a:pt x="11831" y="8542"/>
                  </a:cubicBezTo>
                  <a:cubicBezTo>
                    <a:pt x="13221" y="8542"/>
                    <a:pt x="14387" y="8000"/>
                    <a:pt x="14863" y="6988"/>
                  </a:cubicBezTo>
                  <a:cubicBezTo>
                    <a:pt x="15635" y="5350"/>
                    <a:pt x="14306" y="3101"/>
                    <a:pt x="11893" y="1966"/>
                  </a:cubicBezTo>
                  <a:cubicBezTo>
                    <a:pt x="10172" y="1156"/>
                    <a:pt x="5639" y="1"/>
                    <a:pt x="2902"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338;p73">
              <a:extLst>
                <a:ext uri="{FF2B5EF4-FFF2-40B4-BE49-F238E27FC236}">
                  <a16:creationId xmlns:a16="http://schemas.microsoft.com/office/drawing/2014/main" id="{CAA35D7B-8C10-CD44-AAEA-65DC192CC197}"/>
                </a:ext>
              </a:extLst>
            </p:cNvPr>
            <p:cNvSpPr/>
            <p:nvPr/>
          </p:nvSpPr>
          <p:spPr>
            <a:xfrm flipH="1">
              <a:off x="2270989" y="1493292"/>
              <a:ext cx="447812" cy="447727"/>
            </a:xfrm>
            <a:custGeom>
              <a:avLst/>
              <a:gdLst/>
              <a:ahLst/>
              <a:cxnLst/>
              <a:rect l="l" t="t" r="r" b="b"/>
              <a:pathLst>
                <a:path w="9473" h="8190" extrusionOk="0">
                  <a:moveTo>
                    <a:pt x="6269" y="0"/>
                  </a:moveTo>
                  <a:cubicBezTo>
                    <a:pt x="5058" y="0"/>
                    <a:pt x="3640" y="602"/>
                    <a:pt x="2466" y="1728"/>
                  </a:cubicBezTo>
                  <a:cubicBezTo>
                    <a:pt x="542" y="3574"/>
                    <a:pt x="0" y="6129"/>
                    <a:pt x="1254" y="7436"/>
                  </a:cubicBezTo>
                  <a:cubicBezTo>
                    <a:pt x="1742" y="7945"/>
                    <a:pt x="2431" y="8189"/>
                    <a:pt x="3203" y="8189"/>
                  </a:cubicBezTo>
                  <a:cubicBezTo>
                    <a:pt x="4414" y="8189"/>
                    <a:pt x="5832" y="7588"/>
                    <a:pt x="7007" y="6461"/>
                  </a:cubicBezTo>
                  <a:cubicBezTo>
                    <a:pt x="8930" y="4617"/>
                    <a:pt x="9473" y="2060"/>
                    <a:pt x="8219" y="754"/>
                  </a:cubicBezTo>
                  <a:cubicBezTo>
                    <a:pt x="7731" y="245"/>
                    <a:pt x="7042" y="0"/>
                    <a:pt x="6269"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339;p73">
              <a:extLst>
                <a:ext uri="{FF2B5EF4-FFF2-40B4-BE49-F238E27FC236}">
                  <a16:creationId xmlns:a16="http://schemas.microsoft.com/office/drawing/2014/main" id="{4B4A829C-6C74-B1E6-EB65-81FEA7ACDA26}"/>
                </a:ext>
              </a:extLst>
            </p:cNvPr>
            <p:cNvSpPr/>
            <p:nvPr/>
          </p:nvSpPr>
          <p:spPr>
            <a:xfrm flipH="1">
              <a:off x="2663214" y="1979351"/>
              <a:ext cx="226483" cy="226487"/>
            </a:xfrm>
            <a:custGeom>
              <a:avLst/>
              <a:gdLst/>
              <a:ahLst/>
              <a:cxnLst/>
              <a:rect l="l" t="t" r="r" b="b"/>
              <a:pathLst>
                <a:path w="4791" h="4143" extrusionOk="0">
                  <a:moveTo>
                    <a:pt x="3172" y="1"/>
                  </a:moveTo>
                  <a:cubicBezTo>
                    <a:pt x="2559" y="1"/>
                    <a:pt x="1842" y="305"/>
                    <a:pt x="1248" y="876"/>
                  </a:cubicBezTo>
                  <a:cubicBezTo>
                    <a:pt x="276" y="1808"/>
                    <a:pt x="1" y="3100"/>
                    <a:pt x="634" y="3761"/>
                  </a:cubicBezTo>
                  <a:cubicBezTo>
                    <a:pt x="881" y="4019"/>
                    <a:pt x="1229" y="4142"/>
                    <a:pt x="1620" y="4142"/>
                  </a:cubicBezTo>
                  <a:cubicBezTo>
                    <a:pt x="2232" y="4142"/>
                    <a:pt x="2949" y="3838"/>
                    <a:pt x="3543" y="3268"/>
                  </a:cubicBezTo>
                  <a:cubicBezTo>
                    <a:pt x="4517" y="2335"/>
                    <a:pt x="4791" y="1043"/>
                    <a:pt x="4157" y="382"/>
                  </a:cubicBezTo>
                  <a:cubicBezTo>
                    <a:pt x="3910" y="124"/>
                    <a:pt x="3562" y="1"/>
                    <a:pt x="3172"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340;p73">
              <a:extLst>
                <a:ext uri="{FF2B5EF4-FFF2-40B4-BE49-F238E27FC236}">
                  <a16:creationId xmlns:a16="http://schemas.microsoft.com/office/drawing/2014/main" id="{E9BB98DC-042F-BE11-2CC3-6465E029F55D}"/>
                </a:ext>
              </a:extLst>
            </p:cNvPr>
            <p:cNvSpPr/>
            <p:nvPr/>
          </p:nvSpPr>
          <p:spPr>
            <a:xfrm flipH="1">
              <a:off x="3137704" y="2155439"/>
              <a:ext cx="226530" cy="226433"/>
            </a:xfrm>
            <a:custGeom>
              <a:avLst/>
              <a:gdLst/>
              <a:ahLst/>
              <a:cxnLst/>
              <a:rect l="l" t="t" r="r" b="b"/>
              <a:pathLst>
                <a:path w="4792" h="4142" extrusionOk="0">
                  <a:moveTo>
                    <a:pt x="3170" y="0"/>
                  </a:moveTo>
                  <a:cubicBezTo>
                    <a:pt x="2558" y="0"/>
                    <a:pt x="1841" y="304"/>
                    <a:pt x="1248" y="874"/>
                  </a:cubicBezTo>
                  <a:cubicBezTo>
                    <a:pt x="276" y="1808"/>
                    <a:pt x="0" y="3100"/>
                    <a:pt x="636" y="3760"/>
                  </a:cubicBezTo>
                  <a:cubicBezTo>
                    <a:pt x="883" y="4017"/>
                    <a:pt x="1231" y="4141"/>
                    <a:pt x="1622" y="4141"/>
                  </a:cubicBezTo>
                  <a:cubicBezTo>
                    <a:pt x="2234" y="4141"/>
                    <a:pt x="2951" y="3837"/>
                    <a:pt x="3544" y="3268"/>
                  </a:cubicBezTo>
                  <a:cubicBezTo>
                    <a:pt x="4516" y="2334"/>
                    <a:pt x="4792" y="1042"/>
                    <a:pt x="4157" y="382"/>
                  </a:cubicBezTo>
                  <a:cubicBezTo>
                    <a:pt x="3910" y="124"/>
                    <a:pt x="3561" y="0"/>
                    <a:pt x="3170"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341;p73">
              <a:extLst>
                <a:ext uri="{FF2B5EF4-FFF2-40B4-BE49-F238E27FC236}">
                  <a16:creationId xmlns:a16="http://schemas.microsoft.com/office/drawing/2014/main" id="{83783FF9-109F-F782-422B-E0BC642E337D}"/>
                </a:ext>
              </a:extLst>
            </p:cNvPr>
            <p:cNvSpPr/>
            <p:nvPr/>
          </p:nvSpPr>
          <p:spPr>
            <a:xfrm flipH="1">
              <a:off x="2975076" y="2419762"/>
              <a:ext cx="77669" cy="77628"/>
            </a:xfrm>
            <a:custGeom>
              <a:avLst/>
              <a:gdLst/>
              <a:ahLst/>
              <a:cxnLst/>
              <a:rect l="l" t="t" r="r" b="b"/>
              <a:pathLst>
                <a:path w="1643" h="1420" extrusionOk="0">
                  <a:moveTo>
                    <a:pt x="1088" y="0"/>
                  </a:moveTo>
                  <a:cubicBezTo>
                    <a:pt x="877" y="0"/>
                    <a:pt x="632" y="105"/>
                    <a:pt x="429" y="300"/>
                  </a:cubicBezTo>
                  <a:cubicBezTo>
                    <a:pt x="95" y="620"/>
                    <a:pt x="1" y="1063"/>
                    <a:pt x="218" y="1289"/>
                  </a:cubicBezTo>
                  <a:cubicBezTo>
                    <a:pt x="302" y="1377"/>
                    <a:pt x="422" y="1419"/>
                    <a:pt x="556" y="1419"/>
                  </a:cubicBezTo>
                  <a:cubicBezTo>
                    <a:pt x="766" y="1419"/>
                    <a:pt x="1012" y="1315"/>
                    <a:pt x="1215" y="1120"/>
                  </a:cubicBezTo>
                  <a:cubicBezTo>
                    <a:pt x="1548" y="800"/>
                    <a:pt x="1642" y="357"/>
                    <a:pt x="1425" y="131"/>
                  </a:cubicBezTo>
                  <a:cubicBezTo>
                    <a:pt x="1341" y="43"/>
                    <a:pt x="1222" y="0"/>
                    <a:pt x="1088"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342;p73">
              <a:extLst>
                <a:ext uri="{FF2B5EF4-FFF2-40B4-BE49-F238E27FC236}">
                  <a16:creationId xmlns:a16="http://schemas.microsoft.com/office/drawing/2014/main" id="{F8175FA9-F93D-1713-B287-18D920DA8047}"/>
                </a:ext>
              </a:extLst>
            </p:cNvPr>
            <p:cNvSpPr/>
            <p:nvPr/>
          </p:nvSpPr>
          <p:spPr>
            <a:xfrm flipH="1">
              <a:off x="3043866" y="3565728"/>
              <a:ext cx="251159" cy="59096"/>
            </a:xfrm>
            <a:custGeom>
              <a:avLst/>
              <a:gdLst/>
              <a:ahLst/>
              <a:cxnLst/>
              <a:rect l="l" t="t" r="r" b="b"/>
              <a:pathLst>
                <a:path w="5313" h="1081" extrusionOk="0">
                  <a:moveTo>
                    <a:pt x="2982" y="1"/>
                  </a:moveTo>
                  <a:lnTo>
                    <a:pt x="2262" y="104"/>
                  </a:lnTo>
                  <a:lnTo>
                    <a:pt x="1577" y="259"/>
                  </a:lnTo>
                  <a:lnTo>
                    <a:pt x="1" y="944"/>
                  </a:lnTo>
                  <a:lnTo>
                    <a:pt x="1" y="944"/>
                  </a:lnTo>
                  <a:lnTo>
                    <a:pt x="481" y="756"/>
                  </a:lnTo>
                  <a:lnTo>
                    <a:pt x="1354" y="396"/>
                  </a:lnTo>
                  <a:lnTo>
                    <a:pt x="2879" y="190"/>
                  </a:lnTo>
                  <a:lnTo>
                    <a:pt x="4643" y="396"/>
                  </a:lnTo>
                  <a:lnTo>
                    <a:pt x="5183" y="1080"/>
                  </a:lnTo>
                  <a:lnTo>
                    <a:pt x="5101" y="825"/>
                  </a:lnTo>
                  <a:lnTo>
                    <a:pt x="4900" y="327"/>
                  </a:lnTo>
                  <a:lnTo>
                    <a:pt x="5312" y="259"/>
                  </a:lnTo>
                  <a:lnTo>
                    <a:pt x="4969" y="190"/>
                  </a:lnTo>
                  <a:lnTo>
                    <a:pt x="4266" y="139"/>
                  </a:lnTo>
                  <a:lnTo>
                    <a:pt x="2982"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343;p73">
              <a:extLst>
                <a:ext uri="{FF2B5EF4-FFF2-40B4-BE49-F238E27FC236}">
                  <a16:creationId xmlns:a16="http://schemas.microsoft.com/office/drawing/2014/main" id="{114BDF48-7463-423F-7C09-58A6DACC67B3}"/>
                </a:ext>
              </a:extLst>
            </p:cNvPr>
            <p:cNvSpPr/>
            <p:nvPr/>
          </p:nvSpPr>
          <p:spPr>
            <a:xfrm flipH="1">
              <a:off x="3036625" y="3624770"/>
              <a:ext cx="13425" cy="19735"/>
            </a:xfrm>
            <a:custGeom>
              <a:avLst/>
              <a:gdLst/>
              <a:ahLst/>
              <a:cxnLst/>
              <a:rect l="l" t="t" r="r" b="b"/>
              <a:pathLst>
                <a:path w="284" h="361" extrusionOk="0">
                  <a:moveTo>
                    <a:pt x="1" y="0"/>
                  </a:moveTo>
                  <a:lnTo>
                    <a:pt x="22" y="71"/>
                  </a:lnTo>
                  <a:lnTo>
                    <a:pt x="284" y="360"/>
                  </a:lnTo>
                  <a:lnTo>
                    <a:pt x="1"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344;p73">
              <a:extLst>
                <a:ext uri="{FF2B5EF4-FFF2-40B4-BE49-F238E27FC236}">
                  <a16:creationId xmlns:a16="http://schemas.microsoft.com/office/drawing/2014/main" id="{778282CC-704E-B885-2B6E-F81E5BD5B89E}"/>
                </a:ext>
              </a:extLst>
            </p:cNvPr>
            <p:cNvSpPr/>
            <p:nvPr/>
          </p:nvSpPr>
          <p:spPr>
            <a:xfrm flipH="1">
              <a:off x="3554422" y="3752476"/>
              <a:ext cx="146592" cy="202816"/>
            </a:xfrm>
            <a:custGeom>
              <a:avLst/>
              <a:gdLst/>
              <a:ahLst/>
              <a:cxnLst/>
              <a:rect l="l" t="t" r="r" b="b"/>
              <a:pathLst>
                <a:path w="3101" h="3710" extrusionOk="0">
                  <a:moveTo>
                    <a:pt x="2607" y="1"/>
                  </a:moveTo>
                  <a:lnTo>
                    <a:pt x="2865" y="644"/>
                  </a:lnTo>
                  <a:lnTo>
                    <a:pt x="2499" y="1207"/>
                  </a:lnTo>
                  <a:lnTo>
                    <a:pt x="1388" y="1581"/>
                  </a:lnTo>
                  <a:lnTo>
                    <a:pt x="708" y="1721"/>
                  </a:lnTo>
                  <a:cubicBezTo>
                    <a:pt x="708" y="1721"/>
                    <a:pt x="607" y="1971"/>
                    <a:pt x="482" y="2273"/>
                  </a:cubicBezTo>
                  <a:cubicBezTo>
                    <a:pt x="350" y="2593"/>
                    <a:pt x="193" y="2970"/>
                    <a:pt x="105" y="3164"/>
                  </a:cubicBezTo>
                  <a:cubicBezTo>
                    <a:pt x="89" y="3208"/>
                    <a:pt x="67" y="3251"/>
                    <a:pt x="44" y="3293"/>
                  </a:cubicBezTo>
                  <a:lnTo>
                    <a:pt x="1" y="3710"/>
                  </a:lnTo>
                  <a:lnTo>
                    <a:pt x="864" y="1802"/>
                  </a:lnTo>
                  <a:lnTo>
                    <a:pt x="987" y="2025"/>
                  </a:lnTo>
                  <a:lnTo>
                    <a:pt x="1291" y="1895"/>
                  </a:lnTo>
                  <a:lnTo>
                    <a:pt x="1851" y="1822"/>
                  </a:lnTo>
                  <a:lnTo>
                    <a:pt x="2388" y="1504"/>
                  </a:lnTo>
                  <a:lnTo>
                    <a:pt x="2774" y="1219"/>
                  </a:lnTo>
                  <a:lnTo>
                    <a:pt x="3100" y="718"/>
                  </a:lnTo>
                  <a:lnTo>
                    <a:pt x="2607"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345;p73">
              <a:extLst>
                <a:ext uri="{FF2B5EF4-FFF2-40B4-BE49-F238E27FC236}">
                  <a16:creationId xmlns:a16="http://schemas.microsoft.com/office/drawing/2014/main" id="{FE1CB6F7-A711-3A22-DC74-1532B007F3A3}"/>
                </a:ext>
              </a:extLst>
            </p:cNvPr>
            <p:cNvSpPr/>
            <p:nvPr/>
          </p:nvSpPr>
          <p:spPr>
            <a:xfrm flipH="1">
              <a:off x="2304219" y="4163421"/>
              <a:ext cx="349911" cy="146400"/>
            </a:xfrm>
            <a:custGeom>
              <a:avLst/>
              <a:gdLst/>
              <a:ahLst/>
              <a:cxnLst/>
              <a:rect l="l" t="t" r="r" b="b"/>
              <a:pathLst>
                <a:path w="7402" h="2678" extrusionOk="0">
                  <a:moveTo>
                    <a:pt x="1640" y="1"/>
                  </a:moveTo>
                  <a:cubicBezTo>
                    <a:pt x="648" y="1"/>
                    <a:pt x="0" y="244"/>
                    <a:pt x="14" y="695"/>
                  </a:cubicBezTo>
                  <a:cubicBezTo>
                    <a:pt x="17" y="818"/>
                    <a:pt x="71" y="950"/>
                    <a:pt x="168" y="1084"/>
                  </a:cubicBezTo>
                  <a:cubicBezTo>
                    <a:pt x="2033" y="2024"/>
                    <a:pt x="5066" y="2678"/>
                    <a:pt x="6585" y="2678"/>
                  </a:cubicBezTo>
                  <a:cubicBezTo>
                    <a:pt x="6803" y="2678"/>
                    <a:pt x="6990" y="2664"/>
                    <a:pt x="7137" y="2636"/>
                  </a:cubicBezTo>
                  <a:cubicBezTo>
                    <a:pt x="7217" y="2621"/>
                    <a:pt x="7297" y="2598"/>
                    <a:pt x="7373" y="2567"/>
                  </a:cubicBezTo>
                  <a:cubicBezTo>
                    <a:pt x="7393" y="2515"/>
                    <a:pt x="7402" y="2461"/>
                    <a:pt x="7400" y="2405"/>
                  </a:cubicBezTo>
                  <a:cubicBezTo>
                    <a:pt x="7380" y="1692"/>
                    <a:pt x="5710" y="730"/>
                    <a:pt x="3670" y="258"/>
                  </a:cubicBezTo>
                  <a:cubicBezTo>
                    <a:pt x="2918" y="84"/>
                    <a:pt x="2220" y="1"/>
                    <a:pt x="164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346;p73">
              <a:extLst>
                <a:ext uri="{FF2B5EF4-FFF2-40B4-BE49-F238E27FC236}">
                  <a16:creationId xmlns:a16="http://schemas.microsoft.com/office/drawing/2014/main" id="{DBC94D3A-A876-FF6B-CDCB-6EEE9FD18CE3}"/>
                </a:ext>
              </a:extLst>
            </p:cNvPr>
            <p:cNvSpPr/>
            <p:nvPr/>
          </p:nvSpPr>
          <p:spPr>
            <a:xfrm flipH="1">
              <a:off x="2513255" y="4024945"/>
              <a:ext cx="63771" cy="101244"/>
            </a:xfrm>
            <a:custGeom>
              <a:avLst/>
              <a:gdLst/>
              <a:ahLst/>
              <a:cxnLst/>
              <a:rect l="l" t="t" r="r" b="b"/>
              <a:pathLst>
                <a:path w="1349" h="1852" extrusionOk="0">
                  <a:moveTo>
                    <a:pt x="1" y="1"/>
                  </a:moveTo>
                  <a:lnTo>
                    <a:pt x="93" y="525"/>
                  </a:lnTo>
                  <a:lnTo>
                    <a:pt x="344" y="1234"/>
                  </a:lnTo>
                  <a:lnTo>
                    <a:pt x="1235" y="1851"/>
                  </a:lnTo>
                  <a:lnTo>
                    <a:pt x="1144" y="1256"/>
                  </a:lnTo>
                  <a:lnTo>
                    <a:pt x="1348" y="1051"/>
                  </a:lnTo>
                  <a:lnTo>
                    <a:pt x="915" y="595"/>
                  </a:lnTo>
                  <a:lnTo>
                    <a:pt x="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347;p73">
              <a:extLst>
                <a:ext uri="{FF2B5EF4-FFF2-40B4-BE49-F238E27FC236}">
                  <a16:creationId xmlns:a16="http://schemas.microsoft.com/office/drawing/2014/main" id="{6618F3CC-66AE-06EB-0BCC-01622BCEFB49}"/>
                </a:ext>
              </a:extLst>
            </p:cNvPr>
            <p:cNvSpPr/>
            <p:nvPr/>
          </p:nvSpPr>
          <p:spPr>
            <a:xfrm flipH="1">
              <a:off x="2136955" y="4261277"/>
              <a:ext cx="111279" cy="53519"/>
            </a:xfrm>
            <a:custGeom>
              <a:avLst/>
              <a:gdLst/>
              <a:ahLst/>
              <a:cxnLst/>
              <a:rect l="l" t="t" r="r" b="b"/>
              <a:pathLst>
                <a:path w="2354" h="979" extrusionOk="0">
                  <a:moveTo>
                    <a:pt x="935" y="0"/>
                  </a:moveTo>
                  <a:lnTo>
                    <a:pt x="0" y="362"/>
                  </a:lnTo>
                  <a:lnTo>
                    <a:pt x="582" y="863"/>
                  </a:lnTo>
                  <a:lnTo>
                    <a:pt x="1425" y="978"/>
                  </a:lnTo>
                  <a:lnTo>
                    <a:pt x="2354" y="588"/>
                  </a:lnTo>
                  <a:lnTo>
                    <a:pt x="1626" y="175"/>
                  </a:lnTo>
                  <a:lnTo>
                    <a:pt x="935"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2348;p73">
              <a:extLst>
                <a:ext uri="{FF2B5EF4-FFF2-40B4-BE49-F238E27FC236}">
                  <a16:creationId xmlns:a16="http://schemas.microsoft.com/office/drawing/2014/main" id="{3D78E3AF-B912-5580-1EE1-B2C128E6783A}"/>
                </a:ext>
              </a:extLst>
            </p:cNvPr>
            <p:cNvSpPr/>
            <p:nvPr/>
          </p:nvSpPr>
          <p:spPr>
            <a:xfrm flipH="1">
              <a:off x="2652098" y="4103504"/>
              <a:ext cx="35643" cy="60517"/>
            </a:xfrm>
            <a:custGeom>
              <a:avLst/>
              <a:gdLst/>
              <a:ahLst/>
              <a:cxnLst/>
              <a:rect l="l" t="t" r="r" b="b"/>
              <a:pathLst>
                <a:path w="754" h="1107" extrusionOk="0">
                  <a:moveTo>
                    <a:pt x="283" y="0"/>
                  </a:moveTo>
                  <a:lnTo>
                    <a:pt x="162" y="102"/>
                  </a:lnTo>
                  <a:lnTo>
                    <a:pt x="0" y="357"/>
                  </a:lnTo>
                  <a:lnTo>
                    <a:pt x="385" y="1106"/>
                  </a:lnTo>
                  <a:lnTo>
                    <a:pt x="552" y="657"/>
                  </a:lnTo>
                  <a:lnTo>
                    <a:pt x="754" y="636"/>
                  </a:lnTo>
                  <a:lnTo>
                    <a:pt x="588" y="337"/>
                  </a:lnTo>
                  <a:lnTo>
                    <a:pt x="28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2349;p73">
              <a:extLst>
                <a:ext uri="{FF2B5EF4-FFF2-40B4-BE49-F238E27FC236}">
                  <a16:creationId xmlns:a16="http://schemas.microsoft.com/office/drawing/2014/main" id="{4F62C94F-AFA2-9C07-F2F9-A786B985C296}"/>
                </a:ext>
              </a:extLst>
            </p:cNvPr>
            <p:cNvSpPr/>
            <p:nvPr/>
          </p:nvSpPr>
          <p:spPr>
            <a:xfrm flipH="1">
              <a:off x="2583931" y="3974157"/>
              <a:ext cx="92323" cy="48053"/>
            </a:xfrm>
            <a:custGeom>
              <a:avLst/>
              <a:gdLst/>
              <a:ahLst/>
              <a:cxnLst/>
              <a:rect l="l" t="t" r="r" b="b"/>
              <a:pathLst>
                <a:path w="1953" h="879" extrusionOk="0">
                  <a:moveTo>
                    <a:pt x="1082" y="1"/>
                  </a:moveTo>
                  <a:lnTo>
                    <a:pt x="0" y="133"/>
                  </a:lnTo>
                  <a:lnTo>
                    <a:pt x="533" y="581"/>
                  </a:lnTo>
                  <a:lnTo>
                    <a:pt x="1088" y="879"/>
                  </a:lnTo>
                  <a:lnTo>
                    <a:pt x="1609" y="604"/>
                  </a:lnTo>
                  <a:lnTo>
                    <a:pt x="1952" y="461"/>
                  </a:lnTo>
                  <a:lnTo>
                    <a:pt x="1420" y="82"/>
                  </a:lnTo>
                  <a:lnTo>
                    <a:pt x="108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2350;p73">
              <a:extLst>
                <a:ext uri="{FF2B5EF4-FFF2-40B4-BE49-F238E27FC236}">
                  <a16:creationId xmlns:a16="http://schemas.microsoft.com/office/drawing/2014/main" id="{ABDF7378-897B-A093-A4FF-E5A687861B9B}"/>
                </a:ext>
              </a:extLst>
            </p:cNvPr>
            <p:cNvSpPr/>
            <p:nvPr/>
          </p:nvSpPr>
          <p:spPr>
            <a:xfrm flipH="1">
              <a:off x="2041837" y="4364328"/>
              <a:ext cx="28458" cy="12191"/>
            </a:xfrm>
            <a:custGeom>
              <a:avLst/>
              <a:gdLst/>
              <a:ahLst/>
              <a:cxnLst/>
              <a:rect l="l" t="t" r="r" b="b"/>
              <a:pathLst>
                <a:path w="602" h="223" extrusionOk="0">
                  <a:moveTo>
                    <a:pt x="602" y="1"/>
                  </a:moveTo>
                  <a:lnTo>
                    <a:pt x="297" y="41"/>
                  </a:lnTo>
                  <a:lnTo>
                    <a:pt x="0" y="222"/>
                  </a:lnTo>
                  <a:lnTo>
                    <a:pt x="602" y="1"/>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2351;p73">
              <a:extLst>
                <a:ext uri="{FF2B5EF4-FFF2-40B4-BE49-F238E27FC236}">
                  <a16:creationId xmlns:a16="http://schemas.microsoft.com/office/drawing/2014/main" id="{1576171C-4A42-D816-87DE-E47AEB556841}"/>
                </a:ext>
              </a:extLst>
            </p:cNvPr>
            <p:cNvSpPr/>
            <p:nvPr/>
          </p:nvSpPr>
          <p:spPr>
            <a:xfrm flipH="1">
              <a:off x="1897513" y="4265378"/>
              <a:ext cx="144370" cy="99003"/>
            </a:xfrm>
            <a:custGeom>
              <a:avLst/>
              <a:gdLst/>
              <a:ahLst/>
              <a:cxnLst/>
              <a:rect l="l" t="t" r="r" b="b"/>
              <a:pathLst>
                <a:path w="3054" h="1811" extrusionOk="0">
                  <a:moveTo>
                    <a:pt x="2894" y="0"/>
                  </a:moveTo>
                  <a:lnTo>
                    <a:pt x="2414" y="708"/>
                  </a:lnTo>
                  <a:lnTo>
                    <a:pt x="1317" y="1325"/>
                  </a:lnTo>
                  <a:lnTo>
                    <a:pt x="1" y="1811"/>
                  </a:lnTo>
                  <a:lnTo>
                    <a:pt x="1294" y="1645"/>
                  </a:lnTo>
                  <a:lnTo>
                    <a:pt x="2077" y="1270"/>
                  </a:lnTo>
                  <a:lnTo>
                    <a:pt x="2391" y="1120"/>
                  </a:lnTo>
                  <a:lnTo>
                    <a:pt x="3054" y="91"/>
                  </a:lnTo>
                  <a:lnTo>
                    <a:pt x="2894"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2352;p73">
              <a:extLst>
                <a:ext uri="{FF2B5EF4-FFF2-40B4-BE49-F238E27FC236}">
                  <a16:creationId xmlns:a16="http://schemas.microsoft.com/office/drawing/2014/main" id="{5204E880-FBF4-28C5-4F2D-02153465613D}"/>
                </a:ext>
              </a:extLst>
            </p:cNvPr>
            <p:cNvSpPr/>
            <p:nvPr/>
          </p:nvSpPr>
          <p:spPr>
            <a:xfrm flipH="1">
              <a:off x="2681172" y="4465028"/>
              <a:ext cx="31153" cy="3881"/>
            </a:xfrm>
            <a:custGeom>
              <a:avLst/>
              <a:gdLst/>
              <a:ahLst/>
              <a:cxnLst/>
              <a:rect l="l" t="t" r="r" b="b"/>
              <a:pathLst>
                <a:path w="659" h="71" extrusionOk="0">
                  <a:moveTo>
                    <a:pt x="351" y="0"/>
                  </a:moveTo>
                  <a:lnTo>
                    <a:pt x="0" y="71"/>
                  </a:lnTo>
                  <a:lnTo>
                    <a:pt x="659" y="71"/>
                  </a:lnTo>
                  <a:lnTo>
                    <a:pt x="351"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2353;p73">
              <a:extLst>
                <a:ext uri="{FF2B5EF4-FFF2-40B4-BE49-F238E27FC236}">
                  <a16:creationId xmlns:a16="http://schemas.microsoft.com/office/drawing/2014/main" id="{35ECF741-BF98-4CFC-6B13-59E8AF553D68}"/>
                </a:ext>
              </a:extLst>
            </p:cNvPr>
            <p:cNvSpPr/>
            <p:nvPr/>
          </p:nvSpPr>
          <p:spPr>
            <a:xfrm flipH="1">
              <a:off x="2513543" y="4429548"/>
              <a:ext cx="167676" cy="55597"/>
            </a:xfrm>
            <a:custGeom>
              <a:avLst/>
              <a:gdLst/>
              <a:ahLst/>
              <a:cxnLst/>
              <a:rect l="l" t="t" r="r" b="b"/>
              <a:pathLst>
                <a:path w="3547" h="1017" extrusionOk="0">
                  <a:moveTo>
                    <a:pt x="3425" y="0"/>
                  </a:moveTo>
                  <a:lnTo>
                    <a:pt x="2713" y="512"/>
                  </a:lnTo>
                  <a:lnTo>
                    <a:pt x="1440" y="718"/>
                  </a:lnTo>
                  <a:lnTo>
                    <a:pt x="1" y="720"/>
                  </a:lnTo>
                  <a:lnTo>
                    <a:pt x="1305" y="1017"/>
                  </a:lnTo>
                  <a:lnTo>
                    <a:pt x="2191" y="934"/>
                  </a:lnTo>
                  <a:lnTo>
                    <a:pt x="2546" y="900"/>
                  </a:lnTo>
                  <a:lnTo>
                    <a:pt x="3546" y="145"/>
                  </a:lnTo>
                  <a:lnTo>
                    <a:pt x="3425"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2354;p73">
              <a:extLst>
                <a:ext uri="{FF2B5EF4-FFF2-40B4-BE49-F238E27FC236}">
                  <a16:creationId xmlns:a16="http://schemas.microsoft.com/office/drawing/2014/main" id="{B267CA33-56FD-6ADA-CF41-30DDD60D622A}"/>
                </a:ext>
              </a:extLst>
            </p:cNvPr>
            <p:cNvSpPr/>
            <p:nvPr/>
          </p:nvSpPr>
          <p:spPr>
            <a:xfrm flipH="1">
              <a:off x="1653909" y="4414076"/>
              <a:ext cx="103858" cy="46850"/>
            </a:xfrm>
            <a:custGeom>
              <a:avLst/>
              <a:gdLst/>
              <a:ahLst/>
              <a:cxnLst/>
              <a:rect l="l" t="t" r="r" b="b"/>
              <a:pathLst>
                <a:path w="2197" h="857" extrusionOk="0">
                  <a:moveTo>
                    <a:pt x="2139" y="0"/>
                  </a:moveTo>
                  <a:lnTo>
                    <a:pt x="2099" y="26"/>
                  </a:lnTo>
                  <a:lnTo>
                    <a:pt x="1159" y="652"/>
                  </a:lnTo>
                  <a:lnTo>
                    <a:pt x="171" y="680"/>
                  </a:lnTo>
                  <a:lnTo>
                    <a:pt x="0" y="817"/>
                  </a:lnTo>
                  <a:lnTo>
                    <a:pt x="1339" y="857"/>
                  </a:lnTo>
                  <a:lnTo>
                    <a:pt x="1917" y="545"/>
                  </a:lnTo>
                  <a:lnTo>
                    <a:pt x="2197" y="137"/>
                  </a:lnTo>
                  <a:lnTo>
                    <a:pt x="2139"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2355;p73">
              <a:extLst>
                <a:ext uri="{FF2B5EF4-FFF2-40B4-BE49-F238E27FC236}">
                  <a16:creationId xmlns:a16="http://schemas.microsoft.com/office/drawing/2014/main" id="{867F3DB6-E303-A276-5FA6-29762C0B9E34}"/>
                </a:ext>
              </a:extLst>
            </p:cNvPr>
            <p:cNvSpPr/>
            <p:nvPr/>
          </p:nvSpPr>
          <p:spPr>
            <a:xfrm flipH="1">
              <a:off x="1596101" y="4452727"/>
              <a:ext cx="346602" cy="82493"/>
            </a:xfrm>
            <a:custGeom>
              <a:avLst/>
              <a:gdLst/>
              <a:ahLst/>
              <a:cxnLst/>
              <a:rect l="l" t="t" r="r" b="b"/>
              <a:pathLst>
                <a:path w="7332" h="1509" extrusionOk="0">
                  <a:moveTo>
                    <a:pt x="3802" y="0"/>
                  </a:moveTo>
                  <a:cubicBezTo>
                    <a:pt x="3148" y="0"/>
                    <a:pt x="2455" y="134"/>
                    <a:pt x="1971" y="584"/>
                  </a:cubicBezTo>
                  <a:cubicBezTo>
                    <a:pt x="1211" y="1290"/>
                    <a:pt x="1" y="1508"/>
                    <a:pt x="1" y="1508"/>
                  </a:cubicBezTo>
                  <a:lnTo>
                    <a:pt x="7332" y="1508"/>
                  </a:lnTo>
                  <a:cubicBezTo>
                    <a:pt x="7332" y="1508"/>
                    <a:pt x="6876" y="278"/>
                    <a:pt x="5851" y="278"/>
                  </a:cubicBezTo>
                  <a:cubicBezTo>
                    <a:pt x="5788" y="278"/>
                    <a:pt x="5722" y="283"/>
                    <a:pt x="5654" y="293"/>
                  </a:cubicBezTo>
                  <a:cubicBezTo>
                    <a:pt x="5654" y="293"/>
                    <a:pt x="4770" y="0"/>
                    <a:pt x="3802"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356;p73">
              <a:extLst>
                <a:ext uri="{FF2B5EF4-FFF2-40B4-BE49-F238E27FC236}">
                  <a16:creationId xmlns:a16="http://schemas.microsoft.com/office/drawing/2014/main" id="{A7E83D5A-702B-F5E2-CC70-431F17BD320E}"/>
                </a:ext>
              </a:extLst>
            </p:cNvPr>
            <p:cNvSpPr/>
            <p:nvPr/>
          </p:nvSpPr>
          <p:spPr>
            <a:xfrm flipH="1">
              <a:off x="3818827" y="4121052"/>
              <a:ext cx="180675" cy="68444"/>
            </a:xfrm>
            <a:custGeom>
              <a:avLst/>
              <a:gdLst/>
              <a:ahLst/>
              <a:cxnLst/>
              <a:rect l="l" t="t" r="r" b="b"/>
              <a:pathLst>
                <a:path w="3822" h="1252" extrusionOk="0">
                  <a:moveTo>
                    <a:pt x="2552" y="1"/>
                  </a:moveTo>
                  <a:lnTo>
                    <a:pt x="1165" y="738"/>
                  </a:lnTo>
                  <a:lnTo>
                    <a:pt x="687" y="1045"/>
                  </a:lnTo>
                  <a:lnTo>
                    <a:pt x="293" y="995"/>
                  </a:lnTo>
                  <a:lnTo>
                    <a:pt x="0" y="395"/>
                  </a:lnTo>
                  <a:lnTo>
                    <a:pt x="137" y="1218"/>
                  </a:lnTo>
                  <a:lnTo>
                    <a:pt x="703" y="1251"/>
                  </a:lnTo>
                  <a:lnTo>
                    <a:pt x="2211" y="430"/>
                  </a:lnTo>
                  <a:lnTo>
                    <a:pt x="3821" y="481"/>
                  </a:lnTo>
                  <a:lnTo>
                    <a:pt x="2929" y="310"/>
                  </a:lnTo>
                  <a:lnTo>
                    <a:pt x="2552" y="1"/>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357;p73">
              <a:extLst>
                <a:ext uri="{FF2B5EF4-FFF2-40B4-BE49-F238E27FC236}">
                  <a16:creationId xmlns:a16="http://schemas.microsoft.com/office/drawing/2014/main" id="{65808081-EDFE-1B23-E2F3-38CB22E2CDFB}"/>
                </a:ext>
              </a:extLst>
            </p:cNvPr>
            <p:cNvSpPr/>
            <p:nvPr/>
          </p:nvSpPr>
          <p:spPr>
            <a:xfrm flipH="1">
              <a:off x="3290302" y="4476071"/>
              <a:ext cx="136192" cy="28372"/>
            </a:xfrm>
            <a:custGeom>
              <a:avLst/>
              <a:gdLst/>
              <a:ahLst/>
              <a:cxnLst/>
              <a:rect l="l" t="t" r="r" b="b"/>
              <a:pathLst>
                <a:path w="2881" h="519" extrusionOk="0">
                  <a:moveTo>
                    <a:pt x="1601" y="0"/>
                  </a:moveTo>
                  <a:cubicBezTo>
                    <a:pt x="862" y="0"/>
                    <a:pt x="253" y="196"/>
                    <a:pt x="1" y="447"/>
                  </a:cubicBezTo>
                  <a:cubicBezTo>
                    <a:pt x="327" y="494"/>
                    <a:pt x="658" y="518"/>
                    <a:pt x="988" y="518"/>
                  </a:cubicBezTo>
                  <a:cubicBezTo>
                    <a:pt x="1008" y="518"/>
                    <a:pt x="1027" y="518"/>
                    <a:pt x="1047" y="518"/>
                  </a:cubicBezTo>
                  <a:cubicBezTo>
                    <a:pt x="1929" y="518"/>
                    <a:pt x="2668" y="381"/>
                    <a:pt x="2880" y="194"/>
                  </a:cubicBezTo>
                  <a:cubicBezTo>
                    <a:pt x="2439" y="58"/>
                    <a:pt x="2001" y="0"/>
                    <a:pt x="1601"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2358;p73">
              <a:extLst>
                <a:ext uri="{FF2B5EF4-FFF2-40B4-BE49-F238E27FC236}">
                  <a16:creationId xmlns:a16="http://schemas.microsoft.com/office/drawing/2014/main" id="{536B6F99-14B8-4F7F-51B2-6483AC665432}"/>
                </a:ext>
              </a:extLst>
            </p:cNvPr>
            <p:cNvSpPr/>
            <p:nvPr/>
          </p:nvSpPr>
          <p:spPr>
            <a:xfrm rot="-127220" flipH="1">
              <a:off x="1588801" y="2798343"/>
              <a:ext cx="390577" cy="94833"/>
            </a:xfrm>
            <a:custGeom>
              <a:avLst/>
              <a:gdLst/>
              <a:ahLst/>
              <a:cxnLst/>
              <a:rect l="l" t="t" r="r" b="b"/>
              <a:pathLst>
                <a:path w="8073" h="1766" extrusionOk="0">
                  <a:moveTo>
                    <a:pt x="3213" y="0"/>
                  </a:moveTo>
                  <a:cubicBezTo>
                    <a:pt x="2159" y="0"/>
                    <a:pt x="1079" y="124"/>
                    <a:pt x="776" y="240"/>
                  </a:cubicBezTo>
                  <a:cubicBezTo>
                    <a:pt x="1" y="537"/>
                    <a:pt x="5280" y="1765"/>
                    <a:pt x="7071" y="1765"/>
                  </a:cubicBezTo>
                  <a:cubicBezTo>
                    <a:pt x="8072" y="1765"/>
                    <a:pt x="7984" y="1382"/>
                    <a:pt x="5138" y="237"/>
                  </a:cubicBezTo>
                  <a:cubicBezTo>
                    <a:pt x="4706" y="63"/>
                    <a:pt x="3966" y="0"/>
                    <a:pt x="3213"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359;p73">
              <a:extLst>
                <a:ext uri="{FF2B5EF4-FFF2-40B4-BE49-F238E27FC236}">
                  <a16:creationId xmlns:a16="http://schemas.microsoft.com/office/drawing/2014/main" id="{32F978B7-C794-0963-5F96-0EB5DD202641}"/>
                </a:ext>
              </a:extLst>
            </p:cNvPr>
            <p:cNvSpPr/>
            <p:nvPr/>
          </p:nvSpPr>
          <p:spPr>
            <a:xfrm flipH="1">
              <a:off x="2773315" y="2743401"/>
              <a:ext cx="218163" cy="79213"/>
            </a:xfrm>
            <a:custGeom>
              <a:avLst/>
              <a:gdLst/>
              <a:ahLst/>
              <a:cxnLst/>
              <a:rect l="l" t="t" r="r" b="b"/>
              <a:pathLst>
                <a:path w="4615" h="1449" extrusionOk="0">
                  <a:moveTo>
                    <a:pt x="3648" y="1"/>
                  </a:moveTo>
                  <a:cubicBezTo>
                    <a:pt x="3215" y="1"/>
                    <a:pt x="2634" y="176"/>
                    <a:pt x="1968" y="627"/>
                  </a:cubicBezTo>
                  <a:cubicBezTo>
                    <a:pt x="1930" y="652"/>
                    <a:pt x="1885" y="662"/>
                    <a:pt x="1835" y="662"/>
                  </a:cubicBezTo>
                  <a:cubicBezTo>
                    <a:pt x="1636" y="662"/>
                    <a:pt x="1346" y="502"/>
                    <a:pt x="1031" y="502"/>
                  </a:cubicBezTo>
                  <a:cubicBezTo>
                    <a:pt x="819" y="502"/>
                    <a:pt x="595" y="574"/>
                    <a:pt x="380" y="816"/>
                  </a:cubicBezTo>
                  <a:cubicBezTo>
                    <a:pt x="0" y="1242"/>
                    <a:pt x="510" y="1449"/>
                    <a:pt x="1146" y="1449"/>
                  </a:cubicBezTo>
                  <a:cubicBezTo>
                    <a:pt x="1543" y="1449"/>
                    <a:pt x="1990" y="1368"/>
                    <a:pt x="2301" y="1210"/>
                  </a:cubicBezTo>
                  <a:cubicBezTo>
                    <a:pt x="2551" y="1081"/>
                    <a:pt x="2831" y="874"/>
                    <a:pt x="3085" y="874"/>
                  </a:cubicBezTo>
                  <a:cubicBezTo>
                    <a:pt x="3138" y="874"/>
                    <a:pt x="3191" y="883"/>
                    <a:pt x="3241" y="903"/>
                  </a:cubicBezTo>
                  <a:cubicBezTo>
                    <a:pt x="3497" y="1009"/>
                    <a:pt x="3714" y="1048"/>
                    <a:pt x="3889" y="1048"/>
                  </a:cubicBezTo>
                  <a:cubicBezTo>
                    <a:pt x="4169" y="1048"/>
                    <a:pt x="4340" y="947"/>
                    <a:pt x="4386" y="856"/>
                  </a:cubicBezTo>
                  <a:cubicBezTo>
                    <a:pt x="4615" y="397"/>
                    <a:pt x="4298" y="1"/>
                    <a:pt x="364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360;p73">
              <a:extLst>
                <a:ext uri="{FF2B5EF4-FFF2-40B4-BE49-F238E27FC236}">
                  <a16:creationId xmlns:a16="http://schemas.microsoft.com/office/drawing/2014/main" id="{59C9ADEA-94B8-1A4C-B8C1-92373F5A1DC9}"/>
                </a:ext>
              </a:extLst>
            </p:cNvPr>
            <p:cNvSpPr/>
            <p:nvPr/>
          </p:nvSpPr>
          <p:spPr>
            <a:xfrm flipH="1">
              <a:off x="3064944" y="3823819"/>
              <a:ext cx="64149" cy="118519"/>
            </a:xfrm>
            <a:custGeom>
              <a:avLst/>
              <a:gdLst/>
              <a:ahLst/>
              <a:cxnLst/>
              <a:rect l="l" t="t" r="r" b="b"/>
              <a:pathLst>
                <a:path w="1357" h="2168" extrusionOk="0">
                  <a:moveTo>
                    <a:pt x="1356" y="0"/>
                  </a:moveTo>
                  <a:lnTo>
                    <a:pt x="255" y="30"/>
                  </a:lnTo>
                  <a:lnTo>
                    <a:pt x="1" y="1879"/>
                  </a:lnTo>
                  <a:lnTo>
                    <a:pt x="1208" y="2168"/>
                  </a:lnTo>
                  <a:lnTo>
                    <a:pt x="1356"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361;p73">
              <a:extLst>
                <a:ext uri="{FF2B5EF4-FFF2-40B4-BE49-F238E27FC236}">
                  <a16:creationId xmlns:a16="http://schemas.microsoft.com/office/drawing/2014/main" id="{50A75396-7851-5622-7F74-4A8045CDE856}"/>
                </a:ext>
              </a:extLst>
            </p:cNvPr>
            <p:cNvSpPr/>
            <p:nvPr/>
          </p:nvSpPr>
          <p:spPr>
            <a:xfrm flipH="1">
              <a:off x="3087445" y="3816657"/>
              <a:ext cx="21036" cy="126938"/>
            </a:xfrm>
            <a:custGeom>
              <a:avLst/>
              <a:gdLst/>
              <a:ahLst/>
              <a:cxnLst/>
              <a:rect l="l" t="t" r="r" b="b"/>
              <a:pathLst>
                <a:path w="445" h="2322" extrusionOk="0">
                  <a:moveTo>
                    <a:pt x="445" y="1"/>
                  </a:moveTo>
                  <a:lnTo>
                    <a:pt x="260" y="10"/>
                  </a:lnTo>
                  <a:lnTo>
                    <a:pt x="0" y="2322"/>
                  </a:lnTo>
                  <a:lnTo>
                    <a:pt x="194" y="2306"/>
                  </a:lnTo>
                  <a:lnTo>
                    <a:pt x="445"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362;p73">
              <a:extLst>
                <a:ext uri="{FF2B5EF4-FFF2-40B4-BE49-F238E27FC236}">
                  <a16:creationId xmlns:a16="http://schemas.microsoft.com/office/drawing/2014/main" id="{407AFF7F-78B3-012E-5CA8-03AB5ACE04F2}"/>
                </a:ext>
              </a:extLst>
            </p:cNvPr>
            <p:cNvSpPr/>
            <p:nvPr/>
          </p:nvSpPr>
          <p:spPr>
            <a:xfrm flipH="1">
              <a:off x="3063573" y="3857604"/>
              <a:ext cx="59705" cy="18204"/>
            </a:xfrm>
            <a:custGeom>
              <a:avLst/>
              <a:gdLst/>
              <a:ahLst/>
              <a:cxnLst/>
              <a:rect l="l" t="t" r="r" b="b"/>
              <a:pathLst>
                <a:path w="1263" h="333" extrusionOk="0">
                  <a:moveTo>
                    <a:pt x="6" y="1"/>
                  </a:moveTo>
                  <a:lnTo>
                    <a:pt x="1" y="196"/>
                  </a:lnTo>
                  <a:lnTo>
                    <a:pt x="1261" y="333"/>
                  </a:lnTo>
                  <a:lnTo>
                    <a:pt x="1262" y="141"/>
                  </a:lnTo>
                  <a:lnTo>
                    <a:pt x="6"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363;p73">
              <a:extLst>
                <a:ext uri="{FF2B5EF4-FFF2-40B4-BE49-F238E27FC236}">
                  <a16:creationId xmlns:a16="http://schemas.microsoft.com/office/drawing/2014/main" id="{89F5ED27-DE38-A8AA-73FE-B85D3E350EEA}"/>
                </a:ext>
              </a:extLst>
            </p:cNvPr>
            <p:cNvSpPr/>
            <p:nvPr/>
          </p:nvSpPr>
          <p:spPr>
            <a:xfrm flipH="1">
              <a:off x="3209082" y="3809167"/>
              <a:ext cx="59989" cy="110811"/>
            </a:xfrm>
            <a:custGeom>
              <a:avLst/>
              <a:gdLst/>
              <a:ahLst/>
              <a:cxnLst/>
              <a:rect l="l" t="t" r="r" b="b"/>
              <a:pathLst>
                <a:path w="1269" h="2027" extrusionOk="0">
                  <a:moveTo>
                    <a:pt x="1268" y="1"/>
                  </a:moveTo>
                  <a:lnTo>
                    <a:pt x="241" y="24"/>
                  </a:lnTo>
                  <a:lnTo>
                    <a:pt x="1" y="1756"/>
                  </a:lnTo>
                  <a:lnTo>
                    <a:pt x="1134" y="2027"/>
                  </a:lnTo>
                  <a:lnTo>
                    <a:pt x="1268"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364;p73">
              <a:extLst>
                <a:ext uri="{FF2B5EF4-FFF2-40B4-BE49-F238E27FC236}">
                  <a16:creationId xmlns:a16="http://schemas.microsoft.com/office/drawing/2014/main" id="{71F8C879-EC50-1ADC-89E2-EED83150E3EF}"/>
                </a:ext>
              </a:extLst>
            </p:cNvPr>
            <p:cNvSpPr/>
            <p:nvPr/>
          </p:nvSpPr>
          <p:spPr>
            <a:xfrm flipH="1">
              <a:off x="3214188" y="3818789"/>
              <a:ext cx="49258" cy="91185"/>
            </a:xfrm>
            <a:custGeom>
              <a:avLst/>
              <a:gdLst/>
              <a:ahLst/>
              <a:cxnLst/>
              <a:rect l="l" t="t" r="r" b="b"/>
              <a:pathLst>
                <a:path w="1042" h="1668" extrusionOk="0">
                  <a:moveTo>
                    <a:pt x="1042" y="0"/>
                  </a:moveTo>
                  <a:lnTo>
                    <a:pt x="194" y="22"/>
                  </a:lnTo>
                  <a:lnTo>
                    <a:pt x="0" y="1444"/>
                  </a:lnTo>
                  <a:lnTo>
                    <a:pt x="929" y="1668"/>
                  </a:lnTo>
                  <a:lnTo>
                    <a:pt x="1042"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365;p73">
              <a:extLst>
                <a:ext uri="{FF2B5EF4-FFF2-40B4-BE49-F238E27FC236}">
                  <a16:creationId xmlns:a16="http://schemas.microsoft.com/office/drawing/2014/main" id="{7799D0EF-AAB2-7165-90EB-8A3230512D02}"/>
                </a:ext>
              </a:extLst>
            </p:cNvPr>
            <p:cNvSpPr/>
            <p:nvPr/>
          </p:nvSpPr>
          <p:spPr>
            <a:xfrm flipH="1">
              <a:off x="3231394" y="3813213"/>
              <a:ext cx="16214" cy="97691"/>
            </a:xfrm>
            <a:custGeom>
              <a:avLst/>
              <a:gdLst/>
              <a:ahLst/>
              <a:cxnLst/>
              <a:rect l="l" t="t" r="r" b="b"/>
              <a:pathLst>
                <a:path w="343" h="1787" extrusionOk="0">
                  <a:moveTo>
                    <a:pt x="342" y="1"/>
                  </a:moveTo>
                  <a:lnTo>
                    <a:pt x="199" y="8"/>
                  </a:lnTo>
                  <a:lnTo>
                    <a:pt x="1" y="1786"/>
                  </a:lnTo>
                  <a:lnTo>
                    <a:pt x="148" y="1774"/>
                  </a:lnTo>
                  <a:lnTo>
                    <a:pt x="342"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2366;p73">
              <a:extLst>
                <a:ext uri="{FF2B5EF4-FFF2-40B4-BE49-F238E27FC236}">
                  <a16:creationId xmlns:a16="http://schemas.microsoft.com/office/drawing/2014/main" id="{D6010056-E64E-2BD5-82C3-07C7D075C354}"/>
                </a:ext>
              </a:extLst>
            </p:cNvPr>
            <p:cNvSpPr/>
            <p:nvPr/>
          </p:nvSpPr>
          <p:spPr>
            <a:xfrm flipH="1">
              <a:off x="3213100" y="3844757"/>
              <a:ext cx="45902" cy="13995"/>
            </a:xfrm>
            <a:custGeom>
              <a:avLst/>
              <a:gdLst/>
              <a:ahLst/>
              <a:cxnLst/>
              <a:rect l="l" t="t" r="r" b="b"/>
              <a:pathLst>
                <a:path w="971" h="256" extrusionOk="0">
                  <a:moveTo>
                    <a:pt x="3" y="0"/>
                  </a:moveTo>
                  <a:lnTo>
                    <a:pt x="0" y="151"/>
                  </a:lnTo>
                  <a:lnTo>
                    <a:pt x="969" y="256"/>
                  </a:lnTo>
                  <a:lnTo>
                    <a:pt x="971" y="107"/>
                  </a:lnTo>
                  <a:lnTo>
                    <a:pt x="3"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2367;p73">
              <a:extLst>
                <a:ext uri="{FF2B5EF4-FFF2-40B4-BE49-F238E27FC236}">
                  <a16:creationId xmlns:a16="http://schemas.microsoft.com/office/drawing/2014/main" id="{91856C8B-4D32-960C-C6F6-E9AAE7E6EF4B}"/>
                </a:ext>
              </a:extLst>
            </p:cNvPr>
            <p:cNvSpPr/>
            <p:nvPr/>
          </p:nvSpPr>
          <p:spPr>
            <a:xfrm flipH="1">
              <a:off x="2365950" y="3877285"/>
              <a:ext cx="73981" cy="120651"/>
            </a:xfrm>
            <a:custGeom>
              <a:avLst/>
              <a:gdLst/>
              <a:ahLst/>
              <a:cxnLst/>
              <a:rect l="l" t="t" r="r" b="b"/>
              <a:pathLst>
                <a:path w="1565" h="2207" extrusionOk="0">
                  <a:moveTo>
                    <a:pt x="190" y="1"/>
                  </a:moveTo>
                  <a:lnTo>
                    <a:pt x="0" y="2002"/>
                  </a:lnTo>
                  <a:lnTo>
                    <a:pt x="1419" y="2206"/>
                  </a:lnTo>
                  <a:lnTo>
                    <a:pt x="1565" y="216"/>
                  </a:lnTo>
                  <a:lnTo>
                    <a:pt x="190"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2368;p73">
              <a:extLst>
                <a:ext uri="{FF2B5EF4-FFF2-40B4-BE49-F238E27FC236}">
                  <a16:creationId xmlns:a16="http://schemas.microsoft.com/office/drawing/2014/main" id="{EC028820-9B0E-0429-4605-A17821ADA6BD}"/>
                </a:ext>
              </a:extLst>
            </p:cNvPr>
            <p:cNvSpPr/>
            <p:nvPr/>
          </p:nvSpPr>
          <p:spPr>
            <a:xfrm flipH="1">
              <a:off x="2394218" y="3876957"/>
              <a:ext cx="19334" cy="122401"/>
            </a:xfrm>
            <a:custGeom>
              <a:avLst/>
              <a:gdLst/>
              <a:ahLst/>
              <a:cxnLst/>
              <a:rect l="l" t="t" r="r" b="b"/>
              <a:pathLst>
                <a:path w="409" h="2239" extrusionOk="0">
                  <a:moveTo>
                    <a:pt x="408" y="1"/>
                  </a:moveTo>
                  <a:lnTo>
                    <a:pt x="216" y="7"/>
                  </a:lnTo>
                  <a:lnTo>
                    <a:pt x="1" y="2239"/>
                  </a:lnTo>
                  <a:lnTo>
                    <a:pt x="192" y="2234"/>
                  </a:lnTo>
                  <a:lnTo>
                    <a:pt x="408"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2369;p73">
              <a:extLst>
                <a:ext uri="{FF2B5EF4-FFF2-40B4-BE49-F238E27FC236}">
                  <a16:creationId xmlns:a16="http://schemas.microsoft.com/office/drawing/2014/main" id="{93BAB3C3-D211-204A-6363-BA3EE650E773}"/>
                </a:ext>
              </a:extLst>
            </p:cNvPr>
            <p:cNvSpPr/>
            <p:nvPr/>
          </p:nvSpPr>
          <p:spPr>
            <a:xfrm flipH="1">
              <a:off x="2363444" y="3919871"/>
              <a:ext cx="75778" cy="23726"/>
            </a:xfrm>
            <a:custGeom>
              <a:avLst/>
              <a:gdLst/>
              <a:ahLst/>
              <a:cxnLst/>
              <a:rect l="l" t="t" r="r" b="b"/>
              <a:pathLst>
                <a:path w="1603" h="434" extrusionOk="0">
                  <a:moveTo>
                    <a:pt x="5" y="0"/>
                  </a:moveTo>
                  <a:lnTo>
                    <a:pt x="1" y="191"/>
                  </a:lnTo>
                  <a:lnTo>
                    <a:pt x="1598" y="434"/>
                  </a:lnTo>
                  <a:lnTo>
                    <a:pt x="1602" y="243"/>
                  </a:lnTo>
                  <a:lnTo>
                    <a:pt x="5"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2370;p73">
              <a:extLst>
                <a:ext uri="{FF2B5EF4-FFF2-40B4-BE49-F238E27FC236}">
                  <a16:creationId xmlns:a16="http://schemas.microsoft.com/office/drawing/2014/main" id="{47924D6F-0885-2B7B-76E5-7B36A84D7275}"/>
                </a:ext>
              </a:extLst>
            </p:cNvPr>
            <p:cNvSpPr/>
            <p:nvPr/>
          </p:nvSpPr>
          <p:spPr>
            <a:xfrm flipH="1">
              <a:off x="3257162" y="3652159"/>
              <a:ext cx="110287" cy="44226"/>
            </a:xfrm>
            <a:custGeom>
              <a:avLst/>
              <a:gdLst/>
              <a:ahLst/>
              <a:cxnLst/>
              <a:rect l="l" t="t" r="r" b="b"/>
              <a:pathLst>
                <a:path w="2333" h="809" extrusionOk="0">
                  <a:moveTo>
                    <a:pt x="951" y="1"/>
                  </a:moveTo>
                  <a:cubicBezTo>
                    <a:pt x="843" y="1"/>
                    <a:pt x="742" y="15"/>
                    <a:pt x="654" y="47"/>
                  </a:cubicBezTo>
                  <a:cubicBezTo>
                    <a:pt x="347" y="162"/>
                    <a:pt x="156" y="441"/>
                    <a:pt x="1" y="673"/>
                  </a:cubicBezTo>
                  <a:cubicBezTo>
                    <a:pt x="158" y="711"/>
                    <a:pt x="359" y="809"/>
                    <a:pt x="536" y="809"/>
                  </a:cubicBezTo>
                  <a:cubicBezTo>
                    <a:pt x="632" y="809"/>
                    <a:pt x="720" y="781"/>
                    <a:pt x="791" y="699"/>
                  </a:cubicBezTo>
                  <a:cubicBezTo>
                    <a:pt x="1147" y="290"/>
                    <a:pt x="1945" y="365"/>
                    <a:pt x="2333" y="341"/>
                  </a:cubicBezTo>
                  <a:cubicBezTo>
                    <a:pt x="1903" y="204"/>
                    <a:pt x="1367" y="1"/>
                    <a:pt x="951"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2371;p73">
              <a:extLst>
                <a:ext uri="{FF2B5EF4-FFF2-40B4-BE49-F238E27FC236}">
                  <a16:creationId xmlns:a16="http://schemas.microsoft.com/office/drawing/2014/main" id="{82C623C9-E99A-04A4-767B-AC1B9991262F}"/>
                </a:ext>
              </a:extLst>
            </p:cNvPr>
            <p:cNvSpPr/>
            <p:nvPr/>
          </p:nvSpPr>
          <p:spPr>
            <a:xfrm flipH="1">
              <a:off x="3429332" y="3808785"/>
              <a:ext cx="58382" cy="44117"/>
            </a:xfrm>
            <a:custGeom>
              <a:avLst/>
              <a:gdLst/>
              <a:ahLst/>
              <a:cxnLst/>
              <a:rect l="l" t="t" r="r" b="b"/>
              <a:pathLst>
                <a:path w="1235" h="807" extrusionOk="0">
                  <a:moveTo>
                    <a:pt x="557" y="0"/>
                  </a:moveTo>
                  <a:cubicBezTo>
                    <a:pt x="276" y="0"/>
                    <a:pt x="0" y="288"/>
                    <a:pt x="0" y="471"/>
                  </a:cubicBezTo>
                  <a:cubicBezTo>
                    <a:pt x="0" y="655"/>
                    <a:pt x="228" y="806"/>
                    <a:pt x="510" y="806"/>
                  </a:cubicBezTo>
                  <a:cubicBezTo>
                    <a:pt x="791" y="806"/>
                    <a:pt x="1234" y="511"/>
                    <a:pt x="1234" y="326"/>
                  </a:cubicBezTo>
                  <a:cubicBezTo>
                    <a:pt x="1234" y="142"/>
                    <a:pt x="839" y="0"/>
                    <a:pt x="55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2372;p73">
              <a:extLst>
                <a:ext uri="{FF2B5EF4-FFF2-40B4-BE49-F238E27FC236}">
                  <a16:creationId xmlns:a16="http://schemas.microsoft.com/office/drawing/2014/main" id="{7A997BF9-E3D4-2711-CAC6-EEF9ED7E789D}"/>
                </a:ext>
              </a:extLst>
            </p:cNvPr>
            <p:cNvSpPr/>
            <p:nvPr/>
          </p:nvSpPr>
          <p:spPr>
            <a:xfrm flipH="1">
              <a:off x="2062842" y="2327587"/>
              <a:ext cx="703033" cy="1463164"/>
            </a:xfrm>
            <a:custGeom>
              <a:avLst/>
              <a:gdLst/>
              <a:ahLst/>
              <a:cxnLst/>
              <a:rect l="l" t="t" r="r" b="b"/>
              <a:pathLst>
                <a:path w="13760" h="28712" extrusionOk="0">
                  <a:moveTo>
                    <a:pt x="10151" y="2892"/>
                  </a:moveTo>
                  <a:cubicBezTo>
                    <a:pt x="10171" y="2892"/>
                    <a:pt x="10181" y="2908"/>
                    <a:pt x="10179" y="2942"/>
                  </a:cubicBezTo>
                  <a:cubicBezTo>
                    <a:pt x="10110" y="3969"/>
                    <a:pt x="10230" y="6130"/>
                    <a:pt x="10093" y="6487"/>
                  </a:cubicBezTo>
                  <a:cubicBezTo>
                    <a:pt x="10093" y="6487"/>
                    <a:pt x="8919" y="5000"/>
                    <a:pt x="9030" y="4689"/>
                  </a:cubicBezTo>
                  <a:lnTo>
                    <a:pt x="9031" y="4689"/>
                  </a:lnTo>
                  <a:cubicBezTo>
                    <a:pt x="9404" y="3643"/>
                    <a:pt x="10012" y="2892"/>
                    <a:pt x="10151" y="2892"/>
                  </a:cubicBezTo>
                  <a:close/>
                  <a:moveTo>
                    <a:pt x="8142" y="4966"/>
                  </a:moveTo>
                  <a:cubicBezTo>
                    <a:pt x="8244" y="4966"/>
                    <a:pt x="8357" y="5075"/>
                    <a:pt x="8482" y="5323"/>
                  </a:cubicBezTo>
                  <a:lnTo>
                    <a:pt x="8484" y="5323"/>
                  </a:lnTo>
                  <a:cubicBezTo>
                    <a:pt x="9541" y="7410"/>
                    <a:pt x="8478" y="9124"/>
                    <a:pt x="7253" y="10984"/>
                  </a:cubicBezTo>
                  <a:lnTo>
                    <a:pt x="7253" y="10984"/>
                  </a:lnTo>
                  <a:cubicBezTo>
                    <a:pt x="7253" y="10982"/>
                    <a:pt x="7387" y="4966"/>
                    <a:pt x="8142" y="4966"/>
                  </a:cubicBezTo>
                  <a:close/>
                  <a:moveTo>
                    <a:pt x="8568" y="9567"/>
                  </a:moveTo>
                  <a:cubicBezTo>
                    <a:pt x="8718" y="9567"/>
                    <a:pt x="7716" y="11518"/>
                    <a:pt x="7505" y="11893"/>
                  </a:cubicBezTo>
                  <a:cubicBezTo>
                    <a:pt x="7504" y="11893"/>
                    <a:pt x="7632" y="10847"/>
                    <a:pt x="7812" y="10571"/>
                  </a:cubicBezTo>
                  <a:lnTo>
                    <a:pt x="7813" y="10571"/>
                  </a:lnTo>
                  <a:cubicBezTo>
                    <a:pt x="8294" y="9840"/>
                    <a:pt x="8512" y="9567"/>
                    <a:pt x="8568" y="9567"/>
                  </a:cubicBezTo>
                  <a:close/>
                  <a:moveTo>
                    <a:pt x="10899" y="9912"/>
                  </a:moveTo>
                  <a:cubicBezTo>
                    <a:pt x="11032" y="9912"/>
                    <a:pt x="11179" y="10054"/>
                    <a:pt x="11342" y="10376"/>
                  </a:cubicBezTo>
                  <a:lnTo>
                    <a:pt x="11343" y="10376"/>
                  </a:lnTo>
                  <a:cubicBezTo>
                    <a:pt x="12718" y="13091"/>
                    <a:pt x="11336" y="15320"/>
                    <a:pt x="9744" y="17741"/>
                  </a:cubicBezTo>
                  <a:cubicBezTo>
                    <a:pt x="9744" y="17739"/>
                    <a:pt x="9917" y="9912"/>
                    <a:pt x="10899" y="9912"/>
                  </a:cubicBezTo>
                  <a:close/>
                  <a:moveTo>
                    <a:pt x="8986" y="14260"/>
                  </a:moveTo>
                  <a:lnTo>
                    <a:pt x="8986" y="14260"/>
                  </a:lnTo>
                  <a:cubicBezTo>
                    <a:pt x="9025" y="14260"/>
                    <a:pt x="7778" y="18679"/>
                    <a:pt x="7441" y="19314"/>
                  </a:cubicBezTo>
                  <a:cubicBezTo>
                    <a:pt x="7441" y="19314"/>
                    <a:pt x="7379" y="18278"/>
                    <a:pt x="6949" y="18067"/>
                  </a:cubicBezTo>
                  <a:cubicBezTo>
                    <a:pt x="6912" y="18049"/>
                    <a:pt x="6870" y="18041"/>
                    <a:pt x="6825" y="18041"/>
                  </a:cubicBezTo>
                  <a:cubicBezTo>
                    <a:pt x="6517" y="18041"/>
                    <a:pt x="6056" y="18409"/>
                    <a:pt x="5988" y="18409"/>
                  </a:cubicBezTo>
                  <a:cubicBezTo>
                    <a:pt x="5975" y="18409"/>
                    <a:pt x="5977" y="18394"/>
                    <a:pt x="5998" y="18361"/>
                  </a:cubicBezTo>
                  <a:cubicBezTo>
                    <a:pt x="7009" y="16758"/>
                    <a:pt x="8188" y="16406"/>
                    <a:pt x="8968" y="14298"/>
                  </a:cubicBezTo>
                  <a:cubicBezTo>
                    <a:pt x="8978" y="14272"/>
                    <a:pt x="8984" y="14260"/>
                    <a:pt x="8986" y="14260"/>
                  </a:cubicBezTo>
                  <a:close/>
                  <a:moveTo>
                    <a:pt x="6546" y="1"/>
                  </a:moveTo>
                  <a:cubicBezTo>
                    <a:pt x="6546" y="1"/>
                    <a:pt x="8256" y="3330"/>
                    <a:pt x="6918" y="9744"/>
                  </a:cubicBezTo>
                  <a:cubicBezTo>
                    <a:pt x="5538" y="16349"/>
                    <a:pt x="967" y="15695"/>
                    <a:pt x="1" y="18372"/>
                  </a:cubicBezTo>
                  <a:lnTo>
                    <a:pt x="13760" y="28711"/>
                  </a:lnTo>
                  <a:cubicBezTo>
                    <a:pt x="10933" y="23281"/>
                    <a:pt x="8776" y="20900"/>
                    <a:pt x="10859" y="16438"/>
                  </a:cubicBezTo>
                  <a:cubicBezTo>
                    <a:pt x="12942" y="11976"/>
                    <a:pt x="11752" y="10190"/>
                    <a:pt x="10711" y="7661"/>
                  </a:cubicBezTo>
                  <a:cubicBezTo>
                    <a:pt x="9670" y="5132"/>
                    <a:pt x="10937" y="799"/>
                    <a:pt x="10937" y="799"/>
                  </a:cubicBezTo>
                  <a:lnTo>
                    <a:pt x="6546"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2373;p73">
              <a:extLst>
                <a:ext uri="{FF2B5EF4-FFF2-40B4-BE49-F238E27FC236}">
                  <a16:creationId xmlns:a16="http://schemas.microsoft.com/office/drawing/2014/main" id="{1653CFC1-9179-CFCB-759E-1D7A0B384165}"/>
                </a:ext>
              </a:extLst>
            </p:cNvPr>
            <p:cNvSpPr/>
            <p:nvPr/>
          </p:nvSpPr>
          <p:spPr>
            <a:xfrm flipH="1">
              <a:off x="2335663" y="2697042"/>
              <a:ext cx="538623" cy="172531"/>
            </a:xfrm>
            <a:custGeom>
              <a:avLst/>
              <a:gdLst/>
              <a:ahLst/>
              <a:cxnLst/>
              <a:rect l="l" t="t" r="r" b="b"/>
              <a:pathLst>
                <a:path w="11394" h="3156" extrusionOk="0">
                  <a:moveTo>
                    <a:pt x="8358" y="1"/>
                  </a:moveTo>
                  <a:cubicBezTo>
                    <a:pt x="5900" y="1"/>
                    <a:pt x="2447" y="396"/>
                    <a:pt x="928" y="1250"/>
                  </a:cubicBezTo>
                  <a:cubicBezTo>
                    <a:pt x="32" y="1754"/>
                    <a:pt x="1" y="1869"/>
                    <a:pt x="267" y="1869"/>
                  </a:cubicBezTo>
                  <a:cubicBezTo>
                    <a:pt x="493" y="1869"/>
                    <a:pt x="933" y="1786"/>
                    <a:pt x="1241" y="1786"/>
                  </a:cubicBezTo>
                  <a:cubicBezTo>
                    <a:pt x="1631" y="1786"/>
                    <a:pt x="1810" y="1920"/>
                    <a:pt x="1071" y="2525"/>
                  </a:cubicBezTo>
                  <a:cubicBezTo>
                    <a:pt x="527" y="2972"/>
                    <a:pt x="482" y="3156"/>
                    <a:pt x="776" y="3156"/>
                  </a:cubicBezTo>
                  <a:cubicBezTo>
                    <a:pt x="1565" y="3156"/>
                    <a:pt x="4795" y="1824"/>
                    <a:pt x="7312" y="662"/>
                  </a:cubicBezTo>
                  <a:cubicBezTo>
                    <a:pt x="7553" y="551"/>
                    <a:pt x="7800" y="509"/>
                    <a:pt x="8047" y="509"/>
                  </a:cubicBezTo>
                  <a:cubicBezTo>
                    <a:pt x="8815" y="509"/>
                    <a:pt x="9592" y="913"/>
                    <a:pt x="10239" y="913"/>
                  </a:cubicBezTo>
                  <a:cubicBezTo>
                    <a:pt x="10529" y="913"/>
                    <a:pt x="10793" y="832"/>
                    <a:pt x="11019" y="598"/>
                  </a:cubicBezTo>
                  <a:cubicBezTo>
                    <a:pt x="11394" y="208"/>
                    <a:pt x="10136" y="1"/>
                    <a:pt x="835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2374;p73">
              <a:extLst>
                <a:ext uri="{FF2B5EF4-FFF2-40B4-BE49-F238E27FC236}">
                  <a16:creationId xmlns:a16="http://schemas.microsoft.com/office/drawing/2014/main" id="{7BEAA351-3DE8-F471-BC04-52459C79E0F7}"/>
                </a:ext>
              </a:extLst>
            </p:cNvPr>
            <p:cNvSpPr/>
            <p:nvPr/>
          </p:nvSpPr>
          <p:spPr>
            <a:xfrm flipH="1">
              <a:off x="1729610" y="2713661"/>
              <a:ext cx="554932" cy="122237"/>
            </a:xfrm>
            <a:custGeom>
              <a:avLst/>
              <a:gdLst/>
              <a:ahLst/>
              <a:cxnLst/>
              <a:rect l="l" t="t" r="r" b="b"/>
              <a:pathLst>
                <a:path w="11739" h="2236" extrusionOk="0">
                  <a:moveTo>
                    <a:pt x="2675" y="0"/>
                  </a:moveTo>
                  <a:cubicBezTo>
                    <a:pt x="1918" y="0"/>
                    <a:pt x="1314" y="34"/>
                    <a:pt x="1080" y="88"/>
                  </a:cubicBezTo>
                  <a:cubicBezTo>
                    <a:pt x="1" y="337"/>
                    <a:pt x="8616" y="2235"/>
                    <a:pt x="10716" y="2235"/>
                  </a:cubicBezTo>
                  <a:cubicBezTo>
                    <a:pt x="11739" y="2235"/>
                    <a:pt x="11216" y="1785"/>
                    <a:pt x="7273" y="474"/>
                  </a:cubicBezTo>
                  <a:cubicBezTo>
                    <a:pt x="6233" y="128"/>
                    <a:pt x="4159" y="0"/>
                    <a:pt x="2675"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3" name="Google Shape;2375;p73">
            <a:extLst>
              <a:ext uri="{FF2B5EF4-FFF2-40B4-BE49-F238E27FC236}">
                <a16:creationId xmlns:a16="http://schemas.microsoft.com/office/drawing/2014/main" id="{71516E79-9338-F5FA-EDBC-10A19D7B7828}"/>
              </a:ext>
            </a:extLst>
          </p:cNvPr>
          <p:cNvCxnSpPr>
            <a:cxnSpLocks/>
          </p:cNvCxnSpPr>
          <p:nvPr/>
        </p:nvCxnSpPr>
        <p:spPr>
          <a:xfrm flipH="1" flipV="1">
            <a:off x="2058011" y="1924565"/>
            <a:ext cx="1156326" cy="12524"/>
          </a:xfrm>
          <a:prstGeom prst="straightConnector1">
            <a:avLst/>
          </a:prstGeom>
          <a:noFill/>
          <a:ln w="19050" cap="flat" cmpd="sng">
            <a:solidFill>
              <a:srgbClr val="5C463F"/>
            </a:solidFill>
            <a:prstDash val="solid"/>
            <a:round/>
            <a:headEnd type="none" w="med" len="med"/>
            <a:tailEnd type="oval" w="med" len="med"/>
          </a:ln>
        </p:spPr>
      </p:cxnSp>
      <p:sp>
        <p:nvSpPr>
          <p:cNvPr id="1375" name="TextBox 1374">
            <a:extLst>
              <a:ext uri="{FF2B5EF4-FFF2-40B4-BE49-F238E27FC236}">
                <a16:creationId xmlns:a16="http://schemas.microsoft.com/office/drawing/2014/main" id="{80E0DF57-0C8D-9C12-669B-A37852ED36C4}"/>
              </a:ext>
            </a:extLst>
          </p:cNvPr>
          <p:cNvSpPr txBox="1"/>
          <p:nvPr/>
        </p:nvSpPr>
        <p:spPr>
          <a:xfrm>
            <a:off x="4283967" y="3922062"/>
            <a:ext cx="4776338" cy="707886"/>
          </a:xfrm>
          <a:prstGeom prst="rect">
            <a:avLst/>
          </a:prstGeom>
          <a:noFill/>
        </p:spPr>
        <p:txBody>
          <a:bodyPr wrap="square">
            <a:spAutoFit/>
          </a:bodyPr>
          <a:lstStyle/>
          <a:p>
            <a:r>
              <a:rPr lang="en-US" sz="2000">
                <a:latin typeface="Times New Roman" panose="02020603050405020304" pitchFamily="18" charset="0"/>
                <a:ea typeface="Calibri" panose="020F0502020204030204" pitchFamily="34" charset="0"/>
              </a:rPr>
              <a:t>T</a:t>
            </a:r>
            <a:r>
              <a:rPr lang="vi-VN" sz="2000">
                <a:effectLst/>
                <a:latin typeface="Times New Roman" panose="02020603050405020304" pitchFamily="18" charset="0"/>
                <a:ea typeface="Calibri" panose="020F0502020204030204" pitchFamily="34" charset="0"/>
              </a:rPr>
              <a:t>riển khai theo trật tự thời gian và theo quan hệ nhân quả khá quen thuộc</a:t>
            </a:r>
            <a:endParaRPr lang="en-US" sz="2000"/>
          </a:p>
        </p:txBody>
      </p:sp>
      <p:sp>
        <p:nvSpPr>
          <p:cNvPr id="1377" name="TextBox 1376">
            <a:extLst>
              <a:ext uri="{FF2B5EF4-FFF2-40B4-BE49-F238E27FC236}">
                <a16:creationId xmlns:a16="http://schemas.microsoft.com/office/drawing/2014/main" id="{A9D61C93-1591-A7FA-75F3-AB7D79B14F98}"/>
              </a:ext>
            </a:extLst>
          </p:cNvPr>
          <p:cNvSpPr txBox="1"/>
          <p:nvPr/>
        </p:nvSpPr>
        <p:spPr>
          <a:xfrm>
            <a:off x="3908487" y="2852526"/>
            <a:ext cx="5152292" cy="1015663"/>
          </a:xfrm>
          <a:prstGeom prst="rect">
            <a:avLst/>
          </a:prstGeom>
          <a:noFill/>
        </p:spPr>
        <p:txBody>
          <a:bodyPr wrap="square">
            <a:spAutoFit/>
          </a:bodyPr>
          <a:lstStyle/>
          <a:p>
            <a:r>
              <a:rPr lang="en-US" sz="2000">
                <a:effectLst/>
                <a:latin typeface="Times New Roman" panose="02020603050405020304" pitchFamily="18" charset="0"/>
                <a:ea typeface="Calibri" panose="020F0502020204030204" pitchFamily="34" charset="0"/>
              </a:rPr>
              <a:t>Đ</a:t>
            </a:r>
            <a:r>
              <a:rPr lang="vi-VN" sz="2000">
                <a:effectLst/>
                <a:latin typeface="Times New Roman" panose="02020603050405020304" pitchFamily="18" charset="0"/>
                <a:ea typeface="Calibri" panose="020F0502020204030204" pitchFamily="34" charset="0"/>
              </a:rPr>
              <a:t>ưa ra liên tiếp nhiều góc nhìn khác nhau về sự vật, hiện tượng để độc giả nhận thấy được tính phức tạp của vấn đề được đề cập</a:t>
            </a:r>
            <a:endParaRPr lang="en-US" sz="2000"/>
          </a:p>
        </p:txBody>
      </p:sp>
      <p:sp>
        <p:nvSpPr>
          <p:cNvPr id="1379" name="TextBox 1378">
            <a:extLst>
              <a:ext uri="{FF2B5EF4-FFF2-40B4-BE49-F238E27FC236}">
                <a16:creationId xmlns:a16="http://schemas.microsoft.com/office/drawing/2014/main" id="{CAF0E64F-6BAD-3C7A-F5EE-62887FD7F95A}"/>
              </a:ext>
            </a:extLst>
          </p:cNvPr>
          <p:cNvSpPr txBox="1"/>
          <p:nvPr/>
        </p:nvSpPr>
        <p:spPr>
          <a:xfrm>
            <a:off x="3415590" y="1493965"/>
            <a:ext cx="5293093" cy="1323439"/>
          </a:xfrm>
          <a:prstGeom prst="rect">
            <a:avLst/>
          </a:prstGeom>
          <a:noFill/>
        </p:spPr>
        <p:txBody>
          <a:bodyPr wrap="square">
            <a:spAutoFit/>
          </a:bodyPr>
          <a:lstStyle/>
          <a:p>
            <a:r>
              <a:rPr lang="en-US" sz="2000">
                <a:effectLst/>
                <a:latin typeface="Times New Roman" panose="02020603050405020304" pitchFamily="18" charset="0"/>
                <a:ea typeface="Calibri" panose="020F0502020204030204" pitchFamily="34" charset="0"/>
              </a:rPr>
              <a:t>Lần </a:t>
            </a:r>
            <a:r>
              <a:rPr lang="vi-VN" sz="2000">
                <a:effectLst/>
                <a:latin typeface="Times New Roman" panose="02020603050405020304" pitchFamily="18" charset="0"/>
                <a:ea typeface="Calibri" panose="020F0502020204030204" pitchFamily="34" charset="0"/>
              </a:rPr>
              <a:t>lượt trình bày về từng bộ phận của đối tượng muốn nói đến trước khi đưa ra một thông tin hay quan điểm nhìn nhận thông tin mang tính bao trùm. </a:t>
            </a:r>
            <a:endParaRPr lang="en-US" sz="2000"/>
          </a:p>
        </p:txBody>
      </p:sp>
    </p:spTree>
    <p:extLst>
      <p:ext uri="{BB962C8B-B14F-4D97-AF65-F5344CB8AC3E}">
        <p14:creationId xmlns:p14="http://schemas.microsoft.com/office/powerpoint/2010/main" val="20016390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375"/>
                                        </p:tgtEl>
                                        <p:attrNameLst>
                                          <p:attrName>style.visibility</p:attrName>
                                        </p:attrNameLst>
                                      </p:cBhvr>
                                      <p:to>
                                        <p:strVal val="visible"/>
                                      </p:to>
                                    </p:set>
                                    <p:animEffect transition="in" filter="barn(inVertical)">
                                      <p:cBhvr>
                                        <p:cTn id="17" dur="500"/>
                                        <p:tgtEl>
                                          <p:spTgt spid="137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377"/>
                                        </p:tgtEl>
                                        <p:attrNameLst>
                                          <p:attrName>style.visibility</p:attrName>
                                        </p:attrNameLst>
                                      </p:cBhvr>
                                      <p:to>
                                        <p:strVal val="visible"/>
                                      </p:to>
                                    </p:set>
                                    <p:animEffect transition="in" filter="barn(inVertical)">
                                      <p:cBhvr>
                                        <p:cTn id="25" dur="500"/>
                                        <p:tgtEl>
                                          <p:spTgt spid="1377"/>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73"/>
                                        </p:tgtEl>
                                        <p:attrNameLst>
                                          <p:attrName>style.visibility</p:attrName>
                                        </p:attrNameLst>
                                      </p:cBhvr>
                                      <p:to>
                                        <p:strVal val="visible"/>
                                      </p:to>
                                    </p:set>
                                    <p:animEffect transition="in" filter="barn(inVertical)">
                                      <p:cBhvr>
                                        <p:cTn id="30" dur="500"/>
                                        <p:tgtEl>
                                          <p:spTgt spid="1373"/>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79"/>
                                        </p:tgtEl>
                                        <p:attrNameLst>
                                          <p:attrName>style.visibility</p:attrName>
                                        </p:attrNameLst>
                                      </p:cBhvr>
                                      <p:to>
                                        <p:strVal val="visible"/>
                                      </p:to>
                                    </p:set>
                                    <p:animEffect transition="in" filter="barn(inVertical)">
                                      <p:cBhvr>
                                        <p:cTn id="33" dur="500"/>
                                        <p:tgtEl>
                                          <p:spTgt spid="1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5" grpId="0"/>
      <p:bldP spid="1377" grpId="0"/>
      <p:bldP spid="137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473;p54">
            <a:extLst>
              <a:ext uri="{FF2B5EF4-FFF2-40B4-BE49-F238E27FC236}">
                <a16:creationId xmlns:a16="http://schemas.microsoft.com/office/drawing/2014/main" id="{78B2EF25-8593-AA14-6743-ACA78FF53819}"/>
              </a:ext>
            </a:extLst>
          </p:cNvPr>
          <p:cNvGrpSpPr/>
          <p:nvPr/>
        </p:nvGrpSpPr>
        <p:grpSpPr>
          <a:xfrm>
            <a:off x="5569293" y="2239830"/>
            <a:ext cx="2999617" cy="2854804"/>
            <a:chOff x="4947901" y="2215219"/>
            <a:chExt cx="2644699" cy="2517027"/>
          </a:xfrm>
        </p:grpSpPr>
        <p:sp>
          <p:nvSpPr>
            <p:cNvPr id="3" name="Google Shape;1474;p54">
              <a:extLst>
                <a:ext uri="{FF2B5EF4-FFF2-40B4-BE49-F238E27FC236}">
                  <a16:creationId xmlns:a16="http://schemas.microsoft.com/office/drawing/2014/main" id="{01323DBB-3749-A46A-31CF-2FFA826C3F0D}"/>
                </a:ext>
              </a:extLst>
            </p:cNvPr>
            <p:cNvSpPr/>
            <p:nvPr/>
          </p:nvSpPr>
          <p:spPr>
            <a:xfrm flipH="1">
              <a:off x="5497857" y="4058590"/>
              <a:ext cx="253363" cy="138438"/>
            </a:xfrm>
            <a:custGeom>
              <a:avLst/>
              <a:gdLst/>
              <a:ahLst/>
              <a:cxnLst/>
              <a:rect l="l" t="t" r="r" b="b"/>
              <a:pathLst>
                <a:path w="5194" h="2838" extrusionOk="0">
                  <a:moveTo>
                    <a:pt x="0" y="0"/>
                  </a:moveTo>
                  <a:lnTo>
                    <a:pt x="600" y="1455"/>
                  </a:lnTo>
                  <a:cubicBezTo>
                    <a:pt x="856" y="2140"/>
                    <a:pt x="1484" y="2625"/>
                    <a:pt x="2197" y="2711"/>
                  </a:cubicBezTo>
                  <a:lnTo>
                    <a:pt x="3139" y="2825"/>
                  </a:lnTo>
                  <a:cubicBezTo>
                    <a:pt x="3209" y="2833"/>
                    <a:pt x="3279" y="2837"/>
                    <a:pt x="3349" y="2837"/>
                  </a:cubicBezTo>
                  <a:cubicBezTo>
                    <a:pt x="3762" y="2837"/>
                    <a:pt x="4163" y="2694"/>
                    <a:pt x="4480" y="2425"/>
                  </a:cubicBezTo>
                  <a:lnTo>
                    <a:pt x="5193" y="1826"/>
                  </a:lnTo>
                  <a:lnTo>
                    <a:pt x="3652" y="29"/>
                  </a:lnTo>
                  <a:lnTo>
                    <a:pt x="0" y="0"/>
                  </a:ln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475;p54">
              <a:extLst>
                <a:ext uri="{FF2B5EF4-FFF2-40B4-BE49-F238E27FC236}">
                  <a16:creationId xmlns:a16="http://schemas.microsoft.com/office/drawing/2014/main" id="{4453BC9E-1049-5FE6-9F1D-340446E41D6A}"/>
                </a:ext>
              </a:extLst>
            </p:cNvPr>
            <p:cNvSpPr/>
            <p:nvPr/>
          </p:nvSpPr>
          <p:spPr>
            <a:xfrm flipH="1">
              <a:off x="5474210" y="3682784"/>
              <a:ext cx="928381" cy="534336"/>
            </a:xfrm>
            <a:custGeom>
              <a:avLst/>
              <a:gdLst/>
              <a:ahLst/>
              <a:cxnLst/>
              <a:rect l="l" t="t" r="r" b="b"/>
              <a:pathLst>
                <a:path w="19032" h="10954" extrusionOk="0">
                  <a:moveTo>
                    <a:pt x="200" y="0"/>
                  </a:moveTo>
                  <a:lnTo>
                    <a:pt x="200" y="0"/>
                  </a:lnTo>
                  <a:cubicBezTo>
                    <a:pt x="0" y="2197"/>
                    <a:pt x="885" y="3852"/>
                    <a:pt x="885" y="3852"/>
                  </a:cubicBezTo>
                  <a:cubicBezTo>
                    <a:pt x="6021" y="6705"/>
                    <a:pt x="8046" y="5964"/>
                    <a:pt x="13097" y="8389"/>
                  </a:cubicBezTo>
                  <a:cubicBezTo>
                    <a:pt x="13610" y="8617"/>
                    <a:pt x="14067" y="9102"/>
                    <a:pt x="14609" y="9730"/>
                  </a:cubicBezTo>
                  <a:lnTo>
                    <a:pt x="15550" y="10843"/>
                  </a:lnTo>
                  <a:cubicBezTo>
                    <a:pt x="15611" y="10918"/>
                    <a:pt x="15703" y="10953"/>
                    <a:pt x="15801" y="10953"/>
                  </a:cubicBezTo>
                  <a:cubicBezTo>
                    <a:pt x="15890" y="10953"/>
                    <a:pt x="15983" y="10925"/>
                    <a:pt x="16064" y="10871"/>
                  </a:cubicBezTo>
                  <a:cubicBezTo>
                    <a:pt x="16178" y="10757"/>
                    <a:pt x="16235" y="10586"/>
                    <a:pt x="16178" y="10443"/>
                  </a:cubicBezTo>
                  <a:cubicBezTo>
                    <a:pt x="15978" y="9901"/>
                    <a:pt x="15465" y="8674"/>
                    <a:pt x="15436" y="8503"/>
                  </a:cubicBezTo>
                  <a:cubicBezTo>
                    <a:pt x="15422" y="8455"/>
                    <a:pt x="15522" y="8436"/>
                    <a:pt x="15680" y="8436"/>
                  </a:cubicBezTo>
                  <a:cubicBezTo>
                    <a:pt x="16179" y="8436"/>
                    <a:pt x="17262" y="8617"/>
                    <a:pt x="17262" y="8617"/>
                  </a:cubicBezTo>
                  <a:lnTo>
                    <a:pt x="18461" y="9587"/>
                  </a:lnTo>
                  <a:cubicBezTo>
                    <a:pt x="18514" y="9627"/>
                    <a:pt x="18579" y="9648"/>
                    <a:pt x="18645" y="9648"/>
                  </a:cubicBezTo>
                  <a:cubicBezTo>
                    <a:pt x="18721" y="9648"/>
                    <a:pt x="18799" y="9620"/>
                    <a:pt x="18860" y="9559"/>
                  </a:cubicBezTo>
                  <a:cubicBezTo>
                    <a:pt x="19003" y="9473"/>
                    <a:pt x="19031" y="9273"/>
                    <a:pt x="18917" y="9159"/>
                  </a:cubicBezTo>
                  <a:lnTo>
                    <a:pt x="18118" y="8218"/>
                  </a:lnTo>
                  <a:cubicBezTo>
                    <a:pt x="17861" y="7904"/>
                    <a:pt x="17548" y="7676"/>
                    <a:pt x="17205" y="7504"/>
                  </a:cubicBezTo>
                  <a:lnTo>
                    <a:pt x="15465" y="6705"/>
                  </a:lnTo>
                  <a:lnTo>
                    <a:pt x="13781" y="6363"/>
                  </a:lnTo>
                  <a:lnTo>
                    <a:pt x="4565" y="714"/>
                  </a:lnTo>
                  <a:lnTo>
                    <a:pt x="200" y="0"/>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476;p54">
              <a:extLst>
                <a:ext uri="{FF2B5EF4-FFF2-40B4-BE49-F238E27FC236}">
                  <a16:creationId xmlns:a16="http://schemas.microsoft.com/office/drawing/2014/main" id="{0C011851-1F77-B669-7562-2483981FA931}"/>
                </a:ext>
              </a:extLst>
            </p:cNvPr>
            <p:cNvSpPr/>
            <p:nvPr/>
          </p:nvSpPr>
          <p:spPr>
            <a:xfrm flipH="1">
              <a:off x="6150646" y="2847709"/>
              <a:ext cx="449605" cy="751602"/>
            </a:xfrm>
            <a:custGeom>
              <a:avLst/>
              <a:gdLst/>
              <a:ahLst/>
              <a:cxnLst/>
              <a:rect l="l" t="t" r="r" b="b"/>
              <a:pathLst>
                <a:path w="9217" h="15408" extrusionOk="0">
                  <a:moveTo>
                    <a:pt x="3425" y="0"/>
                  </a:moveTo>
                  <a:lnTo>
                    <a:pt x="1" y="6962"/>
                  </a:lnTo>
                  <a:lnTo>
                    <a:pt x="3310" y="15407"/>
                  </a:lnTo>
                  <a:lnTo>
                    <a:pt x="9217" y="15407"/>
                  </a:lnTo>
                  <a:cubicBezTo>
                    <a:pt x="9217" y="15407"/>
                    <a:pt x="6107" y="3823"/>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477;p54">
              <a:extLst>
                <a:ext uri="{FF2B5EF4-FFF2-40B4-BE49-F238E27FC236}">
                  <a16:creationId xmlns:a16="http://schemas.microsoft.com/office/drawing/2014/main" id="{E84505E6-7974-1AF4-F41C-093E2479E122}"/>
                </a:ext>
              </a:extLst>
            </p:cNvPr>
            <p:cNvSpPr/>
            <p:nvPr/>
          </p:nvSpPr>
          <p:spPr>
            <a:xfrm flipH="1">
              <a:off x="6150646" y="2847709"/>
              <a:ext cx="449605" cy="750188"/>
            </a:xfrm>
            <a:custGeom>
              <a:avLst/>
              <a:gdLst/>
              <a:ahLst/>
              <a:cxnLst/>
              <a:rect l="l" t="t" r="r" b="b"/>
              <a:pathLst>
                <a:path w="9217" h="15379" extrusionOk="0">
                  <a:moveTo>
                    <a:pt x="3425" y="0"/>
                  </a:moveTo>
                  <a:lnTo>
                    <a:pt x="1" y="6962"/>
                  </a:lnTo>
                  <a:lnTo>
                    <a:pt x="3310" y="15379"/>
                  </a:lnTo>
                  <a:lnTo>
                    <a:pt x="9217" y="15379"/>
                  </a:lnTo>
                  <a:lnTo>
                    <a:pt x="9074" y="14894"/>
                  </a:lnTo>
                  <a:lnTo>
                    <a:pt x="4994" y="14238"/>
                  </a:lnTo>
                  <a:cubicBezTo>
                    <a:pt x="4537" y="14152"/>
                    <a:pt x="4166" y="13753"/>
                    <a:pt x="4052" y="13268"/>
                  </a:cubicBezTo>
                  <a:cubicBezTo>
                    <a:pt x="2711" y="7247"/>
                    <a:pt x="5564" y="5592"/>
                    <a:pt x="4766" y="2397"/>
                  </a:cubicBezTo>
                  <a:cubicBezTo>
                    <a:pt x="4309" y="1455"/>
                    <a:pt x="3853" y="628"/>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478;p54">
              <a:extLst>
                <a:ext uri="{FF2B5EF4-FFF2-40B4-BE49-F238E27FC236}">
                  <a16:creationId xmlns:a16="http://schemas.microsoft.com/office/drawing/2014/main" id="{BF0DF520-3F2E-7C4A-40F2-D67462E24DAB}"/>
                </a:ext>
              </a:extLst>
            </p:cNvPr>
            <p:cNvSpPr/>
            <p:nvPr/>
          </p:nvSpPr>
          <p:spPr>
            <a:xfrm flipH="1">
              <a:off x="6056010" y="3599272"/>
              <a:ext cx="406435" cy="172632"/>
            </a:xfrm>
            <a:custGeom>
              <a:avLst/>
              <a:gdLst/>
              <a:ahLst/>
              <a:cxnLst/>
              <a:rect l="l" t="t" r="r" b="b"/>
              <a:pathLst>
                <a:path w="8332" h="3539" extrusionOk="0">
                  <a:moveTo>
                    <a:pt x="485" y="0"/>
                  </a:moveTo>
                  <a:cubicBezTo>
                    <a:pt x="172" y="0"/>
                    <a:pt x="0" y="286"/>
                    <a:pt x="115" y="600"/>
                  </a:cubicBezTo>
                  <a:lnTo>
                    <a:pt x="1028" y="3168"/>
                  </a:lnTo>
                  <a:cubicBezTo>
                    <a:pt x="1113" y="3396"/>
                    <a:pt x="1313" y="3538"/>
                    <a:pt x="1513" y="3538"/>
                  </a:cubicBezTo>
                  <a:lnTo>
                    <a:pt x="7847" y="3538"/>
                  </a:lnTo>
                  <a:cubicBezTo>
                    <a:pt x="8132" y="3538"/>
                    <a:pt x="8332" y="3225"/>
                    <a:pt x="8218" y="2911"/>
                  </a:cubicBezTo>
                  <a:lnTo>
                    <a:pt x="7305" y="343"/>
                  </a:lnTo>
                  <a:cubicBezTo>
                    <a:pt x="7219" y="143"/>
                    <a:pt x="7048" y="0"/>
                    <a:pt x="6848" y="0"/>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479;p54">
              <a:extLst>
                <a:ext uri="{FF2B5EF4-FFF2-40B4-BE49-F238E27FC236}">
                  <a16:creationId xmlns:a16="http://schemas.microsoft.com/office/drawing/2014/main" id="{37A09FB1-66C9-FF4F-4D5F-1E694582DC1A}"/>
                </a:ext>
              </a:extLst>
            </p:cNvPr>
            <p:cNvSpPr/>
            <p:nvPr/>
          </p:nvSpPr>
          <p:spPr>
            <a:xfrm flipH="1">
              <a:off x="6403966" y="4058590"/>
              <a:ext cx="503849" cy="484385"/>
            </a:xfrm>
            <a:custGeom>
              <a:avLst/>
              <a:gdLst/>
              <a:ahLst/>
              <a:cxnLst/>
              <a:rect l="l" t="t" r="r" b="b"/>
              <a:pathLst>
                <a:path w="10329" h="9930" extrusionOk="0">
                  <a:moveTo>
                    <a:pt x="5079" y="0"/>
                  </a:moveTo>
                  <a:lnTo>
                    <a:pt x="0" y="1626"/>
                  </a:lnTo>
                  <a:lnTo>
                    <a:pt x="542" y="9929"/>
                  </a:lnTo>
                  <a:lnTo>
                    <a:pt x="4851" y="9929"/>
                  </a:lnTo>
                  <a:lnTo>
                    <a:pt x="3196" y="4965"/>
                  </a:lnTo>
                  <a:lnTo>
                    <a:pt x="10329" y="3595"/>
                  </a:lnTo>
                  <a:lnTo>
                    <a:pt x="5079" y="0"/>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480;p54">
              <a:extLst>
                <a:ext uri="{FF2B5EF4-FFF2-40B4-BE49-F238E27FC236}">
                  <a16:creationId xmlns:a16="http://schemas.microsoft.com/office/drawing/2014/main" id="{260D0760-3598-8BDA-EB68-BE827776E8B2}"/>
                </a:ext>
              </a:extLst>
            </p:cNvPr>
            <p:cNvSpPr/>
            <p:nvPr/>
          </p:nvSpPr>
          <p:spPr>
            <a:xfrm flipH="1">
              <a:off x="6083819" y="3991761"/>
              <a:ext cx="619018" cy="247802"/>
            </a:xfrm>
            <a:custGeom>
              <a:avLst/>
              <a:gdLst/>
              <a:ahLst/>
              <a:cxnLst/>
              <a:rect l="l" t="t" r="r" b="b"/>
              <a:pathLst>
                <a:path w="12690" h="5080" extrusionOk="0">
                  <a:moveTo>
                    <a:pt x="5613" y="1"/>
                  </a:moveTo>
                  <a:cubicBezTo>
                    <a:pt x="5613" y="1"/>
                    <a:pt x="1333" y="172"/>
                    <a:pt x="649" y="2083"/>
                  </a:cubicBezTo>
                  <a:cubicBezTo>
                    <a:pt x="1" y="3971"/>
                    <a:pt x="2274" y="5080"/>
                    <a:pt x="4666" y="5080"/>
                  </a:cubicBezTo>
                  <a:cubicBezTo>
                    <a:pt x="4696" y="5080"/>
                    <a:pt x="4727" y="5080"/>
                    <a:pt x="4757" y="5079"/>
                  </a:cubicBezTo>
                  <a:cubicBezTo>
                    <a:pt x="7182" y="5022"/>
                    <a:pt x="11291" y="4195"/>
                    <a:pt x="12689" y="2854"/>
                  </a:cubicBezTo>
                  <a:lnTo>
                    <a:pt x="56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481;p54">
              <a:extLst>
                <a:ext uri="{FF2B5EF4-FFF2-40B4-BE49-F238E27FC236}">
                  <a16:creationId xmlns:a16="http://schemas.microsoft.com/office/drawing/2014/main" id="{3B48B2A3-9D9A-5F8F-920B-672FC22D7C9B}"/>
                </a:ext>
              </a:extLst>
            </p:cNvPr>
            <p:cNvSpPr/>
            <p:nvPr/>
          </p:nvSpPr>
          <p:spPr>
            <a:xfrm flipH="1">
              <a:off x="6083819" y="4048834"/>
              <a:ext cx="619018" cy="190730"/>
            </a:xfrm>
            <a:custGeom>
              <a:avLst/>
              <a:gdLst/>
              <a:ahLst/>
              <a:cxnLst/>
              <a:rect l="l" t="t" r="r" b="b"/>
              <a:pathLst>
                <a:path w="12690" h="3910" extrusionOk="0">
                  <a:moveTo>
                    <a:pt x="12689" y="1684"/>
                  </a:moveTo>
                  <a:cubicBezTo>
                    <a:pt x="12685" y="1688"/>
                    <a:pt x="12681" y="1692"/>
                    <a:pt x="12677" y="1695"/>
                  </a:cubicBezTo>
                  <a:lnTo>
                    <a:pt x="12677" y="1695"/>
                  </a:lnTo>
                  <a:cubicBezTo>
                    <a:pt x="12681" y="1692"/>
                    <a:pt x="12685" y="1688"/>
                    <a:pt x="12689" y="1684"/>
                  </a:cubicBezTo>
                  <a:close/>
                  <a:moveTo>
                    <a:pt x="1362" y="0"/>
                  </a:moveTo>
                  <a:lnTo>
                    <a:pt x="1362" y="0"/>
                  </a:lnTo>
                  <a:cubicBezTo>
                    <a:pt x="1048" y="257"/>
                    <a:pt x="791" y="542"/>
                    <a:pt x="649" y="913"/>
                  </a:cubicBezTo>
                  <a:cubicBezTo>
                    <a:pt x="1" y="2801"/>
                    <a:pt x="2274" y="3910"/>
                    <a:pt x="4666" y="3910"/>
                  </a:cubicBezTo>
                  <a:cubicBezTo>
                    <a:pt x="4696" y="3910"/>
                    <a:pt x="4727" y="3910"/>
                    <a:pt x="4757" y="3909"/>
                  </a:cubicBezTo>
                  <a:cubicBezTo>
                    <a:pt x="7176" y="3852"/>
                    <a:pt x="11268" y="3058"/>
                    <a:pt x="12677" y="1695"/>
                  </a:cubicBezTo>
                  <a:lnTo>
                    <a:pt x="12677" y="1695"/>
                  </a:lnTo>
                  <a:cubicBezTo>
                    <a:pt x="12074" y="2275"/>
                    <a:pt x="10705" y="2514"/>
                    <a:pt x="9119" y="2514"/>
                  </a:cubicBezTo>
                  <a:cubicBezTo>
                    <a:pt x="5523" y="2514"/>
                    <a:pt x="809" y="1285"/>
                    <a:pt x="1362"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482;p54">
              <a:extLst>
                <a:ext uri="{FF2B5EF4-FFF2-40B4-BE49-F238E27FC236}">
                  <a16:creationId xmlns:a16="http://schemas.microsoft.com/office/drawing/2014/main" id="{6FD7A8D4-75B7-9DA1-C164-C1B00778BD1C}"/>
                </a:ext>
              </a:extLst>
            </p:cNvPr>
            <p:cNvSpPr/>
            <p:nvPr/>
          </p:nvSpPr>
          <p:spPr>
            <a:xfrm flipH="1">
              <a:off x="6004506" y="3696687"/>
              <a:ext cx="876869" cy="453410"/>
            </a:xfrm>
            <a:custGeom>
              <a:avLst/>
              <a:gdLst/>
              <a:ahLst/>
              <a:cxnLst/>
              <a:rect l="l" t="t" r="r" b="b"/>
              <a:pathLst>
                <a:path w="17976" h="9295" extrusionOk="0">
                  <a:moveTo>
                    <a:pt x="2768" y="1"/>
                  </a:moveTo>
                  <a:lnTo>
                    <a:pt x="0" y="8960"/>
                  </a:lnTo>
                  <a:cubicBezTo>
                    <a:pt x="316" y="9010"/>
                    <a:pt x="623" y="9032"/>
                    <a:pt x="921" y="9032"/>
                  </a:cubicBezTo>
                  <a:cubicBezTo>
                    <a:pt x="3014" y="9032"/>
                    <a:pt x="4679" y="7908"/>
                    <a:pt x="6277" y="7134"/>
                  </a:cubicBezTo>
                  <a:cubicBezTo>
                    <a:pt x="6883" y="6850"/>
                    <a:pt x="7380" y="6723"/>
                    <a:pt x="7812" y="6723"/>
                  </a:cubicBezTo>
                  <a:cubicBezTo>
                    <a:pt x="8681" y="6723"/>
                    <a:pt x="9291" y="7237"/>
                    <a:pt x="10015" y="8018"/>
                  </a:cubicBezTo>
                  <a:cubicBezTo>
                    <a:pt x="10735" y="8814"/>
                    <a:pt x="12762" y="9295"/>
                    <a:pt x="14394" y="9295"/>
                  </a:cubicBezTo>
                  <a:cubicBezTo>
                    <a:pt x="15221" y="9295"/>
                    <a:pt x="15946" y="9171"/>
                    <a:pt x="16349" y="8903"/>
                  </a:cubicBezTo>
                  <a:cubicBezTo>
                    <a:pt x="16692" y="8674"/>
                    <a:pt x="17405" y="7219"/>
                    <a:pt x="17747" y="6477"/>
                  </a:cubicBezTo>
                  <a:cubicBezTo>
                    <a:pt x="17918" y="6164"/>
                    <a:pt x="17975" y="5821"/>
                    <a:pt x="17918" y="5479"/>
                  </a:cubicBezTo>
                  <a:cubicBezTo>
                    <a:pt x="17376" y="1513"/>
                    <a:pt x="11071"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483;p54">
              <a:extLst>
                <a:ext uri="{FF2B5EF4-FFF2-40B4-BE49-F238E27FC236}">
                  <a16:creationId xmlns:a16="http://schemas.microsoft.com/office/drawing/2014/main" id="{C709C80F-C81F-9D50-F44B-421EF5753AF2}"/>
                </a:ext>
              </a:extLst>
            </p:cNvPr>
            <p:cNvSpPr/>
            <p:nvPr/>
          </p:nvSpPr>
          <p:spPr>
            <a:xfrm flipH="1">
              <a:off x="6392843" y="3696687"/>
              <a:ext cx="488532" cy="440630"/>
            </a:xfrm>
            <a:custGeom>
              <a:avLst/>
              <a:gdLst/>
              <a:ahLst/>
              <a:cxnLst/>
              <a:rect l="l" t="t" r="r" b="b"/>
              <a:pathLst>
                <a:path w="10015" h="9033" extrusionOk="0">
                  <a:moveTo>
                    <a:pt x="2768" y="1"/>
                  </a:moveTo>
                  <a:lnTo>
                    <a:pt x="0" y="8960"/>
                  </a:lnTo>
                  <a:cubicBezTo>
                    <a:pt x="316" y="9010"/>
                    <a:pt x="623" y="9032"/>
                    <a:pt x="920" y="9032"/>
                  </a:cubicBezTo>
                  <a:cubicBezTo>
                    <a:pt x="3008" y="9032"/>
                    <a:pt x="4650" y="7908"/>
                    <a:pt x="6249" y="7134"/>
                  </a:cubicBezTo>
                  <a:cubicBezTo>
                    <a:pt x="6855" y="6850"/>
                    <a:pt x="7354" y="6723"/>
                    <a:pt x="7790" y="6723"/>
                  </a:cubicBezTo>
                  <a:cubicBezTo>
                    <a:pt x="8668" y="6723"/>
                    <a:pt x="9291" y="7237"/>
                    <a:pt x="10015" y="8018"/>
                  </a:cubicBezTo>
                  <a:cubicBezTo>
                    <a:pt x="10015" y="8018"/>
                    <a:pt x="9416" y="6763"/>
                    <a:pt x="7590" y="5593"/>
                  </a:cubicBezTo>
                  <a:cubicBezTo>
                    <a:pt x="5764" y="4395"/>
                    <a:pt x="3567" y="3881"/>
                    <a:pt x="4023" y="2198"/>
                  </a:cubicBezTo>
                  <a:cubicBezTo>
                    <a:pt x="4251" y="1399"/>
                    <a:pt x="5593" y="172"/>
                    <a:pt x="6905" y="29"/>
                  </a:cubicBezTo>
                  <a:cubicBezTo>
                    <a:pt x="6648" y="1"/>
                    <a:pt x="6420"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484;p54">
              <a:extLst>
                <a:ext uri="{FF2B5EF4-FFF2-40B4-BE49-F238E27FC236}">
                  <a16:creationId xmlns:a16="http://schemas.microsoft.com/office/drawing/2014/main" id="{526057FF-EF85-0778-553F-7517F67BF21E}"/>
                </a:ext>
              </a:extLst>
            </p:cNvPr>
            <p:cNvSpPr/>
            <p:nvPr/>
          </p:nvSpPr>
          <p:spPr>
            <a:xfrm flipH="1">
              <a:off x="6359427" y="2865758"/>
              <a:ext cx="432874" cy="881796"/>
            </a:xfrm>
            <a:custGeom>
              <a:avLst/>
              <a:gdLst/>
              <a:ahLst/>
              <a:cxnLst/>
              <a:rect l="l" t="t" r="r" b="b"/>
              <a:pathLst>
                <a:path w="8874" h="18077" extrusionOk="0">
                  <a:moveTo>
                    <a:pt x="7704" y="1"/>
                  </a:moveTo>
                  <a:lnTo>
                    <a:pt x="5536" y="1256"/>
                  </a:lnTo>
                  <a:lnTo>
                    <a:pt x="0" y="17234"/>
                  </a:lnTo>
                  <a:lnTo>
                    <a:pt x="1256" y="17891"/>
                  </a:lnTo>
                  <a:cubicBezTo>
                    <a:pt x="1500" y="18013"/>
                    <a:pt x="1769" y="18077"/>
                    <a:pt x="2037" y="18077"/>
                  </a:cubicBezTo>
                  <a:cubicBezTo>
                    <a:pt x="2333" y="18077"/>
                    <a:pt x="2627" y="17998"/>
                    <a:pt x="2882" y="17834"/>
                  </a:cubicBezTo>
                  <a:cubicBezTo>
                    <a:pt x="3310" y="17577"/>
                    <a:pt x="3881" y="17234"/>
                    <a:pt x="4366" y="17035"/>
                  </a:cubicBezTo>
                  <a:cubicBezTo>
                    <a:pt x="5364" y="16607"/>
                    <a:pt x="5307" y="15722"/>
                    <a:pt x="5536" y="12612"/>
                  </a:cubicBezTo>
                  <a:cubicBezTo>
                    <a:pt x="5764" y="9502"/>
                    <a:pt x="8874" y="4851"/>
                    <a:pt x="7704"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485;p54">
              <a:extLst>
                <a:ext uri="{FF2B5EF4-FFF2-40B4-BE49-F238E27FC236}">
                  <a16:creationId xmlns:a16="http://schemas.microsoft.com/office/drawing/2014/main" id="{19D20647-0BBC-AA90-7F16-D3E849B87F4D}"/>
                </a:ext>
              </a:extLst>
            </p:cNvPr>
            <p:cNvSpPr/>
            <p:nvPr/>
          </p:nvSpPr>
          <p:spPr>
            <a:xfrm flipH="1">
              <a:off x="6374739" y="2885270"/>
              <a:ext cx="130877" cy="84828"/>
            </a:xfrm>
            <a:custGeom>
              <a:avLst/>
              <a:gdLst/>
              <a:ahLst/>
              <a:cxnLst/>
              <a:rect l="l" t="t" r="r" b="b"/>
              <a:pathLst>
                <a:path w="2683" h="1739" extrusionOk="0">
                  <a:moveTo>
                    <a:pt x="1970" y="0"/>
                  </a:moveTo>
                  <a:lnTo>
                    <a:pt x="486" y="371"/>
                  </a:lnTo>
                  <a:cubicBezTo>
                    <a:pt x="486" y="371"/>
                    <a:pt x="1" y="1227"/>
                    <a:pt x="372" y="1513"/>
                  </a:cubicBezTo>
                  <a:cubicBezTo>
                    <a:pt x="532" y="1636"/>
                    <a:pt x="906" y="1738"/>
                    <a:pt x="1313" y="1738"/>
                  </a:cubicBezTo>
                  <a:cubicBezTo>
                    <a:pt x="1848" y="1738"/>
                    <a:pt x="2440" y="1562"/>
                    <a:pt x="2683" y="1028"/>
                  </a:cubicBezTo>
                  <a:lnTo>
                    <a:pt x="1970" y="0"/>
                  </a:ln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486;p54">
              <a:extLst>
                <a:ext uri="{FF2B5EF4-FFF2-40B4-BE49-F238E27FC236}">
                  <a16:creationId xmlns:a16="http://schemas.microsoft.com/office/drawing/2014/main" id="{3382FDEF-3347-ADD4-56D6-0E2AE3876AE4}"/>
                </a:ext>
              </a:extLst>
            </p:cNvPr>
            <p:cNvSpPr/>
            <p:nvPr/>
          </p:nvSpPr>
          <p:spPr>
            <a:xfrm flipH="1">
              <a:off x="6370545" y="2856050"/>
              <a:ext cx="155950" cy="87706"/>
            </a:xfrm>
            <a:custGeom>
              <a:avLst/>
              <a:gdLst/>
              <a:ahLst/>
              <a:cxnLst/>
              <a:rect l="l" t="t" r="r" b="b"/>
              <a:pathLst>
                <a:path w="3197" h="1798" extrusionOk="0">
                  <a:moveTo>
                    <a:pt x="2569" y="0"/>
                  </a:moveTo>
                  <a:lnTo>
                    <a:pt x="87" y="1455"/>
                  </a:lnTo>
                  <a:lnTo>
                    <a:pt x="1" y="1798"/>
                  </a:lnTo>
                  <a:cubicBezTo>
                    <a:pt x="55" y="1581"/>
                    <a:pt x="1188" y="1352"/>
                    <a:pt x="2075" y="1352"/>
                  </a:cubicBezTo>
                  <a:cubicBezTo>
                    <a:pt x="2587" y="1352"/>
                    <a:pt x="3017" y="1428"/>
                    <a:pt x="3111" y="1627"/>
                  </a:cubicBezTo>
                  <a:cubicBezTo>
                    <a:pt x="3111" y="1627"/>
                    <a:pt x="3197" y="1027"/>
                    <a:pt x="2569"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487;p54">
              <a:extLst>
                <a:ext uri="{FF2B5EF4-FFF2-40B4-BE49-F238E27FC236}">
                  <a16:creationId xmlns:a16="http://schemas.microsoft.com/office/drawing/2014/main" id="{E2D785C9-BDD7-739D-CBDE-27A6BCE54F28}"/>
                </a:ext>
              </a:extLst>
            </p:cNvPr>
            <p:cNvSpPr/>
            <p:nvPr/>
          </p:nvSpPr>
          <p:spPr>
            <a:xfrm flipH="1">
              <a:off x="6433532" y="2483074"/>
              <a:ext cx="1030624" cy="1277353"/>
            </a:xfrm>
            <a:custGeom>
              <a:avLst/>
              <a:gdLst/>
              <a:ahLst/>
              <a:cxnLst/>
              <a:rect l="l" t="t" r="r" b="b"/>
              <a:pathLst>
                <a:path w="21128" h="26186" extrusionOk="0">
                  <a:moveTo>
                    <a:pt x="13063" y="1"/>
                  </a:moveTo>
                  <a:cubicBezTo>
                    <a:pt x="11720" y="1"/>
                    <a:pt x="10215" y="483"/>
                    <a:pt x="8773" y="1968"/>
                  </a:cubicBezTo>
                  <a:cubicBezTo>
                    <a:pt x="4037" y="6819"/>
                    <a:pt x="3694" y="16006"/>
                    <a:pt x="2210" y="18260"/>
                  </a:cubicBezTo>
                  <a:cubicBezTo>
                    <a:pt x="727" y="20486"/>
                    <a:pt x="1269" y="20885"/>
                    <a:pt x="1526" y="22198"/>
                  </a:cubicBezTo>
                  <a:cubicBezTo>
                    <a:pt x="1811" y="23510"/>
                    <a:pt x="584" y="24223"/>
                    <a:pt x="99" y="25422"/>
                  </a:cubicBezTo>
                  <a:cubicBezTo>
                    <a:pt x="0" y="25652"/>
                    <a:pt x="8" y="25738"/>
                    <a:pt x="109" y="25738"/>
                  </a:cubicBezTo>
                  <a:cubicBezTo>
                    <a:pt x="403" y="25738"/>
                    <a:pt x="1495" y="25000"/>
                    <a:pt x="3036" y="25000"/>
                  </a:cubicBezTo>
                  <a:cubicBezTo>
                    <a:pt x="3703" y="25000"/>
                    <a:pt x="4455" y="25139"/>
                    <a:pt x="5263" y="25536"/>
                  </a:cubicBezTo>
                  <a:cubicBezTo>
                    <a:pt x="6277" y="26018"/>
                    <a:pt x="7586" y="26185"/>
                    <a:pt x="8917" y="26185"/>
                  </a:cubicBezTo>
                  <a:cubicBezTo>
                    <a:pt x="11370" y="26185"/>
                    <a:pt x="13895" y="25615"/>
                    <a:pt x="14765" y="25393"/>
                  </a:cubicBezTo>
                  <a:cubicBezTo>
                    <a:pt x="14964" y="25336"/>
                    <a:pt x="15164" y="25222"/>
                    <a:pt x="15335" y="25079"/>
                  </a:cubicBezTo>
                  <a:lnTo>
                    <a:pt x="18759" y="21884"/>
                  </a:lnTo>
                  <a:cubicBezTo>
                    <a:pt x="18987" y="21684"/>
                    <a:pt x="19130" y="21427"/>
                    <a:pt x="19159" y="21113"/>
                  </a:cubicBezTo>
                  <a:lnTo>
                    <a:pt x="21099" y="7304"/>
                  </a:lnTo>
                  <a:cubicBezTo>
                    <a:pt x="21127" y="7133"/>
                    <a:pt x="21099" y="6961"/>
                    <a:pt x="21042" y="6819"/>
                  </a:cubicBezTo>
                  <a:lnTo>
                    <a:pt x="20642" y="5250"/>
                  </a:lnTo>
                  <a:cubicBezTo>
                    <a:pt x="20585" y="5050"/>
                    <a:pt x="20500" y="4879"/>
                    <a:pt x="20328" y="4707"/>
                  </a:cubicBezTo>
                  <a:lnTo>
                    <a:pt x="17504" y="1683"/>
                  </a:lnTo>
                  <a:cubicBezTo>
                    <a:pt x="17475" y="1655"/>
                    <a:pt x="17418" y="1597"/>
                    <a:pt x="17361" y="1569"/>
                  </a:cubicBezTo>
                  <a:cubicBezTo>
                    <a:pt x="16974" y="1252"/>
                    <a:pt x="15228" y="1"/>
                    <a:pt x="1306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488;p54">
              <a:extLst>
                <a:ext uri="{FF2B5EF4-FFF2-40B4-BE49-F238E27FC236}">
                  <a16:creationId xmlns:a16="http://schemas.microsoft.com/office/drawing/2014/main" id="{0621AA8D-F156-6407-7FEC-F4A19F00A8ED}"/>
                </a:ext>
              </a:extLst>
            </p:cNvPr>
            <p:cNvSpPr/>
            <p:nvPr/>
          </p:nvSpPr>
          <p:spPr>
            <a:xfrm flipH="1">
              <a:off x="6683705" y="2482400"/>
              <a:ext cx="856645" cy="1289517"/>
            </a:xfrm>
            <a:custGeom>
              <a:avLst/>
              <a:gdLst/>
              <a:ahLst/>
              <a:cxnLst/>
              <a:rect l="l" t="t" r="r" b="b"/>
              <a:pathLst>
                <a:path w="17556" h="25735" extrusionOk="0">
                  <a:moveTo>
                    <a:pt x="13083" y="1"/>
                  </a:moveTo>
                  <a:cubicBezTo>
                    <a:pt x="11734" y="1"/>
                    <a:pt x="10222" y="485"/>
                    <a:pt x="8768" y="1982"/>
                  </a:cubicBezTo>
                  <a:cubicBezTo>
                    <a:pt x="4032" y="6833"/>
                    <a:pt x="3718" y="16020"/>
                    <a:pt x="2205" y="18246"/>
                  </a:cubicBezTo>
                  <a:cubicBezTo>
                    <a:pt x="722" y="20500"/>
                    <a:pt x="1264" y="20899"/>
                    <a:pt x="1549" y="22212"/>
                  </a:cubicBezTo>
                  <a:cubicBezTo>
                    <a:pt x="1806" y="23524"/>
                    <a:pt x="579" y="24209"/>
                    <a:pt x="94" y="25407"/>
                  </a:cubicBezTo>
                  <a:cubicBezTo>
                    <a:pt x="0" y="25646"/>
                    <a:pt x="13" y="25734"/>
                    <a:pt x="120" y="25734"/>
                  </a:cubicBezTo>
                  <a:cubicBezTo>
                    <a:pt x="372" y="25734"/>
                    <a:pt x="1142" y="25245"/>
                    <a:pt x="2263" y="25065"/>
                  </a:cubicBezTo>
                  <a:cubicBezTo>
                    <a:pt x="4716" y="21869"/>
                    <a:pt x="5858" y="12796"/>
                    <a:pt x="6086" y="11883"/>
                  </a:cubicBezTo>
                  <a:cubicBezTo>
                    <a:pt x="6286" y="10970"/>
                    <a:pt x="12306" y="1783"/>
                    <a:pt x="14246" y="1754"/>
                  </a:cubicBezTo>
                  <a:cubicBezTo>
                    <a:pt x="14276" y="1754"/>
                    <a:pt x="14306" y="1753"/>
                    <a:pt x="14336" y="1753"/>
                  </a:cubicBezTo>
                  <a:cubicBezTo>
                    <a:pt x="16256" y="1753"/>
                    <a:pt x="17556" y="2639"/>
                    <a:pt x="17556" y="2639"/>
                  </a:cubicBezTo>
                  <a:lnTo>
                    <a:pt x="17442" y="1754"/>
                  </a:lnTo>
                  <a:lnTo>
                    <a:pt x="17499" y="1669"/>
                  </a:lnTo>
                  <a:cubicBezTo>
                    <a:pt x="17442" y="1640"/>
                    <a:pt x="17413" y="1583"/>
                    <a:pt x="17385" y="1554"/>
                  </a:cubicBezTo>
                  <a:cubicBezTo>
                    <a:pt x="16997" y="1255"/>
                    <a:pt x="15253" y="1"/>
                    <a:pt x="1308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489;p54">
              <a:extLst>
                <a:ext uri="{FF2B5EF4-FFF2-40B4-BE49-F238E27FC236}">
                  <a16:creationId xmlns:a16="http://schemas.microsoft.com/office/drawing/2014/main" id="{1E206A13-19F8-BF1F-4C82-B1E0B5160348}"/>
                </a:ext>
              </a:extLst>
            </p:cNvPr>
            <p:cNvSpPr/>
            <p:nvPr/>
          </p:nvSpPr>
          <p:spPr>
            <a:xfrm flipH="1">
              <a:off x="6522253" y="2540098"/>
              <a:ext cx="167071" cy="245022"/>
            </a:xfrm>
            <a:custGeom>
              <a:avLst/>
              <a:gdLst/>
              <a:ahLst/>
              <a:cxnLst/>
              <a:rect l="l" t="t" r="r" b="b"/>
              <a:pathLst>
                <a:path w="3425" h="5023" extrusionOk="0">
                  <a:moveTo>
                    <a:pt x="1825" y="0"/>
                  </a:moveTo>
                  <a:cubicBezTo>
                    <a:pt x="1770" y="0"/>
                    <a:pt x="1713" y="10"/>
                    <a:pt x="1656" y="29"/>
                  </a:cubicBezTo>
                  <a:lnTo>
                    <a:pt x="1" y="571"/>
                  </a:lnTo>
                  <a:lnTo>
                    <a:pt x="429" y="4537"/>
                  </a:lnTo>
                  <a:cubicBezTo>
                    <a:pt x="429" y="4621"/>
                    <a:pt x="505" y="4674"/>
                    <a:pt x="580" y="4674"/>
                  </a:cubicBezTo>
                  <a:cubicBezTo>
                    <a:pt x="607" y="4674"/>
                    <a:pt x="634" y="4666"/>
                    <a:pt x="657" y="4651"/>
                  </a:cubicBezTo>
                  <a:cubicBezTo>
                    <a:pt x="1212" y="4253"/>
                    <a:pt x="1741" y="4069"/>
                    <a:pt x="2189" y="4069"/>
                  </a:cubicBezTo>
                  <a:cubicBezTo>
                    <a:pt x="2800" y="4069"/>
                    <a:pt x="3260" y="4413"/>
                    <a:pt x="3425" y="5022"/>
                  </a:cubicBezTo>
                  <a:lnTo>
                    <a:pt x="2255" y="571"/>
                  </a:lnTo>
                  <a:lnTo>
                    <a:pt x="2255" y="571"/>
                  </a:lnTo>
                  <a:lnTo>
                    <a:pt x="2882" y="1227"/>
                  </a:lnTo>
                  <a:lnTo>
                    <a:pt x="3054" y="1142"/>
                  </a:lnTo>
                  <a:lnTo>
                    <a:pt x="2112" y="115"/>
                  </a:lnTo>
                  <a:cubicBezTo>
                    <a:pt x="2036" y="39"/>
                    <a:pt x="1934" y="0"/>
                    <a:pt x="18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490;p54">
              <a:extLst>
                <a:ext uri="{FF2B5EF4-FFF2-40B4-BE49-F238E27FC236}">
                  <a16:creationId xmlns:a16="http://schemas.microsoft.com/office/drawing/2014/main" id="{C054429B-43A0-BEF7-ADA1-DCDADCFABA7A}"/>
                </a:ext>
              </a:extLst>
            </p:cNvPr>
            <p:cNvSpPr/>
            <p:nvPr/>
          </p:nvSpPr>
          <p:spPr>
            <a:xfrm flipH="1">
              <a:off x="6548690" y="2567952"/>
              <a:ext cx="30683" cy="44585"/>
            </a:xfrm>
            <a:custGeom>
              <a:avLst/>
              <a:gdLst/>
              <a:ahLst/>
              <a:cxnLst/>
              <a:rect l="l" t="t" r="r" b="b"/>
              <a:pathLst>
                <a:path w="629" h="914" extrusionOk="0">
                  <a:moveTo>
                    <a:pt x="1" y="0"/>
                  </a:moveTo>
                  <a:lnTo>
                    <a:pt x="229" y="913"/>
                  </a:lnTo>
                  <a:lnTo>
                    <a:pt x="628" y="656"/>
                  </a:lnTo>
                  <a:lnTo>
                    <a:pt x="1" y="0"/>
                  </a:lnTo>
                  <a:close/>
                </a:path>
              </a:pathLst>
            </a:custGeom>
            <a:solidFill>
              <a:srgbClr val="3E4D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491;p54">
              <a:extLst>
                <a:ext uri="{FF2B5EF4-FFF2-40B4-BE49-F238E27FC236}">
                  <a16:creationId xmlns:a16="http://schemas.microsoft.com/office/drawing/2014/main" id="{61ABFA24-5FCC-574B-5189-7A983DBCB0B2}"/>
                </a:ext>
              </a:extLst>
            </p:cNvPr>
            <p:cNvSpPr/>
            <p:nvPr/>
          </p:nvSpPr>
          <p:spPr>
            <a:xfrm flipH="1">
              <a:off x="6188218" y="3121856"/>
              <a:ext cx="1071745" cy="302826"/>
            </a:xfrm>
            <a:custGeom>
              <a:avLst/>
              <a:gdLst/>
              <a:ahLst/>
              <a:cxnLst/>
              <a:rect l="l" t="t" r="r" b="b"/>
              <a:pathLst>
                <a:path w="21971" h="6208" extrusionOk="0">
                  <a:moveTo>
                    <a:pt x="628" y="1"/>
                  </a:moveTo>
                  <a:cubicBezTo>
                    <a:pt x="0" y="2426"/>
                    <a:pt x="543" y="4252"/>
                    <a:pt x="828" y="4994"/>
                  </a:cubicBezTo>
                  <a:cubicBezTo>
                    <a:pt x="942" y="5279"/>
                    <a:pt x="1142" y="5508"/>
                    <a:pt x="1427" y="5622"/>
                  </a:cubicBezTo>
                  <a:cubicBezTo>
                    <a:pt x="1797" y="5764"/>
                    <a:pt x="2280" y="5827"/>
                    <a:pt x="2845" y="5827"/>
                  </a:cubicBezTo>
                  <a:cubicBezTo>
                    <a:pt x="7152" y="5827"/>
                    <a:pt x="16206" y="2170"/>
                    <a:pt x="16207" y="2169"/>
                  </a:cubicBezTo>
                  <a:lnTo>
                    <a:pt x="16207" y="2169"/>
                  </a:lnTo>
                  <a:cubicBezTo>
                    <a:pt x="16036" y="3539"/>
                    <a:pt x="17890" y="3111"/>
                    <a:pt x="18147" y="3824"/>
                  </a:cubicBezTo>
                  <a:cubicBezTo>
                    <a:pt x="18404" y="4509"/>
                    <a:pt x="19288" y="4623"/>
                    <a:pt x="19288" y="4623"/>
                  </a:cubicBezTo>
                  <a:cubicBezTo>
                    <a:pt x="19317" y="4994"/>
                    <a:pt x="19631" y="5365"/>
                    <a:pt x="19631" y="5365"/>
                  </a:cubicBezTo>
                  <a:cubicBezTo>
                    <a:pt x="19459" y="5707"/>
                    <a:pt x="19574" y="5964"/>
                    <a:pt x="19716" y="6135"/>
                  </a:cubicBezTo>
                  <a:cubicBezTo>
                    <a:pt x="19754" y="6185"/>
                    <a:pt x="19808" y="6208"/>
                    <a:pt x="19861" y="6208"/>
                  </a:cubicBezTo>
                  <a:cubicBezTo>
                    <a:pt x="19930" y="6208"/>
                    <a:pt x="19998" y="6171"/>
                    <a:pt x="20030" y="6107"/>
                  </a:cubicBezTo>
                  <a:lnTo>
                    <a:pt x="20344" y="5336"/>
                  </a:lnTo>
                  <a:lnTo>
                    <a:pt x="20344" y="5336"/>
                  </a:lnTo>
                  <a:cubicBezTo>
                    <a:pt x="20287" y="5707"/>
                    <a:pt x="20401" y="5964"/>
                    <a:pt x="20515" y="6107"/>
                  </a:cubicBezTo>
                  <a:cubicBezTo>
                    <a:pt x="20551" y="6154"/>
                    <a:pt x="20606" y="6177"/>
                    <a:pt x="20661" y="6177"/>
                  </a:cubicBezTo>
                  <a:cubicBezTo>
                    <a:pt x="20738" y="6177"/>
                    <a:pt x="20812" y="6133"/>
                    <a:pt x="20829" y="6050"/>
                  </a:cubicBezTo>
                  <a:lnTo>
                    <a:pt x="21228" y="4395"/>
                  </a:lnTo>
                  <a:cubicBezTo>
                    <a:pt x="21343" y="4851"/>
                    <a:pt x="21542" y="5023"/>
                    <a:pt x="21713" y="5108"/>
                  </a:cubicBezTo>
                  <a:cubicBezTo>
                    <a:pt x="21738" y="5120"/>
                    <a:pt x="21764" y="5126"/>
                    <a:pt x="21789" y="5126"/>
                  </a:cubicBezTo>
                  <a:cubicBezTo>
                    <a:pt x="21882" y="5126"/>
                    <a:pt x="21970" y="5049"/>
                    <a:pt x="21970" y="4937"/>
                  </a:cubicBezTo>
                  <a:cubicBezTo>
                    <a:pt x="21913" y="4224"/>
                    <a:pt x="21400" y="2940"/>
                    <a:pt x="21171" y="2740"/>
                  </a:cubicBezTo>
                  <a:cubicBezTo>
                    <a:pt x="20943" y="2483"/>
                    <a:pt x="17862" y="1"/>
                    <a:pt x="16150" y="1"/>
                  </a:cubicBez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492;p54">
              <a:extLst>
                <a:ext uri="{FF2B5EF4-FFF2-40B4-BE49-F238E27FC236}">
                  <a16:creationId xmlns:a16="http://schemas.microsoft.com/office/drawing/2014/main" id="{24279BCF-81AB-B848-E09D-C5E4897E534A}"/>
                </a:ext>
              </a:extLst>
            </p:cNvPr>
            <p:cNvSpPr/>
            <p:nvPr/>
          </p:nvSpPr>
          <p:spPr>
            <a:xfrm flipH="1">
              <a:off x="6779627" y="2492049"/>
              <a:ext cx="505410" cy="668823"/>
            </a:xfrm>
            <a:custGeom>
              <a:avLst/>
              <a:gdLst/>
              <a:ahLst/>
              <a:cxnLst/>
              <a:rect l="l" t="t" r="r" b="b"/>
              <a:pathLst>
                <a:path w="10361" h="13711" extrusionOk="0">
                  <a:moveTo>
                    <a:pt x="6637" y="0"/>
                  </a:moveTo>
                  <a:cubicBezTo>
                    <a:pt x="6429" y="0"/>
                    <a:pt x="6214" y="33"/>
                    <a:pt x="5993" y="101"/>
                  </a:cubicBezTo>
                  <a:cubicBezTo>
                    <a:pt x="2426" y="1214"/>
                    <a:pt x="914" y="5379"/>
                    <a:pt x="1" y="13711"/>
                  </a:cubicBezTo>
                  <a:lnTo>
                    <a:pt x="7105" y="12912"/>
                  </a:lnTo>
                  <a:cubicBezTo>
                    <a:pt x="8018" y="11771"/>
                    <a:pt x="9730" y="9174"/>
                    <a:pt x="10073" y="6264"/>
                  </a:cubicBezTo>
                  <a:cubicBezTo>
                    <a:pt x="10361" y="3961"/>
                    <a:pt x="8944" y="0"/>
                    <a:pt x="6637"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493;p54">
              <a:extLst>
                <a:ext uri="{FF2B5EF4-FFF2-40B4-BE49-F238E27FC236}">
                  <a16:creationId xmlns:a16="http://schemas.microsoft.com/office/drawing/2014/main" id="{EE8CD59A-61F4-2F39-A176-3F143B486275}"/>
                </a:ext>
              </a:extLst>
            </p:cNvPr>
            <p:cNvSpPr/>
            <p:nvPr/>
          </p:nvSpPr>
          <p:spPr>
            <a:xfrm flipH="1">
              <a:off x="6935626" y="3076295"/>
              <a:ext cx="349411" cy="84585"/>
            </a:xfrm>
            <a:custGeom>
              <a:avLst/>
              <a:gdLst/>
              <a:ahLst/>
              <a:cxnLst/>
              <a:rect l="l" t="t" r="r" b="b"/>
              <a:pathLst>
                <a:path w="7163" h="1734" extrusionOk="0">
                  <a:moveTo>
                    <a:pt x="4741" y="1"/>
                  </a:moveTo>
                  <a:cubicBezTo>
                    <a:pt x="2868" y="1"/>
                    <a:pt x="115" y="741"/>
                    <a:pt x="115" y="764"/>
                  </a:cubicBezTo>
                  <a:cubicBezTo>
                    <a:pt x="86" y="992"/>
                    <a:pt x="29" y="1506"/>
                    <a:pt x="1" y="1734"/>
                  </a:cubicBezTo>
                  <a:lnTo>
                    <a:pt x="7105" y="935"/>
                  </a:lnTo>
                  <a:lnTo>
                    <a:pt x="7162" y="878"/>
                  </a:lnTo>
                  <a:cubicBezTo>
                    <a:pt x="6192" y="621"/>
                    <a:pt x="6164" y="250"/>
                    <a:pt x="5850" y="136"/>
                  </a:cubicBezTo>
                  <a:cubicBezTo>
                    <a:pt x="5556" y="40"/>
                    <a:pt x="5172" y="1"/>
                    <a:pt x="4741"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494;p54">
              <a:extLst>
                <a:ext uri="{FF2B5EF4-FFF2-40B4-BE49-F238E27FC236}">
                  <a16:creationId xmlns:a16="http://schemas.microsoft.com/office/drawing/2014/main" id="{AC8E272B-9F3A-7787-F8DB-9AADA927096B}"/>
                </a:ext>
              </a:extLst>
            </p:cNvPr>
            <p:cNvSpPr/>
            <p:nvPr/>
          </p:nvSpPr>
          <p:spPr>
            <a:xfrm flipH="1">
              <a:off x="6932846" y="3082295"/>
              <a:ext cx="413508" cy="290582"/>
            </a:xfrm>
            <a:custGeom>
              <a:avLst/>
              <a:gdLst/>
              <a:ahLst/>
              <a:cxnLst/>
              <a:rect l="l" t="t" r="r" b="b"/>
              <a:pathLst>
                <a:path w="8477" h="5957" extrusionOk="0">
                  <a:moveTo>
                    <a:pt x="6917" y="1"/>
                  </a:moveTo>
                  <a:cubicBezTo>
                    <a:pt x="5208" y="1"/>
                    <a:pt x="0" y="1335"/>
                    <a:pt x="174" y="2153"/>
                  </a:cubicBezTo>
                  <a:cubicBezTo>
                    <a:pt x="402" y="3123"/>
                    <a:pt x="1172" y="3380"/>
                    <a:pt x="1429" y="4949"/>
                  </a:cubicBezTo>
                  <a:cubicBezTo>
                    <a:pt x="1565" y="5765"/>
                    <a:pt x="1885" y="5957"/>
                    <a:pt x="2156" y="5957"/>
                  </a:cubicBezTo>
                  <a:cubicBezTo>
                    <a:pt x="2397" y="5957"/>
                    <a:pt x="2599" y="5805"/>
                    <a:pt x="2599" y="5805"/>
                  </a:cubicBezTo>
                  <a:cubicBezTo>
                    <a:pt x="2570" y="4435"/>
                    <a:pt x="6108" y="812"/>
                    <a:pt x="8477" y="812"/>
                  </a:cubicBezTo>
                  <a:cubicBezTo>
                    <a:pt x="8477" y="812"/>
                    <a:pt x="7934" y="612"/>
                    <a:pt x="7421" y="99"/>
                  </a:cubicBezTo>
                  <a:cubicBezTo>
                    <a:pt x="7353" y="31"/>
                    <a:pt x="7175" y="1"/>
                    <a:pt x="6917"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495;p54">
              <a:extLst>
                <a:ext uri="{FF2B5EF4-FFF2-40B4-BE49-F238E27FC236}">
                  <a16:creationId xmlns:a16="http://schemas.microsoft.com/office/drawing/2014/main" id="{E0B535FB-AC93-11E8-5AA7-997CF9F66006}"/>
                </a:ext>
              </a:extLst>
            </p:cNvPr>
            <p:cNvSpPr/>
            <p:nvPr/>
          </p:nvSpPr>
          <p:spPr>
            <a:xfrm flipH="1">
              <a:off x="6232742" y="2551220"/>
              <a:ext cx="335509" cy="375850"/>
            </a:xfrm>
            <a:custGeom>
              <a:avLst/>
              <a:gdLst/>
              <a:ahLst/>
              <a:cxnLst/>
              <a:rect l="l" t="t" r="r" b="b"/>
              <a:pathLst>
                <a:path w="6878" h="7705" extrusionOk="0">
                  <a:moveTo>
                    <a:pt x="2226" y="1"/>
                  </a:moveTo>
                  <a:lnTo>
                    <a:pt x="1199" y="514"/>
                  </a:lnTo>
                  <a:lnTo>
                    <a:pt x="1" y="1256"/>
                  </a:lnTo>
                  <a:lnTo>
                    <a:pt x="1085" y="5365"/>
                  </a:lnTo>
                  <a:cubicBezTo>
                    <a:pt x="1171" y="5650"/>
                    <a:pt x="1171" y="5935"/>
                    <a:pt x="1142" y="6221"/>
                  </a:cubicBezTo>
                  <a:lnTo>
                    <a:pt x="914" y="7704"/>
                  </a:lnTo>
                  <a:lnTo>
                    <a:pt x="6877" y="4252"/>
                  </a:lnTo>
                  <a:lnTo>
                    <a:pt x="6335" y="514"/>
                  </a:lnTo>
                  <a:lnTo>
                    <a:pt x="2226"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496;p54">
              <a:extLst>
                <a:ext uri="{FF2B5EF4-FFF2-40B4-BE49-F238E27FC236}">
                  <a16:creationId xmlns:a16="http://schemas.microsoft.com/office/drawing/2014/main" id="{A9ED9F42-3DD9-72A6-6206-A132B0D20A47}"/>
                </a:ext>
              </a:extLst>
            </p:cNvPr>
            <p:cNvSpPr/>
            <p:nvPr/>
          </p:nvSpPr>
          <p:spPr>
            <a:xfrm flipH="1">
              <a:off x="6232742" y="2551220"/>
              <a:ext cx="335509" cy="271461"/>
            </a:xfrm>
            <a:custGeom>
              <a:avLst/>
              <a:gdLst/>
              <a:ahLst/>
              <a:cxnLst/>
              <a:rect l="l" t="t" r="r" b="b"/>
              <a:pathLst>
                <a:path w="6878" h="5565" extrusionOk="0">
                  <a:moveTo>
                    <a:pt x="2255" y="1"/>
                  </a:moveTo>
                  <a:lnTo>
                    <a:pt x="1199" y="514"/>
                  </a:lnTo>
                  <a:lnTo>
                    <a:pt x="1" y="1256"/>
                  </a:lnTo>
                  <a:lnTo>
                    <a:pt x="629" y="3681"/>
                  </a:lnTo>
                  <a:cubicBezTo>
                    <a:pt x="1656" y="3112"/>
                    <a:pt x="2868" y="1729"/>
                    <a:pt x="3690" y="1729"/>
                  </a:cubicBezTo>
                  <a:cubicBezTo>
                    <a:pt x="4353" y="1729"/>
                    <a:pt x="4763" y="2625"/>
                    <a:pt x="4623" y="5564"/>
                  </a:cubicBezTo>
                  <a:lnTo>
                    <a:pt x="6877" y="4252"/>
                  </a:lnTo>
                  <a:lnTo>
                    <a:pt x="6335" y="514"/>
                  </a:lnTo>
                  <a:lnTo>
                    <a:pt x="2255"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497;p54">
              <a:extLst>
                <a:ext uri="{FF2B5EF4-FFF2-40B4-BE49-F238E27FC236}">
                  <a16:creationId xmlns:a16="http://schemas.microsoft.com/office/drawing/2014/main" id="{F7544DC5-9349-F90F-3716-ADBDD446C48C}"/>
                </a:ext>
              </a:extLst>
            </p:cNvPr>
            <p:cNvSpPr/>
            <p:nvPr/>
          </p:nvSpPr>
          <p:spPr>
            <a:xfrm flipH="1">
              <a:off x="6158986" y="2455220"/>
              <a:ext cx="350777" cy="157169"/>
            </a:xfrm>
            <a:custGeom>
              <a:avLst/>
              <a:gdLst/>
              <a:ahLst/>
              <a:cxnLst/>
              <a:rect l="l" t="t" r="r" b="b"/>
              <a:pathLst>
                <a:path w="7191" h="3222" extrusionOk="0">
                  <a:moveTo>
                    <a:pt x="1627" y="0"/>
                  </a:moveTo>
                  <a:lnTo>
                    <a:pt x="0" y="2482"/>
                  </a:lnTo>
                  <a:cubicBezTo>
                    <a:pt x="0" y="2482"/>
                    <a:pt x="1199" y="2882"/>
                    <a:pt x="2112" y="3139"/>
                  </a:cubicBezTo>
                  <a:cubicBezTo>
                    <a:pt x="2321" y="3196"/>
                    <a:pt x="2548" y="3222"/>
                    <a:pt x="2778" y="3222"/>
                  </a:cubicBezTo>
                  <a:cubicBezTo>
                    <a:pt x="3581" y="3222"/>
                    <a:pt x="4426" y="2904"/>
                    <a:pt x="4737" y="2482"/>
                  </a:cubicBezTo>
                  <a:lnTo>
                    <a:pt x="7190" y="1027"/>
                  </a:lnTo>
                  <a:lnTo>
                    <a:pt x="162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498;p54">
              <a:extLst>
                <a:ext uri="{FF2B5EF4-FFF2-40B4-BE49-F238E27FC236}">
                  <a16:creationId xmlns:a16="http://schemas.microsoft.com/office/drawing/2014/main" id="{79A1E986-9717-159C-BFC4-7835BE29D963}"/>
                </a:ext>
              </a:extLst>
            </p:cNvPr>
            <p:cNvSpPr/>
            <p:nvPr/>
          </p:nvSpPr>
          <p:spPr>
            <a:xfrm flipH="1">
              <a:off x="5946058" y="2503952"/>
              <a:ext cx="398094" cy="343850"/>
            </a:xfrm>
            <a:custGeom>
              <a:avLst/>
              <a:gdLst/>
              <a:ahLst/>
              <a:cxnLst/>
              <a:rect l="l" t="t" r="r" b="b"/>
              <a:pathLst>
                <a:path w="8161" h="7049" extrusionOk="0">
                  <a:moveTo>
                    <a:pt x="1916" y="0"/>
                  </a:moveTo>
                  <a:cubicBezTo>
                    <a:pt x="1500" y="0"/>
                    <a:pt x="1249" y="28"/>
                    <a:pt x="1256" y="28"/>
                  </a:cubicBezTo>
                  <a:cubicBezTo>
                    <a:pt x="486" y="399"/>
                    <a:pt x="1" y="1341"/>
                    <a:pt x="257" y="1769"/>
                  </a:cubicBezTo>
                  <a:cubicBezTo>
                    <a:pt x="414" y="2022"/>
                    <a:pt x="757" y="2062"/>
                    <a:pt x="958" y="2062"/>
                  </a:cubicBezTo>
                  <a:cubicBezTo>
                    <a:pt x="1051" y="2062"/>
                    <a:pt x="1113" y="2054"/>
                    <a:pt x="1113" y="2054"/>
                  </a:cubicBezTo>
                  <a:lnTo>
                    <a:pt x="1113" y="2054"/>
                  </a:lnTo>
                  <a:cubicBezTo>
                    <a:pt x="257" y="3652"/>
                    <a:pt x="29" y="6961"/>
                    <a:pt x="1456" y="7047"/>
                  </a:cubicBezTo>
                  <a:cubicBezTo>
                    <a:pt x="1470" y="7048"/>
                    <a:pt x="1485" y="7048"/>
                    <a:pt x="1501" y="7048"/>
                  </a:cubicBezTo>
                  <a:cubicBezTo>
                    <a:pt x="3016" y="7048"/>
                    <a:pt x="8161" y="2910"/>
                    <a:pt x="8161" y="2910"/>
                  </a:cubicBezTo>
                  <a:cubicBezTo>
                    <a:pt x="6474" y="303"/>
                    <a:pt x="3291" y="0"/>
                    <a:pt x="1916" y="0"/>
                  </a:cubicBezTo>
                  <a:close/>
                </a:path>
              </a:pathLst>
            </a:custGeom>
            <a:solidFill>
              <a:srgbClr val="DC886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499;p54">
              <a:extLst>
                <a:ext uri="{FF2B5EF4-FFF2-40B4-BE49-F238E27FC236}">
                  <a16:creationId xmlns:a16="http://schemas.microsoft.com/office/drawing/2014/main" id="{BFDA2A9F-3073-9275-B77D-4CCF3BAD4208}"/>
                </a:ext>
              </a:extLst>
            </p:cNvPr>
            <p:cNvSpPr/>
            <p:nvPr/>
          </p:nvSpPr>
          <p:spPr>
            <a:xfrm flipH="1">
              <a:off x="5713625" y="2413464"/>
              <a:ext cx="830967" cy="352582"/>
            </a:xfrm>
            <a:custGeom>
              <a:avLst/>
              <a:gdLst/>
              <a:ahLst/>
              <a:cxnLst/>
              <a:rect l="l" t="t" r="r" b="b"/>
              <a:pathLst>
                <a:path w="17035" h="7228" extrusionOk="0">
                  <a:moveTo>
                    <a:pt x="1" y="0"/>
                  </a:moveTo>
                  <a:cubicBezTo>
                    <a:pt x="1" y="0"/>
                    <a:pt x="7220" y="2083"/>
                    <a:pt x="9673" y="3681"/>
                  </a:cubicBezTo>
                  <a:cubicBezTo>
                    <a:pt x="11813" y="5065"/>
                    <a:pt x="13775" y="7227"/>
                    <a:pt x="15226" y="7227"/>
                  </a:cubicBezTo>
                  <a:cubicBezTo>
                    <a:pt x="15420" y="7227"/>
                    <a:pt x="15605" y="7189"/>
                    <a:pt x="15779" y="7105"/>
                  </a:cubicBezTo>
                  <a:cubicBezTo>
                    <a:pt x="17035" y="6505"/>
                    <a:pt x="13982" y="2739"/>
                    <a:pt x="8389" y="1227"/>
                  </a:cubicBezTo>
                  <a:cubicBezTo>
                    <a:pt x="4252" y="114"/>
                    <a:pt x="1" y="0"/>
                    <a:pt x="1"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500;p54">
              <a:extLst>
                <a:ext uri="{FF2B5EF4-FFF2-40B4-BE49-F238E27FC236}">
                  <a16:creationId xmlns:a16="http://schemas.microsoft.com/office/drawing/2014/main" id="{F32C28C4-F656-2610-58A9-E38F4427BA7D}"/>
                </a:ext>
              </a:extLst>
            </p:cNvPr>
            <p:cNvSpPr/>
            <p:nvPr/>
          </p:nvSpPr>
          <p:spPr>
            <a:xfrm flipH="1">
              <a:off x="5891767" y="2215219"/>
              <a:ext cx="526141" cy="454337"/>
            </a:xfrm>
            <a:custGeom>
              <a:avLst/>
              <a:gdLst/>
              <a:ahLst/>
              <a:cxnLst/>
              <a:rect l="l" t="t" r="r" b="b"/>
              <a:pathLst>
                <a:path w="10786" h="9314" extrusionOk="0">
                  <a:moveTo>
                    <a:pt x="3405" y="0"/>
                  </a:moveTo>
                  <a:cubicBezTo>
                    <a:pt x="3277" y="0"/>
                    <a:pt x="3195" y="14"/>
                    <a:pt x="3167" y="41"/>
                  </a:cubicBezTo>
                  <a:cubicBezTo>
                    <a:pt x="2882" y="355"/>
                    <a:pt x="0" y="4207"/>
                    <a:pt x="0" y="4207"/>
                  </a:cubicBezTo>
                  <a:lnTo>
                    <a:pt x="9502" y="9314"/>
                  </a:lnTo>
                  <a:lnTo>
                    <a:pt x="10700" y="2951"/>
                  </a:lnTo>
                  <a:cubicBezTo>
                    <a:pt x="10786" y="2580"/>
                    <a:pt x="10614" y="2181"/>
                    <a:pt x="10301" y="1981"/>
                  </a:cubicBezTo>
                  <a:cubicBezTo>
                    <a:pt x="8670" y="911"/>
                    <a:pt x="4469" y="0"/>
                    <a:pt x="340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01;p54">
              <a:extLst>
                <a:ext uri="{FF2B5EF4-FFF2-40B4-BE49-F238E27FC236}">
                  <a16:creationId xmlns:a16="http://schemas.microsoft.com/office/drawing/2014/main" id="{AC8BAFC8-090E-B335-E83D-0EE3F29FCC59}"/>
                </a:ext>
              </a:extLst>
            </p:cNvPr>
            <p:cNvSpPr/>
            <p:nvPr/>
          </p:nvSpPr>
          <p:spPr>
            <a:xfrm flipH="1">
              <a:off x="5920986" y="2354976"/>
              <a:ext cx="495556" cy="314582"/>
            </a:xfrm>
            <a:custGeom>
              <a:avLst/>
              <a:gdLst/>
              <a:ahLst/>
              <a:cxnLst/>
              <a:rect l="l" t="t" r="r" b="b"/>
              <a:pathLst>
                <a:path w="10159" h="6449" extrusionOk="0">
                  <a:moveTo>
                    <a:pt x="971" y="1"/>
                  </a:moveTo>
                  <a:cubicBezTo>
                    <a:pt x="486" y="657"/>
                    <a:pt x="87" y="1171"/>
                    <a:pt x="1" y="1285"/>
                  </a:cubicBezTo>
                  <a:lnTo>
                    <a:pt x="1" y="1342"/>
                  </a:lnTo>
                  <a:lnTo>
                    <a:pt x="9474" y="6449"/>
                  </a:lnTo>
                  <a:lnTo>
                    <a:pt x="10158" y="2911"/>
                  </a:lnTo>
                  <a:cubicBezTo>
                    <a:pt x="7619" y="1427"/>
                    <a:pt x="4652" y="1056"/>
                    <a:pt x="971" y="1"/>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02;p54">
              <a:extLst>
                <a:ext uri="{FF2B5EF4-FFF2-40B4-BE49-F238E27FC236}">
                  <a16:creationId xmlns:a16="http://schemas.microsoft.com/office/drawing/2014/main" id="{E48C91A3-B168-EEE2-6C4D-BD4C77CA459A}"/>
                </a:ext>
              </a:extLst>
            </p:cNvPr>
            <p:cNvSpPr/>
            <p:nvPr/>
          </p:nvSpPr>
          <p:spPr>
            <a:xfrm flipH="1">
              <a:off x="5773479" y="2370683"/>
              <a:ext cx="819797" cy="395216"/>
            </a:xfrm>
            <a:custGeom>
              <a:avLst/>
              <a:gdLst/>
              <a:ahLst/>
              <a:cxnLst/>
              <a:rect l="l" t="t" r="r" b="b"/>
              <a:pathLst>
                <a:path w="16806" h="8102" extrusionOk="0">
                  <a:moveTo>
                    <a:pt x="2055" y="0"/>
                  </a:moveTo>
                  <a:cubicBezTo>
                    <a:pt x="364" y="0"/>
                    <a:pt x="0" y="506"/>
                    <a:pt x="0" y="506"/>
                  </a:cubicBezTo>
                  <a:cubicBezTo>
                    <a:pt x="514" y="1505"/>
                    <a:pt x="2197" y="2104"/>
                    <a:pt x="2939" y="2304"/>
                  </a:cubicBezTo>
                  <a:cubicBezTo>
                    <a:pt x="6021" y="3017"/>
                    <a:pt x="11071" y="5613"/>
                    <a:pt x="13553" y="7097"/>
                  </a:cubicBezTo>
                  <a:cubicBezTo>
                    <a:pt x="14911" y="7918"/>
                    <a:pt x="15762" y="8101"/>
                    <a:pt x="16251" y="8101"/>
                  </a:cubicBezTo>
                  <a:cubicBezTo>
                    <a:pt x="16646" y="8101"/>
                    <a:pt x="16806" y="7982"/>
                    <a:pt x="16806" y="7982"/>
                  </a:cubicBezTo>
                  <a:lnTo>
                    <a:pt x="16806" y="7982"/>
                  </a:lnTo>
                  <a:cubicBezTo>
                    <a:pt x="16806" y="7982"/>
                    <a:pt x="16769" y="8002"/>
                    <a:pt x="16680" y="8002"/>
                  </a:cubicBezTo>
                  <a:cubicBezTo>
                    <a:pt x="16401" y="8002"/>
                    <a:pt x="15611" y="7805"/>
                    <a:pt x="13838" y="6184"/>
                  </a:cubicBezTo>
                  <a:cubicBezTo>
                    <a:pt x="11527" y="4044"/>
                    <a:pt x="8218" y="849"/>
                    <a:pt x="4309" y="221"/>
                  </a:cubicBezTo>
                  <a:cubicBezTo>
                    <a:pt x="3374" y="60"/>
                    <a:pt x="2636" y="0"/>
                    <a:pt x="205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03;p54">
              <a:extLst>
                <a:ext uri="{FF2B5EF4-FFF2-40B4-BE49-F238E27FC236}">
                  <a16:creationId xmlns:a16="http://schemas.microsoft.com/office/drawing/2014/main" id="{96C14D1F-87BC-59B8-092F-081960C57A29}"/>
                </a:ext>
              </a:extLst>
            </p:cNvPr>
            <p:cNvSpPr/>
            <p:nvPr/>
          </p:nvSpPr>
          <p:spPr>
            <a:xfrm flipH="1">
              <a:off x="6822900" y="3302832"/>
              <a:ext cx="769700" cy="857357"/>
            </a:xfrm>
            <a:custGeom>
              <a:avLst/>
              <a:gdLst/>
              <a:ahLst/>
              <a:cxnLst/>
              <a:rect l="l" t="t" r="r" b="b"/>
              <a:pathLst>
                <a:path w="15779" h="17576" extrusionOk="0">
                  <a:moveTo>
                    <a:pt x="15779" y="0"/>
                  </a:moveTo>
                  <a:cubicBezTo>
                    <a:pt x="10300" y="0"/>
                    <a:pt x="3411" y="9406"/>
                    <a:pt x="1244" y="9406"/>
                  </a:cubicBezTo>
                  <a:cubicBezTo>
                    <a:pt x="1187" y="9406"/>
                    <a:pt x="1134" y="9400"/>
                    <a:pt x="1084" y="9387"/>
                  </a:cubicBezTo>
                  <a:lnTo>
                    <a:pt x="1084" y="9387"/>
                  </a:lnTo>
                  <a:cubicBezTo>
                    <a:pt x="1084" y="9387"/>
                    <a:pt x="0" y="17576"/>
                    <a:pt x="10101" y="17576"/>
                  </a:cubicBezTo>
                  <a:lnTo>
                    <a:pt x="15779" y="0"/>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504;p54">
              <a:extLst>
                <a:ext uri="{FF2B5EF4-FFF2-40B4-BE49-F238E27FC236}">
                  <a16:creationId xmlns:a16="http://schemas.microsoft.com/office/drawing/2014/main" id="{38FC8439-CA10-2E89-E901-EEBA698E3A0F}"/>
                </a:ext>
              </a:extLst>
            </p:cNvPr>
            <p:cNvSpPr/>
            <p:nvPr/>
          </p:nvSpPr>
          <p:spPr>
            <a:xfrm flipH="1">
              <a:off x="6868850" y="3411369"/>
              <a:ext cx="663896" cy="748822"/>
            </a:xfrm>
            <a:custGeom>
              <a:avLst/>
              <a:gdLst/>
              <a:ahLst/>
              <a:cxnLst/>
              <a:rect l="l" t="t" r="r" b="b"/>
              <a:pathLst>
                <a:path w="13610" h="15351" extrusionOk="0">
                  <a:moveTo>
                    <a:pt x="11213" y="1"/>
                  </a:moveTo>
                  <a:cubicBezTo>
                    <a:pt x="8602" y="2409"/>
                    <a:pt x="4369" y="9999"/>
                    <a:pt x="1155" y="9999"/>
                  </a:cubicBezTo>
                  <a:cubicBezTo>
                    <a:pt x="753" y="9999"/>
                    <a:pt x="366" y="9880"/>
                    <a:pt x="0" y="9616"/>
                  </a:cubicBezTo>
                  <a:lnTo>
                    <a:pt x="0" y="9616"/>
                  </a:lnTo>
                  <a:cubicBezTo>
                    <a:pt x="514" y="12013"/>
                    <a:pt x="2425" y="15351"/>
                    <a:pt x="8874" y="15351"/>
                  </a:cubicBezTo>
                  <a:lnTo>
                    <a:pt x="13610" y="657"/>
                  </a:lnTo>
                  <a:lnTo>
                    <a:pt x="112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505;p54">
              <a:extLst>
                <a:ext uri="{FF2B5EF4-FFF2-40B4-BE49-F238E27FC236}">
                  <a16:creationId xmlns:a16="http://schemas.microsoft.com/office/drawing/2014/main" id="{405CB077-EA19-7905-EF6A-D40DC68CF9BD}"/>
                </a:ext>
              </a:extLst>
            </p:cNvPr>
            <p:cNvSpPr/>
            <p:nvPr/>
          </p:nvSpPr>
          <p:spPr>
            <a:xfrm flipH="1">
              <a:off x="6533384" y="3991761"/>
              <a:ext cx="652823" cy="677847"/>
            </a:xfrm>
            <a:custGeom>
              <a:avLst/>
              <a:gdLst/>
              <a:ahLst/>
              <a:cxnLst/>
              <a:rect l="l" t="t" r="r" b="b"/>
              <a:pathLst>
                <a:path w="13383" h="13896" extrusionOk="0">
                  <a:moveTo>
                    <a:pt x="1" y="1"/>
                  </a:moveTo>
                  <a:lnTo>
                    <a:pt x="2740" y="11128"/>
                  </a:lnTo>
                  <a:cubicBezTo>
                    <a:pt x="2740" y="11128"/>
                    <a:pt x="1941" y="12526"/>
                    <a:pt x="2369" y="13896"/>
                  </a:cubicBezTo>
                  <a:lnTo>
                    <a:pt x="13382" y="13896"/>
                  </a:lnTo>
                  <a:lnTo>
                    <a:pt x="13382" y="12697"/>
                  </a:lnTo>
                  <a:cubicBezTo>
                    <a:pt x="13382" y="12412"/>
                    <a:pt x="13268" y="12127"/>
                    <a:pt x="13068" y="11927"/>
                  </a:cubicBezTo>
                  <a:lnTo>
                    <a:pt x="8703" y="9816"/>
                  </a:lnTo>
                  <a:cubicBezTo>
                    <a:pt x="8446" y="9673"/>
                    <a:pt x="8304" y="9416"/>
                    <a:pt x="8304" y="9131"/>
                  </a:cubicBezTo>
                  <a:lnTo>
                    <a:pt x="8732" y="1"/>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506;p54">
              <a:extLst>
                <a:ext uri="{FF2B5EF4-FFF2-40B4-BE49-F238E27FC236}">
                  <a16:creationId xmlns:a16="http://schemas.microsoft.com/office/drawing/2014/main" id="{A4BED2DA-3609-9737-251F-FD574E1AACE2}"/>
                </a:ext>
              </a:extLst>
            </p:cNvPr>
            <p:cNvSpPr/>
            <p:nvPr/>
          </p:nvSpPr>
          <p:spPr>
            <a:xfrm flipH="1">
              <a:off x="6533382" y="4668202"/>
              <a:ext cx="537312" cy="43170"/>
            </a:xfrm>
            <a:custGeom>
              <a:avLst/>
              <a:gdLst/>
              <a:ahLst/>
              <a:cxnLst/>
              <a:rect l="l" t="t" r="r" b="b"/>
              <a:pathLst>
                <a:path w="11015" h="885" extrusionOk="0">
                  <a:moveTo>
                    <a:pt x="1" y="0"/>
                  </a:moveTo>
                  <a:lnTo>
                    <a:pt x="1" y="885"/>
                  </a:lnTo>
                  <a:lnTo>
                    <a:pt x="11014" y="885"/>
                  </a:lnTo>
                  <a:lnTo>
                    <a:pt x="11014" y="0"/>
                  </a:lnTo>
                  <a:close/>
                </a:path>
              </a:pathLst>
            </a:custGeom>
            <a:solidFill>
              <a:srgbClr val="20191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507;p54">
              <a:extLst>
                <a:ext uri="{FF2B5EF4-FFF2-40B4-BE49-F238E27FC236}">
                  <a16:creationId xmlns:a16="http://schemas.microsoft.com/office/drawing/2014/main" id="{7BC9D8BB-5986-04FE-4C97-0B4CD618B079}"/>
                </a:ext>
              </a:extLst>
            </p:cNvPr>
            <p:cNvSpPr/>
            <p:nvPr/>
          </p:nvSpPr>
          <p:spPr>
            <a:xfrm flipH="1">
              <a:off x="6557042" y="3301856"/>
              <a:ext cx="604092" cy="689944"/>
            </a:xfrm>
            <a:custGeom>
              <a:avLst/>
              <a:gdLst/>
              <a:ahLst/>
              <a:cxnLst/>
              <a:rect l="l" t="t" r="r" b="b"/>
              <a:pathLst>
                <a:path w="12384" h="14144" extrusionOk="0">
                  <a:moveTo>
                    <a:pt x="7088" y="0"/>
                  </a:moveTo>
                  <a:cubicBezTo>
                    <a:pt x="4857" y="0"/>
                    <a:pt x="2295" y="3437"/>
                    <a:pt x="1056" y="6668"/>
                  </a:cubicBezTo>
                  <a:cubicBezTo>
                    <a:pt x="0" y="9407"/>
                    <a:pt x="86" y="11347"/>
                    <a:pt x="1370" y="14144"/>
                  </a:cubicBezTo>
                  <a:lnTo>
                    <a:pt x="8218" y="14144"/>
                  </a:lnTo>
                  <a:cubicBezTo>
                    <a:pt x="8218" y="10377"/>
                    <a:pt x="12383" y="3016"/>
                    <a:pt x="8218" y="334"/>
                  </a:cubicBezTo>
                  <a:cubicBezTo>
                    <a:pt x="7857" y="105"/>
                    <a:pt x="7477" y="0"/>
                    <a:pt x="7088"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508;p54">
              <a:extLst>
                <a:ext uri="{FF2B5EF4-FFF2-40B4-BE49-F238E27FC236}">
                  <a16:creationId xmlns:a16="http://schemas.microsoft.com/office/drawing/2014/main" id="{AA42B0BB-DA37-D897-A6AD-171544115449}"/>
                </a:ext>
              </a:extLst>
            </p:cNvPr>
            <p:cNvSpPr/>
            <p:nvPr/>
          </p:nvSpPr>
          <p:spPr>
            <a:xfrm flipH="1">
              <a:off x="6758844" y="3785760"/>
              <a:ext cx="386972" cy="206047"/>
            </a:xfrm>
            <a:custGeom>
              <a:avLst/>
              <a:gdLst/>
              <a:ahLst/>
              <a:cxnLst/>
              <a:rect l="l" t="t" r="r" b="b"/>
              <a:pathLst>
                <a:path w="7933" h="4224" extrusionOk="0">
                  <a:moveTo>
                    <a:pt x="29" y="1"/>
                  </a:moveTo>
                  <a:cubicBezTo>
                    <a:pt x="0" y="1342"/>
                    <a:pt x="342" y="2626"/>
                    <a:pt x="1056" y="4224"/>
                  </a:cubicBezTo>
                  <a:lnTo>
                    <a:pt x="7904" y="4224"/>
                  </a:lnTo>
                  <a:cubicBezTo>
                    <a:pt x="7904" y="4024"/>
                    <a:pt x="7904" y="3796"/>
                    <a:pt x="7932" y="3596"/>
                  </a:cubicBezTo>
                  <a:lnTo>
                    <a:pt x="3224" y="3596"/>
                  </a:lnTo>
                  <a:cubicBezTo>
                    <a:pt x="2397" y="3596"/>
                    <a:pt x="1626" y="3168"/>
                    <a:pt x="1170" y="2483"/>
                  </a:cubicBezTo>
                  <a:cubicBezTo>
                    <a:pt x="656" y="1713"/>
                    <a:pt x="57" y="714"/>
                    <a:pt x="29"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509;p54">
              <a:extLst>
                <a:ext uri="{FF2B5EF4-FFF2-40B4-BE49-F238E27FC236}">
                  <a16:creationId xmlns:a16="http://schemas.microsoft.com/office/drawing/2014/main" id="{932FBCB6-3F39-D9AD-E1B7-938F38E24BE7}"/>
                </a:ext>
              </a:extLst>
            </p:cNvPr>
            <p:cNvSpPr/>
            <p:nvPr/>
          </p:nvSpPr>
          <p:spPr>
            <a:xfrm flipH="1">
              <a:off x="5038585" y="4057175"/>
              <a:ext cx="236632" cy="324338"/>
            </a:xfrm>
            <a:custGeom>
              <a:avLst/>
              <a:gdLst/>
              <a:ahLst/>
              <a:cxnLst/>
              <a:rect l="l" t="t" r="r" b="b"/>
              <a:pathLst>
                <a:path w="4851" h="6649" extrusionOk="0">
                  <a:moveTo>
                    <a:pt x="4822" y="1"/>
                  </a:moveTo>
                  <a:cubicBezTo>
                    <a:pt x="3652" y="771"/>
                    <a:pt x="2397" y="2083"/>
                    <a:pt x="1598" y="3225"/>
                  </a:cubicBezTo>
                  <a:cubicBezTo>
                    <a:pt x="828" y="4280"/>
                    <a:pt x="400" y="5450"/>
                    <a:pt x="0" y="6649"/>
                  </a:cubicBezTo>
                  <a:lnTo>
                    <a:pt x="200" y="6649"/>
                  </a:lnTo>
                  <a:cubicBezTo>
                    <a:pt x="657" y="5450"/>
                    <a:pt x="1056" y="4252"/>
                    <a:pt x="1855" y="3168"/>
                  </a:cubicBezTo>
                  <a:cubicBezTo>
                    <a:pt x="2711" y="2026"/>
                    <a:pt x="3824" y="999"/>
                    <a:pt x="4822" y="29"/>
                  </a:cubicBezTo>
                  <a:cubicBezTo>
                    <a:pt x="4851" y="29"/>
                    <a:pt x="4822" y="1"/>
                    <a:pt x="482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510;p54">
              <a:extLst>
                <a:ext uri="{FF2B5EF4-FFF2-40B4-BE49-F238E27FC236}">
                  <a16:creationId xmlns:a16="http://schemas.microsoft.com/office/drawing/2014/main" id="{A4D5D19E-31FE-31CA-AA4D-957EC18E4C35}"/>
                </a:ext>
              </a:extLst>
            </p:cNvPr>
            <p:cNvSpPr/>
            <p:nvPr/>
          </p:nvSpPr>
          <p:spPr>
            <a:xfrm flipH="1">
              <a:off x="5459415" y="3959614"/>
              <a:ext cx="89999" cy="418630"/>
            </a:xfrm>
            <a:custGeom>
              <a:avLst/>
              <a:gdLst/>
              <a:ahLst/>
              <a:cxnLst/>
              <a:rect l="l" t="t" r="r" b="b"/>
              <a:pathLst>
                <a:path w="1845" h="8582" extrusionOk="0">
                  <a:moveTo>
                    <a:pt x="1789" y="1"/>
                  </a:moveTo>
                  <a:cubicBezTo>
                    <a:pt x="1771" y="1"/>
                    <a:pt x="1752" y="10"/>
                    <a:pt x="1741" y="32"/>
                  </a:cubicBezTo>
                  <a:cubicBezTo>
                    <a:pt x="343" y="2543"/>
                    <a:pt x="1" y="5710"/>
                    <a:pt x="343" y="8506"/>
                  </a:cubicBezTo>
                  <a:cubicBezTo>
                    <a:pt x="343" y="8559"/>
                    <a:pt x="380" y="8581"/>
                    <a:pt x="417" y="8581"/>
                  </a:cubicBezTo>
                  <a:cubicBezTo>
                    <a:pt x="459" y="8581"/>
                    <a:pt x="501" y="8552"/>
                    <a:pt x="486" y="8506"/>
                  </a:cubicBezTo>
                  <a:cubicBezTo>
                    <a:pt x="286" y="5481"/>
                    <a:pt x="714" y="2856"/>
                    <a:pt x="1827" y="60"/>
                  </a:cubicBezTo>
                  <a:cubicBezTo>
                    <a:pt x="1844" y="25"/>
                    <a:pt x="1818" y="1"/>
                    <a:pt x="1789"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511;p54">
              <a:extLst>
                <a:ext uri="{FF2B5EF4-FFF2-40B4-BE49-F238E27FC236}">
                  <a16:creationId xmlns:a16="http://schemas.microsoft.com/office/drawing/2014/main" id="{E217985A-364B-7E8B-72A3-267CA2D666F7}"/>
                </a:ext>
              </a:extLst>
            </p:cNvPr>
            <p:cNvSpPr/>
            <p:nvPr/>
          </p:nvSpPr>
          <p:spPr>
            <a:xfrm flipH="1">
              <a:off x="5095657" y="4246444"/>
              <a:ext cx="158681" cy="135072"/>
            </a:xfrm>
            <a:custGeom>
              <a:avLst/>
              <a:gdLst/>
              <a:ahLst/>
              <a:cxnLst/>
              <a:rect l="l" t="t" r="r" b="b"/>
              <a:pathLst>
                <a:path w="3253" h="2769" extrusionOk="0">
                  <a:moveTo>
                    <a:pt x="3224" y="1"/>
                  </a:moveTo>
                  <a:cubicBezTo>
                    <a:pt x="2369" y="201"/>
                    <a:pt x="1570" y="1028"/>
                    <a:pt x="970" y="1627"/>
                  </a:cubicBezTo>
                  <a:cubicBezTo>
                    <a:pt x="600" y="1970"/>
                    <a:pt x="286" y="2369"/>
                    <a:pt x="0" y="2769"/>
                  </a:cubicBezTo>
                  <a:lnTo>
                    <a:pt x="257" y="2769"/>
                  </a:lnTo>
                  <a:cubicBezTo>
                    <a:pt x="485" y="2426"/>
                    <a:pt x="742" y="2141"/>
                    <a:pt x="1028" y="1827"/>
                  </a:cubicBezTo>
                  <a:cubicBezTo>
                    <a:pt x="1598" y="1228"/>
                    <a:pt x="2454" y="343"/>
                    <a:pt x="3224" y="58"/>
                  </a:cubicBezTo>
                  <a:cubicBezTo>
                    <a:pt x="3253" y="29"/>
                    <a:pt x="3253" y="1"/>
                    <a:pt x="322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512;p54">
              <a:extLst>
                <a:ext uri="{FF2B5EF4-FFF2-40B4-BE49-F238E27FC236}">
                  <a16:creationId xmlns:a16="http://schemas.microsoft.com/office/drawing/2014/main" id="{98AF8ADB-3FF2-CDBC-8C4D-104917AFFF6A}"/>
                </a:ext>
              </a:extLst>
            </p:cNvPr>
            <p:cNvSpPr/>
            <p:nvPr/>
          </p:nvSpPr>
          <p:spPr>
            <a:xfrm flipH="1">
              <a:off x="5574442" y="3852590"/>
              <a:ext cx="190681" cy="528922"/>
            </a:xfrm>
            <a:custGeom>
              <a:avLst/>
              <a:gdLst/>
              <a:ahLst/>
              <a:cxnLst/>
              <a:rect l="l" t="t" r="r" b="b"/>
              <a:pathLst>
                <a:path w="3909" h="10843" extrusionOk="0">
                  <a:moveTo>
                    <a:pt x="29" y="0"/>
                  </a:moveTo>
                  <a:cubicBezTo>
                    <a:pt x="29" y="0"/>
                    <a:pt x="0" y="29"/>
                    <a:pt x="29" y="29"/>
                  </a:cubicBezTo>
                  <a:cubicBezTo>
                    <a:pt x="1084" y="714"/>
                    <a:pt x="1740" y="1398"/>
                    <a:pt x="2111" y="2597"/>
                  </a:cubicBezTo>
                  <a:cubicBezTo>
                    <a:pt x="2226" y="2968"/>
                    <a:pt x="2311" y="3339"/>
                    <a:pt x="2397" y="3709"/>
                  </a:cubicBezTo>
                  <a:cubicBezTo>
                    <a:pt x="2111" y="3310"/>
                    <a:pt x="1740" y="3025"/>
                    <a:pt x="1313" y="2939"/>
                  </a:cubicBezTo>
                  <a:lnTo>
                    <a:pt x="1313" y="2939"/>
                  </a:lnTo>
                  <a:cubicBezTo>
                    <a:pt x="1798" y="3196"/>
                    <a:pt x="2168" y="3595"/>
                    <a:pt x="2482" y="4080"/>
                  </a:cubicBezTo>
                  <a:cubicBezTo>
                    <a:pt x="2596" y="4680"/>
                    <a:pt x="2682" y="5279"/>
                    <a:pt x="2739" y="5878"/>
                  </a:cubicBezTo>
                  <a:cubicBezTo>
                    <a:pt x="2910" y="7533"/>
                    <a:pt x="2853" y="9188"/>
                    <a:pt x="2853" y="10843"/>
                  </a:cubicBezTo>
                  <a:lnTo>
                    <a:pt x="3139" y="10843"/>
                  </a:lnTo>
                  <a:cubicBezTo>
                    <a:pt x="3139" y="9872"/>
                    <a:pt x="3110" y="8874"/>
                    <a:pt x="3110" y="7932"/>
                  </a:cubicBezTo>
                  <a:cubicBezTo>
                    <a:pt x="3110" y="6877"/>
                    <a:pt x="3024" y="5849"/>
                    <a:pt x="2853" y="4822"/>
                  </a:cubicBezTo>
                  <a:lnTo>
                    <a:pt x="2853" y="4822"/>
                  </a:lnTo>
                  <a:cubicBezTo>
                    <a:pt x="3253" y="5764"/>
                    <a:pt x="3452" y="6819"/>
                    <a:pt x="3538" y="7675"/>
                  </a:cubicBezTo>
                  <a:cubicBezTo>
                    <a:pt x="3624" y="8731"/>
                    <a:pt x="3595" y="9787"/>
                    <a:pt x="3624" y="10843"/>
                  </a:cubicBezTo>
                  <a:lnTo>
                    <a:pt x="3909" y="10843"/>
                  </a:lnTo>
                  <a:cubicBezTo>
                    <a:pt x="3909" y="9302"/>
                    <a:pt x="3852" y="7733"/>
                    <a:pt x="3509" y="6277"/>
                  </a:cubicBezTo>
                  <a:cubicBezTo>
                    <a:pt x="3367" y="5707"/>
                    <a:pt x="3139" y="4908"/>
                    <a:pt x="2768" y="4252"/>
                  </a:cubicBezTo>
                  <a:cubicBezTo>
                    <a:pt x="2739" y="4195"/>
                    <a:pt x="2739" y="4166"/>
                    <a:pt x="2739" y="4137"/>
                  </a:cubicBezTo>
                  <a:cubicBezTo>
                    <a:pt x="2368" y="2368"/>
                    <a:pt x="1883"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513;p54">
              <a:extLst>
                <a:ext uri="{FF2B5EF4-FFF2-40B4-BE49-F238E27FC236}">
                  <a16:creationId xmlns:a16="http://schemas.microsoft.com/office/drawing/2014/main" id="{DE50A67C-7E8C-A492-EBE7-C8E59ACB042A}"/>
                </a:ext>
              </a:extLst>
            </p:cNvPr>
            <p:cNvSpPr/>
            <p:nvPr/>
          </p:nvSpPr>
          <p:spPr>
            <a:xfrm flipH="1">
              <a:off x="5799905" y="4268737"/>
              <a:ext cx="107218" cy="112779"/>
            </a:xfrm>
            <a:custGeom>
              <a:avLst/>
              <a:gdLst/>
              <a:ahLst/>
              <a:cxnLst/>
              <a:rect l="l" t="t" r="r" b="b"/>
              <a:pathLst>
                <a:path w="2198" h="2312" extrusionOk="0">
                  <a:moveTo>
                    <a:pt x="29" y="0"/>
                  </a:moveTo>
                  <a:cubicBezTo>
                    <a:pt x="29" y="0"/>
                    <a:pt x="1" y="29"/>
                    <a:pt x="29" y="29"/>
                  </a:cubicBezTo>
                  <a:cubicBezTo>
                    <a:pt x="743" y="771"/>
                    <a:pt x="1456" y="1484"/>
                    <a:pt x="1969" y="2312"/>
                  </a:cubicBezTo>
                  <a:lnTo>
                    <a:pt x="2198" y="2312"/>
                  </a:lnTo>
                  <a:cubicBezTo>
                    <a:pt x="1684" y="1398"/>
                    <a:pt x="885"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514;p54">
              <a:extLst>
                <a:ext uri="{FF2B5EF4-FFF2-40B4-BE49-F238E27FC236}">
                  <a16:creationId xmlns:a16="http://schemas.microsoft.com/office/drawing/2014/main" id="{C27CB34F-0A8F-4B9E-9A18-842F963776F7}"/>
                </a:ext>
              </a:extLst>
            </p:cNvPr>
            <p:cNvSpPr/>
            <p:nvPr/>
          </p:nvSpPr>
          <p:spPr>
            <a:xfrm flipH="1">
              <a:off x="5033036" y="4381469"/>
              <a:ext cx="932527" cy="350777"/>
            </a:xfrm>
            <a:custGeom>
              <a:avLst/>
              <a:gdLst/>
              <a:ahLst/>
              <a:cxnLst/>
              <a:rect l="l" t="t" r="r" b="b"/>
              <a:pathLst>
                <a:path w="19117" h="7191" extrusionOk="0">
                  <a:moveTo>
                    <a:pt x="0" y="1"/>
                  </a:moveTo>
                  <a:cubicBezTo>
                    <a:pt x="0" y="1"/>
                    <a:pt x="0" y="3966"/>
                    <a:pt x="3481" y="7191"/>
                  </a:cubicBezTo>
                  <a:lnTo>
                    <a:pt x="15493" y="7191"/>
                  </a:lnTo>
                  <a:cubicBezTo>
                    <a:pt x="15493" y="7162"/>
                    <a:pt x="19117" y="4737"/>
                    <a:pt x="19088"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515;p54">
              <a:extLst>
                <a:ext uri="{FF2B5EF4-FFF2-40B4-BE49-F238E27FC236}">
                  <a16:creationId xmlns:a16="http://schemas.microsoft.com/office/drawing/2014/main" id="{D457E843-B472-51E3-4DB8-599C5755A692}"/>
                </a:ext>
              </a:extLst>
            </p:cNvPr>
            <p:cNvSpPr/>
            <p:nvPr/>
          </p:nvSpPr>
          <p:spPr>
            <a:xfrm flipH="1">
              <a:off x="5894539" y="4440786"/>
              <a:ext cx="58487" cy="54390"/>
            </a:xfrm>
            <a:custGeom>
              <a:avLst/>
              <a:gdLst/>
              <a:ahLst/>
              <a:cxnLst/>
              <a:rect l="l" t="t" r="r" b="b"/>
              <a:pathLst>
                <a:path w="1199" h="1115" extrusionOk="0">
                  <a:moveTo>
                    <a:pt x="400" y="1"/>
                  </a:moveTo>
                  <a:cubicBezTo>
                    <a:pt x="314" y="1"/>
                    <a:pt x="228" y="33"/>
                    <a:pt x="143" y="97"/>
                  </a:cubicBezTo>
                  <a:cubicBezTo>
                    <a:pt x="57" y="183"/>
                    <a:pt x="0" y="325"/>
                    <a:pt x="0" y="439"/>
                  </a:cubicBezTo>
                  <a:cubicBezTo>
                    <a:pt x="0" y="554"/>
                    <a:pt x="29" y="639"/>
                    <a:pt x="57" y="725"/>
                  </a:cubicBezTo>
                  <a:cubicBezTo>
                    <a:pt x="183" y="935"/>
                    <a:pt x="387" y="1114"/>
                    <a:pt x="611" y="1114"/>
                  </a:cubicBezTo>
                  <a:cubicBezTo>
                    <a:pt x="691" y="1114"/>
                    <a:pt x="773" y="1091"/>
                    <a:pt x="856" y="1039"/>
                  </a:cubicBezTo>
                  <a:cubicBezTo>
                    <a:pt x="1199" y="810"/>
                    <a:pt x="1113" y="126"/>
                    <a:pt x="685" y="68"/>
                  </a:cubicBezTo>
                  <a:cubicBezTo>
                    <a:pt x="628" y="40"/>
                    <a:pt x="571" y="11"/>
                    <a:pt x="485" y="11"/>
                  </a:cubicBezTo>
                  <a:cubicBezTo>
                    <a:pt x="457" y="4"/>
                    <a:pt x="428" y="1"/>
                    <a:pt x="400"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516;p54">
              <a:extLst>
                <a:ext uri="{FF2B5EF4-FFF2-40B4-BE49-F238E27FC236}">
                  <a16:creationId xmlns:a16="http://schemas.microsoft.com/office/drawing/2014/main" id="{16545F68-E4C8-616D-9EA7-6C08BA03EB6E}"/>
                </a:ext>
              </a:extLst>
            </p:cNvPr>
            <p:cNvSpPr/>
            <p:nvPr/>
          </p:nvSpPr>
          <p:spPr>
            <a:xfrm flipH="1">
              <a:off x="5596683" y="4381469"/>
              <a:ext cx="58487" cy="32487"/>
            </a:xfrm>
            <a:custGeom>
              <a:avLst/>
              <a:gdLst/>
              <a:ahLst/>
              <a:cxnLst/>
              <a:rect l="l" t="t" r="r" b="b"/>
              <a:pathLst>
                <a:path w="1199" h="666" extrusionOk="0">
                  <a:moveTo>
                    <a:pt x="29" y="1"/>
                  </a:moveTo>
                  <a:cubicBezTo>
                    <a:pt x="0" y="86"/>
                    <a:pt x="0" y="200"/>
                    <a:pt x="57" y="286"/>
                  </a:cubicBezTo>
                  <a:cubicBezTo>
                    <a:pt x="144" y="529"/>
                    <a:pt x="378" y="666"/>
                    <a:pt x="619" y="666"/>
                  </a:cubicBezTo>
                  <a:cubicBezTo>
                    <a:pt x="774" y="666"/>
                    <a:pt x="933" y="609"/>
                    <a:pt x="1056" y="486"/>
                  </a:cubicBezTo>
                  <a:cubicBezTo>
                    <a:pt x="1170" y="343"/>
                    <a:pt x="1198" y="143"/>
                    <a:pt x="1141"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517;p54">
              <a:extLst>
                <a:ext uri="{FF2B5EF4-FFF2-40B4-BE49-F238E27FC236}">
                  <a16:creationId xmlns:a16="http://schemas.microsoft.com/office/drawing/2014/main" id="{16E910F1-A4B5-6AC9-FC05-0732BB20529C}"/>
                </a:ext>
              </a:extLst>
            </p:cNvPr>
            <p:cNvSpPr/>
            <p:nvPr/>
          </p:nvSpPr>
          <p:spPr>
            <a:xfrm flipH="1">
              <a:off x="5680196" y="4449274"/>
              <a:ext cx="73804" cy="69121"/>
            </a:xfrm>
            <a:custGeom>
              <a:avLst/>
              <a:gdLst/>
              <a:ahLst/>
              <a:cxnLst/>
              <a:rect l="l" t="t" r="r" b="b"/>
              <a:pathLst>
                <a:path w="1513" h="1417" extrusionOk="0">
                  <a:moveTo>
                    <a:pt x="678" y="0"/>
                  </a:moveTo>
                  <a:cubicBezTo>
                    <a:pt x="614" y="0"/>
                    <a:pt x="549" y="12"/>
                    <a:pt x="485" y="37"/>
                  </a:cubicBezTo>
                  <a:cubicBezTo>
                    <a:pt x="143" y="151"/>
                    <a:pt x="0" y="608"/>
                    <a:pt x="114" y="922"/>
                  </a:cubicBezTo>
                  <a:cubicBezTo>
                    <a:pt x="143" y="979"/>
                    <a:pt x="143" y="1007"/>
                    <a:pt x="171" y="1036"/>
                  </a:cubicBezTo>
                  <a:cubicBezTo>
                    <a:pt x="229" y="1178"/>
                    <a:pt x="314" y="1293"/>
                    <a:pt x="457" y="1350"/>
                  </a:cubicBezTo>
                  <a:cubicBezTo>
                    <a:pt x="555" y="1394"/>
                    <a:pt x="664" y="1416"/>
                    <a:pt x="773" y="1416"/>
                  </a:cubicBezTo>
                  <a:cubicBezTo>
                    <a:pt x="1013" y="1416"/>
                    <a:pt x="1252" y="1309"/>
                    <a:pt x="1370" y="1093"/>
                  </a:cubicBezTo>
                  <a:cubicBezTo>
                    <a:pt x="1512" y="836"/>
                    <a:pt x="1455" y="522"/>
                    <a:pt x="1256" y="294"/>
                  </a:cubicBezTo>
                  <a:cubicBezTo>
                    <a:pt x="1123" y="139"/>
                    <a:pt x="903" y="0"/>
                    <a:pt x="678" y="0"/>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518;p54">
              <a:extLst>
                <a:ext uri="{FF2B5EF4-FFF2-40B4-BE49-F238E27FC236}">
                  <a16:creationId xmlns:a16="http://schemas.microsoft.com/office/drawing/2014/main" id="{ACDB3FD7-D7D8-1367-843F-C3B509A65B2B}"/>
                </a:ext>
              </a:extLst>
            </p:cNvPr>
            <p:cNvSpPr/>
            <p:nvPr/>
          </p:nvSpPr>
          <p:spPr>
            <a:xfrm flipH="1">
              <a:off x="5319706" y="4381469"/>
              <a:ext cx="68243" cy="29024"/>
            </a:xfrm>
            <a:custGeom>
              <a:avLst/>
              <a:gdLst/>
              <a:ahLst/>
              <a:cxnLst/>
              <a:rect l="l" t="t" r="r" b="b"/>
              <a:pathLst>
                <a:path w="1399" h="595" extrusionOk="0">
                  <a:moveTo>
                    <a:pt x="0" y="1"/>
                  </a:moveTo>
                  <a:cubicBezTo>
                    <a:pt x="0" y="58"/>
                    <a:pt x="29" y="143"/>
                    <a:pt x="57" y="200"/>
                  </a:cubicBezTo>
                  <a:cubicBezTo>
                    <a:pt x="86" y="229"/>
                    <a:pt x="86" y="229"/>
                    <a:pt x="114" y="257"/>
                  </a:cubicBezTo>
                  <a:cubicBezTo>
                    <a:pt x="143" y="371"/>
                    <a:pt x="257" y="486"/>
                    <a:pt x="400" y="543"/>
                  </a:cubicBezTo>
                  <a:cubicBezTo>
                    <a:pt x="478" y="578"/>
                    <a:pt x="562" y="594"/>
                    <a:pt x="646" y="594"/>
                  </a:cubicBezTo>
                  <a:cubicBezTo>
                    <a:pt x="899" y="594"/>
                    <a:pt x="1156" y="450"/>
                    <a:pt x="1284" y="257"/>
                  </a:cubicBezTo>
                  <a:cubicBezTo>
                    <a:pt x="1313" y="200"/>
                    <a:pt x="1341" y="115"/>
                    <a:pt x="1370" y="58"/>
                  </a:cubicBezTo>
                  <a:cubicBezTo>
                    <a:pt x="1370" y="29"/>
                    <a:pt x="1398" y="29"/>
                    <a:pt x="1398"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519;p54">
              <a:extLst>
                <a:ext uri="{FF2B5EF4-FFF2-40B4-BE49-F238E27FC236}">
                  <a16:creationId xmlns:a16="http://schemas.microsoft.com/office/drawing/2014/main" id="{D168A165-2B94-A00C-4745-1076AEDE1594}"/>
                </a:ext>
              </a:extLst>
            </p:cNvPr>
            <p:cNvSpPr/>
            <p:nvPr/>
          </p:nvSpPr>
          <p:spPr>
            <a:xfrm flipH="1">
              <a:off x="5335025" y="3879809"/>
              <a:ext cx="157315" cy="501702"/>
            </a:xfrm>
            <a:custGeom>
              <a:avLst/>
              <a:gdLst/>
              <a:ahLst/>
              <a:cxnLst/>
              <a:rect l="l" t="t" r="r" b="b"/>
              <a:pathLst>
                <a:path w="3225" h="10285" extrusionOk="0">
                  <a:moveTo>
                    <a:pt x="3216" y="0"/>
                  </a:moveTo>
                  <a:cubicBezTo>
                    <a:pt x="3212" y="0"/>
                    <a:pt x="3205" y="3"/>
                    <a:pt x="3196" y="13"/>
                  </a:cubicBezTo>
                  <a:cubicBezTo>
                    <a:pt x="1941" y="1382"/>
                    <a:pt x="1142" y="3579"/>
                    <a:pt x="685" y="5377"/>
                  </a:cubicBezTo>
                  <a:cubicBezTo>
                    <a:pt x="257" y="6946"/>
                    <a:pt x="0" y="8630"/>
                    <a:pt x="29" y="10285"/>
                  </a:cubicBezTo>
                  <a:lnTo>
                    <a:pt x="257" y="10285"/>
                  </a:lnTo>
                  <a:cubicBezTo>
                    <a:pt x="571" y="6632"/>
                    <a:pt x="1170" y="3209"/>
                    <a:pt x="3224" y="13"/>
                  </a:cubicBezTo>
                  <a:cubicBezTo>
                    <a:pt x="3224" y="13"/>
                    <a:pt x="3224" y="0"/>
                    <a:pt x="3216"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520;p54">
              <a:extLst>
                <a:ext uri="{FF2B5EF4-FFF2-40B4-BE49-F238E27FC236}">
                  <a16:creationId xmlns:a16="http://schemas.microsoft.com/office/drawing/2014/main" id="{05A76C67-CF60-9CBC-D3CE-165C29CD1012}"/>
                </a:ext>
              </a:extLst>
            </p:cNvPr>
            <p:cNvSpPr/>
            <p:nvPr/>
          </p:nvSpPr>
          <p:spPr>
            <a:xfrm flipH="1">
              <a:off x="5566048" y="4224542"/>
              <a:ext cx="29317" cy="156974"/>
            </a:xfrm>
            <a:custGeom>
              <a:avLst/>
              <a:gdLst/>
              <a:ahLst/>
              <a:cxnLst/>
              <a:rect l="l" t="t" r="r" b="b"/>
              <a:pathLst>
                <a:path w="601" h="3218" extrusionOk="0">
                  <a:moveTo>
                    <a:pt x="472" y="1"/>
                  </a:moveTo>
                  <a:cubicBezTo>
                    <a:pt x="465" y="1"/>
                    <a:pt x="457" y="8"/>
                    <a:pt x="457" y="22"/>
                  </a:cubicBezTo>
                  <a:cubicBezTo>
                    <a:pt x="515" y="593"/>
                    <a:pt x="115" y="1334"/>
                    <a:pt x="58" y="1934"/>
                  </a:cubicBezTo>
                  <a:cubicBezTo>
                    <a:pt x="1" y="2362"/>
                    <a:pt x="1" y="2790"/>
                    <a:pt x="29" y="3218"/>
                  </a:cubicBezTo>
                  <a:lnTo>
                    <a:pt x="172" y="3218"/>
                  </a:lnTo>
                  <a:cubicBezTo>
                    <a:pt x="144" y="2533"/>
                    <a:pt x="172" y="1876"/>
                    <a:pt x="286" y="1192"/>
                  </a:cubicBezTo>
                  <a:cubicBezTo>
                    <a:pt x="343" y="849"/>
                    <a:pt x="600" y="364"/>
                    <a:pt x="486" y="22"/>
                  </a:cubicBezTo>
                  <a:cubicBezTo>
                    <a:pt x="486" y="8"/>
                    <a:pt x="479" y="1"/>
                    <a:pt x="472" y="1"/>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521;p54">
              <a:extLst>
                <a:ext uri="{FF2B5EF4-FFF2-40B4-BE49-F238E27FC236}">
                  <a16:creationId xmlns:a16="http://schemas.microsoft.com/office/drawing/2014/main" id="{E08A96A0-E7A1-DAA3-127C-86B4E4309197}"/>
                </a:ext>
              </a:extLst>
            </p:cNvPr>
            <p:cNvSpPr/>
            <p:nvPr/>
          </p:nvSpPr>
          <p:spPr>
            <a:xfrm flipH="1">
              <a:off x="5208390" y="4115615"/>
              <a:ext cx="168437" cy="265900"/>
            </a:xfrm>
            <a:custGeom>
              <a:avLst/>
              <a:gdLst/>
              <a:ahLst/>
              <a:cxnLst/>
              <a:rect l="l" t="t" r="r" b="b"/>
              <a:pathLst>
                <a:path w="3453" h="5451" extrusionOk="0">
                  <a:moveTo>
                    <a:pt x="3453" y="1"/>
                  </a:moveTo>
                  <a:lnTo>
                    <a:pt x="3453" y="1"/>
                  </a:lnTo>
                  <a:cubicBezTo>
                    <a:pt x="2255" y="543"/>
                    <a:pt x="1456" y="1884"/>
                    <a:pt x="828" y="2997"/>
                  </a:cubicBezTo>
                  <a:cubicBezTo>
                    <a:pt x="400" y="3796"/>
                    <a:pt x="143" y="4595"/>
                    <a:pt x="1" y="5451"/>
                  </a:cubicBezTo>
                  <a:lnTo>
                    <a:pt x="286" y="5451"/>
                  </a:lnTo>
                  <a:cubicBezTo>
                    <a:pt x="428" y="4652"/>
                    <a:pt x="628" y="3881"/>
                    <a:pt x="1028" y="3111"/>
                  </a:cubicBezTo>
                  <a:cubicBezTo>
                    <a:pt x="1655" y="1913"/>
                    <a:pt x="2454" y="885"/>
                    <a:pt x="345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522;p54">
              <a:extLst>
                <a:ext uri="{FF2B5EF4-FFF2-40B4-BE49-F238E27FC236}">
                  <a16:creationId xmlns:a16="http://schemas.microsoft.com/office/drawing/2014/main" id="{0808A1EE-7965-1814-E025-F47965E7A07E}"/>
                </a:ext>
              </a:extLst>
            </p:cNvPr>
            <p:cNvSpPr/>
            <p:nvPr/>
          </p:nvSpPr>
          <p:spPr>
            <a:xfrm flipH="1">
              <a:off x="5522927" y="3792150"/>
              <a:ext cx="51560" cy="555702"/>
            </a:xfrm>
            <a:custGeom>
              <a:avLst/>
              <a:gdLst/>
              <a:ahLst/>
              <a:cxnLst/>
              <a:rect l="l" t="t" r="r" b="b"/>
              <a:pathLst>
                <a:path w="1057" h="11392" extrusionOk="0">
                  <a:moveTo>
                    <a:pt x="46" y="1"/>
                  </a:moveTo>
                  <a:cubicBezTo>
                    <a:pt x="29" y="1"/>
                    <a:pt x="1" y="21"/>
                    <a:pt x="1" y="41"/>
                  </a:cubicBezTo>
                  <a:cubicBezTo>
                    <a:pt x="1057" y="3665"/>
                    <a:pt x="743" y="7602"/>
                    <a:pt x="258" y="11311"/>
                  </a:cubicBezTo>
                  <a:cubicBezTo>
                    <a:pt x="258" y="11361"/>
                    <a:pt x="287" y="11391"/>
                    <a:pt x="316" y="11391"/>
                  </a:cubicBezTo>
                  <a:cubicBezTo>
                    <a:pt x="338" y="11391"/>
                    <a:pt x="360" y="11376"/>
                    <a:pt x="372" y="11340"/>
                  </a:cubicBezTo>
                  <a:cubicBezTo>
                    <a:pt x="828" y="9371"/>
                    <a:pt x="914" y="7488"/>
                    <a:pt x="828" y="5462"/>
                  </a:cubicBezTo>
                  <a:cubicBezTo>
                    <a:pt x="743" y="3550"/>
                    <a:pt x="657" y="1838"/>
                    <a:pt x="58" y="12"/>
                  </a:cubicBezTo>
                  <a:cubicBezTo>
                    <a:pt x="58" y="4"/>
                    <a:pt x="53" y="1"/>
                    <a:pt x="4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523;p54">
              <a:extLst>
                <a:ext uri="{FF2B5EF4-FFF2-40B4-BE49-F238E27FC236}">
                  <a16:creationId xmlns:a16="http://schemas.microsoft.com/office/drawing/2014/main" id="{9E0FC3F8-2273-48DC-E744-907306EBA4FF}"/>
                </a:ext>
              </a:extLst>
            </p:cNvPr>
            <p:cNvSpPr/>
            <p:nvPr/>
          </p:nvSpPr>
          <p:spPr>
            <a:xfrm flipH="1">
              <a:off x="5548636" y="4192639"/>
              <a:ext cx="130194" cy="185754"/>
            </a:xfrm>
            <a:custGeom>
              <a:avLst/>
              <a:gdLst/>
              <a:ahLst/>
              <a:cxnLst/>
              <a:rect l="l" t="t" r="r" b="b"/>
              <a:pathLst>
                <a:path w="2669" h="3808" extrusionOk="0">
                  <a:moveTo>
                    <a:pt x="2593" y="1"/>
                  </a:moveTo>
                  <a:cubicBezTo>
                    <a:pt x="2578" y="1"/>
                    <a:pt x="2559" y="6"/>
                    <a:pt x="2539" y="20"/>
                  </a:cubicBezTo>
                  <a:cubicBezTo>
                    <a:pt x="1313" y="819"/>
                    <a:pt x="0" y="2217"/>
                    <a:pt x="29" y="3786"/>
                  </a:cubicBezTo>
                  <a:cubicBezTo>
                    <a:pt x="29" y="3800"/>
                    <a:pt x="36" y="3807"/>
                    <a:pt x="43" y="3807"/>
                  </a:cubicBezTo>
                  <a:cubicBezTo>
                    <a:pt x="50" y="3807"/>
                    <a:pt x="57" y="3800"/>
                    <a:pt x="57" y="3786"/>
                  </a:cubicBezTo>
                  <a:cubicBezTo>
                    <a:pt x="143" y="2188"/>
                    <a:pt x="1541" y="1075"/>
                    <a:pt x="2625" y="105"/>
                  </a:cubicBezTo>
                  <a:cubicBezTo>
                    <a:pt x="2669" y="61"/>
                    <a:pt x="2645" y="1"/>
                    <a:pt x="259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524;p54">
              <a:extLst>
                <a:ext uri="{FF2B5EF4-FFF2-40B4-BE49-F238E27FC236}">
                  <a16:creationId xmlns:a16="http://schemas.microsoft.com/office/drawing/2014/main" id="{5DEAA5E6-F26A-4571-96A6-F95027CDFF4B}"/>
                </a:ext>
              </a:extLst>
            </p:cNvPr>
            <p:cNvSpPr/>
            <p:nvPr/>
          </p:nvSpPr>
          <p:spPr>
            <a:xfrm flipH="1">
              <a:off x="5741418" y="4085029"/>
              <a:ext cx="140633" cy="296485"/>
            </a:xfrm>
            <a:custGeom>
              <a:avLst/>
              <a:gdLst/>
              <a:ahLst/>
              <a:cxnLst/>
              <a:rect l="l" t="t" r="r" b="b"/>
              <a:pathLst>
                <a:path w="2883" h="6078" extrusionOk="0">
                  <a:moveTo>
                    <a:pt x="0" y="0"/>
                  </a:moveTo>
                  <a:cubicBezTo>
                    <a:pt x="714" y="2140"/>
                    <a:pt x="2055" y="3938"/>
                    <a:pt x="2625" y="6078"/>
                  </a:cubicBezTo>
                  <a:lnTo>
                    <a:pt x="2882" y="6078"/>
                  </a:lnTo>
                  <a:cubicBezTo>
                    <a:pt x="2426" y="3909"/>
                    <a:pt x="999" y="1912"/>
                    <a:pt x="0"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525;p54">
              <a:extLst>
                <a:ext uri="{FF2B5EF4-FFF2-40B4-BE49-F238E27FC236}">
                  <a16:creationId xmlns:a16="http://schemas.microsoft.com/office/drawing/2014/main" id="{FA0E11C3-9F3E-C34D-62E9-5E0F46C14B10}"/>
                </a:ext>
              </a:extLst>
            </p:cNvPr>
            <p:cNvSpPr/>
            <p:nvPr/>
          </p:nvSpPr>
          <p:spPr>
            <a:xfrm flipH="1">
              <a:off x="5785956" y="4064054"/>
              <a:ext cx="243559" cy="279412"/>
            </a:xfrm>
            <a:custGeom>
              <a:avLst/>
              <a:gdLst/>
              <a:ahLst/>
              <a:cxnLst/>
              <a:rect l="l" t="t" r="r" b="b"/>
              <a:pathLst>
                <a:path w="4993" h="5728" extrusionOk="0">
                  <a:moveTo>
                    <a:pt x="2930" y="1"/>
                  </a:moveTo>
                  <a:cubicBezTo>
                    <a:pt x="2751" y="1"/>
                    <a:pt x="1" y="1528"/>
                    <a:pt x="113" y="3854"/>
                  </a:cubicBezTo>
                  <a:cubicBezTo>
                    <a:pt x="174" y="5140"/>
                    <a:pt x="1130" y="5727"/>
                    <a:pt x="2123" y="5727"/>
                  </a:cubicBezTo>
                  <a:cubicBezTo>
                    <a:pt x="2980" y="5727"/>
                    <a:pt x="3865" y="5289"/>
                    <a:pt x="4222" y="4482"/>
                  </a:cubicBezTo>
                  <a:cubicBezTo>
                    <a:pt x="4992" y="2713"/>
                    <a:pt x="3737" y="687"/>
                    <a:pt x="2938" y="2"/>
                  </a:cubicBezTo>
                  <a:cubicBezTo>
                    <a:pt x="2936" y="1"/>
                    <a:pt x="2934" y="1"/>
                    <a:pt x="2930"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526;p54">
              <a:extLst>
                <a:ext uri="{FF2B5EF4-FFF2-40B4-BE49-F238E27FC236}">
                  <a16:creationId xmlns:a16="http://schemas.microsoft.com/office/drawing/2014/main" id="{C873868D-D7DF-E547-829B-4559D85AB7E7}"/>
                </a:ext>
              </a:extLst>
            </p:cNvPr>
            <p:cNvSpPr/>
            <p:nvPr/>
          </p:nvSpPr>
          <p:spPr>
            <a:xfrm flipH="1">
              <a:off x="5366294" y="4178737"/>
              <a:ext cx="229071" cy="223949"/>
            </a:xfrm>
            <a:custGeom>
              <a:avLst/>
              <a:gdLst/>
              <a:ahLst/>
              <a:cxnLst/>
              <a:rect l="l" t="t" r="r" b="b"/>
              <a:pathLst>
                <a:path w="4696" h="4591" extrusionOk="0">
                  <a:moveTo>
                    <a:pt x="2241" y="0"/>
                  </a:moveTo>
                  <a:cubicBezTo>
                    <a:pt x="1345" y="0"/>
                    <a:pt x="457" y="533"/>
                    <a:pt x="457" y="533"/>
                  </a:cubicBezTo>
                  <a:cubicBezTo>
                    <a:pt x="457" y="533"/>
                    <a:pt x="1" y="3871"/>
                    <a:pt x="3168" y="4556"/>
                  </a:cubicBezTo>
                  <a:cubicBezTo>
                    <a:pt x="3263" y="4580"/>
                    <a:pt x="3357" y="4591"/>
                    <a:pt x="3450" y="4591"/>
                  </a:cubicBezTo>
                  <a:cubicBezTo>
                    <a:pt x="4131" y="4591"/>
                    <a:pt x="4695" y="3976"/>
                    <a:pt x="4595" y="3272"/>
                  </a:cubicBezTo>
                  <a:cubicBezTo>
                    <a:pt x="4481" y="2416"/>
                    <a:pt x="4195" y="1360"/>
                    <a:pt x="3482" y="533"/>
                  </a:cubicBezTo>
                  <a:cubicBezTo>
                    <a:pt x="3139" y="133"/>
                    <a:pt x="2689" y="0"/>
                    <a:pt x="2241"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527;p54">
              <a:extLst>
                <a:ext uri="{FF2B5EF4-FFF2-40B4-BE49-F238E27FC236}">
                  <a16:creationId xmlns:a16="http://schemas.microsoft.com/office/drawing/2014/main" id="{CFDA78DD-BA4A-8A62-FBF5-1427E35AF3F4}"/>
                </a:ext>
              </a:extLst>
            </p:cNvPr>
            <p:cNvSpPr/>
            <p:nvPr/>
          </p:nvSpPr>
          <p:spPr>
            <a:xfrm flipH="1">
              <a:off x="5564686" y="4323030"/>
              <a:ext cx="227315" cy="248924"/>
            </a:xfrm>
            <a:custGeom>
              <a:avLst/>
              <a:gdLst/>
              <a:ahLst/>
              <a:cxnLst/>
              <a:rect l="l" t="t" r="r" b="b"/>
              <a:pathLst>
                <a:path w="4660" h="5103" extrusionOk="0">
                  <a:moveTo>
                    <a:pt x="2805" y="0"/>
                  </a:moveTo>
                  <a:cubicBezTo>
                    <a:pt x="2805" y="0"/>
                    <a:pt x="494" y="571"/>
                    <a:pt x="209" y="2968"/>
                  </a:cubicBezTo>
                  <a:cubicBezTo>
                    <a:pt x="1" y="4553"/>
                    <a:pt x="867" y="5102"/>
                    <a:pt x="1808" y="5102"/>
                  </a:cubicBezTo>
                  <a:cubicBezTo>
                    <a:pt x="2289" y="5102"/>
                    <a:pt x="2790" y="4959"/>
                    <a:pt x="3176" y="4736"/>
                  </a:cubicBezTo>
                  <a:cubicBezTo>
                    <a:pt x="4203" y="4166"/>
                    <a:pt x="4232" y="3823"/>
                    <a:pt x="4374" y="2939"/>
                  </a:cubicBezTo>
                  <a:cubicBezTo>
                    <a:pt x="4660" y="1027"/>
                    <a:pt x="2805" y="0"/>
                    <a:pt x="2805"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528;p54">
              <a:extLst>
                <a:ext uri="{FF2B5EF4-FFF2-40B4-BE49-F238E27FC236}">
                  <a16:creationId xmlns:a16="http://schemas.microsoft.com/office/drawing/2014/main" id="{A1CAFDDF-E0A0-D738-E680-AE87622ECD1C}"/>
                </a:ext>
              </a:extLst>
            </p:cNvPr>
            <p:cNvSpPr/>
            <p:nvPr/>
          </p:nvSpPr>
          <p:spPr>
            <a:xfrm flipH="1">
              <a:off x="5650976" y="4323030"/>
              <a:ext cx="4195" cy="2829"/>
            </a:xfrm>
            <a:custGeom>
              <a:avLst/>
              <a:gdLst/>
              <a:ahLst/>
              <a:cxnLst/>
              <a:rect l="l" t="t" r="r" b="b"/>
              <a:pathLst>
                <a:path w="86" h="58" extrusionOk="0">
                  <a:moveTo>
                    <a:pt x="0" y="0"/>
                  </a:moveTo>
                  <a:cubicBezTo>
                    <a:pt x="0" y="0"/>
                    <a:pt x="29" y="29"/>
                    <a:pt x="86" y="57"/>
                  </a:cubicBezTo>
                  <a:cubicBezTo>
                    <a:pt x="57" y="29"/>
                    <a:pt x="29" y="0"/>
                    <a:pt x="29" y="0"/>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529;p54">
              <a:extLst>
                <a:ext uri="{FF2B5EF4-FFF2-40B4-BE49-F238E27FC236}">
                  <a16:creationId xmlns:a16="http://schemas.microsoft.com/office/drawing/2014/main" id="{E4597D16-4A90-4C57-A5E4-D729E5AF50D7}"/>
                </a:ext>
              </a:extLst>
            </p:cNvPr>
            <p:cNvSpPr/>
            <p:nvPr/>
          </p:nvSpPr>
          <p:spPr>
            <a:xfrm flipH="1">
              <a:off x="5095949" y="4118395"/>
              <a:ext cx="130535" cy="146096"/>
            </a:xfrm>
            <a:custGeom>
              <a:avLst/>
              <a:gdLst/>
              <a:ahLst/>
              <a:cxnLst/>
              <a:rect l="l" t="t" r="r" b="b"/>
              <a:pathLst>
                <a:path w="2676" h="2995" extrusionOk="0">
                  <a:moveTo>
                    <a:pt x="285" y="1"/>
                  </a:moveTo>
                  <a:cubicBezTo>
                    <a:pt x="285" y="1"/>
                    <a:pt x="0" y="1856"/>
                    <a:pt x="1341" y="2854"/>
                  </a:cubicBezTo>
                  <a:cubicBezTo>
                    <a:pt x="1479" y="2951"/>
                    <a:pt x="1631" y="2994"/>
                    <a:pt x="1780" y="2994"/>
                  </a:cubicBezTo>
                  <a:cubicBezTo>
                    <a:pt x="2244" y="2994"/>
                    <a:pt x="2676" y="2574"/>
                    <a:pt x="2568" y="2055"/>
                  </a:cubicBezTo>
                  <a:cubicBezTo>
                    <a:pt x="2368" y="1199"/>
                    <a:pt x="1826" y="201"/>
                    <a:pt x="285"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530;p54">
              <a:extLst>
                <a:ext uri="{FF2B5EF4-FFF2-40B4-BE49-F238E27FC236}">
                  <a16:creationId xmlns:a16="http://schemas.microsoft.com/office/drawing/2014/main" id="{99627D58-7EF3-5020-E8F1-A84D9B63D6D8}"/>
                </a:ext>
              </a:extLst>
            </p:cNvPr>
            <p:cNvSpPr/>
            <p:nvPr/>
          </p:nvSpPr>
          <p:spPr>
            <a:xfrm flipH="1">
              <a:off x="5102585" y="3840687"/>
              <a:ext cx="253363" cy="244778"/>
            </a:xfrm>
            <a:custGeom>
              <a:avLst/>
              <a:gdLst/>
              <a:ahLst/>
              <a:cxnLst/>
              <a:rect l="l" t="t" r="r" b="b"/>
              <a:pathLst>
                <a:path w="5194" h="5018" extrusionOk="0">
                  <a:moveTo>
                    <a:pt x="1977" y="0"/>
                  </a:moveTo>
                  <a:cubicBezTo>
                    <a:pt x="869" y="0"/>
                    <a:pt x="58" y="786"/>
                    <a:pt x="58" y="786"/>
                  </a:cubicBezTo>
                  <a:cubicBezTo>
                    <a:pt x="58" y="786"/>
                    <a:pt x="0" y="3069"/>
                    <a:pt x="1427" y="4267"/>
                  </a:cubicBezTo>
                  <a:cubicBezTo>
                    <a:pt x="2158" y="4869"/>
                    <a:pt x="2937" y="5018"/>
                    <a:pt x="3534" y="5018"/>
                  </a:cubicBezTo>
                  <a:cubicBezTo>
                    <a:pt x="3729" y="5018"/>
                    <a:pt x="3904" y="5002"/>
                    <a:pt x="4052" y="4981"/>
                  </a:cubicBezTo>
                  <a:cubicBezTo>
                    <a:pt x="4366" y="4924"/>
                    <a:pt x="4623" y="4695"/>
                    <a:pt x="4708" y="4410"/>
                  </a:cubicBezTo>
                  <a:cubicBezTo>
                    <a:pt x="4965" y="3640"/>
                    <a:pt x="5193" y="2070"/>
                    <a:pt x="3795" y="786"/>
                  </a:cubicBezTo>
                  <a:cubicBezTo>
                    <a:pt x="3158" y="197"/>
                    <a:pt x="2530" y="0"/>
                    <a:pt x="1977"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531;p54">
              <a:extLst>
                <a:ext uri="{FF2B5EF4-FFF2-40B4-BE49-F238E27FC236}">
                  <a16:creationId xmlns:a16="http://schemas.microsoft.com/office/drawing/2014/main" id="{7883454A-5355-B18C-0A13-C616F6207D0C}"/>
                </a:ext>
              </a:extLst>
            </p:cNvPr>
            <p:cNvSpPr/>
            <p:nvPr/>
          </p:nvSpPr>
          <p:spPr>
            <a:xfrm flipH="1">
              <a:off x="5489514" y="3746784"/>
              <a:ext cx="193510" cy="246437"/>
            </a:xfrm>
            <a:custGeom>
              <a:avLst/>
              <a:gdLst/>
              <a:ahLst/>
              <a:cxnLst/>
              <a:rect l="l" t="t" r="r" b="b"/>
              <a:pathLst>
                <a:path w="3967" h="5052" extrusionOk="0">
                  <a:moveTo>
                    <a:pt x="2226" y="1"/>
                  </a:moveTo>
                  <a:cubicBezTo>
                    <a:pt x="2226" y="1"/>
                    <a:pt x="0" y="942"/>
                    <a:pt x="172" y="3025"/>
                  </a:cubicBezTo>
                  <a:cubicBezTo>
                    <a:pt x="229" y="3653"/>
                    <a:pt x="457" y="4138"/>
                    <a:pt x="742" y="4480"/>
                  </a:cubicBezTo>
                  <a:cubicBezTo>
                    <a:pt x="1066" y="4867"/>
                    <a:pt x="1521" y="5052"/>
                    <a:pt x="1978" y="5052"/>
                  </a:cubicBezTo>
                  <a:cubicBezTo>
                    <a:pt x="2567" y="5052"/>
                    <a:pt x="3160" y="4745"/>
                    <a:pt x="3481" y="4167"/>
                  </a:cubicBezTo>
                  <a:cubicBezTo>
                    <a:pt x="3767" y="3653"/>
                    <a:pt x="3966" y="3025"/>
                    <a:pt x="3738" y="2312"/>
                  </a:cubicBezTo>
                  <a:cubicBezTo>
                    <a:pt x="3253" y="571"/>
                    <a:pt x="2226" y="1"/>
                    <a:pt x="222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532;p54">
              <a:extLst>
                <a:ext uri="{FF2B5EF4-FFF2-40B4-BE49-F238E27FC236}">
                  <a16:creationId xmlns:a16="http://schemas.microsoft.com/office/drawing/2014/main" id="{0CEAD8B7-C750-1BFB-3966-E19D6955FE0A}"/>
                </a:ext>
              </a:extLst>
            </p:cNvPr>
            <p:cNvSpPr/>
            <p:nvPr/>
          </p:nvSpPr>
          <p:spPr>
            <a:xfrm flipH="1">
              <a:off x="5823566" y="4258981"/>
              <a:ext cx="212973" cy="240583"/>
            </a:xfrm>
            <a:custGeom>
              <a:avLst/>
              <a:gdLst/>
              <a:ahLst/>
              <a:cxnLst/>
              <a:rect l="l" t="t" r="r" b="b"/>
              <a:pathLst>
                <a:path w="4366" h="4932" extrusionOk="0">
                  <a:moveTo>
                    <a:pt x="2654" y="1"/>
                  </a:moveTo>
                  <a:cubicBezTo>
                    <a:pt x="2654" y="1"/>
                    <a:pt x="799" y="172"/>
                    <a:pt x="314" y="2512"/>
                  </a:cubicBezTo>
                  <a:cubicBezTo>
                    <a:pt x="1" y="4119"/>
                    <a:pt x="1047" y="4931"/>
                    <a:pt x="2075" y="4931"/>
                  </a:cubicBezTo>
                  <a:cubicBezTo>
                    <a:pt x="2543" y="4931"/>
                    <a:pt x="3008" y="4763"/>
                    <a:pt x="3339" y="4423"/>
                  </a:cubicBezTo>
                  <a:cubicBezTo>
                    <a:pt x="4366" y="3339"/>
                    <a:pt x="3966" y="628"/>
                    <a:pt x="265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533;p54">
              <a:extLst>
                <a:ext uri="{FF2B5EF4-FFF2-40B4-BE49-F238E27FC236}">
                  <a16:creationId xmlns:a16="http://schemas.microsoft.com/office/drawing/2014/main" id="{43B69BEF-2063-E33F-47FE-A819621C9F76}"/>
                </a:ext>
              </a:extLst>
            </p:cNvPr>
            <p:cNvSpPr/>
            <p:nvPr/>
          </p:nvSpPr>
          <p:spPr>
            <a:xfrm flipH="1">
              <a:off x="5188880" y="4171468"/>
              <a:ext cx="329363" cy="305363"/>
            </a:xfrm>
            <a:custGeom>
              <a:avLst/>
              <a:gdLst/>
              <a:ahLst/>
              <a:cxnLst/>
              <a:rect l="l" t="t" r="r" b="b"/>
              <a:pathLst>
                <a:path w="6752" h="6260" extrusionOk="0">
                  <a:moveTo>
                    <a:pt x="2420" y="0"/>
                  </a:moveTo>
                  <a:cubicBezTo>
                    <a:pt x="1614" y="0"/>
                    <a:pt x="988" y="282"/>
                    <a:pt x="988" y="282"/>
                  </a:cubicBezTo>
                  <a:cubicBezTo>
                    <a:pt x="988" y="282"/>
                    <a:pt x="0" y="6259"/>
                    <a:pt x="4002" y="6259"/>
                  </a:cubicBezTo>
                  <a:cubicBezTo>
                    <a:pt x="4194" y="6259"/>
                    <a:pt x="4397" y="6246"/>
                    <a:pt x="4611" y="6217"/>
                  </a:cubicBezTo>
                  <a:cubicBezTo>
                    <a:pt x="5639" y="6075"/>
                    <a:pt x="6751" y="4448"/>
                    <a:pt x="5011" y="1538"/>
                  </a:cubicBezTo>
                  <a:cubicBezTo>
                    <a:pt x="4285" y="303"/>
                    <a:pt x="3256" y="0"/>
                    <a:pt x="2420"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534;p54">
              <a:extLst>
                <a:ext uri="{FF2B5EF4-FFF2-40B4-BE49-F238E27FC236}">
                  <a16:creationId xmlns:a16="http://schemas.microsoft.com/office/drawing/2014/main" id="{6BD14422-1D2A-690A-5584-94E8494335B6}"/>
                </a:ext>
              </a:extLst>
            </p:cNvPr>
            <p:cNvSpPr/>
            <p:nvPr/>
          </p:nvSpPr>
          <p:spPr>
            <a:xfrm flipH="1">
              <a:off x="4947901" y="4244347"/>
              <a:ext cx="254924" cy="255997"/>
            </a:xfrm>
            <a:custGeom>
              <a:avLst/>
              <a:gdLst/>
              <a:ahLst/>
              <a:cxnLst/>
              <a:rect l="l" t="t" r="r" b="b"/>
              <a:pathLst>
                <a:path w="5226" h="5248" extrusionOk="0">
                  <a:moveTo>
                    <a:pt x="2367" y="1"/>
                  </a:moveTo>
                  <a:cubicBezTo>
                    <a:pt x="2243" y="1"/>
                    <a:pt x="2168" y="15"/>
                    <a:pt x="2168" y="15"/>
                  </a:cubicBezTo>
                  <a:cubicBezTo>
                    <a:pt x="0" y="3011"/>
                    <a:pt x="2197" y="5151"/>
                    <a:pt x="3082" y="5237"/>
                  </a:cubicBezTo>
                  <a:cubicBezTo>
                    <a:pt x="3150" y="5243"/>
                    <a:pt x="3221" y="5247"/>
                    <a:pt x="3294" y="5247"/>
                  </a:cubicBezTo>
                  <a:cubicBezTo>
                    <a:pt x="4157" y="5247"/>
                    <a:pt x="5225" y="4720"/>
                    <a:pt x="4594" y="2298"/>
                  </a:cubicBezTo>
                  <a:cubicBezTo>
                    <a:pt x="4051" y="216"/>
                    <a:pt x="2843" y="1"/>
                    <a:pt x="2367"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535;p54">
              <a:extLst>
                <a:ext uri="{FF2B5EF4-FFF2-40B4-BE49-F238E27FC236}">
                  <a16:creationId xmlns:a16="http://schemas.microsoft.com/office/drawing/2014/main" id="{048360F6-07B0-132A-DAF6-2F9C865D3EB5}"/>
                </a:ext>
              </a:extLst>
            </p:cNvPr>
            <p:cNvSpPr/>
            <p:nvPr/>
          </p:nvSpPr>
          <p:spPr>
            <a:xfrm flipH="1">
              <a:off x="5566053" y="3997322"/>
              <a:ext cx="286778" cy="280436"/>
            </a:xfrm>
            <a:custGeom>
              <a:avLst/>
              <a:gdLst/>
              <a:ahLst/>
              <a:cxnLst/>
              <a:rect l="l" t="t" r="r" b="b"/>
              <a:pathLst>
                <a:path w="5879" h="5749" extrusionOk="0">
                  <a:moveTo>
                    <a:pt x="2911" y="1"/>
                  </a:moveTo>
                  <a:cubicBezTo>
                    <a:pt x="2911" y="1"/>
                    <a:pt x="86" y="628"/>
                    <a:pt x="29" y="3054"/>
                  </a:cubicBezTo>
                  <a:cubicBezTo>
                    <a:pt x="0" y="4166"/>
                    <a:pt x="457" y="4880"/>
                    <a:pt x="971" y="5336"/>
                  </a:cubicBezTo>
                  <a:cubicBezTo>
                    <a:pt x="1308" y="5612"/>
                    <a:pt x="1728" y="5748"/>
                    <a:pt x="2151" y="5748"/>
                  </a:cubicBezTo>
                  <a:cubicBezTo>
                    <a:pt x="2515" y="5748"/>
                    <a:pt x="2880" y="5648"/>
                    <a:pt x="3196" y="5450"/>
                  </a:cubicBezTo>
                  <a:cubicBezTo>
                    <a:pt x="4052" y="4937"/>
                    <a:pt x="5193" y="3995"/>
                    <a:pt x="5450" y="2711"/>
                  </a:cubicBezTo>
                  <a:cubicBezTo>
                    <a:pt x="5878" y="600"/>
                    <a:pt x="2911" y="1"/>
                    <a:pt x="2911"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536;p54">
              <a:extLst>
                <a:ext uri="{FF2B5EF4-FFF2-40B4-BE49-F238E27FC236}">
                  <a16:creationId xmlns:a16="http://schemas.microsoft.com/office/drawing/2014/main" id="{3E5B6606-4BA2-2866-A430-2E9EABA3174F}"/>
                </a:ext>
              </a:extLst>
            </p:cNvPr>
            <p:cNvSpPr/>
            <p:nvPr/>
          </p:nvSpPr>
          <p:spPr>
            <a:xfrm flipH="1">
              <a:off x="5749809" y="3856931"/>
              <a:ext cx="215803" cy="174145"/>
            </a:xfrm>
            <a:custGeom>
              <a:avLst/>
              <a:gdLst/>
              <a:ahLst/>
              <a:cxnLst/>
              <a:rect l="l" t="t" r="r" b="b"/>
              <a:pathLst>
                <a:path w="4424" h="3570" extrusionOk="0">
                  <a:moveTo>
                    <a:pt x="3986" y="1"/>
                  </a:moveTo>
                  <a:cubicBezTo>
                    <a:pt x="3062" y="1"/>
                    <a:pt x="932" y="291"/>
                    <a:pt x="116" y="2850"/>
                  </a:cubicBezTo>
                  <a:cubicBezTo>
                    <a:pt x="0" y="3219"/>
                    <a:pt x="295" y="3570"/>
                    <a:pt x="639" y="3570"/>
                  </a:cubicBezTo>
                  <a:cubicBezTo>
                    <a:pt x="720" y="3570"/>
                    <a:pt x="804" y="3550"/>
                    <a:pt x="886" y="3506"/>
                  </a:cubicBezTo>
                  <a:cubicBezTo>
                    <a:pt x="1970" y="2964"/>
                    <a:pt x="3654" y="1880"/>
                    <a:pt x="4424" y="25"/>
                  </a:cubicBezTo>
                  <a:cubicBezTo>
                    <a:pt x="4424" y="25"/>
                    <a:pt x="4257" y="1"/>
                    <a:pt x="3986"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537;p54">
              <a:extLst>
                <a:ext uri="{FF2B5EF4-FFF2-40B4-BE49-F238E27FC236}">
                  <a16:creationId xmlns:a16="http://schemas.microsoft.com/office/drawing/2014/main" id="{95EA0AE3-BF36-736E-655D-CAEF986A2AA0}"/>
                </a:ext>
              </a:extLst>
            </p:cNvPr>
            <p:cNvSpPr/>
            <p:nvPr/>
          </p:nvSpPr>
          <p:spPr>
            <a:xfrm flipH="1">
              <a:off x="5262635" y="3943761"/>
              <a:ext cx="231120" cy="184486"/>
            </a:xfrm>
            <a:custGeom>
              <a:avLst/>
              <a:gdLst/>
              <a:ahLst/>
              <a:cxnLst/>
              <a:rect l="l" t="t" r="r" b="b"/>
              <a:pathLst>
                <a:path w="4738" h="3782" extrusionOk="0">
                  <a:moveTo>
                    <a:pt x="2192" y="1"/>
                  </a:moveTo>
                  <a:cubicBezTo>
                    <a:pt x="1237" y="1"/>
                    <a:pt x="400" y="385"/>
                    <a:pt x="400" y="385"/>
                  </a:cubicBezTo>
                  <a:cubicBezTo>
                    <a:pt x="400" y="385"/>
                    <a:pt x="1" y="3524"/>
                    <a:pt x="3653" y="3781"/>
                  </a:cubicBezTo>
                  <a:cubicBezTo>
                    <a:pt x="3671" y="3782"/>
                    <a:pt x="3689" y="3782"/>
                    <a:pt x="3707" y="3782"/>
                  </a:cubicBezTo>
                  <a:cubicBezTo>
                    <a:pt x="4254" y="3782"/>
                    <a:pt x="4709" y="3362"/>
                    <a:pt x="4709" y="2782"/>
                  </a:cubicBezTo>
                  <a:cubicBezTo>
                    <a:pt x="4737" y="2097"/>
                    <a:pt x="4594" y="1184"/>
                    <a:pt x="3853" y="557"/>
                  </a:cubicBezTo>
                  <a:cubicBezTo>
                    <a:pt x="3356" y="134"/>
                    <a:pt x="2754" y="1"/>
                    <a:pt x="219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9" name="组合 5">
            <a:extLst>
              <a:ext uri="{FF2B5EF4-FFF2-40B4-BE49-F238E27FC236}">
                <a16:creationId xmlns:a16="http://schemas.microsoft.com/office/drawing/2014/main" id="{441DC2FA-8634-C06B-2677-E1C087336D9C}"/>
              </a:ext>
            </a:extLst>
          </p:cNvPr>
          <p:cNvGrpSpPr>
            <a:grpSpLocks/>
          </p:cNvGrpSpPr>
          <p:nvPr/>
        </p:nvGrpSpPr>
        <p:grpSpPr bwMode="auto">
          <a:xfrm>
            <a:off x="875187" y="1264431"/>
            <a:ext cx="3464820" cy="3111342"/>
            <a:chOff x="5664" y="1974"/>
            <a:chExt cx="8641" cy="6853"/>
          </a:xfrm>
        </p:grpSpPr>
        <p:pic>
          <p:nvPicPr>
            <p:cNvPr id="1320" name="图片 3" descr="D:\工作\ppt\1.8\5b30162743781782b2672bfe1ba762bf.png5b30162743781782b2672bfe1ba762bf">
              <a:extLst>
                <a:ext uri="{FF2B5EF4-FFF2-40B4-BE49-F238E27FC236}">
                  <a16:creationId xmlns:a16="http://schemas.microsoft.com/office/drawing/2014/main" id="{A7D30FC8-1290-F0F3-24D6-7E781EAA9C1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 name="文本框 4">
              <a:extLst>
                <a:ext uri="{FF2B5EF4-FFF2-40B4-BE49-F238E27FC236}">
                  <a16:creationId xmlns:a16="http://schemas.microsoft.com/office/drawing/2014/main" id="{86DD94CF-C44B-EE86-161A-5234E25088B1}"/>
                </a:ext>
              </a:extLst>
            </p:cNvPr>
            <p:cNvSpPr txBox="1"/>
            <p:nvPr/>
          </p:nvSpPr>
          <p:spPr>
            <a:xfrm>
              <a:off x="6464" y="3363"/>
              <a:ext cx="6875" cy="5462"/>
            </a:xfrm>
            <a:prstGeom prst="rect">
              <a:avLst/>
            </a:prstGeom>
            <a:noFill/>
          </p:spPr>
          <p:txBody>
            <a:bodyPr wrap="square">
              <a:spAutoFit/>
            </a:bodyPr>
            <a:lstStyle/>
            <a:p>
              <a:pPr algn="just">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Việc chọn cách triển khai ý tưởng và thông tin luôn phụ thuộc vào đặc điểm của đối tượng được nói tới, vào mục đích viết và hiệu quả tác động đến người đọc.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7276670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1319"/>
                                        </p:tgtEl>
                                        <p:attrNameLst>
                                          <p:attrName>style.visibility</p:attrName>
                                        </p:attrNameLst>
                                      </p:cBhvr>
                                      <p:to>
                                        <p:strVal val="visible"/>
                                      </p:to>
                                    </p:set>
                                    <p:animEffect transition="in" filter="strips(upRight)">
                                      <p:cBhvr>
                                        <p:cTn id="12" dur="1000"/>
                                        <p:tgtEl>
                                          <p:spTgt spid="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a:extLst>
              <a:ext uri="{FF2B5EF4-FFF2-40B4-BE49-F238E27FC236}">
                <a16:creationId xmlns:a16="http://schemas.microsoft.com/office/drawing/2014/main" id="{3B244CC4-0346-9566-1A4A-5AD831DA8F75}"/>
              </a:ext>
            </a:extLst>
          </p:cNvPr>
          <p:cNvPicPr>
            <a:picLocks noChangeAspect="1"/>
          </p:cNvPicPr>
          <p:nvPr/>
        </p:nvPicPr>
        <p:blipFill>
          <a:blip r:embed="rId4"/>
          <a:stretch>
            <a:fillRect/>
          </a:stretch>
        </p:blipFill>
        <p:spPr>
          <a:xfrm>
            <a:off x="3443985" y="2195000"/>
            <a:ext cx="2603218" cy="3267739"/>
          </a:xfrm>
          <a:prstGeom prst="rect">
            <a:avLst/>
          </a:prstGeom>
        </p:spPr>
      </p:pic>
      <p:sp>
        <p:nvSpPr>
          <p:cNvPr id="3" name="Google Shape;5095;p88">
            <a:extLst>
              <a:ext uri="{FF2B5EF4-FFF2-40B4-BE49-F238E27FC236}">
                <a16:creationId xmlns:a16="http://schemas.microsoft.com/office/drawing/2014/main" id="{9664F3A3-CEB7-FF78-0598-929EF1AA7D1E}"/>
              </a:ext>
            </a:extLst>
          </p:cNvPr>
          <p:cNvSpPr/>
          <p:nvPr/>
        </p:nvSpPr>
        <p:spPr>
          <a:xfrm>
            <a:off x="1592406" y="1228709"/>
            <a:ext cx="883500" cy="8835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096;p88">
            <a:extLst>
              <a:ext uri="{FF2B5EF4-FFF2-40B4-BE49-F238E27FC236}">
                <a16:creationId xmlns:a16="http://schemas.microsoft.com/office/drawing/2014/main" id="{417577E3-D9CE-72F9-0960-81F30168B119}"/>
              </a:ext>
            </a:extLst>
          </p:cNvPr>
          <p:cNvSpPr/>
          <p:nvPr/>
        </p:nvSpPr>
        <p:spPr>
          <a:xfrm>
            <a:off x="6717644" y="1247146"/>
            <a:ext cx="883500" cy="8835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5097;p88">
            <a:extLst>
              <a:ext uri="{FF2B5EF4-FFF2-40B4-BE49-F238E27FC236}">
                <a16:creationId xmlns:a16="http://schemas.microsoft.com/office/drawing/2014/main" id="{BC3F9976-9D12-14CE-D7EA-6B6C7E2C38D1}"/>
              </a:ext>
            </a:extLst>
          </p:cNvPr>
          <p:cNvGrpSpPr/>
          <p:nvPr/>
        </p:nvGrpSpPr>
        <p:grpSpPr>
          <a:xfrm>
            <a:off x="7020424" y="1469493"/>
            <a:ext cx="282765" cy="438792"/>
            <a:chOff x="1890100" y="2045925"/>
            <a:chExt cx="220600" cy="342325"/>
          </a:xfrm>
        </p:grpSpPr>
        <p:sp>
          <p:nvSpPr>
            <p:cNvPr id="31" name="Google Shape;5098;p88">
              <a:extLst>
                <a:ext uri="{FF2B5EF4-FFF2-40B4-BE49-F238E27FC236}">
                  <a16:creationId xmlns:a16="http://schemas.microsoft.com/office/drawing/2014/main" id="{28B93B02-B1C5-92A2-3492-5780FEFCB6AC}"/>
                </a:ext>
              </a:extLst>
            </p:cNvPr>
            <p:cNvSpPr/>
            <p:nvPr/>
          </p:nvSpPr>
          <p:spPr>
            <a:xfrm>
              <a:off x="1907675" y="2045925"/>
              <a:ext cx="185150" cy="80375"/>
            </a:xfrm>
            <a:custGeom>
              <a:avLst/>
              <a:gdLst/>
              <a:ahLst/>
              <a:cxnLst/>
              <a:rect l="l" t="t" r="r" b="b"/>
              <a:pathLst>
                <a:path w="7406" h="3215" extrusionOk="0">
                  <a:moveTo>
                    <a:pt x="3703" y="0"/>
                  </a:moveTo>
                  <a:cubicBezTo>
                    <a:pt x="3036" y="0"/>
                    <a:pt x="2500" y="536"/>
                    <a:pt x="2500" y="1203"/>
                  </a:cubicBezTo>
                  <a:lnTo>
                    <a:pt x="2500" y="1608"/>
                  </a:lnTo>
                  <a:lnTo>
                    <a:pt x="84" y="1608"/>
                  </a:lnTo>
                  <a:lnTo>
                    <a:pt x="84" y="2405"/>
                  </a:lnTo>
                  <a:lnTo>
                    <a:pt x="536" y="2405"/>
                  </a:lnTo>
                  <a:lnTo>
                    <a:pt x="0" y="3215"/>
                  </a:lnTo>
                  <a:lnTo>
                    <a:pt x="7406" y="3215"/>
                  </a:lnTo>
                  <a:lnTo>
                    <a:pt x="6870" y="2405"/>
                  </a:lnTo>
                  <a:lnTo>
                    <a:pt x="7323" y="2405"/>
                  </a:lnTo>
                  <a:lnTo>
                    <a:pt x="7323" y="1608"/>
                  </a:lnTo>
                  <a:lnTo>
                    <a:pt x="4906" y="1608"/>
                  </a:lnTo>
                  <a:lnTo>
                    <a:pt x="4906" y="1203"/>
                  </a:lnTo>
                  <a:cubicBezTo>
                    <a:pt x="4906" y="536"/>
                    <a:pt x="4370" y="0"/>
                    <a:pt x="370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099;p88">
              <a:extLst>
                <a:ext uri="{FF2B5EF4-FFF2-40B4-BE49-F238E27FC236}">
                  <a16:creationId xmlns:a16="http://schemas.microsoft.com/office/drawing/2014/main" id="{A23E1904-BFBD-AE05-9FDD-8D6271CC8CCA}"/>
                </a:ext>
              </a:extLst>
            </p:cNvPr>
            <p:cNvSpPr/>
            <p:nvPr/>
          </p:nvSpPr>
          <p:spPr>
            <a:xfrm>
              <a:off x="1896350" y="2348050"/>
              <a:ext cx="208975" cy="40200"/>
            </a:xfrm>
            <a:custGeom>
              <a:avLst/>
              <a:gdLst/>
              <a:ahLst/>
              <a:cxnLst/>
              <a:rect l="l" t="t" r="r" b="b"/>
              <a:pathLst>
                <a:path w="8359" h="1608" extrusionOk="0">
                  <a:moveTo>
                    <a:pt x="1" y="0"/>
                  </a:moveTo>
                  <a:lnTo>
                    <a:pt x="1608" y="1607"/>
                  </a:lnTo>
                  <a:lnTo>
                    <a:pt x="6752" y="1607"/>
                  </a:lnTo>
                  <a:lnTo>
                    <a:pt x="8359"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100;p88">
              <a:extLst>
                <a:ext uri="{FF2B5EF4-FFF2-40B4-BE49-F238E27FC236}">
                  <a16:creationId xmlns:a16="http://schemas.microsoft.com/office/drawing/2014/main" id="{7770A51A-5895-D471-D372-36DD8AAD9BD5}"/>
                </a:ext>
              </a:extLst>
            </p:cNvPr>
            <p:cNvSpPr/>
            <p:nvPr/>
          </p:nvSpPr>
          <p:spPr>
            <a:xfrm>
              <a:off x="1890100" y="2146225"/>
              <a:ext cx="220600" cy="182200"/>
            </a:xfrm>
            <a:custGeom>
              <a:avLst/>
              <a:gdLst/>
              <a:ahLst/>
              <a:cxnLst/>
              <a:rect l="l" t="t" r="r" b="b"/>
              <a:pathLst>
                <a:path w="8824" h="7288" extrusionOk="0">
                  <a:moveTo>
                    <a:pt x="4799" y="1001"/>
                  </a:moveTo>
                  <a:lnTo>
                    <a:pt x="5942" y="2918"/>
                  </a:lnTo>
                  <a:lnTo>
                    <a:pt x="5990" y="2751"/>
                  </a:lnTo>
                  <a:lnTo>
                    <a:pt x="6763" y="2953"/>
                  </a:lnTo>
                  <a:lnTo>
                    <a:pt x="6382" y="4442"/>
                  </a:lnTo>
                  <a:lnTo>
                    <a:pt x="4894" y="4073"/>
                  </a:lnTo>
                  <a:lnTo>
                    <a:pt x="5097" y="3299"/>
                  </a:lnTo>
                  <a:lnTo>
                    <a:pt x="5251" y="3334"/>
                  </a:lnTo>
                  <a:lnTo>
                    <a:pt x="4108" y="1417"/>
                  </a:lnTo>
                  <a:lnTo>
                    <a:pt x="4799" y="1001"/>
                  </a:lnTo>
                  <a:close/>
                  <a:moveTo>
                    <a:pt x="3942" y="1965"/>
                  </a:moveTo>
                  <a:lnTo>
                    <a:pt x="4323" y="3453"/>
                  </a:lnTo>
                  <a:lnTo>
                    <a:pt x="3549" y="3656"/>
                  </a:lnTo>
                  <a:lnTo>
                    <a:pt x="3501" y="3489"/>
                  </a:lnTo>
                  <a:lnTo>
                    <a:pt x="2358" y="5406"/>
                  </a:lnTo>
                  <a:lnTo>
                    <a:pt x="1656" y="4989"/>
                  </a:lnTo>
                  <a:lnTo>
                    <a:pt x="2811" y="3072"/>
                  </a:lnTo>
                  <a:lnTo>
                    <a:pt x="2811" y="3072"/>
                  </a:lnTo>
                  <a:lnTo>
                    <a:pt x="2656" y="3120"/>
                  </a:lnTo>
                  <a:lnTo>
                    <a:pt x="2453" y="2346"/>
                  </a:lnTo>
                  <a:lnTo>
                    <a:pt x="3942" y="1965"/>
                  </a:lnTo>
                  <a:close/>
                  <a:moveTo>
                    <a:pt x="4156" y="4132"/>
                  </a:moveTo>
                  <a:lnTo>
                    <a:pt x="4716" y="4692"/>
                  </a:lnTo>
                  <a:lnTo>
                    <a:pt x="4597" y="4811"/>
                  </a:lnTo>
                  <a:lnTo>
                    <a:pt x="6835" y="4811"/>
                  </a:lnTo>
                  <a:lnTo>
                    <a:pt x="6835" y="5620"/>
                  </a:lnTo>
                  <a:lnTo>
                    <a:pt x="4597" y="5620"/>
                  </a:lnTo>
                  <a:lnTo>
                    <a:pt x="4716" y="5739"/>
                  </a:lnTo>
                  <a:lnTo>
                    <a:pt x="4156" y="6299"/>
                  </a:lnTo>
                  <a:lnTo>
                    <a:pt x="3073" y="5216"/>
                  </a:lnTo>
                  <a:lnTo>
                    <a:pt x="4156" y="4132"/>
                  </a:lnTo>
                  <a:close/>
                  <a:moveTo>
                    <a:pt x="191" y="1"/>
                  </a:moveTo>
                  <a:lnTo>
                    <a:pt x="1" y="286"/>
                  </a:lnTo>
                  <a:lnTo>
                    <a:pt x="1" y="7287"/>
                  </a:lnTo>
                  <a:lnTo>
                    <a:pt x="8823" y="7287"/>
                  </a:lnTo>
                  <a:lnTo>
                    <a:pt x="8823" y="286"/>
                  </a:lnTo>
                  <a:lnTo>
                    <a:pt x="8645"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4" name="Google Shape;5101;p88">
            <a:extLst>
              <a:ext uri="{FF2B5EF4-FFF2-40B4-BE49-F238E27FC236}">
                <a16:creationId xmlns:a16="http://schemas.microsoft.com/office/drawing/2014/main" id="{18742F11-BC3B-0AFE-0F6F-99FA436EE1A3}"/>
              </a:ext>
            </a:extLst>
          </p:cNvPr>
          <p:cNvGrpSpPr/>
          <p:nvPr/>
        </p:nvGrpSpPr>
        <p:grpSpPr>
          <a:xfrm>
            <a:off x="1918524" y="1451444"/>
            <a:ext cx="231269" cy="438023"/>
            <a:chOff x="901875" y="2045925"/>
            <a:chExt cx="180425" cy="341725"/>
          </a:xfrm>
        </p:grpSpPr>
        <p:sp>
          <p:nvSpPr>
            <p:cNvPr id="35" name="Google Shape;5102;p88">
              <a:extLst>
                <a:ext uri="{FF2B5EF4-FFF2-40B4-BE49-F238E27FC236}">
                  <a16:creationId xmlns:a16="http://schemas.microsoft.com/office/drawing/2014/main" id="{2AA16E13-589E-E45E-F7A2-EB92A5FCD272}"/>
                </a:ext>
              </a:extLst>
            </p:cNvPr>
            <p:cNvSpPr/>
            <p:nvPr/>
          </p:nvSpPr>
          <p:spPr>
            <a:xfrm>
              <a:off x="901875" y="2166775"/>
              <a:ext cx="180425" cy="140200"/>
            </a:xfrm>
            <a:custGeom>
              <a:avLst/>
              <a:gdLst/>
              <a:ahLst/>
              <a:cxnLst/>
              <a:rect l="l" t="t" r="r" b="b"/>
              <a:pathLst>
                <a:path w="7217" h="5608" extrusionOk="0">
                  <a:moveTo>
                    <a:pt x="3609" y="810"/>
                  </a:moveTo>
                  <a:cubicBezTo>
                    <a:pt x="4704" y="810"/>
                    <a:pt x="5609" y="1703"/>
                    <a:pt x="5609" y="2810"/>
                  </a:cubicBezTo>
                  <a:lnTo>
                    <a:pt x="5609" y="4024"/>
                  </a:lnTo>
                  <a:lnTo>
                    <a:pt x="3609" y="4024"/>
                  </a:lnTo>
                  <a:cubicBezTo>
                    <a:pt x="2501" y="4024"/>
                    <a:pt x="1596" y="3131"/>
                    <a:pt x="1596" y="2012"/>
                  </a:cubicBezTo>
                  <a:lnTo>
                    <a:pt x="1596" y="810"/>
                  </a:lnTo>
                  <a:close/>
                  <a:moveTo>
                    <a:pt x="1" y="0"/>
                  </a:moveTo>
                  <a:lnTo>
                    <a:pt x="1" y="5608"/>
                  </a:lnTo>
                  <a:lnTo>
                    <a:pt x="7216" y="5608"/>
                  </a:lnTo>
                  <a:lnTo>
                    <a:pt x="721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103;p88">
              <a:extLst>
                <a:ext uri="{FF2B5EF4-FFF2-40B4-BE49-F238E27FC236}">
                  <a16:creationId xmlns:a16="http://schemas.microsoft.com/office/drawing/2014/main" id="{2F2A0F61-34E7-87D6-4B3F-8D967238FA74}"/>
                </a:ext>
              </a:extLst>
            </p:cNvPr>
            <p:cNvSpPr/>
            <p:nvPr/>
          </p:nvSpPr>
          <p:spPr>
            <a:xfrm>
              <a:off x="961725" y="2206650"/>
              <a:ext cx="60450" cy="40200"/>
            </a:xfrm>
            <a:custGeom>
              <a:avLst/>
              <a:gdLst/>
              <a:ahLst/>
              <a:cxnLst/>
              <a:rect l="l" t="t" r="r" b="b"/>
              <a:pathLst>
                <a:path w="2418" h="1608" extrusionOk="0">
                  <a:moveTo>
                    <a:pt x="0" y="1"/>
                  </a:moveTo>
                  <a:lnTo>
                    <a:pt x="0" y="405"/>
                  </a:lnTo>
                  <a:cubicBezTo>
                    <a:pt x="0" y="1072"/>
                    <a:pt x="536" y="1608"/>
                    <a:pt x="1215" y="1608"/>
                  </a:cubicBezTo>
                  <a:lnTo>
                    <a:pt x="1465" y="1608"/>
                  </a:lnTo>
                  <a:lnTo>
                    <a:pt x="691" y="977"/>
                  </a:lnTo>
                  <a:lnTo>
                    <a:pt x="1191" y="358"/>
                  </a:lnTo>
                  <a:lnTo>
                    <a:pt x="2417" y="1334"/>
                  </a:lnTo>
                  <a:lnTo>
                    <a:pt x="2417" y="1203"/>
                  </a:lnTo>
                  <a:cubicBezTo>
                    <a:pt x="2417" y="536"/>
                    <a:pt x="1881" y="1"/>
                    <a:pt x="1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104;p88">
              <a:extLst>
                <a:ext uri="{FF2B5EF4-FFF2-40B4-BE49-F238E27FC236}">
                  <a16:creationId xmlns:a16="http://schemas.microsoft.com/office/drawing/2014/main" id="{B7B7FAD3-79D9-2D24-DC8A-9C18F5DA41C0}"/>
                </a:ext>
              </a:extLst>
            </p:cNvPr>
            <p:cNvSpPr/>
            <p:nvPr/>
          </p:nvSpPr>
          <p:spPr>
            <a:xfrm>
              <a:off x="901875" y="2086100"/>
              <a:ext cx="180425" cy="60750"/>
            </a:xfrm>
            <a:custGeom>
              <a:avLst/>
              <a:gdLst/>
              <a:ahLst/>
              <a:cxnLst/>
              <a:rect l="l" t="t" r="r" b="b"/>
              <a:pathLst>
                <a:path w="7217" h="2430" extrusionOk="0">
                  <a:moveTo>
                    <a:pt x="1" y="1"/>
                  </a:moveTo>
                  <a:lnTo>
                    <a:pt x="1" y="2429"/>
                  </a:lnTo>
                  <a:lnTo>
                    <a:pt x="7216" y="2429"/>
                  </a:lnTo>
                  <a:lnTo>
                    <a:pt x="721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105;p88">
              <a:extLst>
                <a:ext uri="{FF2B5EF4-FFF2-40B4-BE49-F238E27FC236}">
                  <a16:creationId xmlns:a16="http://schemas.microsoft.com/office/drawing/2014/main" id="{7E79E83E-CFA0-EBDC-6B6E-00373A283EB9}"/>
                </a:ext>
              </a:extLst>
            </p:cNvPr>
            <p:cNvSpPr/>
            <p:nvPr/>
          </p:nvSpPr>
          <p:spPr>
            <a:xfrm>
              <a:off x="901875" y="2327200"/>
              <a:ext cx="180425" cy="60450"/>
            </a:xfrm>
            <a:custGeom>
              <a:avLst/>
              <a:gdLst/>
              <a:ahLst/>
              <a:cxnLst/>
              <a:rect l="l" t="t" r="r" b="b"/>
              <a:pathLst>
                <a:path w="7217" h="2418" extrusionOk="0">
                  <a:moveTo>
                    <a:pt x="1" y="1"/>
                  </a:moveTo>
                  <a:lnTo>
                    <a:pt x="1" y="2418"/>
                  </a:lnTo>
                  <a:lnTo>
                    <a:pt x="7216" y="2418"/>
                  </a:lnTo>
                  <a:lnTo>
                    <a:pt x="721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106;p88">
              <a:extLst>
                <a:ext uri="{FF2B5EF4-FFF2-40B4-BE49-F238E27FC236}">
                  <a16:creationId xmlns:a16="http://schemas.microsoft.com/office/drawing/2014/main" id="{E5B035D4-1B1D-650B-D0D0-D6B9167A38AF}"/>
                </a:ext>
              </a:extLst>
            </p:cNvPr>
            <p:cNvSpPr/>
            <p:nvPr/>
          </p:nvSpPr>
          <p:spPr>
            <a:xfrm>
              <a:off x="942075" y="2045925"/>
              <a:ext cx="100025" cy="19950"/>
            </a:xfrm>
            <a:custGeom>
              <a:avLst/>
              <a:gdLst/>
              <a:ahLst/>
              <a:cxnLst/>
              <a:rect l="l" t="t" r="r" b="b"/>
              <a:pathLst>
                <a:path w="4001" h="798" extrusionOk="0">
                  <a:moveTo>
                    <a:pt x="0" y="0"/>
                  </a:moveTo>
                  <a:lnTo>
                    <a:pt x="0" y="798"/>
                  </a:lnTo>
                  <a:lnTo>
                    <a:pt x="4001" y="798"/>
                  </a:lnTo>
                  <a:lnTo>
                    <a:pt x="4001"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5107;p88">
            <a:extLst>
              <a:ext uri="{FF2B5EF4-FFF2-40B4-BE49-F238E27FC236}">
                <a16:creationId xmlns:a16="http://schemas.microsoft.com/office/drawing/2014/main" id="{484B5943-8AB5-79DE-7F75-4142A0CEA9F4}"/>
              </a:ext>
            </a:extLst>
          </p:cNvPr>
          <p:cNvGrpSpPr/>
          <p:nvPr/>
        </p:nvGrpSpPr>
        <p:grpSpPr>
          <a:xfrm rot="2700000">
            <a:off x="3569184" y="1390086"/>
            <a:ext cx="731808" cy="1036055"/>
            <a:chOff x="1793075" y="1583538"/>
            <a:chExt cx="552200" cy="781775"/>
          </a:xfrm>
        </p:grpSpPr>
        <p:sp>
          <p:nvSpPr>
            <p:cNvPr id="41" name="Google Shape;5108;p88">
              <a:extLst>
                <a:ext uri="{FF2B5EF4-FFF2-40B4-BE49-F238E27FC236}">
                  <a16:creationId xmlns:a16="http://schemas.microsoft.com/office/drawing/2014/main" id="{A6E51E7B-1D92-2416-CADA-955F17A6E7BB}"/>
                </a:ext>
              </a:extLst>
            </p:cNvPr>
            <p:cNvSpPr/>
            <p:nvPr/>
          </p:nvSpPr>
          <p:spPr>
            <a:xfrm>
              <a:off x="2040150" y="1950063"/>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109;p88">
              <a:extLst>
                <a:ext uri="{FF2B5EF4-FFF2-40B4-BE49-F238E27FC236}">
                  <a16:creationId xmlns:a16="http://schemas.microsoft.com/office/drawing/2014/main" id="{A196BF00-F238-7BBE-65A3-DAC79CA62381}"/>
                </a:ext>
              </a:extLst>
            </p:cNvPr>
            <p:cNvSpPr/>
            <p:nvPr/>
          </p:nvSpPr>
          <p:spPr>
            <a:xfrm>
              <a:off x="1793075" y="1829763"/>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110;p88">
              <a:extLst>
                <a:ext uri="{FF2B5EF4-FFF2-40B4-BE49-F238E27FC236}">
                  <a16:creationId xmlns:a16="http://schemas.microsoft.com/office/drawing/2014/main" id="{1BF95021-4C59-34A6-5664-BA55D15E8F67}"/>
                </a:ext>
              </a:extLst>
            </p:cNvPr>
            <p:cNvSpPr/>
            <p:nvPr/>
          </p:nvSpPr>
          <p:spPr>
            <a:xfrm>
              <a:off x="1860950" y="1857188"/>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111;p88">
              <a:extLst>
                <a:ext uri="{FF2B5EF4-FFF2-40B4-BE49-F238E27FC236}">
                  <a16:creationId xmlns:a16="http://schemas.microsoft.com/office/drawing/2014/main" id="{D34A82C9-2C78-3026-F79B-A9A76F5AE01D}"/>
                </a:ext>
              </a:extLst>
            </p:cNvPr>
            <p:cNvSpPr/>
            <p:nvPr/>
          </p:nvSpPr>
          <p:spPr>
            <a:xfrm>
              <a:off x="2079125" y="1875513"/>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112;p88">
              <a:extLst>
                <a:ext uri="{FF2B5EF4-FFF2-40B4-BE49-F238E27FC236}">
                  <a16:creationId xmlns:a16="http://schemas.microsoft.com/office/drawing/2014/main" id="{B607D74E-B735-D13E-AF7C-6BD658F5D311}"/>
                </a:ext>
              </a:extLst>
            </p:cNvPr>
            <p:cNvSpPr/>
            <p:nvPr/>
          </p:nvSpPr>
          <p:spPr>
            <a:xfrm>
              <a:off x="2085975" y="1893188"/>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113;p88">
              <a:extLst>
                <a:ext uri="{FF2B5EF4-FFF2-40B4-BE49-F238E27FC236}">
                  <a16:creationId xmlns:a16="http://schemas.microsoft.com/office/drawing/2014/main" id="{20107EA3-D3D5-3DB3-775B-2F46011705E3}"/>
                </a:ext>
              </a:extLst>
            </p:cNvPr>
            <p:cNvSpPr/>
            <p:nvPr/>
          </p:nvSpPr>
          <p:spPr>
            <a:xfrm>
              <a:off x="1971675" y="1583538"/>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114;p88">
              <a:extLst>
                <a:ext uri="{FF2B5EF4-FFF2-40B4-BE49-F238E27FC236}">
                  <a16:creationId xmlns:a16="http://schemas.microsoft.com/office/drawing/2014/main" id="{5D32708B-BABA-4BFB-EA7F-489AC8A450B7}"/>
                </a:ext>
              </a:extLst>
            </p:cNvPr>
            <p:cNvSpPr/>
            <p:nvPr/>
          </p:nvSpPr>
          <p:spPr>
            <a:xfrm>
              <a:off x="2035675" y="1603538"/>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9" name="TextBox 48">
            <a:extLst>
              <a:ext uri="{FF2B5EF4-FFF2-40B4-BE49-F238E27FC236}">
                <a16:creationId xmlns:a16="http://schemas.microsoft.com/office/drawing/2014/main" id="{8FEB02E8-8DAE-59F4-2D12-BA028C5DCE67}"/>
              </a:ext>
            </a:extLst>
          </p:cNvPr>
          <p:cNvSpPr txBox="1"/>
          <p:nvPr/>
        </p:nvSpPr>
        <p:spPr>
          <a:xfrm>
            <a:off x="640805" y="2214486"/>
            <a:ext cx="2503356" cy="1569660"/>
          </a:xfrm>
          <a:prstGeom prst="rect">
            <a:avLst/>
          </a:prstGeom>
          <a:noFill/>
        </p:spPr>
        <p:txBody>
          <a:bodyPr wrap="square">
            <a:spAutoFit/>
          </a:bodyPr>
          <a:lstStyle/>
          <a:p>
            <a:pPr algn="just"/>
            <a:r>
              <a:rPr lang="vi-VN" sz="2400" i="1">
                <a:effectLst/>
                <a:latin typeface="Times New Roman" panose="02020603050405020304" pitchFamily="18" charset="0"/>
                <a:ea typeface="Calibri" panose="020F0502020204030204" pitchFamily="34" charset="0"/>
              </a:rPr>
              <a:t>Khi đọc một văn bản, em có thường quan tâm đến cước chú không? </a:t>
            </a:r>
            <a:endParaRPr lang="en-US" sz="2400"/>
          </a:p>
        </p:txBody>
      </p:sp>
      <p:sp>
        <p:nvSpPr>
          <p:cNvPr id="51" name="TextBox 50">
            <a:extLst>
              <a:ext uri="{FF2B5EF4-FFF2-40B4-BE49-F238E27FC236}">
                <a16:creationId xmlns:a16="http://schemas.microsoft.com/office/drawing/2014/main" id="{3BDF36F9-66B4-DFC0-21BA-C2A10382F521}"/>
              </a:ext>
            </a:extLst>
          </p:cNvPr>
          <p:cNvSpPr txBox="1"/>
          <p:nvPr/>
        </p:nvSpPr>
        <p:spPr>
          <a:xfrm>
            <a:off x="6275103" y="2143901"/>
            <a:ext cx="2603218" cy="2308324"/>
          </a:xfrm>
          <a:prstGeom prst="rect">
            <a:avLst/>
          </a:prstGeom>
          <a:noFill/>
        </p:spPr>
        <p:txBody>
          <a:bodyPr wrap="square">
            <a:spAutoFit/>
          </a:bodyPr>
          <a:lstStyle/>
          <a:p>
            <a:pPr algn="just">
              <a:spcAft>
                <a:spcPts val="800"/>
              </a:spcAf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Những cước chú đã hỗ trợ cho em như thế nào trong việc nắm bắt ý nghĩa của các từ ngữ và nội dung của VB?</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95142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p:tgtEl>
                                          <p:spTgt spid="34"/>
                                        </p:tgtEl>
                                        <p:attrNameLst>
                                          <p:attrName>ppt_w</p:attrName>
                                        </p:attrNameLst>
                                      </p:cBhvr>
                                      <p:tavLst>
                                        <p:tav tm="0">
                                          <p:val>
                                            <p:strVal val="0"/>
                                          </p:val>
                                        </p:tav>
                                        <p:tav tm="100000">
                                          <p:val>
                                            <p:strVal val="#ppt_w"/>
                                          </p:val>
                                        </p:tav>
                                      </p:tavLst>
                                    </p:anim>
                                    <p:anim calcmode="lin" valueType="num">
                                      <p:cBhvr additive="base">
                                        <p:cTn id="8" dur="1000"/>
                                        <p:tgtEl>
                                          <p:spTgt spid="34"/>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p:tgtEl>
                                          <p:spTgt spid="3"/>
                                        </p:tgtEl>
                                        <p:attrNameLst>
                                          <p:attrName>ppt_w</p:attrName>
                                        </p:attrNameLst>
                                      </p:cBhvr>
                                      <p:tavLst>
                                        <p:tav tm="0">
                                          <p:val>
                                            <p:strVal val="0"/>
                                          </p:val>
                                        </p:tav>
                                        <p:tav tm="100000">
                                          <p:val>
                                            <p:strVal val="#ppt_w"/>
                                          </p:val>
                                        </p:tav>
                                      </p:tavLst>
                                    </p:anim>
                                    <p:anim calcmode="lin" valueType="num">
                                      <p:cBhvr additive="base">
                                        <p:cTn id="12" dur="1000"/>
                                        <p:tgtEl>
                                          <p:spTgt spid="3"/>
                                        </p:tgtEl>
                                        <p:attrNameLst>
                                          <p:attrName>ppt_h</p:attrName>
                                        </p:attrNameLst>
                                      </p:cBhvr>
                                      <p:tavLst>
                                        <p:tav tm="0">
                                          <p:val>
                                            <p:str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barn(inVertical)">
                                      <p:cBhvr>
                                        <p:cTn id="17" dur="500"/>
                                        <p:tgtEl>
                                          <p:spTgt spid="49"/>
                                        </p:tgtEl>
                                      </p:cBhvr>
                                    </p:animEffect>
                                  </p:childTnLst>
                                </p:cTn>
                              </p:par>
                            </p:childTnLst>
                          </p:cTn>
                        </p:par>
                        <p:par>
                          <p:cTn id="18" fill="hold">
                            <p:stCondLst>
                              <p:cond delay="500"/>
                            </p:stCondLst>
                            <p:childTnLst>
                              <p:par>
                                <p:cTn id="19" presetID="23" presetClass="entr" presetSubtype="16" fill="hold" nodeType="after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p:tgtEl>
                                          <p:spTgt spid="30"/>
                                        </p:tgtEl>
                                        <p:attrNameLst>
                                          <p:attrName>ppt_w</p:attrName>
                                        </p:attrNameLst>
                                      </p:cBhvr>
                                      <p:tavLst>
                                        <p:tav tm="0">
                                          <p:val>
                                            <p:strVal val="0"/>
                                          </p:val>
                                        </p:tav>
                                        <p:tav tm="100000">
                                          <p:val>
                                            <p:strVal val="#ppt_w"/>
                                          </p:val>
                                        </p:tav>
                                      </p:tavLst>
                                    </p:anim>
                                    <p:anim calcmode="lin" valueType="num">
                                      <p:cBhvr additive="base">
                                        <p:cTn id="22" dur="1000"/>
                                        <p:tgtEl>
                                          <p:spTgt spid="30"/>
                                        </p:tgtEl>
                                        <p:attrNameLst>
                                          <p:attrName>ppt_h</p:attrName>
                                        </p:attrNameLst>
                                      </p:cBhvr>
                                      <p:tavLst>
                                        <p:tav tm="0">
                                          <p:val>
                                            <p:str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1000"/>
                                        <p:tgtEl>
                                          <p:spTgt spid="22"/>
                                        </p:tgtEl>
                                        <p:attrNameLst>
                                          <p:attrName>ppt_w</p:attrName>
                                        </p:attrNameLst>
                                      </p:cBhvr>
                                      <p:tavLst>
                                        <p:tav tm="0">
                                          <p:val>
                                            <p:strVal val="0"/>
                                          </p:val>
                                        </p:tav>
                                        <p:tav tm="100000">
                                          <p:val>
                                            <p:strVal val="#ppt_w"/>
                                          </p:val>
                                        </p:tav>
                                      </p:tavLst>
                                    </p:anim>
                                    <p:anim calcmode="lin" valueType="num">
                                      <p:cBhvr additive="base">
                                        <p:cTn id="26" dur="1000"/>
                                        <p:tgtEl>
                                          <p:spTgt spid="22"/>
                                        </p:tgtEl>
                                        <p:attrNameLst>
                                          <p:attrName>ppt_h</p:attrName>
                                        </p:attrNameLst>
                                      </p:cBhvr>
                                      <p:tavLst>
                                        <p:tav tm="0">
                                          <p:val>
                                            <p:str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barn(inVertical)">
                                      <p:cBhvr>
                                        <p:cTn id="3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995733" y="3023157"/>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017292" y="1763653"/>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2224;p41">
            <a:extLst>
              <a:ext uri="{FF2B5EF4-FFF2-40B4-BE49-F238E27FC236}">
                <a16:creationId xmlns:a16="http://schemas.microsoft.com/office/drawing/2014/main" id="{F40D76F1-2B6B-B0EA-AC52-6855C4523E4D}"/>
              </a:ext>
            </a:extLst>
          </p:cNvPr>
          <p:cNvSpPr/>
          <p:nvPr/>
        </p:nvSpPr>
        <p:spPr>
          <a:xfrm>
            <a:off x="3566708" y="1206773"/>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Khái niệm</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 name="Google Shape;2227;p41">
            <a:extLst>
              <a:ext uri="{FF2B5EF4-FFF2-40B4-BE49-F238E27FC236}">
                <a16:creationId xmlns:a16="http://schemas.microsoft.com/office/drawing/2014/main" id="{E34E5869-3857-A717-B75E-D38399C54410}"/>
              </a:ext>
            </a:extLst>
          </p:cNvPr>
          <p:cNvSpPr txBox="1"/>
          <p:nvPr/>
        </p:nvSpPr>
        <p:spPr>
          <a:xfrm>
            <a:off x="220535" y="2949788"/>
            <a:ext cx="3346173" cy="627300"/>
          </a:xfrm>
          <a:prstGeom prst="rect">
            <a:avLst/>
          </a:prstGeom>
          <a:noFill/>
          <a:ln>
            <a:noFill/>
          </a:ln>
        </p:spPr>
        <p:txBody>
          <a:bodyPr spcFirstLastPara="1" wrap="square" lIns="91425" tIns="91425" rIns="91425" bIns="91425" anchor="ctr" anchorCtr="0">
            <a:noAutofit/>
          </a:bodyPr>
          <a:lstStyle/>
          <a:p>
            <a:pPr lvl="0" algn="ctr">
              <a:buClrTx/>
            </a:pPr>
            <a:r>
              <a:rPr lang="vi-VN" sz="2000">
                <a:latin typeface="+mj-lt"/>
              </a:rPr>
              <a:t>Cước chú là loại chú thích đặt ở chân trang hoặc cuối văn bản về một từ ngữ khó hiểu hay một nội dung chưa quen với phần lớn độc giả, vốn xuất hiện trong phần chính của trang hoặc của văn bản</a:t>
            </a:r>
            <a:endParaRPr kumimoji="0" lang="en-US" sz="6600" b="0" i="0" u="none" strike="noStrike" kern="0" cap="none" spc="0" normalizeH="0" baseline="0" noProof="0">
              <a:ln>
                <a:noFill/>
              </a:ln>
              <a:solidFill>
                <a:sysClr val="windowText" lastClr="000000"/>
              </a:solidFill>
              <a:effectLst/>
              <a:uLnTx/>
              <a:uFillTx/>
              <a:latin typeface="+mj-lt"/>
            </a:endParaRPr>
          </a:p>
        </p:txBody>
      </p:sp>
      <p:sp>
        <p:nvSpPr>
          <p:cNvPr id="22" name="Google Shape;2230;p41">
            <a:extLst>
              <a:ext uri="{FF2B5EF4-FFF2-40B4-BE49-F238E27FC236}">
                <a16:creationId xmlns:a16="http://schemas.microsoft.com/office/drawing/2014/main" id="{D385CBDB-5529-044B-2437-5DAC11E05A55}"/>
              </a:ext>
            </a:extLst>
          </p:cNvPr>
          <p:cNvSpPr txBox="1"/>
          <p:nvPr/>
        </p:nvSpPr>
        <p:spPr>
          <a:xfrm>
            <a:off x="6283381" y="3130961"/>
            <a:ext cx="2486733"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Loại chú thích cho biết văn bản hay một số yếu tố của văn bản được lấy từ nguồn nào cũng được gọi là cước chú. </a:t>
            </a:r>
            <a:endParaRPr lang="en-US" sz="2000">
              <a:latin typeface="+mj-lt"/>
            </a:endParaRPr>
          </a:p>
        </p:txBody>
      </p:sp>
      <p:sp>
        <p:nvSpPr>
          <p:cNvPr id="30" name="Google Shape;2240;p41">
            <a:extLst>
              <a:ext uri="{FF2B5EF4-FFF2-40B4-BE49-F238E27FC236}">
                <a16:creationId xmlns:a16="http://schemas.microsoft.com/office/drawing/2014/main" id="{314B06DD-2D09-A4CC-9356-960CD015862A}"/>
              </a:ext>
            </a:extLst>
          </p:cNvPr>
          <p:cNvSpPr/>
          <p:nvPr/>
        </p:nvSpPr>
        <p:spPr>
          <a:xfrm>
            <a:off x="1478518" y="1206761"/>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31" name="Google Shape;2241;p41">
            <a:extLst>
              <a:ext uri="{FF2B5EF4-FFF2-40B4-BE49-F238E27FC236}">
                <a16:creationId xmlns:a16="http://schemas.microsoft.com/office/drawing/2014/main" id="{7BA91726-8273-D7A5-7401-22BF7A2DA9E8}"/>
              </a:ext>
            </a:extLst>
          </p:cNvPr>
          <p:cNvSpPr/>
          <p:nvPr/>
        </p:nvSpPr>
        <p:spPr>
          <a:xfrm>
            <a:off x="7239168" y="1206761"/>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32" name="Google Shape;2242;p41">
            <a:extLst>
              <a:ext uri="{FF2B5EF4-FFF2-40B4-BE49-F238E27FC236}">
                <a16:creationId xmlns:a16="http://schemas.microsoft.com/office/drawing/2014/main" id="{C96A687A-9720-DFBD-4AD0-9496789907FE}"/>
              </a:ext>
            </a:extLst>
          </p:cNvPr>
          <p:cNvCxnSpPr>
            <a:cxnSpLocks/>
            <a:stCxn id="30" idx="6"/>
            <a:endCxn id="2" idx="1"/>
          </p:cNvCxnSpPr>
          <p:nvPr/>
        </p:nvCxnSpPr>
        <p:spPr>
          <a:xfrm>
            <a:off x="2105818" y="1520411"/>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33" name="Google Shape;2243;p41">
            <a:extLst>
              <a:ext uri="{FF2B5EF4-FFF2-40B4-BE49-F238E27FC236}">
                <a16:creationId xmlns:a16="http://schemas.microsoft.com/office/drawing/2014/main" id="{792FABB3-2703-0DDF-B307-553BA51B82E2}"/>
              </a:ext>
            </a:extLst>
          </p:cNvPr>
          <p:cNvCxnSpPr>
            <a:cxnSpLocks/>
            <a:stCxn id="2" idx="3"/>
            <a:endCxn id="31" idx="2"/>
          </p:cNvCxnSpPr>
          <p:nvPr/>
        </p:nvCxnSpPr>
        <p:spPr>
          <a:xfrm flipV="1">
            <a:off x="5778277" y="1520411"/>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34" name="Google Shape;2244;p41">
            <a:extLst>
              <a:ext uri="{FF2B5EF4-FFF2-40B4-BE49-F238E27FC236}">
                <a16:creationId xmlns:a16="http://schemas.microsoft.com/office/drawing/2014/main" id="{D7E3866D-606D-7A3A-D705-E9C3F659CE91}"/>
              </a:ext>
            </a:extLst>
          </p:cNvPr>
          <p:cNvCxnSpPr>
            <a:cxnSpLocks/>
            <a:stCxn id="30" idx="4"/>
          </p:cNvCxnSpPr>
          <p:nvPr/>
        </p:nvCxnSpPr>
        <p:spPr>
          <a:xfrm>
            <a:off x="1792168" y="1834061"/>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35" name="Google Shape;2245;p41">
            <a:extLst>
              <a:ext uri="{FF2B5EF4-FFF2-40B4-BE49-F238E27FC236}">
                <a16:creationId xmlns:a16="http://schemas.microsoft.com/office/drawing/2014/main" id="{0E50A1AD-B567-B9FD-E072-6623137A04CF}"/>
              </a:ext>
            </a:extLst>
          </p:cNvPr>
          <p:cNvCxnSpPr>
            <a:cxnSpLocks/>
            <a:stCxn id="31" idx="4"/>
          </p:cNvCxnSpPr>
          <p:nvPr/>
        </p:nvCxnSpPr>
        <p:spPr>
          <a:xfrm>
            <a:off x="7552818" y="1834061"/>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36" name="Google Shape;2236;p41">
            <a:extLst>
              <a:ext uri="{FF2B5EF4-FFF2-40B4-BE49-F238E27FC236}">
                <a16:creationId xmlns:a16="http://schemas.microsoft.com/office/drawing/2014/main" id="{288E2069-9485-2ED3-67E9-E044E4186748}"/>
              </a:ext>
            </a:extLst>
          </p:cNvPr>
          <p:cNvGrpSpPr/>
          <p:nvPr/>
        </p:nvGrpSpPr>
        <p:grpSpPr>
          <a:xfrm>
            <a:off x="7403692" y="1299782"/>
            <a:ext cx="298377" cy="354519"/>
            <a:chOff x="-48233050" y="3569725"/>
            <a:chExt cx="252050" cy="299475"/>
          </a:xfrm>
        </p:grpSpPr>
        <p:sp>
          <p:nvSpPr>
            <p:cNvPr id="37" name="Google Shape;2237;p41">
              <a:extLst>
                <a:ext uri="{FF2B5EF4-FFF2-40B4-BE49-F238E27FC236}">
                  <a16:creationId xmlns:a16="http://schemas.microsoft.com/office/drawing/2014/main" id="{C4AA2E91-885C-3E4E-5DCC-D96E1EA0AA2E}"/>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38;p41">
              <a:extLst>
                <a:ext uri="{FF2B5EF4-FFF2-40B4-BE49-F238E27FC236}">
                  <a16:creationId xmlns:a16="http://schemas.microsoft.com/office/drawing/2014/main" id="{8BEB20BF-E78F-C62A-E012-D22599806B61}"/>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39;p41">
              <a:extLst>
                <a:ext uri="{FF2B5EF4-FFF2-40B4-BE49-F238E27FC236}">
                  <a16:creationId xmlns:a16="http://schemas.microsoft.com/office/drawing/2014/main" id="{2B0E1820-BD13-8E9D-827E-CCE52AE3B28D}"/>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2231;p41">
            <a:extLst>
              <a:ext uri="{FF2B5EF4-FFF2-40B4-BE49-F238E27FC236}">
                <a16:creationId xmlns:a16="http://schemas.microsoft.com/office/drawing/2014/main" id="{684413BB-E7E9-A5F2-584B-0AD5975522DF}"/>
              </a:ext>
            </a:extLst>
          </p:cNvPr>
          <p:cNvGrpSpPr/>
          <p:nvPr/>
        </p:nvGrpSpPr>
        <p:grpSpPr>
          <a:xfrm>
            <a:off x="1606263" y="1332040"/>
            <a:ext cx="371785" cy="370879"/>
            <a:chOff x="-41111350" y="3239100"/>
            <a:chExt cx="318200" cy="317425"/>
          </a:xfrm>
        </p:grpSpPr>
        <p:sp>
          <p:nvSpPr>
            <p:cNvPr id="41" name="Google Shape;2232;p41">
              <a:extLst>
                <a:ext uri="{FF2B5EF4-FFF2-40B4-BE49-F238E27FC236}">
                  <a16:creationId xmlns:a16="http://schemas.microsoft.com/office/drawing/2014/main" id="{9E481068-B2AA-827E-442D-DFDA42D70908}"/>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33;p41">
              <a:extLst>
                <a:ext uri="{FF2B5EF4-FFF2-40B4-BE49-F238E27FC236}">
                  <a16:creationId xmlns:a16="http://schemas.microsoft.com/office/drawing/2014/main" id="{78723DC1-C8AA-BC57-9FDE-2FC98A51FF99}"/>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34;p41">
              <a:extLst>
                <a:ext uri="{FF2B5EF4-FFF2-40B4-BE49-F238E27FC236}">
                  <a16:creationId xmlns:a16="http://schemas.microsoft.com/office/drawing/2014/main" id="{66EACD92-239D-0F70-18B6-54CDE4EC7645}"/>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35;p41">
              <a:extLst>
                <a:ext uri="{FF2B5EF4-FFF2-40B4-BE49-F238E27FC236}">
                  <a16:creationId xmlns:a16="http://schemas.microsoft.com/office/drawing/2014/main" id="{344BE471-F32F-0EEA-8D7E-090E4FCA3E35}"/>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233" name="Picture 1232">
            <a:extLst>
              <a:ext uri="{FF2B5EF4-FFF2-40B4-BE49-F238E27FC236}">
                <a16:creationId xmlns:a16="http://schemas.microsoft.com/office/drawing/2014/main" id="{8D8544FC-0AE8-857F-3130-0BA27038470F}"/>
              </a:ext>
            </a:extLst>
          </p:cNvPr>
          <p:cNvPicPr>
            <a:picLocks noChangeAspect="1"/>
          </p:cNvPicPr>
          <p:nvPr/>
        </p:nvPicPr>
        <p:blipFill>
          <a:blip r:embed="rId4"/>
          <a:stretch>
            <a:fillRect/>
          </a:stretch>
        </p:blipFill>
        <p:spPr>
          <a:xfrm>
            <a:off x="3497475" y="2012445"/>
            <a:ext cx="3192535" cy="3270149"/>
          </a:xfrm>
          <a:prstGeom prst="rect">
            <a:avLst/>
          </a:prstGeom>
        </p:spPr>
      </p:pic>
    </p:spTree>
    <p:extLst>
      <p:ext uri="{BB962C8B-B14F-4D97-AF65-F5344CB8AC3E}">
        <p14:creationId xmlns:p14="http://schemas.microsoft.com/office/powerpoint/2010/main" val="6303225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fade">
                                      <p:cBhvr>
                                        <p:cTn id="7" dur="1000"/>
                                        <p:tgtEl>
                                          <p:spTgt spid="1233"/>
                                        </p:tgtEl>
                                      </p:cBhvr>
                                    </p:animEffect>
                                    <p:anim calcmode="lin" valueType="num">
                                      <p:cBhvr>
                                        <p:cTn id="8" dur="1000" fill="hold"/>
                                        <p:tgtEl>
                                          <p:spTgt spid="1233"/>
                                        </p:tgtEl>
                                        <p:attrNameLst>
                                          <p:attrName>ppt_x</p:attrName>
                                        </p:attrNameLst>
                                      </p:cBhvr>
                                      <p:tavLst>
                                        <p:tav tm="0">
                                          <p:val>
                                            <p:strVal val="#ppt_x"/>
                                          </p:val>
                                        </p:tav>
                                        <p:tav tm="100000">
                                          <p:val>
                                            <p:strVal val="#ppt_x"/>
                                          </p:val>
                                        </p:tav>
                                      </p:tavLst>
                                    </p:anim>
                                    <p:anim calcmode="lin" valueType="num">
                                      <p:cBhvr>
                                        <p:cTn id="9" dur="1000" fill="hold"/>
                                        <p:tgtEl>
                                          <p:spTgt spid="123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barn(inVertical)">
                                      <p:cBhvr>
                                        <p:cTn id="21" dur="500"/>
                                        <p:tgtEl>
                                          <p:spTgt spid="3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barn(inVertical)">
                                      <p:cBhvr>
                                        <p:cTn id="24" dur="500"/>
                                        <p:tgtEl>
                                          <p:spTgt spid="30"/>
                                        </p:tgtEl>
                                      </p:cBhvr>
                                    </p:animEffect>
                                  </p:childTnLst>
                                </p:cTn>
                              </p:par>
                              <p:par>
                                <p:cTn id="25" presetID="16" presetClass="entr" presetSubtype="21"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barn(inVertical)">
                                      <p:cBhvr>
                                        <p:cTn id="27" dur="500"/>
                                        <p:tgtEl>
                                          <p:spTgt spid="34"/>
                                        </p:tgtEl>
                                      </p:cBhvr>
                                    </p:animEffect>
                                  </p:childTnLst>
                                </p:cTn>
                              </p:par>
                              <p:par>
                                <p:cTn id="28" presetID="16" presetClass="entr" presetSubtype="21" fill="hold" nodeType="with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barn(inVertical)">
                                      <p:cBhvr>
                                        <p:cTn id="30" dur="500"/>
                                        <p:tgtEl>
                                          <p:spTgt spid="40"/>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barn(inVertical)">
                                      <p:cBhvr>
                                        <p:cTn id="33" dur="5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down)">
                                      <p:cBhvr>
                                        <p:cTn id="38" dur="500"/>
                                        <p:tgtEl>
                                          <p:spTgt spid="36"/>
                                        </p:tgtEl>
                                      </p:cBhvr>
                                    </p:animEffect>
                                  </p:childTnLst>
                                </p:cTn>
                              </p:par>
                              <p:par>
                                <p:cTn id="39" presetID="22" presetClass="entr" presetSubtype="4"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wipe(down)">
                                      <p:cBhvr>
                                        <p:cTn id="41" dur="500"/>
                                        <p:tgtEl>
                                          <p:spTgt spid="35"/>
                                        </p:tgtEl>
                                      </p:cBhvr>
                                    </p:animEffect>
                                  </p:childTnLst>
                                </p:cTn>
                              </p:par>
                              <p:par>
                                <p:cTn id="42" presetID="22" presetClass="entr" presetSubtype="4"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wipe(down)">
                                      <p:cBhvr>
                                        <p:cTn id="44" dur="500"/>
                                        <p:tgtEl>
                                          <p:spTgt spid="33"/>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wipe(down)">
                                      <p:cBhvr>
                                        <p:cTn id="47" dur="500"/>
                                        <p:tgtEl>
                                          <p:spTgt spid="31"/>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down)">
                                      <p:cBhvr>
                                        <p:cTn id="5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22" grpId="0"/>
      <p:bldP spid="30" grpId="0" animBg="1"/>
      <p:bldP spid="3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398;p16">
            <a:extLst>
              <a:ext uri="{FF2B5EF4-FFF2-40B4-BE49-F238E27FC236}">
                <a16:creationId xmlns:a16="http://schemas.microsoft.com/office/drawing/2014/main" id="{8848CC5C-3D73-FDA4-403D-335730ABFF6E}"/>
              </a:ext>
            </a:extLst>
          </p:cNvPr>
          <p:cNvSpPr/>
          <p:nvPr/>
        </p:nvSpPr>
        <p:spPr>
          <a:xfrm>
            <a:off x="2195335" y="1384651"/>
            <a:ext cx="5841820" cy="1245066"/>
          </a:xfrm>
          <a:prstGeom prst="roundRect">
            <a:avLst>
              <a:gd name="adj" fmla="val 5886"/>
            </a:avLst>
          </a:prstGeom>
          <a:solidFill>
            <a:srgbClr val="CFE1E5">
              <a:lumMod val="90000"/>
            </a:srgb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 name="Google Shape;399;p16">
            <a:extLst>
              <a:ext uri="{FF2B5EF4-FFF2-40B4-BE49-F238E27FC236}">
                <a16:creationId xmlns:a16="http://schemas.microsoft.com/office/drawing/2014/main" id="{D2FFB6EA-8912-CB9A-AA82-F78EF8CE73DC}"/>
              </a:ext>
            </a:extLst>
          </p:cNvPr>
          <p:cNvSpPr/>
          <p:nvPr/>
        </p:nvSpPr>
        <p:spPr>
          <a:xfrm>
            <a:off x="1457350" y="2945690"/>
            <a:ext cx="6258660" cy="1415014"/>
          </a:xfrm>
          <a:prstGeom prst="roundRect">
            <a:avLst>
              <a:gd name="adj" fmla="val 5886"/>
            </a:avLst>
          </a:prstGeom>
          <a:solidFill>
            <a:srgbClr val="F7CD1C">
              <a:lumMod val="40000"/>
              <a:lumOff val="60000"/>
            </a:srgb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1637;p50">
            <a:extLst>
              <a:ext uri="{FF2B5EF4-FFF2-40B4-BE49-F238E27FC236}">
                <a16:creationId xmlns:a16="http://schemas.microsoft.com/office/drawing/2014/main" id="{F9B3EDC4-1C5D-EB51-812A-675E6FC0AB9D}"/>
              </a:ext>
            </a:extLst>
          </p:cNvPr>
          <p:cNvSpPr txBox="1">
            <a:spLocks/>
          </p:cNvSpPr>
          <p:nvPr/>
        </p:nvSpPr>
        <p:spPr>
          <a:xfrm>
            <a:off x="2205928" y="1500163"/>
            <a:ext cx="5556674"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a:latin typeface="+mj-lt"/>
              </a:rPr>
              <a:t>Cước chú xuất hiện rất nhiều trong các văn bản thông tin (nhất là văn bản khoa học), văn bản nghị luận và văn bản văn học cổ được đời sau in lại. </a:t>
            </a:r>
            <a:endParaRPr lang="en-US" sz="2000">
              <a:latin typeface="+mj-lt"/>
            </a:endParaRPr>
          </a:p>
        </p:txBody>
      </p:sp>
      <p:sp>
        <p:nvSpPr>
          <p:cNvPr id="32" name="Google Shape;1638;p50">
            <a:extLst>
              <a:ext uri="{FF2B5EF4-FFF2-40B4-BE49-F238E27FC236}">
                <a16:creationId xmlns:a16="http://schemas.microsoft.com/office/drawing/2014/main" id="{52EE30E4-114D-5FBB-CEAF-441961249CCB}"/>
              </a:ext>
            </a:extLst>
          </p:cNvPr>
          <p:cNvSpPr txBox="1">
            <a:spLocks/>
          </p:cNvSpPr>
          <p:nvPr/>
        </p:nvSpPr>
        <p:spPr>
          <a:xfrm>
            <a:off x="2417282" y="3187608"/>
            <a:ext cx="5064544"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000">
                <a:latin typeface="+mj-lt"/>
              </a:rPr>
              <a:t>Nhờ cước chú, người đọc có thêm điều kiện để nắm bắt được một cách chính xác những thông tin, thông điệp, ý nghĩa của văn bản. </a:t>
            </a:r>
            <a:endParaRPr lang="en-US" sz="3200">
              <a:latin typeface="+mj-lt"/>
              <a:ea typeface="Times New Roman" panose="02020603050405020304" pitchFamily="18" charset="0"/>
              <a:cs typeface="Times New Roman" panose="02020603050405020304" pitchFamily="18" charset="0"/>
            </a:endParaRPr>
          </a:p>
        </p:txBody>
      </p:sp>
      <p:grpSp>
        <p:nvGrpSpPr>
          <p:cNvPr id="33" name="Google Shape;1674;p50">
            <a:extLst>
              <a:ext uri="{FF2B5EF4-FFF2-40B4-BE49-F238E27FC236}">
                <a16:creationId xmlns:a16="http://schemas.microsoft.com/office/drawing/2014/main" id="{407ED2C0-B1E6-20A9-BA3A-E97B82E3435D}"/>
              </a:ext>
            </a:extLst>
          </p:cNvPr>
          <p:cNvGrpSpPr/>
          <p:nvPr/>
        </p:nvGrpSpPr>
        <p:grpSpPr>
          <a:xfrm flipH="1">
            <a:off x="1656848" y="1203373"/>
            <a:ext cx="1049184" cy="323946"/>
            <a:chOff x="3365625" y="629625"/>
            <a:chExt cx="408975" cy="126275"/>
          </a:xfrm>
        </p:grpSpPr>
        <p:sp>
          <p:nvSpPr>
            <p:cNvPr id="34" name="Google Shape;1675;p50">
              <a:extLst>
                <a:ext uri="{FF2B5EF4-FFF2-40B4-BE49-F238E27FC236}">
                  <a16:creationId xmlns:a16="http://schemas.microsoft.com/office/drawing/2014/main" id="{AA138A45-4909-45A9-04AA-095FE00D9261}"/>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1676;p50">
              <a:extLst>
                <a:ext uri="{FF2B5EF4-FFF2-40B4-BE49-F238E27FC236}">
                  <a16:creationId xmlns:a16="http://schemas.microsoft.com/office/drawing/2014/main" id="{E517634B-5396-765A-0007-390EF20F252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36" name="Google Shape;1677;p50">
            <a:extLst>
              <a:ext uri="{FF2B5EF4-FFF2-40B4-BE49-F238E27FC236}">
                <a16:creationId xmlns:a16="http://schemas.microsoft.com/office/drawing/2014/main" id="{03451B5E-8D43-ACBF-7056-40F8F08A0484}"/>
              </a:ext>
            </a:extLst>
          </p:cNvPr>
          <p:cNvGrpSpPr/>
          <p:nvPr/>
        </p:nvGrpSpPr>
        <p:grpSpPr>
          <a:xfrm flipH="1">
            <a:off x="857973" y="1717423"/>
            <a:ext cx="1049184" cy="323946"/>
            <a:chOff x="3365625" y="629625"/>
            <a:chExt cx="408975" cy="126275"/>
          </a:xfrm>
        </p:grpSpPr>
        <p:sp>
          <p:nvSpPr>
            <p:cNvPr id="37" name="Google Shape;1678;p50">
              <a:extLst>
                <a:ext uri="{FF2B5EF4-FFF2-40B4-BE49-F238E27FC236}">
                  <a16:creationId xmlns:a16="http://schemas.microsoft.com/office/drawing/2014/main" id="{35B1DCFB-1E89-4E3D-5951-56198E260B87}"/>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1679;p50">
              <a:extLst>
                <a:ext uri="{FF2B5EF4-FFF2-40B4-BE49-F238E27FC236}">
                  <a16:creationId xmlns:a16="http://schemas.microsoft.com/office/drawing/2014/main" id="{0D2F05E8-4326-3458-0329-2CF682F6524A}"/>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39" name="Google Shape;1680;p50">
            <a:extLst>
              <a:ext uri="{FF2B5EF4-FFF2-40B4-BE49-F238E27FC236}">
                <a16:creationId xmlns:a16="http://schemas.microsoft.com/office/drawing/2014/main" id="{5D49B910-259B-0523-5C2F-F2E34DE88DB4}"/>
              </a:ext>
            </a:extLst>
          </p:cNvPr>
          <p:cNvGrpSpPr/>
          <p:nvPr/>
        </p:nvGrpSpPr>
        <p:grpSpPr>
          <a:xfrm>
            <a:off x="7554963" y="3062742"/>
            <a:ext cx="1049184" cy="323946"/>
            <a:chOff x="3365625" y="629625"/>
            <a:chExt cx="408975" cy="126275"/>
          </a:xfrm>
        </p:grpSpPr>
        <p:sp>
          <p:nvSpPr>
            <p:cNvPr id="40" name="Google Shape;1681;p50">
              <a:extLst>
                <a:ext uri="{FF2B5EF4-FFF2-40B4-BE49-F238E27FC236}">
                  <a16:creationId xmlns:a16="http://schemas.microsoft.com/office/drawing/2014/main" id="{319BEA3D-BF55-3453-7A2E-F3174EFA53E7}"/>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1682;p50">
              <a:extLst>
                <a:ext uri="{FF2B5EF4-FFF2-40B4-BE49-F238E27FC236}">
                  <a16:creationId xmlns:a16="http://schemas.microsoft.com/office/drawing/2014/main" id="{AC0F3B97-8AFE-B1AB-BBE1-448F333F9DD6}"/>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2" name="Google Shape;3504;p80">
            <a:extLst>
              <a:ext uri="{FF2B5EF4-FFF2-40B4-BE49-F238E27FC236}">
                <a16:creationId xmlns:a16="http://schemas.microsoft.com/office/drawing/2014/main" id="{0DB641ED-8144-05A1-C802-ED809CBA5C3C}"/>
              </a:ext>
            </a:extLst>
          </p:cNvPr>
          <p:cNvGrpSpPr/>
          <p:nvPr/>
        </p:nvGrpSpPr>
        <p:grpSpPr>
          <a:xfrm>
            <a:off x="1118309" y="2945691"/>
            <a:ext cx="1003427" cy="1496304"/>
            <a:chOff x="2892225" y="535525"/>
            <a:chExt cx="1747200" cy="2865450"/>
          </a:xfrm>
        </p:grpSpPr>
        <p:sp>
          <p:nvSpPr>
            <p:cNvPr id="43" name="Google Shape;3505;p80">
              <a:extLst>
                <a:ext uri="{FF2B5EF4-FFF2-40B4-BE49-F238E27FC236}">
                  <a16:creationId xmlns:a16="http://schemas.microsoft.com/office/drawing/2014/main" id="{C254971D-D5A0-299C-7BE8-199B2EA3C7E9}"/>
                </a:ext>
              </a:extLst>
            </p:cNvPr>
            <p:cNvSpPr/>
            <p:nvPr/>
          </p:nvSpPr>
          <p:spPr>
            <a:xfrm>
              <a:off x="3149225" y="2150050"/>
              <a:ext cx="422900" cy="467575"/>
            </a:xfrm>
            <a:custGeom>
              <a:avLst/>
              <a:gdLst/>
              <a:ahLst/>
              <a:cxnLst/>
              <a:rect l="l" t="t" r="r" b="b"/>
              <a:pathLst>
                <a:path w="16916" h="18703" extrusionOk="0">
                  <a:moveTo>
                    <a:pt x="8129" y="1"/>
                  </a:moveTo>
                  <a:lnTo>
                    <a:pt x="1" y="12163"/>
                  </a:lnTo>
                  <a:lnTo>
                    <a:pt x="6083" y="16232"/>
                  </a:lnTo>
                  <a:cubicBezTo>
                    <a:pt x="6186" y="16303"/>
                    <a:pt x="7731" y="17330"/>
                    <a:pt x="9998" y="18702"/>
                  </a:cubicBezTo>
                  <a:cubicBezTo>
                    <a:pt x="12266" y="14360"/>
                    <a:pt x="14646" y="10130"/>
                    <a:pt x="16916" y="5785"/>
                  </a:cubicBezTo>
                  <a:cubicBezTo>
                    <a:pt x="16000" y="5226"/>
                    <a:pt x="15095" y="4648"/>
                    <a:pt x="14219" y="4067"/>
                  </a:cubicBezTo>
                  <a:lnTo>
                    <a:pt x="8129" y="1"/>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3506;p80">
              <a:extLst>
                <a:ext uri="{FF2B5EF4-FFF2-40B4-BE49-F238E27FC236}">
                  <a16:creationId xmlns:a16="http://schemas.microsoft.com/office/drawing/2014/main" id="{F6F77736-A8EB-359C-B3C6-90DF7B22055D}"/>
                </a:ext>
              </a:extLst>
            </p:cNvPr>
            <p:cNvSpPr/>
            <p:nvPr/>
          </p:nvSpPr>
          <p:spPr>
            <a:xfrm>
              <a:off x="3399175" y="1900125"/>
              <a:ext cx="759225" cy="909700"/>
            </a:xfrm>
            <a:custGeom>
              <a:avLst/>
              <a:gdLst/>
              <a:ahLst/>
              <a:cxnLst/>
              <a:rect l="l" t="t" r="r" b="b"/>
              <a:pathLst>
                <a:path w="30369" h="36388" extrusionOk="0">
                  <a:moveTo>
                    <a:pt x="27308" y="0"/>
                  </a:moveTo>
                  <a:lnTo>
                    <a:pt x="12824" y="2085"/>
                  </a:lnTo>
                  <a:lnTo>
                    <a:pt x="13862" y="9327"/>
                  </a:lnTo>
                  <a:cubicBezTo>
                    <a:pt x="14279" y="12214"/>
                    <a:pt x="14687" y="16485"/>
                    <a:pt x="14777" y="20105"/>
                  </a:cubicBezTo>
                  <a:cubicBezTo>
                    <a:pt x="12470" y="19007"/>
                    <a:pt x="9651" y="17471"/>
                    <a:pt x="6918" y="15782"/>
                  </a:cubicBezTo>
                  <a:cubicBezTo>
                    <a:pt x="4648" y="20127"/>
                    <a:pt x="2268" y="24357"/>
                    <a:pt x="0" y="28699"/>
                  </a:cubicBezTo>
                  <a:cubicBezTo>
                    <a:pt x="1475" y="29585"/>
                    <a:pt x="3244" y="30622"/>
                    <a:pt x="5126" y="31628"/>
                  </a:cubicBezTo>
                  <a:cubicBezTo>
                    <a:pt x="11199" y="34862"/>
                    <a:pt x="15582" y="36388"/>
                    <a:pt x="19141" y="36388"/>
                  </a:cubicBezTo>
                  <a:cubicBezTo>
                    <a:pt x="20574" y="36388"/>
                    <a:pt x="21867" y="36143"/>
                    <a:pt x="23076" y="35665"/>
                  </a:cubicBezTo>
                  <a:cubicBezTo>
                    <a:pt x="25924" y="34557"/>
                    <a:pt x="27969" y="32209"/>
                    <a:pt x="28680" y="29229"/>
                  </a:cubicBezTo>
                  <a:cubicBezTo>
                    <a:pt x="30369" y="22231"/>
                    <a:pt x="28702" y="9680"/>
                    <a:pt x="28345" y="7240"/>
                  </a:cubicBezTo>
                  <a:lnTo>
                    <a:pt x="27308" y="0"/>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3507;p80">
              <a:extLst>
                <a:ext uri="{FF2B5EF4-FFF2-40B4-BE49-F238E27FC236}">
                  <a16:creationId xmlns:a16="http://schemas.microsoft.com/office/drawing/2014/main" id="{BD0E77FE-FCDA-63F8-C878-C61777DE0022}"/>
                </a:ext>
              </a:extLst>
            </p:cNvPr>
            <p:cNvSpPr/>
            <p:nvPr/>
          </p:nvSpPr>
          <p:spPr>
            <a:xfrm>
              <a:off x="3784400" y="1864250"/>
              <a:ext cx="795525" cy="985475"/>
            </a:xfrm>
            <a:custGeom>
              <a:avLst/>
              <a:gdLst/>
              <a:ahLst/>
              <a:cxnLst/>
              <a:rect l="l" t="t" r="r" b="b"/>
              <a:pathLst>
                <a:path w="31821" h="39419" extrusionOk="0">
                  <a:moveTo>
                    <a:pt x="6153" y="0"/>
                  </a:moveTo>
                  <a:lnTo>
                    <a:pt x="0" y="13283"/>
                  </a:lnTo>
                  <a:lnTo>
                    <a:pt x="6641" y="16353"/>
                  </a:lnTo>
                  <a:cubicBezTo>
                    <a:pt x="10290" y="18052"/>
                    <a:pt x="14288" y="20381"/>
                    <a:pt x="16331" y="21957"/>
                  </a:cubicBezTo>
                  <a:cubicBezTo>
                    <a:pt x="15406" y="25130"/>
                    <a:pt x="13354" y="30866"/>
                    <a:pt x="11267" y="36216"/>
                  </a:cubicBezTo>
                  <a:cubicBezTo>
                    <a:pt x="16087" y="36958"/>
                    <a:pt x="20908" y="38159"/>
                    <a:pt x="25728" y="39419"/>
                  </a:cubicBezTo>
                  <a:cubicBezTo>
                    <a:pt x="28291" y="32738"/>
                    <a:pt x="31181" y="24552"/>
                    <a:pt x="31415" y="21023"/>
                  </a:cubicBezTo>
                  <a:cubicBezTo>
                    <a:pt x="31821" y="14899"/>
                    <a:pt x="26278" y="10679"/>
                    <a:pt x="20808" y="7364"/>
                  </a:cubicBezTo>
                  <a:cubicBezTo>
                    <a:pt x="16871" y="4974"/>
                    <a:pt x="12956" y="3154"/>
                    <a:pt x="12792" y="3083"/>
                  </a:cubicBezTo>
                  <a:lnTo>
                    <a:pt x="6153" y="0"/>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3508;p80">
              <a:extLst>
                <a:ext uri="{FF2B5EF4-FFF2-40B4-BE49-F238E27FC236}">
                  <a16:creationId xmlns:a16="http://schemas.microsoft.com/office/drawing/2014/main" id="{E8CF06DD-D84F-4DCC-8653-969B0C72B2DD}"/>
                </a:ext>
              </a:extLst>
            </p:cNvPr>
            <p:cNvSpPr/>
            <p:nvPr/>
          </p:nvSpPr>
          <p:spPr>
            <a:xfrm>
              <a:off x="3969225" y="2769650"/>
              <a:ext cx="458400" cy="378600"/>
            </a:xfrm>
            <a:custGeom>
              <a:avLst/>
              <a:gdLst/>
              <a:ahLst/>
              <a:cxnLst/>
              <a:rect l="l" t="t" r="r" b="b"/>
              <a:pathLst>
                <a:path w="18336" h="15144" extrusionOk="0">
                  <a:moveTo>
                    <a:pt x="3874" y="0"/>
                  </a:moveTo>
                  <a:cubicBezTo>
                    <a:pt x="3488" y="987"/>
                    <a:pt x="3112" y="1963"/>
                    <a:pt x="2727" y="2898"/>
                  </a:cubicBezTo>
                  <a:lnTo>
                    <a:pt x="0" y="9693"/>
                  </a:lnTo>
                  <a:lnTo>
                    <a:pt x="13588" y="15143"/>
                  </a:lnTo>
                  <a:lnTo>
                    <a:pt x="16312" y="8350"/>
                  </a:lnTo>
                  <a:cubicBezTo>
                    <a:pt x="16912" y="6844"/>
                    <a:pt x="17615" y="5085"/>
                    <a:pt x="18335" y="3203"/>
                  </a:cubicBezTo>
                  <a:cubicBezTo>
                    <a:pt x="13515" y="1943"/>
                    <a:pt x="8694" y="742"/>
                    <a:pt x="387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3509;p80">
              <a:extLst>
                <a:ext uri="{FF2B5EF4-FFF2-40B4-BE49-F238E27FC236}">
                  <a16:creationId xmlns:a16="http://schemas.microsoft.com/office/drawing/2014/main" id="{BB4B350D-20FF-8E2E-68B4-5A600102E33D}"/>
                </a:ext>
              </a:extLst>
            </p:cNvPr>
            <p:cNvSpPr/>
            <p:nvPr/>
          </p:nvSpPr>
          <p:spPr>
            <a:xfrm>
              <a:off x="3883800" y="3001275"/>
              <a:ext cx="549675" cy="399700"/>
            </a:xfrm>
            <a:custGeom>
              <a:avLst/>
              <a:gdLst/>
              <a:ahLst/>
              <a:cxnLst/>
              <a:rect l="l" t="t" r="r" b="b"/>
              <a:pathLst>
                <a:path w="21987" h="15988" extrusionOk="0">
                  <a:moveTo>
                    <a:pt x="3530" y="1"/>
                  </a:moveTo>
                  <a:lnTo>
                    <a:pt x="0" y="10159"/>
                  </a:lnTo>
                  <a:lnTo>
                    <a:pt x="21132" y="15988"/>
                  </a:lnTo>
                  <a:cubicBezTo>
                    <a:pt x="21987" y="7638"/>
                    <a:pt x="17005" y="5746"/>
                    <a:pt x="17005" y="5746"/>
                  </a:cubicBezTo>
                  <a:lnTo>
                    <a:pt x="3530"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3510;p80">
              <a:extLst>
                <a:ext uri="{FF2B5EF4-FFF2-40B4-BE49-F238E27FC236}">
                  <a16:creationId xmlns:a16="http://schemas.microsoft.com/office/drawing/2014/main" id="{66A4C532-2F3B-3227-F339-A3D6A0CB78FD}"/>
                </a:ext>
              </a:extLst>
            </p:cNvPr>
            <p:cNvSpPr/>
            <p:nvPr/>
          </p:nvSpPr>
          <p:spPr>
            <a:xfrm>
              <a:off x="3883800" y="3170050"/>
              <a:ext cx="530650" cy="230925"/>
            </a:xfrm>
            <a:custGeom>
              <a:avLst/>
              <a:gdLst/>
              <a:ahLst/>
              <a:cxnLst/>
              <a:rect l="l" t="t" r="r" b="b"/>
              <a:pathLst>
                <a:path w="21226" h="9237" extrusionOk="0">
                  <a:moveTo>
                    <a:pt x="1179" y="1"/>
                  </a:moveTo>
                  <a:lnTo>
                    <a:pt x="0" y="3408"/>
                  </a:lnTo>
                  <a:lnTo>
                    <a:pt x="21132" y="9237"/>
                  </a:lnTo>
                  <a:lnTo>
                    <a:pt x="21225" y="8004"/>
                  </a:lnTo>
                  <a:lnTo>
                    <a:pt x="1179"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3511;p80">
              <a:extLst>
                <a:ext uri="{FF2B5EF4-FFF2-40B4-BE49-F238E27FC236}">
                  <a16:creationId xmlns:a16="http://schemas.microsoft.com/office/drawing/2014/main" id="{74F5D1D6-9483-3297-34EC-3038DAA06012}"/>
                </a:ext>
              </a:extLst>
            </p:cNvPr>
            <p:cNvSpPr/>
            <p:nvPr/>
          </p:nvSpPr>
          <p:spPr>
            <a:xfrm>
              <a:off x="4289100" y="3231600"/>
              <a:ext cx="102225" cy="107750"/>
            </a:xfrm>
            <a:custGeom>
              <a:avLst/>
              <a:gdLst/>
              <a:ahLst/>
              <a:cxnLst/>
              <a:rect l="l" t="t" r="r" b="b"/>
              <a:pathLst>
                <a:path w="4089" h="4310" extrusionOk="0">
                  <a:moveTo>
                    <a:pt x="3796" y="1"/>
                  </a:moveTo>
                  <a:cubicBezTo>
                    <a:pt x="3768" y="1"/>
                    <a:pt x="3739" y="7"/>
                    <a:pt x="3710" y="21"/>
                  </a:cubicBezTo>
                  <a:cubicBezTo>
                    <a:pt x="1992" y="795"/>
                    <a:pt x="649" y="2298"/>
                    <a:pt x="49" y="4090"/>
                  </a:cubicBezTo>
                  <a:cubicBezTo>
                    <a:pt x="0" y="4223"/>
                    <a:pt x="109" y="4309"/>
                    <a:pt x="219" y="4309"/>
                  </a:cubicBezTo>
                  <a:cubicBezTo>
                    <a:pt x="292" y="4309"/>
                    <a:pt x="367" y="4270"/>
                    <a:pt x="395" y="4180"/>
                  </a:cubicBezTo>
                  <a:cubicBezTo>
                    <a:pt x="976" y="2472"/>
                    <a:pt x="2267" y="1068"/>
                    <a:pt x="3905" y="336"/>
                  </a:cubicBezTo>
                  <a:cubicBezTo>
                    <a:pt x="4088" y="248"/>
                    <a:pt x="3970" y="1"/>
                    <a:pt x="379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3512;p80">
              <a:extLst>
                <a:ext uri="{FF2B5EF4-FFF2-40B4-BE49-F238E27FC236}">
                  <a16:creationId xmlns:a16="http://schemas.microsoft.com/office/drawing/2014/main" id="{1CC98585-F80E-C396-BDE3-4F67F7EF2E77}"/>
                </a:ext>
              </a:extLst>
            </p:cNvPr>
            <p:cNvSpPr/>
            <p:nvPr/>
          </p:nvSpPr>
          <p:spPr>
            <a:xfrm>
              <a:off x="3949775" y="3066825"/>
              <a:ext cx="70550" cy="178475"/>
            </a:xfrm>
            <a:custGeom>
              <a:avLst/>
              <a:gdLst/>
              <a:ahLst/>
              <a:cxnLst/>
              <a:rect l="l" t="t" r="r" b="b"/>
              <a:pathLst>
                <a:path w="2822" h="7139" extrusionOk="0">
                  <a:moveTo>
                    <a:pt x="244" y="0"/>
                  </a:moveTo>
                  <a:cubicBezTo>
                    <a:pt x="119" y="0"/>
                    <a:pt x="0" y="179"/>
                    <a:pt x="107" y="317"/>
                  </a:cubicBezTo>
                  <a:cubicBezTo>
                    <a:pt x="1623" y="2187"/>
                    <a:pt x="2455" y="4557"/>
                    <a:pt x="2445" y="6959"/>
                  </a:cubicBezTo>
                  <a:cubicBezTo>
                    <a:pt x="2445" y="7077"/>
                    <a:pt x="2541" y="7139"/>
                    <a:pt x="2635" y="7139"/>
                  </a:cubicBezTo>
                  <a:cubicBezTo>
                    <a:pt x="2724" y="7139"/>
                    <a:pt x="2811" y="7083"/>
                    <a:pt x="2811" y="6969"/>
                  </a:cubicBezTo>
                  <a:cubicBezTo>
                    <a:pt x="2821" y="4457"/>
                    <a:pt x="1947" y="2004"/>
                    <a:pt x="361" y="64"/>
                  </a:cubicBezTo>
                  <a:cubicBezTo>
                    <a:pt x="326" y="19"/>
                    <a:pt x="285" y="0"/>
                    <a:pt x="24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3513;p80">
              <a:extLst>
                <a:ext uri="{FF2B5EF4-FFF2-40B4-BE49-F238E27FC236}">
                  <a16:creationId xmlns:a16="http://schemas.microsoft.com/office/drawing/2014/main" id="{04196507-3491-1A6C-B0DA-D5865762D44D}"/>
                </a:ext>
              </a:extLst>
            </p:cNvPr>
            <p:cNvSpPr/>
            <p:nvPr/>
          </p:nvSpPr>
          <p:spPr>
            <a:xfrm>
              <a:off x="2892225" y="2023125"/>
              <a:ext cx="468350" cy="511625"/>
            </a:xfrm>
            <a:custGeom>
              <a:avLst/>
              <a:gdLst/>
              <a:ahLst/>
              <a:cxnLst/>
              <a:rect l="l" t="t" r="r" b="b"/>
              <a:pathLst>
                <a:path w="18734" h="20465" extrusionOk="0">
                  <a:moveTo>
                    <a:pt x="9317" y="1"/>
                  </a:moveTo>
                  <a:lnTo>
                    <a:pt x="0" y="19845"/>
                  </a:lnTo>
                  <a:cubicBezTo>
                    <a:pt x="1593" y="20287"/>
                    <a:pt x="2977" y="20465"/>
                    <a:pt x="4172" y="20465"/>
                  </a:cubicBezTo>
                  <a:cubicBezTo>
                    <a:pt x="9046" y="20465"/>
                    <a:pt x="10791" y="17514"/>
                    <a:pt x="10791" y="17514"/>
                  </a:cubicBezTo>
                  <a:lnTo>
                    <a:pt x="18733" y="5200"/>
                  </a:lnTo>
                  <a:lnTo>
                    <a:pt x="9317"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3514;p80">
              <a:extLst>
                <a:ext uri="{FF2B5EF4-FFF2-40B4-BE49-F238E27FC236}">
                  <a16:creationId xmlns:a16="http://schemas.microsoft.com/office/drawing/2014/main" id="{958DDF34-8A7E-20A4-34B1-F459453CE271}"/>
                </a:ext>
              </a:extLst>
            </p:cNvPr>
            <p:cNvSpPr/>
            <p:nvPr/>
          </p:nvSpPr>
          <p:spPr>
            <a:xfrm>
              <a:off x="2892225" y="2023125"/>
              <a:ext cx="311950" cy="503450"/>
            </a:xfrm>
            <a:custGeom>
              <a:avLst/>
              <a:gdLst/>
              <a:ahLst/>
              <a:cxnLst/>
              <a:rect l="l" t="t" r="r" b="b"/>
              <a:pathLst>
                <a:path w="12478" h="20138" extrusionOk="0">
                  <a:moveTo>
                    <a:pt x="9317" y="1"/>
                  </a:moveTo>
                  <a:lnTo>
                    <a:pt x="0" y="19845"/>
                  </a:lnTo>
                  <a:lnTo>
                    <a:pt x="1189" y="20137"/>
                  </a:lnTo>
                  <a:lnTo>
                    <a:pt x="12478" y="1741"/>
                  </a:lnTo>
                  <a:lnTo>
                    <a:pt x="931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3515;p80">
              <a:extLst>
                <a:ext uri="{FF2B5EF4-FFF2-40B4-BE49-F238E27FC236}">
                  <a16:creationId xmlns:a16="http://schemas.microsoft.com/office/drawing/2014/main" id="{5CF56679-D5D8-F262-7435-33DFEEE776B6}"/>
                </a:ext>
              </a:extLst>
            </p:cNvPr>
            <p:cNvSpPr/>
            <p:nvPr/>
          </p:nvSpPr>
          <p:spPr>
            <a:xfrm>
              <a:off x="3110675" y="2120825"/>
              <a:ext cx="190300" cy="43000"/>
            </a:xfrm>
            <a:custGeom>
              <a:avLst/>
              <a:gdLst/>
              <a:ahLst/>
              <a:cxnLst/>
              <a:rect l="l" t="t" r="r" b="b"/>
              <a:pathLst>
                <a:path w="7612" h="1720" extrusionOk="0">
                  <a:moveTo>
                    <a:pt x="7330" y="1"/>
                  </a:moveTo>
                  <a:cubicBezTo>
                    <a:pt x="7297" y="1"/>
                    <a:pt x="7264" y="10"/>
                    <a:pt x="7230" y="30"/>
                  </a:cubicBezTo>
                  <a:cubicBezTo>
                    <a:pt x="5664" y="903"/>
                    <a:pt x="3885" y="1357"/>
                    <a:pt x="2097" y="1357"/>
                  </a:cubicBezTo>
                  <a:cubicBezTo>
                    <a:pt x="1491" y="1357"/>
                    <a:pt x="884" y="1305"/>
                    <a:pt x="284" y="1199"/>
                  </a:cubicBezTo>
                  <a:cubicBezTo>
                    <a:pt x="271" y="1197"/>
                    <a:pt x="259" y="1196"/>
                    <a:pt x="247" y="1196"/>
                  </a:cubicBezTo>
                  <a:cubicBezTo>
                    <a:pt x="44" y="1196"/>
                    <a:pt x="1" y="1525"/>
                    <a:pt x="223" y="1555"/>
                  </a:cubicBezTo>
                  <a:cubicBezTo>
                    <a:pt x="843" y="1665"/>
                    <a:pt x="1469" y="1719"/>
                    <a:pt x="2094" y="1719"/>
                  </a:cubicBezTo>
                  <a:cubicBezTo>
                    <a:pt x="3956" y="1719"/>
                    <a:pt x="5805" y="1239"/>
                    <a:pt x="7442" y="325"/>
                  </a:cubicBezTo>
                  <a:cubicBezTo>
                    <a:pt x="7611" y="223"/>
                    <a:pt x="7492" y="1"/>
                    <a:pt x="733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3516;p80">
              <a:extLst>
                <a:ext uri="{FF2B5EF4-FFF2-40B4-BE49-F238E27FC236}">
                  <a16:creationId xmlns:a16="http://schemas.microsoft.com/office/drawing/2014/main" id="{1B11B9C3-D98A-560D-2205-619A64D3EE3C}"/>
                </a:ext>
              </a:extLst>
            </p:cNvPr>
            <p:cNvSpPr/>
            <p:nvPr/>
          </p:nvSpPr>
          <p:spPr>
            <a:xfrm>
              <a:off x="2970725" y="2409800"/>
              <a:ext cx="93825" cy="114550"/>
            </a:xfrm>
            <a:custGeom>
              <a:avLst/>
              <a:gdLst/>
              <a:ahLst/>
              <a:cxnLst/>
              <a:rect l="l" t="t" r="r" b="b"/>
              <a:pathLst>
                <a:path w="3753" h="4582" extrusionOk="0">
                  <a:moveTo>
                    <a:pt x="247" y="1"/>
                  </a:moveTo>
                  <a:cubicBezTo>
                    <a:pt x="88" y="1"/>
                    <a:pt x="1" y="263"/>
                    <a:pt x="175" y="360"/>
                  </a:cubicBezTo>
                  <a:cubicBezTo>
                    <a:pt x="1761" y="1214"/>
                    <a:pt x="2921" y="2718"/>
                    <a:pt x="3380" y="4458"/>
                  </a:cubicBezTo>
                  <a:cubicBezTo>
                    <a:pt x="3402" y="4545"/>
                    <a:pt x="3463" y="4582"/>
                    <a:pt x="3527" y="4582"/>
                  </a:cubicBezTo>
                  <a:cubicBezTo>
                    <a:pt x="3635" y="4582"/>
                    <a:pt x="3752" y="4477"/>
                    <a:pt x="3714" y="4336"/>
                  </a:cubicBezTo>
                  <a:cubicBezTo>
                    <a:pt x="3248" y="2505"/>
                    <a:pt x="1996" y="929"/>
                    <a:pt x="329" y="23"/>
                  </a:cubicBezTo>
                  <a:cubicBezTo>
                    <a:pt x="300" y="7"/>
                    <a:pt x="273" y="1"/>
                    <a:pt x="2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3517;p80">
              <a:extLst>
                <a:ext uri="{FF2B5EF4-FFF2-40B4-BE49-F238E27FC236}">
                  <a16:creationId xmlns:a16="http://schemas.microsoft.com/office/drawing/2014/main" id="{CE7E2E07-5DBD-E7D3-93BA-5CEBCC271D8E}"/>
                </a:ext>
              </a:extLst>
            </p:cNvPr>
            <p:cNvSpPr/>
            <p:nvPr/>
          </p:nvSpPr>
          <p:spPr>
            <a:xfrm>
              <a:off x="3270300" y="1164825"/>
              <a:ext cx="1099350" cy="620750"/>
            </a:xfrm>
            <a:custGeom>
              <a:avLst/>
              <a:gdLst/>
              <a:ahLst/>
              <a:cxnLst/>
              <a:rect l="l" t="t" r="r" b="b"/>
              <a:pathLst>
                <a:path w="43974" h="24830" extrusionOk="0">
                  <a:moveTo>
                    <a:pt x="8492" y="1"/>
                  </a:moveTo>
                  <a:cubicBezTo>
                    <a:pt x="8106" y="601"/>
                    <a:pt x="7699" y="1190"/>
                    <a:pt x="7281" y="1770"/>
                  </a:cubicBezTo>
                  <a:cubicBezTo>
                    <a:pt x="5807" y="3794"/>
                    <a:pt x="4140" y="5676"/>
                    <a:pt x="2756" y="7770"/>
                  </a:cubicBezTo>
                  <a:cubicBezTo>
                    <a:pt x="1372" y="9864"/>
                    <a:pt x="274" y="12224"/>
                    <a:pt x="132" y="14726"/>
                  </a:cubicBezTo>
                  <a:cubicBezTo>
                    <a:pt x="0" y="17238"/>
                    <a:pt x="967" y="19893"/>
                    <a:pt x="3020" y="21336"/>
                  </a:cubicBezTo>
                  <a:cubicBezTo>
                    <a:pt x="3922" y="21969"/>
                    <a:pt x="5044" y="22295"/>
                    <a:pt x="6153" y="22295"/>
                  </a:cubicBezTo>
                  <a:cubicBezTo>
                    <a:pt x="7556" y="22295"/>
                    <a:pt x="8938" y="21772"/>
                    <a:pt x="9825" y="20687"/>
                  </a:cubicBezTo>
                  <a:cubicBezTo>
                    <a:pt x="11196" y="22996"/>
                    <a:pt x="13730" y="24582"/>
                    <a:pt x="16415" y="24804"/>
                  </a:cubicBezTo>
                  <a:cubicBezTo>
                    <a:pt x="16630" y="24821"/>
                    <a:pt x="16845" y="24830"/>
                    <a:pt x="17060" y="24830"/>
                  </a:cubicBezTo>
                  <a:cubicBezTo>
                    <a:pt x="19526" y="24830"/>
                    <a:pt x="21985" y="23714"/>
                    <a:pt x="23583" y="21824"/>
                  </a:cubicBezTo>
                  <a:cubicBezTo>
                    <a:pt x="25224" y="23439"/>
                    <a:pt x="27524" y="24350"/>
                    <a:pt x="29824" y="24350"/>
                  </a:cubicBezTo>
                  <a:cubicBezTo>
                    <a:pt x="30291" y="24350"/>
                    <a:pt x="30759" y="24313"/>
                    <a:pt x="31221" y="24235"/>
                  </a:cubicBezTo>
                  <a:cubicBezTo>
                    <a:pt x="32492" y="24033"/>
                    <a:pt x="33754" y="23513"/>
                    <a:pt x="34669" y="22598"/>
                  </a:cubicBezTo>
                  <a:cubicBezTo>
                    <a:pt x="35585" y="21682"/>
                    <a:pt x="36114" y="20330"/>
                    <a:pt x="35858" y="19059"/>
                  </a:cubicBezTo>
                  <a:lnTo>
                    <a:pt x="35858" y="19059"/>
                  </a:lnTo>
                  <a:cubicBezTo>
                    <a:pt x="36460" y="20273"/>
                    <a:pt x="37804" y="20897"/>
                    <a:pt x="39162" y="20897"/>
                  </a:cubicBezTo>
                  <a:cubicBezTo>
                    <a:pt x="39919" y="20897"/>
                    <a:pt x="40680" y="20704"/>
                    <a:pt x="41321" y="20311"/>
                  </a:cubicBezTo>
                  <a:cubicBezTo>
                    <a:pt x="43110" y="19212"/>
                    <a:pt x="43974" y="16994"/>
                    <a:pt x="43974" y="14890"/>
                  </a:cubicBezTo>
                  <a:cubicBezTo>
                    <a:pt x="43964" y="12815"/>
                    <a:pt x="43232" y="10811"/>
                    <a:pt x="42438" y="8888"/>
                  </a:cubicBezTo>
                  <a:cubicBezTo>
                    <a:pt x="40659" y="11238"/>
                    <a:pt x="38218" y="12417"/>
                    <a:pt x="35382" y="12966"/>
                  </a:cubicBezTo>
                  <a:cubicBezTo>
                    <a:pt x="35016" y="13037"/>
                    <a:pt x="34650" y="13098"/>
                    <a:pt x="34272" y="13140"/>
                  </a:cubicBezTo>
                  <a:cubicBezTo>
                    <a:pt x="33674" y="13220"/>
                    <a:pt x="33051" y="13281"/>
                    <a:pt x="32421" y="13323"/>
                  </a:cubicBezTo>
                  <a:cubicBezTo>
                    <a:pt x="32319" y="13332"/>
                    <a:pt x="32229" y="13332"/>
                    <a:pt x="32136" y="13342"/>
                  </a:cubicBezTo>
                  <a:cubicBezTo>
                    <a:pt x="32065" y="13342"/>
                    <a:pt x="31994" y="13342"/>
                    <a:pt x="31924" y="13354"/>
                  </a:cubicBezTo>
                  <a:cubicBezTo>
                    <a:pt x="31731" y="13354"/>
                    <a:pt x="31526" y="13364"/>
                    <a:pt x="31333" y="13364"/>
                  </a:cubicBezTo>
                  <a:cubicBezTo>
                    <a:pt x="31249" y="13365"/>
                    <a:pt x="31165" y="13366"/>
                    <a:pt x="31081" y="13366"/>
                  </a:cubicBezTo>
                  <a:cubicBezTo>
                    <a:pt x="30461" y="13366"/>
                    <a:pt x="29833" y="13335"/>
                    <a:pt x="29197" y="13281"/>
                  </a:cubicBezTo>
                  <a:cubicBezTo>
                    <a:pt x="28099" y="13201"/>
                    <a:pt x="27032" y="13037"/>
                    <a:pt x="26014" y="12805"/>
                  </a:cubicBezTo>
                  <a:cubicBezTo>
                    <a:pt x="22263" y="11951"/>
                    <a:pt x="19100" y="10435"/>
                    <a:pt x="17218" y="7384"/>
                  </a:cubicBezTo>
                  <a:cubicBezTo>
                    <a:pt x="16698" y="6559"/>
                    <a:pt x="16283" y="5615"/>
                    <a:pt x="15966" y="4546"/>
                  </a:cubicBezTo>
                  <a:cubicBezTo>
                    <a:pt x="14501" y="4455"/>
                    <a:pt x="13078" y="3591"/>
                    <a:pt x="12256" y="2359"/>
                  </a:cubicBezTo>
                  <a:cubicBezTo>
                    <a:pt x="11787" y="1658"/>
                    <a:pt x="11492" y="865"/>
                    <a:pt x="11360" y="40"/>
                  </a:cubicBezTo>
                  <a:cubicBezTo>
                    <a:pt x="10403" y="30"/>
                    <a:pt x="9449" y="20"/>
                    <a:pt x="8492"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3518;p80">
              <a:extLst>
                <a:ext uri="{FF2B5EF4-FFF2-40B4-BE49-F238E27FC236}">
                  <a16:creationId xmlns:a16="http://schemas.microsoft.com/office/drawing/2014/main" id="{BB48E2CF-8623-C141-DFA1-5FF3E2841BD6}"/>
                </a:ext>
              </a:extLst>
            </p:cNvPr>
            <p:cNvSpPr/>
            <p:nvPr/>
          </p:nvSpPr>
          <p:spPr>
            <a:xfrm>
              <a:off x="3346575" y="1291950"/>
              <a:ext cx="690825" cy="428200"/>
            </a:xfrm>
            <a:custGeom>
              <a:avLst/>
              <a:gdLst/>
              <a:ahLst/>
              <a:cxnLst/>
              <a:rect l="l" t="t" r="r" b="b"/>
              <a:pathLst>
                <a:path w="27633" h="17128" extrusionOk="0">
                  <a:moveTo>
                    <a:pt x="4925" y="1"/>
                  </a:moveTo>
                  <a:cubicBezTo>
                    <a:pt x="4864" y="1"/>
                    <a:pt x="4802" y="20"/>
                    <a:pt x="4750" y="61"/>
                  </a:cubicBezTo>
                  <a:cubicBezTo>
                    <a:pt x="3213" y="1140"/>
                    <a:pt x="1931" y="2573"/>
                    <a:pt x="1038" y="4220"/>
                  </a:cubicBezTo>
                  <a:cubicBezTo>
                    <a:pt x="357" y="5492"/>
                    <a:pt x="10" y="6702"/>
                    <a:pt x="10" y="7830"/>
                  </a:cubicBezTo>
                  <a:cubicBezTo>
                    <a:pt x="0" y="9224"/>
                    <a:pt x="559" y="10527"/>
                    <a:pt x="1504" y="11320"/>
                  </a:cubicBezTo>
                  <a:cubicBezTo>
                    <a:pt x="2319" y="12004"/>
                    <a:pt x="3312" y="12259"/>
                    <a:pt x="4276" y="12259"/>
                  </a:cubicBezTo>
                  <a:cubicBezTo>
                    <a:pt x="5034" y="12259"/>
                    <a:pt x="5775" y="12102"/>
                    <a:pt x="6398" y="11870"/>
                  </a:cubicBezTo>
                  <a:cubicBezTo>
                    <a:pt x="7647" y="11391"/>
                    <a:pt x="8746" y="10566"/>
                    <a:pt x="9732" y="9744"/>
                  </a:cubicBezTo>
                  <a:lnTo>
                    <a:pt x="9732" y="9744"/>
                  </a:lnTo>
                  <a:cubicBezTo>
                    <a:pt x="9449" y="10893"/>
                    <a:pt x="9214" y="12133"/>
                    <a:pt x="9366" y="13363"/>
                  </a:cubicBezTo>
                  <a:cubicBezTo>
                    <a:pt x="9559" y="14847"/>
                    <a:pt x="10486" y="16556"/>
                    <a:pt x="12153" y="17015"/>
                  </a:cubicBezTo>
                  <a:cubicBezTo>
                    <a:pt x="12439" y="17086"/>
                    <a:pt x="12732" y="17127"/>
                    <a:pt x="13037" y="17127"/>
                  </a:cubicBezTo>
                  <a:cubicBezTo>
                    <a:pt x="13932" y="17127"/>
                    <a:pt x="14928" y="16800"/>
                    <a:pt x="15956" y="16151"/>
                  </a:cubicBezTo>
                  <a:cubicBezTo>
                    <a:pt x="17716" y="15043"/>
                    <a:pt x="19129" y="13434"/>
                    <a:pt x="20015" y="11564"/>
                  </a:cubicBezTo>
                  <a:cubicBezTo>
                    <a:pt x="20217" y="12255"/>
                    <a:pt x="20462" y="12936"/>
                    <a:pt x="20818" y="13588"/>
                  </a:cubicBezTo>
                  <a:cubicBezTo>
                    <a:pt x="21409" y="14625"/>
                    <a:pt x="22241" y="15357"/>
                    <a:pt x="23166" y="15641"/>
                  </a:cubicBezTo>
                  <a:cubicBezTo>
                    <a:pt x="23479" y="15742"/>
                    <a:pt x="23804" y="15790"/>
                    <a:pt x="24130" y="15790"/>
                  </a:cubicBezTo>
                  <a:cubicBezTo>
                    <a:pt x="25023" y="15790"/>
                    <a:pt x="25915" y="15423"/>
                    <a:pt x="26534" y="14767"/>
                  </a:cubicBezTo>
                  <a:cubicBezTo>
                    <a:pt x="27367" y="13871"/>
                    <a:pt x="27633" y="12499"/>
                    <a:pt x="27183" y="11350"/>
                  </a:cubicBezTo>
                  <a:cubicBezTo>
                    <a:pt x="27144" y="11232"/>
                    <a:pt x="27025" y="11156"/>
                    <a:pt x="26903" y="11156"/>
                  </a:cubicBezTo>
                  <a:cubicBezTo>
                    <a:pt x="26868" y="11156"/>
                    <a:pt x="26832" y="11163"/>
                    <a:pt x="26798" y="11176"/>
                  </a:cubicBezTo>
                  <a:cubicBezTo>
                    <a:pt x="26644" y="11237"/>
                    <a:pt x="26564" y="11411"/>
                    <a:pt x="26625" y="11574"/>
                  </a:cubicBezTo>
                  <a:cubicBezTo>
                    <a:pt x="26981" y="12490"/>
                    <a:pt x="26756" y="13627"/>
                    <a:pt x="26085" y="14349"/>
                  </a:cubicBezTo>
                  <a:cubicBezTo>
                    <a:pt x="25588" y="14885"/>
                    <a:pt x="24840" y="15185"/>
                    <a:pt x="24105" y="15185"/>
                  </a:cubicBezTo>
                  <a:cubicBezTo>
                    <a:pt x="23848" y="15185"/>
                    <a:pt x="23592" y="15148"/>
                    <a:pt x="23349" y="15072"/>
                  </a:cubicBezTo>
                  <a:cubicBezTo>
                    <a:pt x="22568" y="14818"/>
                    <a:pt x="21855" y="14188"/>
                    <a:pt x="21348" y="13283"/>
                  </a:cubicBezTo>
                  <a:cubicBezTo>
                    <a:pt x="20879" y="12448"/>
                    <a:pt x="20625" y="11491"/>
                    <a:pt x="20371" y="10566"/>
                  </a:cubicBezTo>
                  <a:cubicBezTo>
                    <a:pt x="20340" y="10434"/>
                    <a:pt x="20227" y="10354"/>
                    <a:pt x="20095" y="10344"/>
                  </a:cubicBezTo>
                  <a:cubicBezTo>
                    <a:pt x="20087" y="10343"/>
                    <a:pt x="20078" y="10343"/>
                    <a:pt x="20070" y="10343"/>
                  </a:cubicBezTo>
                  <a:cubicBezTo>
                    <a:pt x="19948" y="10343"/>
                    <a:pt x="19839" y="10423"/>
                    <a:pt x="19800" y="10537"/>
                  </a:cubicBezTo>
                  <a:cubicBezTo>
                    <a:pt x="19007" y="12631"/>
                    <a:pt x="17523" y="14442"/>
                    <a:pt x="15631" y="15641"/>
                  </a:cubicBezTo>
                  <a:cubicBezTo>
                    <a:pt x="14953" y="16069"/>
                    <a:pt x="14011" y="16524"/>
                    <a:pt x="13056" y="16524"/>
                  </a:cubicBezTo>
                  <a:cubicBezTo>
                    <a:pt x="12809" y="16524"/>
                    <a:pt x="12561" y="16493"/>
                    <a:pt x="12317" y="16424"/>
                  </a:cubicBezTo>
                  <a:cubicBezTo>
                    <a:pt x="10923" y="16048"/>
                    <a:pt x="10130" y="14574"/>
                    <a:pt x="9966" y="13283"/>
                  </a:cubicBezTo>
                  <a:cubicBezTo>
                    <a:pt x="9783" y="11828"/>
                    <a:pt x="10201" y="10303"/>
                    <a:pt x="10567" y="8960"/>
                  </a:cubicBezTo>
                  <a:cubicBezTo>
                    <a:pt x="10608" y="8828"/>
                    <a:pt x="10547" y="8697"/>
                    <a:pt x="10435" y="8623"/>
                  </a:cubicBezTo>
                  <a:cubicBezTo>
                    <a:pt x="10386" y="8592"/>
                    <a:pt x="10331" y="8577"/>
                    <a:pt x="10277" y="8577"/>
                  </a:cubicBezTo>
                  <a:cubicBezTo>
                    <a:pt x="10206" y="8577"/>
                    <a:pt x="10136" y="8603"/>
                    <a:pt x="10078" y="8655"/>
                  </a:cubicBezTo>
                  <a:cubicBezTo>
                    <a:pt x="8887" y="9683"/>
                    <a:pt x="7657" y="10739"/>
                    <a:pt x="6183" y="11298"/>
                  </a:cubicBezTo>
                  <a:cubicBezTo>
                    <a:pt x="5563" y="11535"/>
                    <a:pt x="4927" y="11650"/>
                    <a:pt x="4321" y="11650"/>
                  </a:cubicBezTo>
                  <a:cubicBezTo>
                    <a:pt x="3386" y="11650"/>
                    <a:pt x="2521" y="11376"/>
                    <a:pt x="1892" y="10852"/>
                  </a:cubicBezTo>
                  <a:cubicBezTo>
                    <a:pt x="1089" y="10181"/>
                    <a:pt x="611" y="9050"/>
                    <a:pt x="611" y="7842"/>
                  </a:cubicBezTo>
                  <a:cubicBezTo>
                    <a:pt x="611" y="6805"/>
                    <a:pt x="935" y="5685"/>
                    <a:pt x="1577" y="4515"/>
                  </a:cubicBezTo>
                  <a:cubicBezTo>
                    <a:pt x="2419" y="2949"/>
                    <a:pt x="3640" y="1577"/>
                    <a:pt x="5094" y="549"/>
                  </a:cubicBezTo>
                  <a:cubicBezTo>
                    <a:pt x="5238" y="459"/>
                    <a:pt x="5268" y="264"/>
                    <a:pt x="5165" y="132"/>
                  </a:cubicBezTo>
                  <a:cubicBezTo>
                    <a:pt x="5111" y="46"/>
                    <a:pt x="5019" y="1"/>
                    <a:pt x="4925"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3519;p80">
              <a:extLst>
                <a:ext uri="{FF2B5EF4-FFF2-40B4-BE49-F238E27FC236}">
                  <a16:creationId xmlns:a16="http://schemas.microsoft.com/office/drawing/2014/main" id="{A85554E8-E83F-3076-6BBA-ECD28E3DDF34}"/>
                </a:ext>
              </a:extLst>
            </p:cNvPr>
            <p:cNvSpPr/>
            <p:nvPr/>
          </p:nvSpPr>
          <p:spPr>
            <a:xfrm>
              <a:off x="4296950" y="1090025"/>
              <a:ext cx="342475" cy="326575"/>
            </a:xfrm>
            <a:custGeom>
              <a:avLst/>
              <a:gdLst/>
              <a:ahLst/>
              <a:cxnLst/>
              <a:rect l="l" t="t" r="r" b="b"/>
              <a:pathLst>
                <a:path w="13699" h="13063" extrusionOk="0">
                  <a:moveTo>
                    <a:pt x="7400" y="0"/>
                  </a:moveTo>
                  <a:cubicBezTo>
                    <a:pt x="7073" y="0"/>
                    <a:pt x="6743" y="100"/>
                    <a:pt x="6459" y="308"/>
                  </a:cubicBezTo>
                  <a:cubicBezTo>
                    <a:pt x="6408" y="337"/>
                    <a:pt x="6366" y="379"/>
                    <a:pt x="6315" y="420"/>
                  </a:cubicBezTo>
                  <a:cubicBezTo>
                    <a:pt x="6050" y="223"/>
                    <a:pt x="5721" y="115"/>
                    <a:pt x="5384" y="115"/>
                  </a:cubicBezTo>
                  <a:cubicBezTo>
                    <a:pt x="5129" y="115"/>
                    <a:pt x="4869" y="177"/>
                    <a:pt x="4628" y="308"/>
                  </a:cubicBezTo>
                  <a:cubicBezTo>
                    <a:pt x="3855" y="725"/>
                    <a:pt x="3408" y="2983"/>
                    <a:pt x="3408" y="2983"/>
                  </a:cubicBezTo>
                  <a:cubicBezTo>
                    <a:pt x="2217" y="3215"/>
                    <a:pt x="1150" y="3908"/>
                    <a:pt x="804" y="5260"/>
                  </a:cubicBezTo>
                  <a:cubicBezTo>
                    <a:pt x="1" y="8331"/>
                    <a:pt x="2066" y="10672"/>
                    <a:pt x="2066" y="10672"/>
                  </a:cubicBezTo>
                  <a:cubicBezTo>
                    <a:pt x="2542" y="11392"/>
                    <a:pt x="3264" y="11953"/>
                    <a:pt x="4140" y="12217"/>
                  </a:cubicBezTo>
                  <a:lnTo>
                    <a:pt x="6376" y="12898"/>
                  </a:lnTo>
                  <a:cubicBezTo>
                    <a:pt x="6745" y="13009"/>
                    <a:pt x="7118" y="13063"/>
                    <a:pt x="7485" y="13063"/>
                  </a:cubicBezTo>
                  <a:cubicBezTo>
                    <a:pt x="8888" y="13063"/>
                    <a:pt x="10203" y="12286"/>
                    <a:pt x="10872" y="11038"/>
                  </a:cubicBezTo>
                  <a:cubicBezTo>
                    <a:pt x="10984" y="10823"/>
                    <a:pt x="11075" y="10589"/>
                    <a:pt x="11145" y="10354"/>
                  </a:cubicBezTo>
                  <a:lnTo>
                    <a:pt x="11694" y="8585"/>
                  </a:lnTo>
                  <a:cubicBezTo>
                    <a:pt x="11829" y="8555"/>
                    <a:pt x="11970" y="8514"/>
                    <a:pt x="12102" y="8453"/>
                  </a:cubicBezTo>
                  <a:cubicBezTo>
                    <a:pt x="12356" y="8321"/>
                    <a:pt x="12590" y="8119"/>
                    <a:pt x="12754" y="7843"/>
                  </a:cubicBezTo>
                  <a:cubicBezTo>
                    <a:pt x="13354" y="6866"/>
                    <a:pt x="13679" y="5758"/>
                    <a:pt x="13689" y="4609"/>
                  </a:cubicBezTo>
                  <a:cubicBezTo>
                    <a:pt x="13698" y="3735"/>
                    <a:pt x="12988" y="3012"/>
                    <a:pt x="12112" y="3003"/>
                  </a:cubicBezTo>
                  <a:cubicBezTo>
                    <a:pt x="11929" y="3003"/>
                    <a:pt x="11756" y="3032"/>
                    <a:pt x="11594" y="3083"/>
                  </a:cubicBezTo>
                  <a:cubicBezTo>
                    <a:pt x="11463" y="2524"/>
                    <a:pt x="11267" y="1975"/>
                    <a:pt x="10984" y="1467"/>
                  </a:cubicBezTo>
                  <a:cubicBezTo>
                    <a:pt x="10697" y="935"/>
                    <a:pt x="10145" y="629"/>
                    <a:pt x="9580" y="629"/>
                  </a:cubicBezTo>
                  <a:cubicBezTo>
                    <a:pt x="9324" y="629"/>
                    <a:pt x="9065" y="692"/>
                    <a:pt x="8827" y="825"/>
                  </a:cubicBezTo>
                  <a:cubicBezTo>
                    <a:pt x="8817" y="825"/>
                    <a:pt x="8807" y="825"/>
                    <a:pt x="8807" y="835"/>
                  </a:cubicBezTo>
                  <a:cubicBezTo>
                    <a:pt x="8766" y="774"/>
                    <a:pt x="8726" y="713"/>
                    <a:pt x="8685" y="652"/>
                  </a:cubicBezTo>
                  <a:cubicBezTo>
                    <a:pt x="8374" y="226"/>
                    <a:pt x="7891" y="0"/>
                    <a:pt x="7400"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3520;p80">
              <a:extLst>
                <a:ext uri="{FF2B5EF4-FFF2-40B4-BE49-F238E27FC236}">
                  <a16:creationId xmlns:a16="http://schemas.microsoft.com/office/drawing/2014/main" id="{3814F2AF-FEBD-7888-15E4-651D1854FCD3}"/>
                </a:ext>
              </a:extLst>
            </p:cNvPr>
            <p:cNvSpPr/>
            <p:nvPr/>
          </p:nvSpPr>
          <p:spPr>
            <a:xfrm>
              <a:off x="3924975" y="1334900"/>
              <a:ext cx="668200" cy="596000"/>
            </a:xfrm>
            <a:custGeom>
              <a:avLst/>
              <a:gdLst/>
              <a:ahLst/>
              <a:cxnLst/>
              <a:rect l="l" t="t" r="r" b="b"/>
              <a:pathLst>
                <a:path w="26728" h="23840" extrusionOk="0">
                  <a:moveTo>
                    <a:pt x="15744" y="0"/>
                  </a:moveTo>
                  <a:lnTo>
                    <a:pt x="14382" y="12551"/>
                  </a:lnTo>
                  <a:lnTo>
                    <a:pt x="8158" y="10252"/>
                  </a:lnTo>
                  <a:cubicBezTo>
                    <a:pt x="7524" y="10018"/>
                    <a:pt x="6875" y="9907"/>
                    <a:pt x="6237" y="9907"/>
                  </a:cubicBezTo>
                  <a:cubicBezTo>
                    <a:pt x="3990" y="9907"/>
                    <a:pt x="1883" y="11284"/>
                    <a:pt x="1058" y="13517"/>
                  </a:cubicBezTo>
                  <a:cubicBezTo>
                    <a:pt x="1" y="16376"/>
                    <a:pt x="1465" y="19549"/>
                    <a:pt x="4323" y="20605"/>
                  </a:cubicBezTo>
                  <a:lnTo>
                    <a:pt x="11299" y="23188"/>
                  </a:lnTo>
                  <a:cubicBezTo>
                    <a:pt x="12478" y="23625"/>
                    <a:pt x="13711" y="23839"/>
                    <a:pt x="14919" y="23839"/>
                  </a:cubicBezTo>
                  <a:cubicBezTo>
                    <a:pt x="16832" y="23839"/>
                    <a:pt x="18714" y="23310"/>
                    <a:pt x="20391" y="22272"/>
                  </a:cubicBezTo>
                  <a:cubicBezTo>
                    <a:pt x="23147" y="20574"/>
                    <a:pt x="24926" y="17757"/>
                    <a:pt x="25273" y="14533"/>
                  </a:cubicBezTo>
                  <a:lnTo>
                    <a:pt x="26727" y="1191"/>
                  </a:lnTo>
                  <a:lnTo>
                    <a:pt x="15744" y="0"/>
                  </a:ln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3521;p80">
              <a:extLst>
                <a:ext uri="{FF2B5EF4-FFF2-40B4-BE49-F238E27FC236}">
                  <a16:creationId xmlns:a16="http://schemas.microsoft.com/office/drawing/2014/main" id="{2A9DF033-6DC2-79D3-F246-230AEE1EFB1D}"/>
                </a:ext>
              </a:extLst>
            </p:cNvPr>
            <p:cNvSpPr/>
            <p:nvPr/>
          </p:nvSpPr>
          <p:spPr>
            <a:xfrm>
              <a:off x="3689800" y="1916100"/>
              <a:ext cx="800925" cy="471775"/>
            </a:xfrm>
            <a:custGeom>
              <a:avLst/>
              <a:gdLst/>
              <a:ahLst/>
              <a:cxnLst/>
              <a:rect l="l" t="t" r="r" b="b"/>
              <a:pathLst>
                <a:path w="32037" h="18871" extrusionOk="0">
                  <a:moveTo>
                    <a:pt x="23301" y="1"/>
                  </a:moveTo>
                  <a:lnTo>
                    <a:pt x="1" y="6723"/>
                  </a:lnTo>
                  <a:cubicBezTo>
                    <a:pt x="1" y="6723"/>
                    <a:pt x="162" y="13354"/>
                    <a:pt x="865" y="17555"/>
                  </a:cubicBezTo>
                  <a:cubicBezTo>
                    <a:pt x="865" y="17555"/>
                    <a:pt x="4288" y="18871"/>
                    <a:pt x="9450" y="18871"/>
                  </a:cubicBezTo>
                  <a:cubicBezTo>
                    <a:pt x="15496" y="18871"/>
                    <a:pt x="23927" y="17065"/>
                    <a:pt x="32036" y="9225"/>
                  </a:cubicBezTo>
                  <a:lnTo>
                    <a:pt x="23301"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3522;p80">
              <a:extLst>
                <a:ext uri="{FF2B5EF4-FFF2-40B4-BE49-F238E27FC236}">
                  <a16:creationId xmlns:a16="http://schemas.microsoft.com/office/drawing/2014/main" id="{99D1E801-ABB0-BABA-EF23-C531A6924C91}"/>
                </a:ext>
              </a:extLst>
            </p:cNvPr>
            <p:cNvSpPr/>
            <p:nvPr/>
          </p:nvSpPr>
          <p:spPr>
            <a:xfrm>
              <a:off x="3630325" y="1537025"/>
              <a:ext cx="642000" cy="569050"/>
            </a:xfrm>
            <a:custGeom>
              <a:avLst/>
              <a:gdLst/>
              <a:ahLst/>
              <a:cxnLst/>
              <a:rect l="l" t="t" r="r" b="b"/>
              <a:pathLst>
                <a:path w="25680" h="22762" extrusionOk="0">
                  <a:moveTo>
                    <a:pt x="13515" y="0"/>
                  </a:moveTo>
                  <a:cubicBezTo>
                    <a:pt x="12376" y="0"/>
                    <a:pt x="11224" y="72"/>
                    <a:pt x="10139" y="224"/>
                  </a:cubicBezTo>
                  <a:cubicBezTo>
                    <a:pt x="6478" y="744"/>
                    <a:pt x="3835" y="2096"/>
                    <a:pt x="2492" y="4141"/>
                  </a:cubicBezTo>
                  <a:cubicBezTo>
                    <a:pt x="0" y="7934"/>
                    <a:pt x="325" y="16050"/>
                    <a:pt x="1587" y="22762"/>
                  </a:cubicBezTo>
                  <a:cubicBezTo>
                    <a:pt x="9966" y="21978"/>
                    <a:pt x="18528" y="19608"/>
                    <a:pt x="25680" y="15164"/>
                  </a:cubicBezTo>
                  <a:lnTo>
                    <a:pt x="23869" y="12916"/>
                  </a:lnTo>
                  <a:cubicBezTo>
                    <a:pt x="23695" y="9755"/>
                    <a:pt x="23117" y="3226"/>
                    <a:pt x="21225" y="1598"/>
                  </a:cubicBezTo>
                  <a:cubicBezTo>
                    <a:pt x="20079" y="612"/>
                    <a:pt x="16850" y="0"/>
                    <a:pt x="13515" y="0"/>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3523;p80">
              <a:extLst>
                <a:ext uri="{FF2B5EF4-FFF2-40B4-BE49-F238E27FC236}">
                  <a16:creationId xmlns:a16="http://schemas.microsoft.com/office/drawing/2014/main" id="{C76AE394-4526-195E-A32B-A95796E8482E}"/>
                </a:ext>
              </a:extLst>
            </p:cNvPr>
            <p:cNvSpPr/>
            <p:nvPr/>
          </p:nvSpPr>
          <p:spPr>
            <a:xfrm>
              <a:off x="3743450" y="2085350"/>
              <a:ext cx="57500" cy="291475"/>
            </a:xfrm>
            <a:custGeom>
              <a:avLst/>
              <a:gdLst/>
              <a:ahLst/>
              <a:cxnLst/>
              <a:rect l="l" t="t" r="r" b="b"/>
              <a:pathLst>
                <a:path w="2300" h="11659" extrusionOk="0">
                  <a:moveTo>
                    <a:pt x="389" y="0"/>
                  </a:moveTo>
                  <a:cubicBezTo>
                    <a:pt x="371" y="0"/>
                    <a:pt x="353" y="1"/>
                    <a:pt x="335" y="4"/>
                  </a:cubicBezTo>
                  <a:cubicBezTo>
                    <a:pt x="142" y="36"/>
                    <a:pt x="0" y="219"/>
                    <a:pt x="30" y="412"/>
                  </a:cubicBezTo>
                  <a:lnTo>
                    <a:pt x="1545" y="11344"/>
                  </a:lnTo>
                  <a:cubicBezTo>
                    <a:pt x="1567" y="11527"/>
                    <a:pt x="1728" y="11659"/>
                    <a:pt x="1902" y="11659"/>
                  </a:cubicBezTo>
                  <a:lnTo>
                    <a:pt x="1953" y="11659"/>
                  </a:lnTo>
                  <a:cubicBezTo>
                    <a:pt x="2156" y="11629"/>
                    <a:pt x="2300" y="11446"/>
                    <a:pt x="2268" y="11241"/>
                  </a:cubicBezTo>
                  <a:lnTo>
                    <a:pt x="752" y="309"/>
                  </a:lnTo>
                  <a:cubicBezTo>
                    <a:pt x="725" y="133"/>
                    <a:pt x="571" y="0"/>
                    <a:pt x="389"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3524;p80">
              <a:extLst>
                <a:ext uri="{FF2B5EF4-FFF2-40B4-BE49-F238E27FC236}">
                  <a16:creationId xmlns:a16="http://schemas.microsoft.com/office/drawing/2014/main" id="{5428CA82-A36A-C234-7215-EBE469D9D977}"/>
                </a:ext>
              </a:extLst>
            </p:cNvPr>
            <p:cNvSpPr/>
            <p:nvPr/>
          </p:nvSpPr>
          <p:spPr>
            <a:xfrm>
              <a:off x="3865725" y="2069150"/>
              <a:ext cx="95100" cy="324700"/>
            </a:xfrm>
            <a:custGeom>
              <a:avLst/>
              <a:gdLst/>
              <a:ahLst/>
              <a:cxnLst/>
              <a:rect l="l" t="t" r="r" b="b"/>
              <a:pathLst>
                <a:path w="3804" h="12988" extrusionOk="0">
                  <a:moveTo>
                    <a:pt x="405" y="1"/>
                  </a:moveTo>
                  <a:cubicBezTo>
                    <a:pt x="375" y="1"/>
                    <a:pt x="345" y="5"/>
                    <a:pt x="316" y="13"/>
                  </a:cubicBezTo>
                  <a:cubicBezTo>
                    <a:pt x="113" y="52"/>
                    <a:pt x="1" y="257"/>
                    <a:pt x="42" y="449"/>
                  </a:cubicBezTo>
                  <a:lnTo>
                    <a:pt x="3052" y="12714"/>
                  </a:lnTo>
                  <a:cubicBezTo>
                    <a:pt x="3093" y="12878"/>
                    <a:pt x="3244" y="12988"/>
                    <a:pt x="3408" y="12988"/>
                  </a:cubicBezTo>
                  <a:cubicBezTo>
                    <a:pt x="3437" y="12988"/>
                    <a:pt x="3469" y="12988"/>
                    <a:pt x="3489" y="12978"/>
                  </a:cubicBezTo>
                  <a:cubicBezTo>
                    <a:pt x="3694" y="12939"/>
                    <a:pt x="3803" y="12734"/>
                    <a:pt x="3764" y="12541"/>
                  </a:cubicBezTo>
                  <a:lnTo>
                    <a:pt x="752" y="276"/>
                  </a:lnTo>
                  <a:cubicBezTo>
                    <a:pt x="711" y="113"/>
                    <a:pt x="565" y="1"/>
                    <a:pt x="405"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2" name="Google Shape;3525;p80">
              <a:extLst>
                <a:ext uri="{FF2B5EF4-FFF2-40B4-BE49-F238E27FC236}">
                  <a16:creationId xmlns:a16="http://schemas.microsoft.com/office/drawing/2014/main" id="{E0B60FB3-8193-6D0B-CE74-A8F5D5570332}"/>
                </a:ext>
              </a:extLst>
            </p:cNvPr>
            <p:cNvSpPr/>
            <p:nvPr/>
          </p:nvSpPr>
          <p:spPr>
            <a:xfrm>
              <a:off x="3990575" y="2041400"/>
              <a:ext cx="136525" cy="321225"/>
            </a:xfrm>
            <a:custGeom>
              <a:avLst/>
              <a:gdLst/>
              <a:ahLst/>
              <a:cxnLst/>
              <a:rect l="l" t="t" r="r" b="b"/>
              <a:pathLst>
                <a:path w="5461" h="12849" extrusionOk="0">
                  <a:moveTo>
                    <a:pt x="416" y="0"/>
                  </a:moveTo>
                  <a:cubicBezTo>
                    <a:pt x="372" y="0"/>
                    <a:pt x="328" y="8"/>
                    <a:pt x="286" y="24"/>
                  </a:cubicBezTo>
                  <a:cubicBezTo>
                    <a:pt x="91" y="95"/>
                    <a:pt x="1" y="298"/>
                    <a:pt x="71" y="490"/>
                  </a:cubicBezTo>
                  <a:lnTo>
                    <a:pt x="4709" y="12614"/>
                  </a:lnTo>
                  <a:cubicBezTo>
                    <a:pt x="4770" y="12755"/>
                    <a:pt x="4902" y="12848"/>
                    <a:pt x="5055" y="12848"/>
                  </a:cubicBezTo>
                  <a:cubicBezTo>
                    <a:pt x="5094" y="12848"/>
                    <a:pt x="5136" y="12838"/>
                    <a:pt x="5187" y="12816"/>
                  </a:cubicBezTo>
                  <a:cubicBezTo>
                    <a:pt x="5370" y="12746"/>
                    <a:pt x="5461" y="12543"/>
                    <a:pt x="5390" y="12350"/>
                  </a:cubicBezTo>
                  <a:lnTo>
                    <a:pt x="752" y="227"/>
                  </a:lnTo>
                  <a:cubicBezTo>
                    <a:pt x="698" y="86"/>
                    <a:pt x="560" y="0"/>
                    <a:pt x="416"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3" name="Google Shape;3526;p80">
              <a:extLst>
                <a:ext uri="{FF2B5EF4-FFF2-40B4-BE49-F238E27FC236}">
                  <a16:creationId xmlns:a16="http://schemas.microsoft.com/office/drawing/2014/main" id="{63715D39-B70E-81D1-5ED6-E0DA060FA57E}"/>
                </a:ext>
              </a:extLst>
            </p:cNvPr>
            <p:cNvSpPr/>
            <p:nvPr/>
          </p:nvSpPr>
          <p:spPr>
            <a:xfrm>
              <a:off x="4114150" y="1987800"/>
              <a:ext cx="161950" cy="320150"/>
            </a:xfrm>
            <a:custGeom>
              <a:avLst/>
              <a:gdLst/>
              <a:ahLst/>
              <a:cxnLst/>
              <a:rect l="l" t="t" r="r" b="b"/>
              <a:pathLst>
                <a:path w="6478" h="12806" extrusionOk="0">
                  <a:moveTo>
                    <a:pt x="405" y="0"/>
                  </a:moveTo>
                  <a:cubicBezTo>
                    <a:pt x="354" y="0"/>
                    <a:pt x="303" y="10"/>
                    <a:pt x="254" y="32"/>
                  </a:cubicBezTo>
                  <a:cubicBezTo>
                    <a:pt x="71" y="123"/>
                    <a:pt x="0" y="338"/>
                    <a:pt x="81" y="521"/>
                  </a:cubicBezTo>
                  <a:lnTo>
                    <a:pt x="5726" y="12593"/>
                  </a:lnTo>
                  <a:cubicBezTo>
                    <a:pt x="5787" y="12725"/>
                    <a:pt x="5919" y="12805"/>
                    <a:pt x="6061" y="12805"/>
                  </a:cubicBezTo>
                  <a:cubicBezTo>
                    <a:pt x="6112" y="12805"/>
                    <a:pt x="6163" y="12795"/>
                    <a:pt x="6214" y="12776"/>
                  </a:cubicBezTo>
                  <a:cubicBezTo>
                    <a:pt x="6397" y="12683"/>
                    <a:pt x="6478" y="12471"/>
                    <a:pt x="6388" y="12288"/>
                  </a:cubicBezTo>
                  <a:lnTo>
                    <a:pt x="742" y="206"/>
                  </a:lnTo>
                  <a:cubicBezTo>
                    <a:pt x="683" y="79"/>
                    <a:pt x="546" y="0"/>
                    <a:pt x="405"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4" name="Google Shape;3527;p80">
              <a:extLst>
                <a:ext uri="{FF2B5EF4-FFF2-40B4-BE49-F238E27FC236}">
                  <a16:creationId xmlns:a16="http://schemas.microsoft.com/office/drawing/2014/main" id="{51C4AF96-108F-C997-553C-CD71FC19E398}"/>
                </a:ext>
              </a:extLst>
            </p:cNvPr>
            <p:cNvSpPr/>
            <p:nvPr/>
          </p:nvSpPr>
          <p:spPr>
            <a:xfrm>
              <a:off x="4220675" y="1938825"/>
              <a:ext cx="194750" cy="275025"/>
            </a:xfrm>
            <a:custGeom>
              <a:avLst/>
              <a:gdLst/>
              <a:ahLst/>
              <a:cxnLst/>
              <a:rect l="l" t="t" r="r" b="b"/>
              <a:pathLst>
                <a:path w="7790" h="11001" extrusionOk="0">
                  <a:moveTo>
                    <a:pt x="422" y="1"/>
                  </a:moveTo>
                  <a:cubicBezTo>
                    <a:pt x="351" y="1"/>
                    <a:pt x="278" y="22"/>
                    <a:pt x="213" y="68"/>
                  </a:cubicBezTo>
                  <a:cubicBezTo>
                    <a:pt x="52" y="180"/>
                    <a:pt x="1" y="405"/>
                    <a:pt x="123" y="566"/>
                  </a:cubicBezTo>
                  <a:lnTo>
                    <a:pt x="7079" y="10839"/>
                  </a:lnTo>
                  <a:cubicBezTo>
                    <a:pt x="7150" y="10939"/>
                    <a:pt x="7262" y="11000"/>
                    <a:pt x="7384" y="11000"/>
                  </a:cubicBezTo>
                  <a:cubicBezTo>
                    <a:pt x="7455" y="11000"/>
                    <a:pt x="7526" y="10981"/>
                    <a:pt x="7587" y="10939"/>
                  </a:cubicBezTo>
                  <a:cubicBezTo>
                    <a:pt x="7750" y="10830"/>
                    <a:pt x="7789" y="10595"/>
                    <a:pt x="7679" y="10432"/>
                  </a:cubicBezTo>
                  <a:lnTo>
                    <a:pt x="723" y="161"/>
                  </a:lnTo>
                  <a:cubicBezTo>
                    <a:pt x="653" y="59"/>
                    <a:pt x="540" y="1"/>
                    <a:pt x="422"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5" name="Google Shape;3528;p80">
              <a:extLst>
                <a:ext uri="{FF2B5EF4-FFF2-40B4-BE49-F238E27FC236}">
                  <a16:creationId xmlns:a16="http://schemas.microsoft.com/office/drawing/2014/main" id="{341B2178-D032-7380-40AC-47AD412C0479}"/>
                </a:ext>
              </a:extLst>
            </p:cNvPr>
            <p:cNvSpPr/>
            <p:nvPr/>
          </p:nvSpPr>
          <p:spPr>
            <a:xfrm>
              <a:off x="3649600" y="736400"/>
              <a:ext cx="761250" cy="762575"/>
            </a:xfrm>
            <a:custGeom>
              <a:avLst/>
              <a:gdLst/>
              <a:ahLst/>
              <a:cxnLst/>
              <a:rect l="l" t="t" r="r" b="b"/>
              <a:pathLst>
                <a:path w="30450" h="30503" extrusionOk="0">
                  <a:moveTo>
                    <a:pt x="15268" y="1"/>
                  </a:moveTo>
                  <a:cubicBezTo>
                    <a:pt x="11961" y="1"/>
                    <a:pt x="8856" y="1120"/>
                    <a:pt x="6337" y="3033"/>
                  </a:cubicBezTo>
                  <a:cubicBezTo>
                    <a:pt x="5016" y="4028"/>
                    <a:pt x="3857" y="5249"/>
                    <a:pt x="2910" y="6633"/>
                  </a:cubicBezTo>
                  <a:cubicBezTo>
                    <a:pt x="2087" y="7853"/>
                    <a:pt x="1416" y="9196"/>
                    <a:pt x="947" y="10648"/>
                  </a:cubicBezTo>
                  <a:cubicBezTo>
                    <a:pt x="581" y="11778"/>
                    <a:pt x="347" y="12967"/>
                    <a:pt x="244" y="14209"/>
                  </a:cubicBezTo>
                  <a:cubicBezTo>
                    <a:pt x="0" y="17228"/>
                    <a:pt x="215" y="19679"/>
                    <a:pt x="794" y="21683"/>
                  </a:cubicBezTo>
                  <a:cubicBezTo>
                    <a:pt x="1111" y="22752"/>
                    <a:pt x="1526" y="23696"/>
                    <a:pt x="2046" y="24521"/>
                  </a:cubicBezTo>
                  <a:cubicBezTo>
                    <a:pt x="3928" y="27572"/>
                    <a:pt x="7091" y="29088"/>
                    <a:pt x="10842" y="29942"/>
                  </a:cubicBezTo>
                  <a:cubicBezTo>
                    <a:pt x="11860" y="30174"/>
                    <a:pt x="12927" y="30338"/>
                    <a:pt x="14025" y="30418"/>
                  </a:cubicBezTo>
                  <a:cubicBezTo>
                    <a:pt x="14661" y="30472"/>
                    <a:pt x="15289" y="30503"/>
                    <a:pt x="15909" y="30503"/>
                  </a:cubicBezTo>
                  <a:cubicBezTo>
                    <a:pt x="15993" y="30503"/>
                    <a:pt x="16077" y="30502"/>
                    <a:pt x="16161" y="30501"/>
                  </a:cubicBezTo>
                  <a:cubicBezTo>
                    <a:pt x="16354" y="30501"/>
                    <a:pt x="16559" y="30491"/>
                    <a:pt x="16752" y="30491"/>
                  </a:cubicBezTo>
                  <a:cubicBezTo>
                    <a:pt x="16822" y="30479"/>
                    <a:pt x="16893" y="30479"/>
                    <a:pt x="16964" y="30479"/>
                  </a:cubicBezTo>
                  <a:cubicBezTo>
                    <a:pt x="17057" y="30469"/>
                    <a:pt x="17147" y="30469"/>
                    <a:pt x="17249" y="30460"/>
                  </a:cubicBezTo>
                  <a:cubicBezTo>
                    <a:pt x="17879" y="30418"/>
                    <a:pt x="18502" y="30357"/>
                    <a:pt x="19100" y="30277"/>
                  </a:cubicBezTo>
                  <a:cubicBezTo>
                    <a:pt x="19478" y="30235"/>
                    <a:pt x="19844" y="30174"/>
                    <a:pt x="20210" y="30103"/>
                  </a:cubicBezTo>
                  <a:cubicBezTo>
                    <a:pt x="23046" y="29554"/>
                    <a:pt x="25487" y="28375"/>
                    <a:pt x="27266" y="26025"/>
                  </a:cubicBezTo>
                  <a:cubicBezTo>
                    <a:pt x="28843" y="23950"/>
                    <a:pt x="29900" y="20950"/>
                    <a:pt x="30247" y="16650"/>
                  </a:cubicBezTo>
                  <a:cubicBezTo>
                    <a:pt x="30449" y="14187"/>
                    <a:pt x="30073" y="11807"/>
                    <a:pt x="29229" y="9662"/>
                  </a:cubicBezTo>
                  <a:cubicBezTo>
                    <a:pt x="28650" y="8178"/>
                    <a:pt x="27857" y="6804"/>
                    <a:pt x="26871" y="5583"/>
                  </a:cubicBezTo>
                  <a:cubicBezTo>
                    <a:pt x="25253" y="3570"/>
                    <a:pt x="23139" y="1973"/>
                    <a:pt x="20686" y="1019"/>
                  </a:cubicBezTo>
                  <a:cubicBezTo>
                    <a:pt x="19375" y="499"/>
                    <a:pt x="17972" y="174"/>
                    <a:pt x="16498" y="52"/>
                  </a:cubicBezTo>
                  <a:cubicBezTo>
                    <a:pt x="16085" y="18"/>
                    <a:pt x="15675" y="1"/>
                    <a:pt x="15268"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6" name="Google Shape;3529;p80">
              <a:extLst>
                <a:ext uri="{FF2B5EF4-FFF2-40B4-BE49-F238E27FC236}">
                  <a16:creationId xmlns:a16="http://schemas.microsoft.com/office/drawing/2014/main" id="{7420C521-97E2-E589-51C0-9DF413617079}"/>
                </a:ext>
              </a:extLst>
            </p:cNvPr>
            <p:cNvSpPr/>
            <p:nvPr/>
          </p:nvSpPr>
          <p:spPr>
            <a:xfrm>
              <a:off x="3779025" y="1161175"/>
              <a:ext cx="146700" cy="139500"/>
            </a:xfrm>
            <a:custGeom>
              <a:avLst/>
              <a:gdLst/>
              <a:ahLst/>
              <a:cxnLst/>
              <a:rect l="l" t="t" r="r" b="b"/>
              <a:pathLst>
                <a:path w="5868" h="5580" extrusionOk="0">
                  <a:moveTo>
                    <a:pt x="2958" y="1"/>
                  </a:moveTo>
                  <a:cubicBezTo>
                    <a:pt x="1432" y="1"/>
                    <a:pt x="152" y="1180"/>
                    <a:pt x="71" y="2678"/>
                  </a:cubicBezTo>
                  <a:cubicBezTo>
                    <a:pt x="0" y="4225"/>
                    <a:pt x="1211" y="5526"/>
                    <a:pt x="2788" y="5578"/>
                  </a:cubicBezTo>
                  <a:cubicBezTo>
                    <a:pt x="2826" y="5579"/>
                    <a:pt x="2865" y="5580"/>
                    <a:pt x="2903" y="5580"/>
                  </a:cubicBezTo>
                  <a:cubicBezTo>
                    <a:pt x="4439" y="5580"/>
                    <a:pt x="5718" y="4400"/>
                    <a:pt x="5787" y="2903"/>
                  </a:cubicBezTo>
                  <a:cubicBezTo>
                    <a:pt x="5868" y="1358"/>
                    <a:pt x="4648" y="64"/>
                    <a:pt x="3073" y="3"/>
                  </a:cubicBezTo>
                  <a:cubicBezTo>
                    <a:pt x="3035" y="1"/>
                    <a:pt x="2996" y="1"/>
                    <a:pt x="2958"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7" name="Google Shape;3530;p80">
              <a:extLst>
                <a:ext uri="{FF2B5EF4-FFF2-40B4-BE49-F238E27FC236}">
                  <a16:creationId xmlns:a16="http://schemas.microsoft.com/office/drawing/2014/main" id="{89BDEE50-7C0A-5694-0F72-990A7A872849}"/>
                </a:ext>
              </a:extLst>
            </p:cNvPr>
            <p:cNvSpPr/>
            <p:nvPr/>
          </p:nvSpPr>
          <p:spPr>
            <a:xfrm>
              <a:off x="4186875" y="1206700"/>
              <a:ext cx="146725" cy="139750"/>
            </a:xfrm>
            <a:custGeom>
              <a:avLst/>
              <a:gdLst/>
              <a:ahLst/>
              <a:cxnLst/>
              <a:rect l="l" t="t" r="r" b="b"/>
              <a:pathLst>
                <a:path w="5869" h="5590" extrusionOk="0">
                  <a:moveTo>
                    <a:pt x="2956" y="0"/>
                  </a:moveTo>
                  <a:cubicBezTo>
                    <a:pt x="1430" y="0"/>
                    <a:pt x="150" y="1180"/>
                    <a:pt x="71" y="2688"/>
                  </a:cubicBezTo>
                  <a:cubicBezTo>
                    <a:pt x="1" y="4223"/>
                    <a:pt x="1209" y="5526"/>
                    <a:pt x="2795" y="5587"/>
                  </a:cubicBezTo>
                  <a:cubicBezTo>
                    <a:pt x="2834" y="5589"/>
                    <a:pt x="2872" y="5589"/>
                    <a:pt x="2910" y="5589"/>
                  </a:cubicBezTo>
                  <a:cubicBezTo>
                    <a:pt x="4437" y="5589"/>
                    <a:pt x="5716" y="4410"/>
                    <a:pt x="5785" y="2902"/>
                  </a:cubicBezTo>
                  <a:cubicBezTo>
                    <a:pt x="5868" y="1367"/>
                    <a:pt x="4648" y="64"/>
                    <a:pt x="3071" y="3"/>
                  </a:cubicBezTo>
                  <a:cubicBezTo>
                    <a:pt x="3033" y="1"/>
                    <a:pt x="2994" y="0"/>
                    <a:pt x="2956" y="0"/>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8" name="Google Shape;3531;p80">
              <a:extLst>
                <a:ext uri="{FF2B5EF4-FFF2-40B4-BE49-F238E27FC236}">
                  <a16:creationId xmlns:a16="http://schemas.microsoft.com/office/drawing/2014/main" id="{FE698F00-8737-A8C6-C1B1-7A3B5C0AC441}"/>
                </a:ext>
              </a:extLst>
            </p:cNvPr>
            <p:cNvSpPr/>
            <p:nvPr/>
          </p:nvSpPr>
          <p:spPr>
            <a:xfrm>
              <a:off x="3899525" y="1484950"/>
              <a:ext cx="192500" cy="95250"/>
            </a:xfrm>
            <a:custGeom>
              <a:avLst/>
              <a:gdLst/>
              <a:ahLst/>
              <a:cxnLst/>
              <a:rect l="l" t="t" r="r" b="b"/>
              <a:pathLst>
                <a:path w="7700" h="3810" extrusionOk="0">
                  <a:moveTo>
                    <a:pt x="845" y="0"/>
                  </a:moveTo>
                  <a:lnTo>
                    <a:pt x="550" y="813"/>
                  </a:lnTo>
                  <a:lnTo>
                    <a:pt x="1" y="2368"/>
                  </a:lnTo>
                  <a:cubicBezTo>
                    <a:pt x="1" y="2368"/>
                    <a:pt x="42" y="2441"/>
                    <a:pt x="164" y="2551"/>
                  </a:cubicBezTo>
                  <a:cubicBezTo>
                    <a:pt x="479" y="2856"/>
                    <a:pt x="1343" y="3478"/>
                    <a:pt x="3257" y="3710"/>
                  </a:cubicBezTo>
                  <a:lnTo>
                    <a:pt x="3267" y="3710"/>
                  </a:lnTo>
                  <a:cubicBezTo>
                    <a:pt x="3418" y="3732"/>
                    <a:pt x="3591" y="3752"/>
                    <a:pt x="3765" y="3771"/>
                  </a:cubicBezTo>
                  <a:cubicBezTo>
                    <a:pt x="4086" y="3797"/>
                    <a:pt x="4384" y="3809"/>
                    <a:pt x="4660" y="3809"/>
                  </a:cubicBezTo>
                  <a:cubicBezTo>
                    <a:pt x="6954" y="3809"/>
                    <a:pt x="7699" y="3000"/>
                    <a:pt x="7699" y="3000"/>
                  </a:cubicBezTo>
                  <a:lnTo>
                    <a:pt x="7548" y="2136"/>
                  </a:lnTo>
                  <a:lnTo>
                    <a:pt x="7252" y="518"/>
                  </a:lnTo>
                  <a:cubicBezTo>
                    <a:pt x="7162" y="527"/>
                    <a:pt x="7060" y="527"/>
                    <a:pt x="6967" y="537"/>
                  </a:cubicBezTo>
                  <a:cubicBezTo>
                    <a:pt x="6896" y="537"/>
                    <a:pt x="6825" y="537"/>
                    <a:pt x="6755" y="549"/>
                  </a:cubicBezTo>
                  <a:cubicBezTo>
                    <a:pt x="6552" y="549"/>
                    <a:pt x="6357" y="559"/>
                    <a:pt x="6164" y="559"/>
                  </a:cubicBezTo>
                  <a:cubicBezTo>
                    <a:pt x="6080" y="560"/>
                    <a:pt x="5996" y="561"/>
                    <a:pt x="5912" y="561"/>
                  </a:cubicBezTo>
                  <a:cubicBezTo>
                    <a:pt x="5292" y="561"/>
                    <a:pt x="4664" y="530"/>
                    <a:pt x="4028" y="476"/>
                  </a:cubicBezTo>
                  <a:cubicBezTo>
                    <a:pt x="2930" y="386"/>
                    <a:pt x="1863" y="232"/>
                    <a:pt x="845"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9" name="Google Shape;3532;p80">
              <a:extLst>
                <a:ext uri="{FF2B5EF4-FFF2-40B4-BE49-F238E27FC236}">
                  <a16:creationId xmlns:a16="http://schemas.microsoft.com/office/drawing/2014/main" id="{9FBE7009-7728-9F69-AB8F-E56AC029539B}"/>
                </a:ext>
              </a:extLst>
            </p:cNvPr>
            <p:cNvSpPr/>
            <p:nvPr/>
          </p:nvSpPr>
          <p:spPr>
            <a:xfrm>
              <a:off x="3920650" y="1484950"/>
              <a:ext cx="171375" cy="76500"/>
            </a:xfrm>
            <a:custGeom>
              <a:avLst/>
              <a:gdLst/>
              <a:ahLst/>
              <a:cxnLst/>
              <a:rect l="l" t="t" r="r" b="b"/>
              <a:pathLst>
                <a:path w="6855" h="3060" extrusionOk="0">
                  <a:moveTo>
                    <a:pt x="0" y="0"/>
                  </a:moveTo>
                  <a:cubicBezTo>
                    <a:pt x="0" y="0"/>
                    <a:pt x="2239" y="3060"/>
                    <a:pt x="5952" y="3060"/>
                  </a:cubicBezTo>
                  <a:cubicBezTo>
                    <a:pt x="6244" y="3060"/>
                    <a:pt x="6545" y="3041"/>
                    <a:pt x="6854" y="3000"/>
                  </a:cubicBezTo>
                  <a:lnTo>
                    <a:pt x="6407" y="518"/>
                  </a:lnTo>
                  <a:lnTo>
                    <a:pt x="6398" y="518"/>
                  </a:lnTo>
                  <a:cubicBezTo>
                    <a:pt x="5966" y="543"/>
                    <a:pt x="5527" y="556"/>
                    <a:pt x="5083" y="556"/>
                  </a:cubicBezTo>
                  <a:cubicBezTo>
                    <a:pt x="4459" y="556"/>
                    <a:pt x="3824" y="530"/>
                    <a:pt x="3183" y="476"/>
                  </a:cubicBezTo>
                  <a:cubicBezTo>
                    <a:pt x="2085" y="396"/>
                    <a:pt x="1028" y="232"/>
                    <a:pt x="10" y="0"/>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0" name="Google Shape;3533;p80">
              <a:extLst>
                <a:ext uri="{FF2B5EF4-FFF2-40B4-BE49-F238E27FC236}">
                  <a16:creationId xmlns:a16="http://schemas.microsoft.com/office/drawing/2014/main" id="{07CF760C-1CDA-368C-67AE-57C5E57422E4}"/>
                </a:ext>
              </a:extLst>
            </p:cNvPr>
            <p:cNvSpPr/>
            <p:nvPr/>
          </p:nvSpPr>
          <p:spPr>
            <a:xfrm>
              <a:off x="3866775" y="962675"/>
              <a:ext cx="116925" cy="48800"/>
            </a:xfrm>
            <a:custGeom>
              <a:avLst/>
              <a:gdLst/>
              <a:ahLst/>
              <a:cxnLst/>
              <a:rect l="l" t="t" r="r" b="b"/>
              <a:pathLst>
                <a:path w="4677" h="1952" extrusionOk="0">
                  <a:moveTo>
                    <a:pt x="3336" y="0"/>
                  </a:moveTo>
                  <a:cubicBezTo>
                    <a:pt x="3275" y="0"/>
                    <a:pt x="3214" y="4"/>
                    <a:pt x="3151" y="10"/>
                  </a:cubicBezTo>
                  <a:cubicBezTo>
                    <a:pt x="2136" y="123"/>
                    <a:pt x="0" y="1231"/>
                    <a:pt x="151" y="1892"/>
                  </a:cubicBezTo>
                  <a:cubicBezTo>
                    <a:pt x="162" y="1934"/>
                    <a:pt x="237" y="1951"/>
                    <a:pt x="357" y="1951"/>
                  </a:cubicBezTo>
                  <a:cubicBezTo>
                    <a:pt x="917" y="1951"/>
                    <a:pt x="2474" y="1570"/>
                    <a:pt x="3244" y="1446"/>
                  </a:cubicBezTo>
                  <a:cubicBezTo>
                    <a:pt x="3957" y="1333"/>
                    <a:pt x="4677" y="1323"/>
                    <a:pt x="4657" y="896"/>
                  </a:cubicBezTo>
                  <a:cubicBezTo>
                    <a:pt x="4648" y="492"/>
                    <a:pt x="4081" y="0"/>
                    <a:pt x="3336"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1" name="Google Shape;3534;p80">
              <a:extLst>
                <a:ext uri="{FF2B5EF4-FFF2-40B4-BE49-F238E27FC236}">
                  <a16:creationId xmlns:a16="http://schemas.microsoft.com/office/drawing/2014/main" id="{B1005538-C0DC-429A-BB6C-8F9B4D5158E1}"/>
                </a:ext>
              </a:extLst>
            </p:cNvPr>
            <p:cNvSpPr/>
            <p:nvPr/>
          </p:nvSpPr>
          <p:spPr>
            <a:xfrm>
              <a:off x="3546175" y="998800"/>
              <a:ext cx="176975" cy="279925"/>
            </a:xfrm>
            <a:custGeom>
              <a:avLst/>
              <a:gdLst/>
              <a:ahLst/>
              <a:cxnLst/>
              <a:rect l="l" t="t" r="r" b="b"/>
              <a:pathLst>
                <a:path w="7079" h="11197" extrusionOk="0">
                  <a:moveTo>
                    <a:pt x="4118" y="1"/>
                  </a:moveTo>
                  <a:cubicBezTo>
                    <a:pt x="3753" y="1"/>
                    <a:pt x="3389" y="64"/>
                    <a:pt x="3051" y="193"/>
                  </a:cubicBezTo>
                  <a:cubicBezTo>
                    <a:pt x="2949" y="235"/>
                    <a:pt x="2846" y="274"/>
                    <a:pt x="2756" y="315"/>
                  </a:cubicBezTo>
                  <a:cubicBezTo>
                    <a:pt x="1953" y="723"/>
                    <a:pt x="1343" y="1455"/>
                    <a:pt x="935" y="2300"/>
                  </a:cubicBezTo>
                  <a:cubicBezTo>
                    <a:pt x="752" y="2676"/>
                    <a:pt x="598" y="3081"/>
                    <a:pt x="498" y="3488"/>
                  </a:cubicBezTo>
                  <a:cubicBezTo>
                    <a:pt x="0" y="5329"/>
                    <a:pt x="161" y="7413"/>
                    <a:pt x="1221" y="9000"/>
                  </a:cubicBezTo>
                  <a:cubicBezTo>
                    <a:pt x="2043" y="10232"/>
                    <a:pt x="3466" y="11096"/>
                    <a:pt x="4931" y="11187"/>
                  </a:cubicBezTo>
                  <a:lnTo>
                    <a:pt x="5197" y="11187"/>
                  </a:lnTo>
                  <a:lnTo>
                    <a:pt x="5206" y="11196"/>
                  </a:lnTo>
                  <a:cubicBezTo>
                    <a:pt x="5531" y="11187"/>
                    <a:pt x="5858" y="11148"/>
                    <a:pt x="6183" y="11065"/>
                  </a:cubicBezTo>
                  <a:lnTo>
                    <a:pt x="7079" y="2126"/>
                  </a:lnTo>
                  <a:cubicBezTo>
                    <a:pt x="7057" y="2065"/>
                    <a:pt x="7037" y="2014"/>
                    <a:pt x="7018" y="1953"/>
                  </a:cubicBezTo>
                  <a:cubicBezTo>
                    <a:pt x="6732" y="1240"/>
                    <a:pt x="6173" y="630"/>
                    <a:pt x="5470" y="306"/>
                  </a:cubicBezTo>
                  <a:cubicBezTo>
                    <a:pt x="5348" y="245"/>
                    <a:pt x="5216" y="193"/>
                    <a:pt x="5084" y="152"/>
                  </a:cubicBezTo>
                  <a:cubicBezTo>
                    <a:pt x="4772" y="52"/>
                    <a:pt x="4444" y="1"/>
                    <a:pt x="4118"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2" name="Google Shape;3535;p80">
              <a:extLst>
                <a:ext uri="{FF2B5EF4-FFF2-40B4-BE49-F238E27FC236}">
                  <a16:creationId xmlns:a16="http://schemas.microsoft.com/office/drawing/2014/main" id="{8A234BCA-7538-EFA2-14B4-AABC541D399E}"/>
                </a:ext>
              </a:extLst>
            </p:cNvPr>
            <p:cNvSpPr/>
            <p:nvPr/>
          </p:nvSpPr>
          <p:spPr>
            <a:xfrm>
              <a:off x="4225500" y="976525"/>
              <a:ext cx="116700" cy="55400"/>
            </a:xfrm>
            <a:custGeom>
              <a:avLst/>
              <a:gdLst/>
              <a:ahLst/>
              <a:cxnLst/>
              <a:rect l="l" t="t" r="r" b="b"/>
              <a:pathLst>
                <a:path w="4668" h="2216" extrusionOk="0">
                  <a:moveTo>
                    <a:pt x="1282" y="0"/>
                  </a:moveTo>
                  <a:cubicBezTo>
                    <a:pt x="613" y="0"/>
                    <a:pt x="96" y="396"/>
                    <a:pt x="52" y="769"/>
                  </a:cubicBezTo>
                  <a:cubicBezTo>
                    <a:pt x="1" y="1206"/>
                    <a:pt x="723" y="1267"/>
                    <a:pt x="1414" y="1450"/>
                  </a:cubicBezTo>
                  <a:cubicBezTo>
                    <a:pt x="2217" y="1645"/>
                    <a:pt x="3857" y="2216"/>
                    <a:pt x="4322" y="2216"/>
                  </a:cubicBezTo>
                  <a:cubicBezTo>
                    <a:pt x="4392" y="2216"/>
                    <a:pt x="4436" y="2203"/>
                    <a:pt x="4445" y="2173"/>
                  </a:cubicBezTo>
                  <a:cubicBezTo>
                    <a:pt x="4667" y="1521"/>
                    <a:pt x="2634" y="230"/>
                    <a:pt x="1638" y="37"/>
                  </a:cubicBezTo>
                  <a:cubicBezTo>
                    <a:pt x="1516" y="12"/>
                    <a:pt x="1397" y="0"/>
                    <a:pt x="1282"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3" name="Google Shape;3536;p80">
              <a:extLst>
                <a:ext uri="{FF2B5EF4-FFF2-40B4-BE49-F238E27FC236}">
                  <a16:creationId xmlns:a16="http://schemas.microsoft.com/office/drawing/2014/main" id="{7EA1E719-4D85-1AC0-0547-41E6478223FD}"/>
                </a:ext>
              </a:extLst>
            </p:cNvPr>
            <p:cNvSpPr/>
            <p:nvPr/>
          </p:nvSpPr>
          <p:spPr>
            <a:xfrm>
              <a:off x="3959025" y="1244400"/>
              <a:ext cx="178750" cy="122150"/>
            </a:xfrm>
            <a:custGeom>
              <a:avLst/>
              <a:gdLst/>
              <a:ahLst/>
              <a:cxnLst/>
              <a:rect l="l" t="t" r="r" b="b"/>
              <a:pathLst>
                <a:path w="7150" h="4886" extrusionOk="0">
                  <a:moveTo>
                    <a:pt x="499" y="1"/>
                  </a:moveTo>
                  <a:cubicBezTo>
                    <a:pt x="499" y="1"/>
                    <a:pt x="1" y="1211"/>
                    <a:pt x="315" y="2451"/>
                  </a:cubicBezTo>
                  <a:cubicBezTo>
                    <a:pt x="540" y="3305"/>
                    <a:pt x="1150" y="4179"/>
                    <a:pt x="2605" y="4658"/>
                  </a:cubicBezTo>
                  <a:cubicBezTo>
                    <a:pt x="3099" y="4817"/>
                    <a:pt x="3541" y="4886"/>
                    <a:pt x="3937" y="4886"/>
                  </a:cubicBezTo>
                  <a:cubicBezTo>
                    <a:pt x="4324" y="4886"/>
                    <a:pt x="4668" y="4820"/>
                    <a:pt x="4975" y="4709"/>
                  </a:cubicBezTo>
                  <a:cubicBezTo>
                    <a:pt x="6417" y="4179"/>
                    <a:pt x="6998" y="2644"/>
                    <a:pt x="7120" y="2268"/>
                  </a:cubicBezTo>
                  <a:cubicBezTo>
                    <a:pt x="7140" y="2217"/>
                    <a:pt x="7150" y="2188"/>
                    <a:pt x="7150" y="2188"/>
                  </a:cubicBezTo>
                  <a:cubicBezTo>
                    <a:pt x="3896" y="1494"/>
                    <a:pt x="855" y="152"/>
                    <a:pt x="530" y="10"/>
                  </a:cubicBezTo>
                  <a:cubicBezTo>
                    <a:pt x="511" y="1"/>
                    <a:pt x="499" y="1"/>
                    <a:pt x="4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4" name="Google Shape;3537;p80">
              <a:extLst>
                <a:ext uri="{FF2B5EF4-FFF2-40B4-BE49-F238E27FC236}">
                  <a16:creationId xmlns:a16="http://schemas.microsoft.com/office/drawing/2014/main" id="{B871D333-B30E-4EDA-2012-E30A3FC1C076}"/>
                </a:ext>
              </a:extLst>
            </p:cNvPr>
            <p:cNvSpPr/>
            <p:nvPr/>
          </p:nvSpPr>
          <p:spPr>
            <a:xfrm>
              <a:off x="3482575" y="535525"/>
              <a:ext cx="934675" cy="630300"/>
            </a:xfrm>
            <a:custGeom>
              <a:avLst/>
              <a:gdLst/>
              <a:ahLst/>
              <a:cxnLst/>
              <a:rect l="l" t="t" r="r" b="b"/>
              <a:pathLst>
                <a:path w="37387" h="25212" extrusionOk="0">
                  <a:moveTo>
                    <a:pt x="14054" y="0"/>
                  </a:moveTo>
                  <a:cubicBezTo>
                    <a:pt x="13162" y="0"/>
                    <a:pt x="12410" y="739"/>
                    <a:pt x="12022" y="1549"/>
                  </a:cubicBezTo>
                  <a:cubicBezTo>
                    <a:pt x="11463" y="2708"/>
                    <a:pt x="11412" y="4099"/>
                    <a:pt x="11880" y="5290"/>
                  </a:cubicBezTo>
                  <a:cubicBezTo>
                    <a:pt x="11463" y="4700"/>
                    <a:pt x="11026" y="4089"/>
                    <a:pt x="10435" y="3652"/>
                  </a:cubicBezTo>
                  <a:cubicBezTo>
                    <a:pt x="10009" y="3339"/>
                    <a:pt x="9476" y="3125"/>
                    <a:pt x="8948" y="3125"/>
                  </a:cubicBezTo>
                  <a:cubicBezTo>
                    <a:pt x="8756" y="3125"/>
                    <a:pt x="8565" y="3153"/>
                    <a:pt x="8380" y="3216"/>
                  </a:cubicBezTo>
                  <a:cubicBezTo>
                    <a:pt x="7475" y="3521"/>
                    <a:pt x="6967" y="4578"/>
                    <a:pt x="7099" y="5525"/>
                  </a:cubicBezTo>
                  <a:cubicBezTo>
                    <a:pt x="7231" y="6408"/>
                    <a:pt x="7811" y="7172"/>
                    <a:pt x="8544" y="7712"/>
                  </a:cubicBezTo>
                  <a:cubicBezTo>
                    <a:pt x="7811" y="8056"/>
                    <a:pt x="7160" y="8605"/>
                    <a:pt x="6703" y="9257"/>
                  </a:cubicBezTo>
                  <a:cubicBezTo>
                    <a:pt x="5656" y="10711"/>
                    <a:pt x="5290" y="12532"/>
                    <a:pt x="4831" y="14260"/>
                  </a:cubicBezTo>
                  <a:cubicBezTo>
                    <a:pt x="4272" y="16376"/>
                    <a:pt x="3521" y="18439"/>
                    <a:pt x="2605" y="20423"/>
                  </a:cubicBezTo>
                  <a:cubicBezTo>
                    <a:pt x="1851" y="22071"/>
                    <a:pt x="977" y="23657"/>
                    <a:pt x="1" y="25173"/>
                  </a:cubicBezTo>
                  <a:cubicBezTo>
                    <a:pt x="958" y="25192"/>
                    <a:pt x="1912" y="25202"/>
                    <a:pt x="2869" y="25212"/>
                  </a:cubicBezTo>
                  <a:cubicBezTo>
                    <a:pt x="2686" y="24155"/>
                    <a:pt x="2757" y="23047"/>
                    <a:pt x="3042" y="22019"/>
                  </a:cubicBezTo>
                  <a:cubicBezTo>
                    <a:pt x="3142" y="21612"/>
                    <a:pt x="3296" y="21207"/>
                    <a:pt x="3479" y="20831"/>
                  </a:cubicBezTo>
                  <a:cubicBezTo>
                    <a:pt x="3887" y="19986"/>
                    <a:pt x="4497" y="19254"/>
                    <a:pt x="5300" y="18846"/>
                  </a:cubicBezTo>
                  <a:cubicBezTo>
                    <a:pt x="5390" y="18805"/>
                    <a:pt x="5493" y="18766"/>
                    <a:pt x="5595" y="18724"/>
                  </a:cubicBezTo>
                  <a:cubicBezTo>
                    <a:pt x="5933" y="18595"/>
                    <a:pt x="6297" y="18532"/>
                    <a:pt x="6662" y="18532"/>
                  </a:cubicBezTo>
                  <a:cubicBezTo>
                    <a:pt x="6988" y="18532"/>
                    <a:pt x="7316" y="18583"/>
                    <a:pt x="7628" y="18683"/>
                  </a:cubicBezTo>
                  <a:lnTo>
                    <a:pt x="9317" y="20606"/>
                  </a:lnTo>
                  <a:cubicBezTo>
                    <a:pt x="13211" y="18766"/>
                    <a:pt x="16354" y="15388"/>
                    <a:pt x="17909" y="11382"/>
                  </a:cubicBezTo>
                  <a:lnTo>
                    <a:pt x="17909" y="11382"/>
                  </a:lnTo>
                  <a:cubicBezTo>
                    <a:pt x="17677" y="12195"/>
                    <a:pt x="17453" y="13030"/>
                    <a:pt x="17482" y="13874"/>
                  </a:cubicBezTo>
                  <a:cubicBezTo>
                    <a:pt x="17523" y="14717"/>
                    <a:pt x="17860" y="15603"/>
                    <a:pt x="18561" y="16071"/>
                  </a:cubicBezTo>
                  <a:cubicBezTo>
                    <a:pt x="18965" y="16343"/>
                    <a:pt x="19429" y="16452"/>
                    <a:pt x="19910" y="16452"/>
                  </a:cubicBezTo>
                  <a:cubicBezTo>
                    <a:pt x="20542" y="16452"/>
                    <a:pt x="21201" y="16264"/>
                    <a:pt x="21785" y="16010"/>
                  </a:cubicBezTo>
                  <a:cubicBezTo>
                    <a:pt x="23584" y="15227"/>
                    <a:pt x="25131" y="13884"/>
                    <a:pt x="26159" y="12215"/>
                  </a:cubicBezTo>
                  <a:lnTo>
                    <a:pt x="26159" y="12215"/>
                  </a:lnTo>
                  <a:cubicBezTo>
                    <a:pt x="26076" y="13447"/>
                    <a:pt x="26056" y="14778"/>
                    <a:pt x="26747" y="15795"/>
                  </a:cubicBezTo>
                  <a:cubicBezTo>
                    <a:pt x="27346" y="16668"/>
                    <a:pt x="28408" y="17113"/>
                    <a:pt x="29476" y="17113"/>
                  </a:cubicBezTo>
                  <a:cubicBezTo>
                    <a:pt x="29989" y="17113"/>
                    <a:pt x="30503" y="17011"/>
                    <a:pt x="30967" y="16803"/>
                  </a:cubicBezTo>
                  <a:cubicBezTo>
                    <a:pt x="32249" y="16213"/>
                    <a:pt x="33144" y="14973"/>
                    <a:pt x="33552" y="13618"/>
                  </a:cubicBezTo>
                  <a:cubicBezTo>
                    <a:pt x="34538" y="14839"/>
                    <a:pt x="35331" y="16213"/>
                    <a:pt x="35910" y="17697"/>
                  </a:cubicBezTo>
                  <a:cubicBezTo>
                    <a:pt x="37152" y="15725"/>
                    <a:pt x="37386" y="13191"/>
                    <a:pt x="36703" y="10965"/>
                  </a:cubicBezTo>
                  <a:cubicBezTo>
                    <a:pt x="36012" y="8676"/>
                    <a:pt x="34416" y="6703"/>
                    <a:pt x="32444" y="5342"/>
                  </a:cubicBezTo>
                  <a:cubicBezTo>
                    <a:pt x="30479" y="3977"/>
                    <a:pt x="28151" y="3196"/>
                    <a:pt x="25781" y="2830"/>
                  </a:cubicBezTo>
                  <a:cubicBezTo>
                    <a:pt x="24768" y="2677"/>
                    <a:pt x="23745" y="2601"/>
                    <a:pt x="22722" y="2601"/>
                  </a:cubicBezTo>
                  <a:cubicBezTo>
                    <a:pt x="20397" y="2601"/>
                    <a:pt x="18073" y="2992"/>
                    <a:pt x="15876" y="3755"/>
                  </a:cubicBezTo>
                  <a:cubicBezTo>
                    <a:pt x="16017" y="3174"/>
                    <a:pt x="16100" y="2586"/>
                    <a:pt x="16017" y="1985"/>
                  </a:cubicBezTo>
                  <a:cubicBezTo>
                    <a:pt x="15866" y="999"/>
                    <a:pt x="15102" y="33"/>
                    <a:pt x="14106" y="1"/>
                  </a:cubicBezTo>
                  <a:cubicBezTo>
                    <a:pt x="14089" y="1"/>
                    <a:pt x="14072" y="0"/>
                    <a:pt x="14054"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5" name="Google Shape;3538;p80">
              <a:extLst>
                <a:ext uri="{FF2B5EF4-FFF2-40B4-BE49-F238E27FC236}">
                  <a16:creationId xmlns:a16="http://schemas.microsoft.com/office/drawing/2014/main" id="{811C9D75-CA0F-A0E3-B224-4486AC9D49D2}"/>
                </a:ext>
              </a:extLst>
            </p:cNvPr>
            <p:cNvSpPr/>
            <p:nvPr/>
          </p:nvSpPr>
          <p:spPr>
            <a:xfrm>
              <a:off x="3646850" y="659575"/>
              <a:ext cx="653425" cy="217450"/>
            </a:xfrm>
            <a:custGeom>
              <a:avLst/>
              <a:gdLst/>
              <a:ahLst/>
              <a:cxnLst/>
              <a:rect l="l" t="t" r="r" b="b"/>
              <a:pathLst>
                <a:path w="26137" h="8698" extrusionOk="0">
                  <a:moveTo>
                    <a:pt x="13706" y="0"/>
                  </a:moveTo>
                  <a:cubicBezTo>
                    <a:pt x="13600" y="0"/>
                    <a:pt x="13500" y="59"/>
                    <a:pt x="13444" y="155"/>
                  </a:cubicBezTo>
                  <a:cubicBezTo>
                    <a:pt x="12458" y="1976"/>
                    <a:pt x="11543" y="3604"/>
                    <a:pt x="10313" y="4995"/>
                  </a:cubicBezTo>
                  <a:cubicBezTo>
                    <a:pt x="9337" y="6106"/>
                    <a:pt x="7728" y="7519"/>
                    <a:pt x="5624" y="7956"/>
                  </a:cubicBezTo>
                  <a:cubicBezTo>
                    <a:pt x="5209" y="8046"/>
                    <a:pt x="4791" y="8089"/>
                    <a:pt x="4379" y="8089"/>
                  </a:cubicBezTo>
                  <a:cubicBezTo>
                    <a:pt x="2881" y="8089"/>
                    <a:pt x="1461" y="7514"/>
                    <a:pt x="560" y="6501"/>
                  </a:cubicBezTo>
                  <a:cubicBezTo>
                    <a:pt x="498" y="6434"/>
                    <a:pt x="414" y="6398"/>
                    <a:pt x="330" y="6398"/>
                  </a:cubicBezTo>
                  <a:cubicBezTo>
                    <a:pt x="261" y="6398"/>
                    <a:pt x="191" y="6421"/>
                    <a:pt x="132" y="6472"/>
                  </a:cubicBezTo>
                  <a:cubicBezTo>
                    <a:pt x="10" y="6582"/>
                    <a:pt x="1" y="6777"/>
                    <a:pt x="110" y="6899"/>
                  </a:cubicBezTo>
                  <a:cubicBezTo>
                    <a:pt x="1128" y="8046"/>
                    <a:pt x="2715" y="8698"/>
                    <a:pt x="4394" y="8698"/>
                  </a:cubicBezTo>
                  <a:cubicBezTo>
                    <a:pt x="4841" y="8698"/>
                    <a:pt x="5297" y="8646"/>
                    <a:pt x="5746" y="8556"/>
                  </a:cubicBezTo>
                  <a:cubicBezTo>
                    <a:pt x="8014" y="8068"/>
                    <a:pt x="9732" y="6572"/>
                    <a:pt x="10769" y="5393"/>
                  </a:cubicBezTo>
                  <a:cubicBezTo>
                    <a:pt x="11765" y="4253"/>
                    <a:pt x="12571" y="2981"/>
                    <a:pt x="13352" y="1578"/>
                  </a:cubicBezTo>
                  <a:lnTo>
                    <a:pt x="13352" y="1578"/>
                  </a:lnTo>
                  <a:lnTo>
                    <a:pt x="13242" y="4153"/>
                  </a:lnTo>
                  <a:cubicBezTo>
                    <a:pt x="13210" y="4712"/>
                    <a:pt x="13181" y="5351"/>
                    <a:pt x="13332" y="5952"/>
                  </a:cubicBezTo>
                  <a:cubicBezTo>
                    <a:pt x="13515" y="6674"/>
                    <a:pt x="13933" y="7233"/>
                    <a:pt x="14482" y="7497"/>
                  </a:cubicBezTo>
                  <a:cubicBezTo>
                    <a:pt x="14740" y="7622"/>
                    <a:pt x="15031" y="7684"/>
                    <a:pt x="15334" y="7684"/>
                  </a:cubicBezTo>
                  <a:cubicBezTo>
                    <a:pt x="15700" y="7684"/>
                    <a:pt x="16083" y="7594"/>
                    <a:pt x="16444" y="7416"/>
                  </a:cubicBezTo>
                  <a:cubicBezTo>
                    <a:pt x="17013" y="7131"/>
                    <a:pt x="17481" y="6674"/>
                    <a:pt x="17889" y="6237"/>
                  </a:cubicBezTo>
                  <a:cubicBezTo>
                    <a:pt x="18843" y="5210"/>
                    <a:pt x="19678" y="4092"/>
                    <a:pt x="20391" y="2901"/>
                  </a:cubicBezTo>
                  <a:lnTo>
                    <a:pt x="20391" y="2901"/>
                  </a:lnTo>
                  <a:cubicBezTo>
                    <a:pt x="20298" y="3775"/>
                    <a:pt x="20308" y="4651"/>
                    <a:pt x="20410" y="5515"/>
                  </a:cubicBezTo>
                  <a:cubicBezTo>
                    <a:pt x="20503" y="6215"/>
                    <a:pt x="20706" y="7223"/>
                    <a:pt x="21458" y="7834"/>
                  </a:cubicBezTo>
                  <a:cubicBezTo>
                    <a:pt x="21853" y="8158"/>
                    <a:pt x="22364" y="8321"/>
                    <a:pt x="22893" y="8321"/>
                  </a:cubicBezTo>
                  <a:cubicBezTo>
                    <a:pt x="23427" y="8321"/>
                    <a:pt x="23978" y="8156"/>
                    <a:pt x="24447" y="7824"/>
                  </a:cubicBezTo>
                  <a:cubicBezTo>
                    <a:pt x="25211" y="7294"/>
                    <a:pt x="25751" y="6379"/>
                    <a:pt x="25953" y="5271"/>
                  </a:cubicBezTo>
                  <a:cubicBezTo>
                    <a:pt x="26136" y="4295"/>
                    <a:pt x="26066" y="3318"/>
                    <a:pt x="25995" y="2383"/>
                  </a:cubicBezTo>
                  <a:cubicBezTo>
                    <a:pt x="25983" y="2217"/>
                    <a:pt x="25852" y="2097"/>
                    <a:pt x="25687" y="2097"/>
                  </a:cubicBezTo>
                  <a:cubicBezTo>
                    <a:pt x="25681" y="2097"/>
                    <a:pt x="25674" y="2097"/>
                    <a:pt x="25668" y="2098"/>
                  </a:cubicBezTo>
                  <a:cubicBezTo>
                    <a:pt x="25507" y="2108"/>
                    <a:pt x="25385" y="2261"/>
                    <a:pt x="25394" y="2422"/>
                  </a:cubicBezTo>
                  <a:cubicBezTo>
                    <a:pt x="25465" y="3328"/>
                    <a:pt x="25526" y="4263"/>
                    <a:pt x="25363" y="5159"/>
                  </a:cubicBezTo>
                  <a:cubicBezTo>
                    <a:pt x="25180" y="6115"/>
                    <a:pt x="24733" y="6887"/>
                    <a:pt x="24103" y="7336"/>
                  </a:cubicBezTo>
                  <a:cubicBezTo>
                    <a:pt x="23740" y="7585"/>
                    <a:pt x="23310" y="7709"/>
                    <a:pt x="22898" y="7709"/>
                  </a:cubicBezTo>
                  <a:cubicBezTo>
                    <a:pt x="22502" y="7709"/>
                    <a:pt x="22123" y="7595"/>
                    <a:pt x="21833" y="7365"/>
                  </a:cubicBezTo>
                  <a:cubicBezTo>
                    <a:pt x="21396" y="6999"/>
                    <a:pt x="21133" y="6389"/>
                    <a:pt x="21011" y="5444"/>
                  </a:cubicBezTo>
                  <a:cubicBezTo>
                    <a:pt x="20838" y="3980"/>
                    <a:pt x="20960" y="2464"/>
                    <a:pt x="21377" y="1060"/>
                  </a:cubicBezTo>
                  <a:cubicBezTo>
                    <a:pt x="21428" y="907"/>
                    <a:pt x="21345" y="746"/>
                    <a:pt x="21194" y="694"/>
                  </a:cubicBezTo>
                  <a:cubicBezTo>
                    <a:pt x="21157" y="679"/>
                    <a:pt x="21119" y="671"/>
                    <a:pt x="21080" y="671"/>
                  </a:cubicBezTo>
                  <a:cubicBezTo>
                    <a:pt x="20970" y="671"/>
                    <a:pt x="20863" y="734"/>
                    <a:pt x="20818" y="846"/>
                  </a:cubicBezTo>
                  <a:cubicBezTo>
                    <a:pt x="19954" y="2667"/>
                    <a:pt x="18814" y="4346"/>
                    <a:pt x="17452" y="5820"/>
                  </a:cubicBezTo>
                  <a:cubicBezTo>
                    <a:pt x="17013" y="6289"/>
                    <a:pt x="16637" y="6643"/>
                    <a:pt x="16181" y="6877"/>
                  </a:cubicBezTo>
                  <a:cubicBezTo>
                    <a:pt x="15899" y="7015"/>
                    <a:pt x="15604" y="7085"/>
                    <a:pt x="15329" y="7085"/>
                  </a:cubicBezTo>
                  <a:cubicBezTo>
                    <a:pt x="15118" y="7085"/>
                    <a:pt x="14918" y="7044"/>
                    <a:pt x="14745" y="6960"/>
                  </a:cubicBezTo>
                  <a:cubicBezTo>
                    <a:pt x="14360" y="6765"/>
                    <a:pt x="14055" y="6350"/>
                    <a:pt x="13923" y="5810"/>
                  </a:cubicBezTo>
                  <a:cubicBezTo>
                    <a:pt x="13791" y="5290"/>
                    <a:pt x="13811" y="4722"/>
                    <a:pt x="13840" y="4182"/>
                  </a:cubicBezTo>
                  <a:lnTo>
                    <a:pt x="14013" y="318"/>
                  </a:lnTo>
                  <a:cubicBezTo>
                    <a:pt x="14023" y="174"/>
                    <a:pt x="13933" y="52"/>
                    <a:pt x="13791" y="13"/>
                  </a:cubicBezTo>
                  <a:cubicBezTo>
                    <a:pt x="13763" y="5"/>
                    <a:pt x="13734" y="0"/>
                    <a:pt x="13706"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6" name="Google Shape;3539;p80">
              <a:extLst>
                <a:ext uri="{FF2B5EF4-FFF2-40B4-BE49-F238E27FC236}">
                  <a16:creationId xmlns:a16="http://schemas.microsoft.com/office/drawing/2014/main" id="{C99F96F7-9767-BB77-C401-CD58D4DD81CF}"/>
                </a:ext>
              </a:extLst>
            </p:cNvPr>
            <p:cNvSpPr/>
            <p:nvPr/>
          </p:nvSpPr>
          <p:spPr>
            <a:xfrm>
              <a:off x="2999250" y="767175"/>
              <a:ext cx="355950" cy="329700"/>
            </a:xfrm>
            <a:custGeom>
              <a:avLst/>
              <a:gdLst/>
              <a:ahLst/>
              <a:cxnLst/>
              <a:rect l="l" t="t" r="r" b="b"/>
              <a:pathLst>
                <a:path w="14238" h="13188" extrusionOk="0">
                  <a:moveTo>
                    <a:pt x="7891" y="1"/>
                  </a:moveTo>
                  <a:cubicBezTo>
                    <a:pt x="7466" y="1"/>
                    <a:pt x="7059" y="174"/>
                    <a:pt x="6764" y="469"/>
                  </a:cubicBezTo>
                  <a:cubicBezTo>
                    <a:pt x="6713" y="437"/>
                    <a:pt x="6661" y="408"/>
                    <a:pt x="6610" y="376"/>
                  </a:cubicBezTo>
                  <a:cubicBezTo>
                    <a:pt x="6379" y="259"/>
                    <a:pt x="6132" y="203"/>
                    <a:pt x="5889" y="203"/>
                  </a:cubicBezTo>
                  <a:cubicBezTo>
                    <a:pt x="5311" y="203"/>
                    <a:pt x="4752" y="518"/>
                    <a:pt x="4465" y="1069"/>
                  </a:cubicBezTo>
                  <a:cubicBezTo>
                    <a:pt x="4435" y="1130"/>
                    <a:pt x="4404" y="1201"/>
                    <a:pt x="4374" y="1262"/>
                  </a:cubicBezTo>
                  <a:cubicBezTo>
                    <a:pt x="4374" y="1262"/>
                    <a:pt x="4365" y="1252"/>
                    <a:pt x="4352" y="1252"/>
                  </a:cubicBezTo>
                  <a:cubicBezTo>
                    <a:pt x="4180" y="1191"/>
                    <a:pt x="4004" y="1161"/>
                    <a:pt x="3830" y="1161"/>
                  </a:cubicBezTo>
                  <a:cubicBezTo>
                    <a:pt x="3174" y="1161"/>
                    <a:pt x="2553" y="1579"/>
                    <a:pt x="2319" y="2238"/>
                  </a:cubicBezTo>
                  <a:cubicBezTo>
                    <a:pt x="2126" y="2778"/>
                    <a:pt x="2014" y="3347"/>
                    <a:pt x="1973" y="3925"/>
                  </a:cubicBezTo>
                  <a:cubicBezTo>
                    <a:pt x="1892" y="3910"/>
                    <a:pt x="1806" y="3903"/>
                    <a:pt x="1719" y="3903"/>
                  </a:cubicBezTo>
                  <a:cubicBezTo>
                    <a:pt x="1631" y="3903"/>
                    <a:pt x="1542" y="3910"/>
                    <a:pt x="1455" y="3925"/>
                  </a:cubicBezTo>
                  <a:cubicBezTo>
                    <a:pt x="591" y="4069"/>
                    <a:pt x="1" y="4892"/>
                    <a:pt x="142" y="5756"/>
                  </a:cubicBezTo>
                  <a:cubicBezTo>
                    <a:pt x="337" y="6886"/>
                    <a:pt x="826" y="7943"/>
                    <a:pt x="1568" y="8807"/>
                  </a:cubicBezTo>
                  <a:cubicBezTo>
                    <a:pt x="1770" y="9051"/>
                    <a:pt x="2034" y="9214"/>
                    <a:pt x="2319" y="9295"/>
                  </a:cubicBezTo>
                  <a:cubicBezTo>
                    <a:pt x="2451" y="9346"/>
                    <a:pt x="2595" y="9368"/>
                    <a:pt x="2737" y="9368"/>
                  </a:cubicBezTo>
                  <a:lnTo>
                    <a:pt x="3549" y="11035"/>
                  </a:lnTo>
                  <a:cubicBezTo>
                    <a:pt x="3662" y="11260"/>
                    <a:pt x="3784" y="11472"/>
                    <a:pt x="3938" y="11665"/>
                  </a:cubicBezTo>
                  <a:cubicBezTo>
                    <a:pt x="4669" y="12634"/>
                    <a:pt x="5821" y="13188"/>
                    <a:pt x="7007" y="13188"/>
                  </a:cubicBezTo>
                  <a:cubicBezTo>
                    <a:pt x="7565" y="13188"/>
                    <a:pt x="8132" y="13065"/>
                    <a:pt x="8665" y="12805"/>
                  </a:cubicBezTo>
                  <a:lnTo>
                    <a:pt x="10759" y="11777"/>
                  </a:lnTo>
                  <a:cubicBezTo>
                    <a:pt x="11594" y="11369"/>
                    <a:pt x="12214" y="10710"/>
                    <a:pt x="12571" y="9927"/>
                  </a:cubicBezTo>
                  <a:cubicBezTo>
                    <a:pt x="12571" y="9927"/>
                    <a:pt x="14238" y="7293"/>
                    <a:pt x="12968" y="4384"/>
                  </a:cubicBezTo>
                  <a:cubicBezTo>
                    <a:pt x="12419" y="3103"/>
                    <a:pt x="11260" y="2583"/>
                    <a:pt x="10049" y="2544"/>
                  </a:cubicBezTo>
                  <a:cubicBezTo>
                    <a:pt x="10049" y="2544"/>
                    <a:pt x="9246" y="386"/>
                    <a:pt x="8421" y="93"/>
                  </a:cubicBezTo>
                  <a:cubicBezTo>
                    <a:pt x="8246" y="30"/>
                    <a:pt x="8066" y="1"/>
                    <a:pt x="7891"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7" name="Google Shape;3540;p80">
              <a:extLst>
                <a:ext uri="{FF2B5EF4-FFF2-40B4-BE49-F238E27FC236}">
                  <a16:creationId xmlns:a16="http://schemas.microsoft.com/office/drawing/2014/main" id="{129FC87E-F7CC-A7D5-CBBD-30083EC76F7B}"/>
                </a:ext>
              </a:extLst>
            </p:cNvPr>
            <p:cNvSpPr/>
            <p:nvPr/>
          </p:nvSpPr>
          <p:spPr>
            <a:xfrm>
              <a:off x="3102500" y="962925"/>
              <a:ext cx="842825" cy="842050"/>
            </a:xfrm>
            <a:custGeom>
              <a:avLst/>
              <a:gdLst/>
              <a:ahLst/>
              <a:cxnLst/>
              <a:rect l="l" t="t" r="r" b="b"/>
              <a:pathLst>
                <a:path w="33713" h="33682" extrusionOk="0">
                  <a:moveTo>
                    <a:pt x="9619" y="0"/>
                  </a:moveTo>
                  <a:lnTo>
                    <a:pt x="0" y="5431"/>
                  </a:lnTo>
                  <a:lnTo>
                    <a:pt x="2714" y="10242"/>
                  </a:lnTo>
                  <a:cubicBezTo>
                    <a:pt x="7374" y="18501"/>
                    <a:pt x="13984" y="25690"/>
                    <a:pt x="21836" y="31030"/>
                  </a:cubicBezTo>
                  <a:lnTo>
                    <a:pt x="24325" y="32729"/>
                  </a:lnTo>
                  <a:cubicBezTo>
                    <a:pt x="25276" y="33372"/>
                    <a:pt x="26356" y="33681"/>
                    <a:pt x="27425" y="33681"/>
                  </a:cubicBezTo>
                  <a:cubicBezTo>
                    <a:pt x="29194" y="33681"/>
                    <a:pt x="30933" y="32836"/>
                    <a:pt x="32004" y="31264"/>
                  </a:cubicBezTo>
                  <a:cubicBezTo>
                    <a:pt x="33712" y="28741"/>
                    <a:pt x="33063" y="25304"/>
                    <a:pt x="30539" y="23586"/>
                  </a:cubicBezTo>
                  <a:lnTo>
                    <a:pt x="28038" y="21887"/>
                  </a:lnTo>
                  <a:cubicBezTo>
                    <a:pt x="21592" y="17513"/>
                    <a:pt x="16161" y="11606"/>
                    <a:pt x="12336" y="4811"/>
                  </a:cubicBezTo>
                  <a:lnTo>
                    <a:pt x="9619" y="0"/>
                  </a:ln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3541;p80">
              <a:extLst>
                <a:ext uri="{FF2B5EF4-FFF2-40B4-BE49-F238E27FC236}">
                  <a16:creationId xmlns:a16="http://schemas.microsoft.com/office/drawing/2014/main" id="{D40ED4CC-1B37-BF0C-6BAB-6266C63D5920}"/>
                </a:ext>
              </a:extLst>
            </p:cNvPr>
            <p:cNvSpPr/>
            <p:nvPr/>
          </p:nvSpPr>
          <p:spPr>
            <a:xfrm>
              <a:off x="4047175" y="1093075"/>
              <a:ext cx="139425" cy="107975"/>
            </a:xfrm>
            <a:custGeom>
              <a:avLst/>
              <a:gdLst/>
              <a:ahLst/>
              <a:cxnLst/>
              <a:rect l="l" t="t" r="r" b="b"/>
              <a:pathLst>
                <a:path w="5577" h="4319" extrusionOk="0">
                  <a:moveTo>
                    <a:pt x="2735" y="0"/>
                  </a:moveTo>
                  <a:cubicBezTo>
                    <a:pt x="2536" y="0"/>
                    <a:pt x="2333" y="92"/>
                    <a:pt x="2201" y="276"/>
                  </a:cubicBezTo>
                  <a:cubicBezTo>
                    <a:pt x="1327" y="1586"/>
                    <a:pt x="0" y="4319"/>
                    <a:pt x="2409" y="4319"/>
                  </a:cubicBezTo>
                  <a:cubicBezTo>
                    <a:pt x="2470" y="4319"/>
                    <a:pt x="2533" y="4317"/>
                    <a:pt x="2599" y="4313"/>
                  </a:cubicBezTo>
                  <a:cubicBezTo>
                    <a:pt x="5576" y="4143"/>
                    <a:pt x="4083" y="1741"/>
                    <a:pt x="3280" y="328"/>
                  </a:cubicBezTo>
                  <a:cubicBezTo>
                    <a:pt x="3167" y="110"/>
                    <a:pt x="2954" y="0"/>
                    <a:pt x="2735"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9" name="Google Shape;3542;p80">
              <a:extLst>
                <a:ext uri="{FF2B5EF4-FFF2-40B4-BE49-F238E27FC236}">
                  <a16:creationId xmlns:a16="http://schemas.microsoft.com/office/drawing/2014/main" id="{E4F0C801-1541-E7DF-E61B-D38E9CD8CBD4}"/>
                </a:ext>
              </a:extLst>
            </p:cNvPr>
            <p:cNvSpPr/>
            <p:nvPr/>
          </p:nvSpPr>
          <p:spPr>
            <a:xfrm>
              <a:off x="4202625" y="1074125"/>
              <a:ext cx="83925" cy="75725"/>
            </a:xfrm>
            <a:custGeom>
              <a:avLst/>
              <a:gdLst/>
              <a:ahLst/>
              <a:cxnLst/>
              <a:rect l="l" t="t" r="r" b="b"/>
              <a:pathLst>
                <a:path w="3357" h="3029" extrusionOk="0">
                  <a:moveTo>
                    <a:pt x="1669" y="0"/>
                  </a:moveTo>
                  <a:cubicBezTo>
                    <a:pt x="1307" y="0"/>
                    <a:pt x="944" y="132"/>
                    <a:pt x="662" y="405"/>
                  </a:cubicBezTo>
                  <a:cubicBezTo>
                    <a:pt x="51" y="983"/>
                    <a:pt x="0" y="1920"/>
                    <a:pt x="569" y="2560"/>
                  </a:cubicBezTo>
                  <a:cubicBezTo>
                    <a:pt x="870" y="2871"/>
                    <a:pt x="1265" y="3029"/>
                    <a:pt x="1661" y="3029"/>
                  </a:cubicBezTo>
                  <a:cubicBezTo>
                    <a:pt x="2031" y="3029"/>
                    <a:pt x="2400" y="2891"/>
                    <a:pt x="2695" y="2611"/>
                  </a:cubicBezTo>
                  <a:cubicBezTo>
                    <a:pt x="3325" y="2062"/>
                    <a:pt x="3356" y="1095"/>
                    <a:pt x="2775" y="485"/>
                  </a:cubicBezTo>
                  <a:cubicBezTo>
                    <a:pt x="2484" y="167"/>
                    <a:pt x="2077" y="0"/>
                    <a:pt x="1669"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3543;p80">
              <a:extLst>
                <a:ext uri="{FF2B5EF4-FFF2-40B4-BE49-F238E27FC236}">
                  <a16:creationId xmlns:a16="http://schemas.microsoft.com/office/drawing/2014/main" id="{35CD8923-2372-0523-2FC1-8D0FB9CD1C19}"/>
                </a:ext>
              </a:extLst>
            </p:cNvPr>
            <p:cNvSpPr/>
            <p:nvPr/>
          </p:nvSpPr>
          <p:spPr>
            <a:xfrm>
              <a:off x="3930600" y="1060675"/>
              <a:ext cx="84175" cy="75675"/>
            </a:xfrm>
            <a:custGeom>
              <a:avLst/>
              <a:gdLst/>
              <a:ahLst/>
              <a:cxnLst/>
              <a:rect l="l" t="t" r="r" b="b"/>
              <a:pathLst>
                <a:path w="3367" h="3027" extrusionOk="0">
                  <a:moveTo>
                    <a:pt x="1675" y="1"/>
                  </a:moveTo>
                  <a:cubicBezTo>
                    <a:pt x="1312" y="1"/>
                    <a:pt x="946" y="131"/>
                    <a:pt x="659" y="403"/>
                  </a:cubicBezTo>
                  <a:cubicBezTo>
                    <a:pt x="61" y="984"/>
                    <a:pt x="0" y="1919"/>
                    <a:pt x="579" y="2549"/>
                  </a:cubicBezTo>
                  <a:cubicBezTo>
                    <a:pt x="880" y="2866"/>
                    <a:pt x="1278" y="3026"/>
                    <a:pt x="1675" y="3026"/>
                  </a:cubicBezTo>
                  <a:cubicBezTo>
                    <a:pt x="2043" y="3026"/>
                    <a:pt x="2411" y="2889"/>
                    <a:pt x="2705" y="2610"/>
                  </a:cubicBezTo>
                  <a:cubicBezTo>
                    <a:pt x="3334" y="2060"/>
                    <a:pt x="3366" y="1094"/>
                    <a:pt x="2785" y="484"/>
                  </a:cubicBezTo>
                  <a:cubicBezTo>
                    <a:pt x="2494" y="167"/>
                    <a:pt x="2086" y="1"/>
                    <a:pt x="1675"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63" name="Google Shape;3544;p80">
            <a:extLst>
              <a:ext uri="{FF2B5EF4-FFF2-40B4-BE49-F238E27FC236}">
                <a16:creationId xmlns:a16="http://schemas.microsoft.com/office/drawing/2014/main" id="{EEAE5105-5013-A19F-8A4A-1023C14CA163}"/>
              </a:ext>
            </a:extLst>
          </p:cNvPr>
          <p:cNvGrpSpPr/>
          <p:nvPr/>
        </p:nvGrpSpPr>
        <p:grpSpPr>
          <a:xfrm>
            <a:off x="7207122" y="1017706"/>
            <a:ext cx="1329889" cy="1704509"/>
            <a:chOff x="238125" y="551075"/>
            <a:chExt cx="2486550" cy="3110225"/>
          </a:xfrm>
        </p:grpSpPr>
        <p:sp>
          <p:nvSpPr>
            <p:cNvPr id="1310" name="Google Shape;3545;p80">
              <a:extLst>
                <a:ext uri="{FF2B5EF4-FFF2-40B4-BE49-F238E27FC236}">
                  <a16:creationId xmlns:a16="http://schemas.microsoft.com/office/drawing/2014/main" id="{B802410A-E70E-5E0E-583A-17FFEB0DF769}"/>
                </a:ext>
              </a:extLst>
            </p:cNvPr>
            <p:cNvSpPr/>
            <p:nvPr/>
          </p:nvSpPr>
          <p:spPr>
            <a:xfrm>
              <a:off x="728050" y="785225"/>
              <a:ext cx="541075" cy="535000"/>
            </a:xfrm>
            <a:custGeom>
              <a:avLst/>
              <a:gdLst/>
              <a:ahLst/>
              <a:cxnLst/>
              <a:rect l="l" t="t" r="r" b="b"/>
              <a:pathLst>
                <a:path w="21643" h="21400" extrusionOk="0">
                  <a:moveTo>
                    <a:pt x="9999" y="1"/>
                  </a:moveTo>
                  <a:cubicBezTo>
                    <a:pt x="9897" y="1"/>
                    <a:pt x="9794" y="10"/>
                    <a:pt x="9692" y="30"/>
                  </a:cubicBezTo>
                  <a:cubicBezTo>
                    <a:pt x="8838" y="174"/>
                    <a:pt x="8228" y="997"/>
                    <a:pt x="8299" y="1892"/>
                  </a:cubicBezTo>
                  <a:lnTo>
                    <a:pt x="8919" y="9163"/>
                  </a:lnTo>
                  <a:lnTo>
                    <a:pt x="7332" y="2991"/>
                  </a:lnTo>
                  <a:cubicBezTo>
                    <a:pt x="7191" y="2564"/>
                    <a:pt x="6895" y="2207"/>
                    <a:pt x="6490" y="2005"/>
                  </a:cubicBezTo>
                  <a:cubicBezTo>
                    <a:pt x="6250" y="1884"/>
                    <a:pt x="5993" y="1824"/>
                    <a:pt x="5735" y="1824"/>
                  </a:cubicBezTo>
                  <a:cubicBezTo>
                    <a:pt x="5554" y="1824"/>
                    <a:pt x="5372" y="1854"/>
                    <a:pt x="5196" y="1912"/>
                  </a:cubicBezTo>
                  <a:cubicBezTo>
                    <a:pt x="4313" y="2197"/>
                    <a:pt x="3825" y="3164"/>
                    <a:pt x="4110" y="4048"/>
                  </a:cubicBezTo>
                  <a:cubicBezTo>
                    <a:pt x="4660" y="5839"/>
                    <a:pt x="5453" y="8502"/>
                    <a:pt x="5829" y="9835"/>
                  </a:cubicBezTo>
                  <a:lnTo>
                    <a:pt x="2919" y="7689"/>
                  </a:lnTo>
                  <a:cubicBezTo>
                    <a:pt x="2625" y="7477"/>
                    <a:pt x="2279" y="7363"/>
                    <a:pt x="1921" y="7363"/>
                  </a:cubicBezTo>
                  <a:cubicBezTo>
                    <a:pt x="1834" y="7363"/>
                    <a:pt x="1746" y="7370"/>
                    <a:pt x="1657" y="7384"/>
                  </a:cubicBezTo>
                  <a:cubicBezTo>
                    <a:pt x="1211" y="7445"/>
                    <a:pt x="825" y="7689"/>
                    <a:pt x="549" y="8046"/>
                  </a:cubicBezTo>
                  <a:cubicBezTo>
                    <a:pt x="0" y="8797"/>
                    <a:pt x="154" y="9866"/>
                    <a:pt x="906" y="10425"/>
                  </a:cubicBezTo>
                  <a:cubicBezTo>
                    <a:pt x="906" y="10425"/>
                    <a:pt x="1435" y="10811"/>
                    <a:pt x="2126" y="11319"/>
                  </a:cubicBezTo>
                  <a:cubicBezTo>
                    <a:pt x="2817" y="11829"/>
                    <a:pt x="3683" y="12459"/>
                    <a:pt x="4354" y="12956"/>
                  </a:cubicBezTo>
                  <a:cubicBezTo>
                    <a:pt x="4843" y="13313"/>
                    <a:pt x="5196" y="13833"/>
                    <a:pt x="5350" y="14421"/>
                  </a:cubicBezTo>
                  <a:lnTo>
                    <a:pt x="5238" y="21236"/>
                  </a:lnTo>
                  <a:lnTo>
                    <a:pt x="15409" y="21399"/>
                  </a:lnTo>
                  <a:lnTo>
                    <a:pt x="15480" y="17006"/>
                  </a:lnTo>
                  <a:cubicBezTo>
                    <a:pt x="16324" y="16232"/>
                    <a:pt x="18245" y="14636"/>
                    <a:pt x="20005" y="14370"/>
                  </a:cubicBezTo>
                  <a:cubicBezTo>
                    <a:pt x="20493" y="14299"/>
                    <a:pt x="20930" y="14035"/>
                    <a:pt x="21225" y="13637"/>
                  </a:cubicBezTo>
                  <a:cubicBezTo>
                    <a:pt x="21520" y="13232"/>
                    <a:pt x="21643" y="12744"/>
                    <a:pt x="21572" y="12246"/>
                  </a:cubicBezTo>
                  <a:cubicBezTo>
                    <a:pt x="21501" y="11758"/>
                    <a:pt x="21235" y="11319"/>
                    <a:pt x="20839" y="11026"/>
                  </a:cubicBezTo>
                  <a:cubicBezTo>
                    <a:pt x="20507" y="10785"/>
                    <a:pt x="20122" y="10660"/>
                    <a:pt x="19721" y="10660"/>
                  </a:cubicBezTo>
                  <a:cubicBezTo>
                    <a:pt x="19630" y="10660"/>
                    <a:pt x="19538" y="10666"/>
                    <a:pt x="19446" y="10679"/>
                  </a:cubicBezTo>
                  <a:cubicBezTo>
                    <a:pt x="18357" y="10852"/>
                    <a:pt x="17208" y="11280"/>
                    <a:pt x="16029" y="11961"/>
                  </a:cubicBezTo>
                  <a:cubicBezTo>
                    <a:pt x="15907" y="12041"/>
                    <a:pt x="15765" y="12073"/>
                    <a:pt x="15611" y="12073"/>
                  </a:cubicBezTo>
                  <a:cubicBezTo>
                    <a:pt x="15194" y="12063"/>
                    <a:pt x="14850" y="11768"/>
                    <a:pt x="14777" y="11360"/>
                  </a:cubicBezTo>
                  <a:cubicBezTo>
                    <a:pt x="14686" y="10872"/>
                    <a:pt x="14728" y="10384"/>
                    <a:pt x="14747" y="10272"/>
                  </a:cubicBezTo>
                  <a:lnTo>
                    <a:pt x="16780" y="4262"/>
                  </a:lnTo>
                  <a:cubicBezTo>
                    <a:pt x="16924" y="3835"/>
                    <a:pt x="16893" y="3367"/>
                    <a:pt x="16690" y="2971"/>
                  </a:cubicBezTo>
                  <a:cubicBezTo>
                    <a:pt x="16497" y="2564"/>
                    <a:pt x="16151" y="2258"/>
                    <a:pt x="15724" y="2117"/>
                  </a:cubicBezTo>
                  <a:cubicBezTo>
                    <a:pt x="15542" y="2054"/>
                    <a:pt x="15356" y="2025"/>
                    <a:pt x="15174" y="2025"/>
                  </a:cubicBezTo>
                  <a:cubicBezTo>
                    <a:pt x="14469" y="2025"/>
                    <a:pt x="13811" y="2470"/>
                    <a:pt x="13568" y="3174"/>
                  </a:cubicBezTo>
                  <a:lnTo>
                    <a:pt x="11960" y="9012"/>
                  </a:lnTo>
                  <a:cubicBezTo>
                    <a:pt x="11870" y="7394"/>
                    <a:pt x="11787" y="3479"/>
                    <a:pt x="11677" y="1568"/>
                  </a:cubicBezTo>
                  <a:cubicBezTo>
                    <a:pt x="11635" y="1080"/>
                    <a:pt x="11401" y="640"/>
                    <a:pt x="11015" y="357"/>
                  </a:cubicBezTo>
                  <a:cubicBezTo>
                    <a:pt x="10729" y="126"/>
                    <a:pt x="10367" y="1"/>
                    <a:pt x="9999"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3546;p80">
              <a:extLst>
                <a:ext uri="{FF2B5EF4-FFF2-40B4-BE49-F238E27FC236}">
                  <a16:creationId xmlns:a16="http://schemas.microsoft.com/office/drawing/2014/main" id="{0F18A0A8-FED0-31A4-6F13-5DE83C434316}"/>
                </a:ext>
              </a:extLst>
            </p:cNvPr>
            <p:cNvSpPr/>
            <p:nvPr/>
          </p:nvSpPr>
          <p:spPr>
            <a:xfrm>
              <a:off x="852650" y="1252275"/>
              <a:ext cx="635900" cy="602050"/>
            </a:xfrm>
            <a:custGeom>
              <a:avLst/>
              <a:gdLst/>
              <a:ahLst/>
              <a:cxnLst/>
              <a:rect l="l" t="t" r="r" b="b"/>
              <a:pathLst>
                <a:path w="25436" h="24082" extrusionOk="0">
                  <a:moveTo>
                    <a:pt x="366" y="1"/>
                  </a:moveTo>
                  <a:lnTo>
                    <a:pt x="71" y="13425"/>
                  </a:lnTo>
                  <a:cubicBezTo>
                    <a:pt x="0" y="16659"/>
                    <a:pt x="1394" y="19690"/>
                    <a:pt x="3896" y="21733"/>
                  </a:cubicBezTo>
                  <a:cubicBezTo>
                    <a:pt x="5783" y="23274"/>
                    <a:pt x="8091" y="24082"/>
                    <a:pt x="10460" y="24082"/>
                  </a:cubicBezTo>
                  <a:cubicBezTo>
                    <a:pt x="10796" y="24082"/>
                    <a:pt x="11134" y="24065"/>
                    <a:pt x="11472" y="24032"/>
                  </a:cubicBezTo>
                  <a:cubicBezTo>
                    <a:pt x="11918" y="23991"/>
                    <a:pt x="12355" y="23920"/>
                    <a:pt x="12805" y="23818"/>
                  </a:cubicBezTo>
                  <a:lnTo>
                    <a:pt x="25436" y="20940"/>
                  </a:lnTo>
                  <a:lnTo>
                    <a:pt x="22985" y="10171"/>
                  </a:lnTo>
                  <a:lnTo>
                    <a:pt x="11125" y="12876"/>
                  </a:lnTo>
                  <a:lnTo>
                    <a:pt x="11411" y="245"/>
                  </a:lnTo>
                  <a:lnTo>
                    <a:pt x="366"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3547;p80">
              <a:extLst>
                <a:ext uri="{FF2B5EF4-FFF2-40B4-BE49-F238E27FC236}">
                  <a16:creationId xmlns:a16="http://schemas.microsoft.com/office/drawing/2014/main" id="{0849D8F7-E5D9-5C80-1A7F-C0D7A9E442E6}"/>
                </a:ext>
              </a:extLst>
            </p:cNvPr>
            <p:cNvSpPr/>
            <p:nvPr/>
          </p:nvSpPr>
          <p:spPr>
            <a:xfrm>
              <a:off x="1340800" y="2023925"/>
              <a:ext cx="625475" cy="1378025"/>
            </a:xfrm>
            <a:custGeom>
              <a:avLst/>
              <a:gdLst/>
              <a:ahLst/>
              <a:cxnLst/>
              <a:rect l="l" t="t" r="r" b="b"/>
              <a:pathLst>
                <a:path w="25019" h="55121" extrusionOk="0">
                  <a:moveTo>
                    <a:pt x="530" y="1"/>
                  </a:moveTo>
                  <a:lnTo>
                    <a:pt x="518" y="91"/>
                  </a:lnTo>
                  <a:lnTo>
                    <a:pt x="113" y="7304"/>
                  </a:lnTo>
                  <a:cubicBezTo>
                    <a:pt x="91" y="7535"/>
                    <a:pt x="0" y="9427"/>
                    <a:pt x="152" y="12561"/>
                  </a:cubicBezTo>
                  <a:cubicBezTo>
                    <a:pt x="183" y="13181"/>
                    <a:pt x="225" y="13852"/>
                    <a:pt x="264" y="14565"/>
                  </a:cubicBezTo>
                  <a:cubicBezTo>
                    <a:pt x="286" y="14697"/>
                    <a:pt x="286" y="14819"/>
                    <a:pt x="296" y="14950"/>
                  </a:cubicBezTo>
                  <a:lnTo>
                    <a:pt x="296" y="14960"/>
                  </a:lnTo>
                  <a:cubicBezTo>
                    <a:pt x="325" y="15256"/>
                    <a:pt x="347" y="15580"/>
                    <a:pt x="376" y="15895"/>
                  </a:cubicBezTo>
                  <a:lnTo>
                    <a:pt x="376" y="15907"/>
                  </a:lnTo>
                  <a:cubicBezTo>
                    <a:pt x="701" y="19629"/>
                    <a:pt x="1343" y="24389"/>
                    <a:pt x="2605" y="29839"/>
                  </a:cubicBezTo>
                  <a:cubicBezTo>
                    <a:pt x="3886" y="35421"/>
                    <a:pt x="5807" y="41738"/>
                    <a:pt x="8675" y="48399"/>
                  </a:cubicBezTo>
                  <a:lnTo>
                    <a:pt x="11575" y="55121"/>
                  </a:lnTo>
                  <a:lnTo>
                    <a:pt x="25018" y="49334"/>
                  </a:lnTo>
                  <a:lnTo>
                    <a:pt x="22119" y="42612"/>
                  </a:lnTo>
                  <a:cubicBezTo>
                    <a:pt x="18875" y="35087"/>
                    <a:pt x="17044" y="28079"/>
                    <a:pt x="16007" y="22375"/>
                  </a:cubicBezTo>
                  <a:cubicBezTo>
                    <a:pt x="15753" y="20950"/>
                    <a:pt x="15551" y="19617"/>
                    <a:pt x="15387" y="18377"/>
                  </a:cubicBezTo>
                  <a:cubicBezTo>
                    <a:pt x="14543" y="12124"/>
                    <a:pt x="14716" y="8197"/>
                    <a:pt x="14716" y="8116"/>
                  </a:cubicBezTo>
                  <a:lnTo>
                    <a:pt x="15143" y="813"/>
                  </a:lnTo>
                  <a:lnTo>
                    <a:pt x="530"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3548;p80">
              <a:extLst>
                <a:ext uri="{FF2B5EF4-FFF2-40B4-BE49-F238E27FC236}">
                  <a16:creationId xmlns:a16="http://schemas.microsoft.com/office/drawing/2014/main" id="{9E970CBA-3206-ECC7-181D-86FDCE14CC84}"/>
                </a:ext>
              </a:extLst>
            </p:cNvPr>
            <p:cNvSpPr/>
            <p:nvPr/>
          </p:nvSpPr>
          <p:spPr>
            <a:xfrm>
              <a:off x="493125" y="1957050"/>
              <a:ext cx="1039900" cy="1296700"/>
            </a:xfrm>
            <a:custGeom>
              <a:avLst/>
              <a:gdLst/>
              <a:ahLst/>
              <a:cxnLst/>
              <a:rect l="l" t="t" r="r" b="b"/>
              <a:pathLst>
                <a:path w="41596" h="51868" extrusionOk="0">
                  <a:moveTo>
                    <a:pt x="32045" y="1"/>
                  </a:moveTo>
                  <a:lnTo>
                    <a:pt x="26492" y="4760"/>
                  </a:lnTo>
                  <a:cubicBezTo>
                    <a:pt x="26260" y="4975"/>
                    <a:pt x="23839" y="7069"/>
                    <a:pt x="20422" y="10994"/>
                  </a:cubicBezTo>
                  <a:cubicBezTo>
                    <a:pt x="17635" y="14199"/>
                    <a:pt x="14198" y="18592"/>
                    <a:pt x="10739" y="24145"/>
                  </a:cubicBezTo>
                  <a:cubicBezTo>
                    <a:pt x="8016" y="28538"/>
                    <a:pt x="5279" y="33642"/>
                    <a:pt x="2839" y="39451"/>
                  </a:cubicBezTo>
                  <a:lnTo>
                    <a:pt x="0" y="46192"/>
                  </a:lnTo>
                  <a:lnTo>
                    <a:pt x="13495" y="51867"/>
                  </a:lnTo>
                  <a:lnTo>
                    <a:pt x="16334" y="45114"/>
                  </a:lnTo>
                  <a:cubicBezTo>
                    <a:pt x="19863" y="36683"/>
                    <a:pt x="24164" y="29971"/>
                    <a:pt x="27825" y="25111"/>
                  </a:cubicBezTo>
                  <a:cubicBezTo>
                    <a:pt x="29839" y="22456"/>
                    <a:pt x="31650" y="20352"/>
                    <a:pt x="33063" y="18826"/>
                  </a:cubicBezTo>
                  <a:cubicBezTo>
                    <a:pt x="33480" y="18377"/>
                    <a:pt x="33866" y="17982"/>
                    <a:pt x="34203" y="17635"/>
                  </a:cubicBezTo>
                  <a:lnTo>
                    <a:pt x="34203" y="17625"/>
                  </a:lnTo>
                  <a:cubicBezTo>
                    <a:pt x="34315" y="17523"/>
                    <a:pt x="34405" y="17423"/>
                    <a:pt x="34508" y="17330"/>
                  </a:cubicBezTo>
                  <a:cubicBezTo>
                    <a:pt x="35452" y="16373"/>
                    <a:pt x="36024" y="15875"/>
                    <a:pt x="36043" y="15856"/>
                  </a:cubicBezTo>
                  <a:lnTo>
                    <a:pt x="41596" y="11087"/>
                  </a:lnTo>
                  <a:lnTo>
                    <a:pt x="34425" y="2766"/>
                  </a:lnTo>
                  <a:lnTo>
                    <a:pt x="32045"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3549;p80">
              <a:extLst>
                <a:ext uri="{FF2B5EF4-FFF2-40B4-BE49-F238E27FC236}">
                  <a16:creationId xmlns:a16="http://schemas.microsoft.com/office/drawing/2014/main" id="{18636291-BE6D-3C41-D6EC-CDD2F138C50E}"/>
                </a:ext>
              </a:extLst>
            </p:cNvPr>
            <p:cNvSpPr/>
            <p:nvPr/>
          </p:nvSpPr>
          <p:spPr>
            <a:xfrm>
              <a:off x="1350200" y="2393350"/>
              <a:ext cx="390800" cy="376575"/>
            </a:xfrm>
            <a:custGeom>
              <a:avLst/>
              <a:gdLst/>
              <a:ahLst/>
              <a:cxnLst/>
              <a:rect l="l" t="t" r="r" b="b"/>
              <a:pathLst>
                <a:path w="15632" h="15063" extrusionOk="0">
                  <a:moveTo>
                    <a:pt x="733" y="0"/>
                  </a:moveTo>
                  <a:lnTo>
                    <a:pt x="0" y="1118"/>
                  </a:lnTo>
                  <a:lnTo>
                    <a:pt x="0" y="1130"/>
                  </a:lnTo>
                  <a:cubicBezTo>
                    <a:pt x="325" y="4852"/>
                    <a:pt x="967" y="9612"/>
                    <a:pt x="2229" y="15062"/>
                  </a:cubicBezTo>
                  <a:lnTo>
                    <a:pt x="15631" y="7598"/>
                  </a:lnTo>
                  <a:cubicBezTo>
                    <a:pt x="15377" y="6173"/>
                    <a:pt x="15175" y="4840"/>
                    <a:pt x="15011" y="3600"/>
                  </a:cubicBezTo>
                  <a:lnTo>
                    <a:pt x="733"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3550;p80">
              <a:extLst>
                <a:ext uri="{FF2B5EF4-FFF2-40B4-BE49-F238E27FC236}">
                  <a16:creationId xmlns:a16="http://schemas.microsoft.com/office/drawing/2014/main" id="{ECA0A250-6992-D74C-3861-917AB7569529}"/>
                </a:ext>
              </a:extLst>
            </p:cNvPr>
            <p:cNvSpPr/>
            <p:nvPr/>
          </p:nvSpPr>
          <p:spPr>
            <a:xfrm>
              <a:off x="761600" y="2231875"/>
              <a:ext cx="632625" cy="352975"/>
            </a:xfrm>
            <a:custGeom>
              <a:avLst/>
              <a:gdLst/>
              <a:ahLst/>
              <a:cxnLst/>
              <a:rect l="l" t="t" r="r" b="b"/>
              <a:pathLst>
                <a:path w="25305" h="14119" extrusionOk="0">
                  <a:moveTo>
                    <a:pt x="9683" y="1"/>
                  </a:moveTo>
                  <a:cubicBezTo>
                    <a:pt x="6896" y="3206"/>
                    <a:pt x="3459" y="7599"/>
                    <a:pt x="0" y="13152"/>
                  </a:cubicBezTo>
                  <a:lnTo>
                    <a:pt x="17086" y="14118"/>
                  </a:lnTo>
                  <a:cubicBezTo>
                    <a:pt x="19100" y="11463"/>
                    <a:pt x="20911" y="9359"/>
                    <a:pt x="22324" y="7833"/>
                  </a:cubicBezTo>
                  <a:lnTo>
                    <a:pt x="24277" y="6459"/>
                  </a:lnTo>
                  <a:lnTo>
                    <a:pt x="25304" y="4863"/>
                  </a:lnTo>
                  <a:lnTo>
                    <a:pt x="23320" y="4243"/>
                  </a:lnTo>
                  <a:lnTo>
                    <a:pt x="9683" y="1"/>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3551;p80">
              <a:extLst>
                <a:ext uri="{FF2B5EF4-FFF2-40B4-BE49-F238E27FC236}">
                  <a16:creationId xmlns:a16="http://schemas.microsoft.com/office/drawing/2014/main" id="{7A104B23-CBC5-DD22-1644-490CB843760F}"/>
                </a:ext>
              </a:extLst>
            </p:cNvPr>
            <p:cNvSpPr/>
            <p:nvPr/>
          </p:nvSpPr>
          <p:spPr>
            <a:xfrm>
              <a:off x="1507325" y="3247625"/>
              <a:ext cx="551200" cy="413675"/>
            </a:xfrm>
            <a:custGeom>
              <a:avLst/>
              <a:gdLst/>
              <a:ahLst/>
              <a:cxnLst/>
              <a:rect l="l" t="t" r="r" b="b"/>
              <a:pathLst>
                <a:path w="22048" h="16547" extrusionOk="0">
                  <a:moveTo>
                    <a:pt x="18194" y="0"/>
                  </a:moveTo>
                  <a:lnTo>
                    <a:pt x="4914" y="6173"/>
                  </a:lnTo>
                  <a:cubicBezTo>
                    <a:pt x="4914" y="6173"/>
                    <a:pt x="0" y="8228"/>
                    <a:pt x="1118" y="16546"/>
                  </a:cubicBezTo>
                  <a:lnTo>
                    <a:pt x="22048" y="10039"/>
                  </a:lnTo>
                  <a:lnTo>
                    <a:pt x="18194" y="0"/>
                  </a:ln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7" name="Google Shape;3552;p80">
              <a:extLst>
                <a:ext uri="{FF2B5EF4-FFF2-40B4-BE49-F238E27FC236}">
                  <a16:creationId xmlns:a16="http://schemas.microsoft.com/office/drawing/2014/main" id="{B89D4A2D-9159-4BAC-8D25-BC884788763F}"/>
                </a:ext>
              </a:extLst>
            </p:cNvPr>
            <p:cNvSpPr/>
            <p:nvPr/>
          </p:nvSpPr>
          <p:spPr>
            <a:xfrm>
              <a:off x="1531975" y="3414375"/>
              <a:ext cx="526550" cy="246925"/>
            </a:xfrm>
            <a:custGeom>
              <a:avLst/>
              <a:gdLst/>
              <a:ahLst/>
              <a:cxnLst/>
              <a:rect l="l" t="t" r="r" b="b"/>
              <a:pathLst>
                <a:path w="21062" h="9877" extrusionOk="0">
                  <a:moveTo>
                    <a:pt x="19771" y="1"/>
                  </a:moveTo>
                  <a:lnTo>
                    <a:pt x="0" y="8656"/>
                  </a:lnTo>
                  <a:lnTo>
                    <a:pt x="132" y="9876"/>
                  </a:lnTo>
                  <a:lnTo>
                    <a:pt x="21062" y="3369"/>
                  </a:lnTo>
                  <a:lnTo>
                    <a:pt x="1977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8" name="Google Shape;3553;p80">
              <a:extLst>
                <a:ext uri="{FF2B5EF4-FFF2-40B4-BE49-F238E27FC236}">
                  <a16:creationId xmlns:a16="http://schemas.microsoft.com/office/drawing/2014/main" id="{E9C89EAF-7B5C-1A4C-7ECD-2C99C92E6E10}"/>
                </a:ext>
              </a:extLst>
            </p:cNvPr>
            <p:cNvSpPr/>
            <p:nvPr/>
          </p:nvSpPr>
          <p:spPr>
            <a:xfrm>
              <a:off x="1550875" y="3491125"/>
              <a:ext cx="105450" cy="104725"/>
            </a:xfrm>
            <a:custGeom>
              <a:avLst/>
              <a:gdLst/>
              <a:ahLst/>
              <a:cxnLst/>
              <a:rect l="l" t="t" r="r" b="b"/>
              <a:pathLst>
                <a:path w="4218" h="4189" extrusionOk="0">
                  <a:moveTo>
                    <a:pt x="295" y="0"/>
                  </a:moveTo>
                  <a:cubicBezTo>
                    <a:pt x="116" y="0"/>
                    <a:pt x="1" y="258"/>
                    <a:pt x="191" y="338"/>
                  </a:cubicBezTo>
                  <a:cubicBezTo>
                    <a:pt x="1849" y="1019"/>
                    <a:pt x="3181" y="2384"/>
                    <a:pt x="3811" y="4070"/>
                  </a:cubicBezTo>
                  <a:cubicBezTo>
                    <a:pt x="3842" y="4153"/>
                    <a:pt x="3914" y="4188"/>
                    <a:pt x="3986" y="4188"/>
                  </a:cubicBezTo>
                  <a:cubicBezTo>
                    <a:pt x="4101" y="4188"/>
                    <a:pt x="4217" y="4097"/>
                    <a:pt x="4167" y="3960"/>
                  </a:cubicBezTo>
                  <a:cubicBezTo>
                    <a:pt x="3496" y="2191"/>
                    <a:pt x="2112" y="736"/>
                    <a:pt x="365" y="14"/>
                  </a:cubicBezTo>
                  <a:cubicBezTo>
                    <a:pt x="341" y="5"/>
                    <a:pt x="317" y="0"/>
                    <a:pt x="29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9" name="Google Shape;3554;p80">
              <a:extLst>
                <a:ext uri="{FF2B5EF4-FFF2-40B4-BE49-F238E27FC236}">
                  <a16:creationId xmlns:a16="http://schemas.microsoft.com/office/drawing/2014/main" id="{2DC4C6BA-538D-273D-1737-DD37564D02D7}"/>
                </a:ext>
              </a:extLst>
            </p:cNvPr>
            <p:cNvSpPr/>
            <p:nvPr/>
          </p:nvSpPr>
          <p:spPr>
            <a:xfrm>
              <a:off x="1919700" y="3312525"/>
              <a:ext cx="67025" cy="180425"/>
            </a:xfrm>
            <a:custGeom>
              <a:avLst/>
              <a:gdLst/>
              <a:ahLst/>
              <a:cxnLst/>
              <a:rect l="l" t="t" r="r" b="b"/>
              <a:pathLst>
                <a:path w="2681" h="7217" extrusionOk="0">
                  <a:moveTo>
                    <a:pt x="2433" y="1"/>
                  </a:moveTo>
                  <a:cubicBezTo>
                    <a:pt x="2390" y="1"/>
                    <a:pt x="2346" y="21"/>
                    <a:pt x="2309" y="69"/>
                  </a:cubicBezTo>
                  <a:cubicBezTo>
                    <a:pt x="793" y="2061"/>
                    <a:pt x="0" y="4543"/>
                    <a:pt x="93" y="7045"/>
                  </a:cubicBezTo>
                  <a:cubicBezTo>
                    <a:pt x="98" y="7160"/>
                    <a:pt x="188" y="7216"/>
                    <a:pt x="278" y="7216"/>
                  </a:cubicBezTo>
                  <a:cubicBezTo>
                    <a:pt x="371" y="7216"/>
                    <a:pt x="464" y="7155"/>
                    <a:pt x="459" y="7035"/>
                  </a:cubicBezTo>
                  <a:cubicBezTo>
                    <a:pt x="366" y="4636"/>
                    <a:pt x="1120" y="2234"/>
                    <a:pt x="2575" y="314"/>
                  </a:cubicBezTo>
                  <a:cubicBezTo>
                    <a:pt x="2681" y="177"/>
                    <a:pt x="2561" y="1"/>
                    <a:pt x="243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3555;p80">
              <a:extLst>
                <a:ext uri="{FF2B5EF4-FFF2-40B4-BE49-F238E27FC236}">
                  <a16:creationId xmlns:a16="http://schemas.microsoft.com/office/drawing/2014/main" id="{18B47754-8B41-D2C9-67A6-AA799E5A20C4}"/>
                </a:ext>
              </a:extLst>
            </p:cNvPr>
            <p:cNvSpPr/>
            <p:nvPr/>
          </p:nvSpPr>
          <p:spPr>
            <a:xfrm>
              <a:off x="238125" y="3101700"/>
              <a:ext cx="593425" cy="390500"/>
            </a:xfrm>
            <a:custGeom>
              <a:avLst/>
              <a:gdLst/>
              <a:ahLst/>
              <a:cxnLst/>
              <a:rect l="l" t="t" r="r" b="b"/>
              <a:pathLst>
                <a:path w="23737" h="15620" extrusionOk="0">
                  <a:moveTo>
                    <a:pt x="8067" y="1"/>
                  </a:moveTo>
                  <a:cubicBezTo>
                    <a:pt x="6155" y="1"/>
                    <a:pt x="3173" y="779"/>
                    <a:pt x="0" y="4575"/>
                  </a:cubicBezTo>
                  <a:lnTo>
                    <a:pt x="18936" y="15620"/>
                  </a:lnTo>
                  <a:lnTo>
                    <a:pt x="23737" y="6001"/>
                  </a:lnTo>
                  <a:lnTo>
                    <a:pt x="10210" y="377"/>
                  </a:lnTo>
                  <a:cubicBezTo>
                    <a:pt x="10210" y="377"/>
                    <a:pt x="9397" y="1"/>
                    <a:pt x="8067" y="1"/>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3556;p80">
              <a:extLst>
                <a:ext uri="{FF2B5EF4-FFF2-40B4-BE49-F238E27FC236}">
                  <a16:creationId xmlns:a16="http://schemas.microsoft.com/office/drawing/2014/main" id="{8F2C5576-C11B-41DC-F51C-1825202E1066}"/>
                </a:ext>
              </a:extLst>
            </p:cNvPr>
            <p:cNvSpPr/>
            <p:nvPr/>
          </p:nvSpPr>
          <p:spPr>
            <a:xfrm>
              <a:off x="238125" y="3193175"/>
              <a:ext cx="513625" cy="299025"/>
            </a:xfrm>
            <a:custGeom>
              <a:avLst/>
              <a:gdLst/>
              <a:ahLst/>
              <a:cxnLst/>
              <a:rect l="l" t="t" r="r" b="b"/>
              <a:pathLst>
                <a:path w="20545" h="11961" extrusionOk="0">
                  <a:moveTo>
                    <a:pt x="813" y="1"/>
                  </a:moveTo>
                  <a:lnTo>
                    <a:pt x="0" y="916"/>
                  </a:lnTo>
                  <a:lnTo>
                    <a:pt x="18936" y="11961"/>
                  </a:lnTo>
                  <a:lnTo>
                    <a:pt x="20544" y="8739"/>
                  </a:lnTo>
                  <a:lnTo>
                    <a:pt x="813"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3557;p80">
              <a:extLst>
                <a:ext uri="{FF2B5EF4-FFF2-40B4-BE49-F238E27FC236}">
                  <a16:creationId xmlns:a16="http://schemas.microsoft.com/office/drawing/2014/main" id="{F7729A5E-D9E2-3EBA-CD9A-4BCF66AA72DE}"/>
                </a:ext>
              </a:extLst>
            </p:cNvPr>
            <p:cNvSpPr/>
            <p:nvPr/>
          </p:nvSpPr>
          <p:spPr>
            <a:xfrm>
              <a:off x="623275" y="3307875"/>
              <a:ext cx="175175" cy="84725"/>
            </a:xfrm>
            <a:custGeom>
              <a:avLst/>
              <a:gdLst/>
              <a:ahLst/>
              <a:cxnLst/>
              <a:rect l="l" t="t" r="r" b="b"/>
              <a:pathLst>
                <a:path w="7007" h="3389" extrusionOk="0">
                  <a:moveTo>
                    <a:pt x="6795" y="1"/>
                  </a:moveTo>
                  <a:cubicBezTo>
                    <a:pt x="6789" y="1"/>
                    <a:pt x="6783" y="1"/>
                    <a:pt x="6776" y="2"/>
                  </a:cubicBezTo>
                  <a:cubicBezTo>
                    <a:pt x="4284" y="234"/>
                    <a:pt x="1914" y="1322"/>
                    <a:pt x="134" y="3082"/>
                  </a:cubicBezTo>
                  <a:cubicBezTo>
                    <a:pt x="1" y="3208"/>
                    <a:pt x="122" y="3389"/>
                    <a:pt x="264" y="3389"/>
                  </a:cubicBezTo>
                  <a:cubicBezTo>
                    <a:pt x="305" y="3389"/>
                    <a:pt x="349" y="3373"/>
                    <a:pt x="388" y="3336"/>
                  </a:cubicBezTo>
                  <a:cubicBezTo>
                    <a:pt x="2097" y="1659"/>
                    <a:pt x="4374" y="590"/>
                    <a:pt x="6776" y="368"/>
                  </a:cubicBezTo>
                  <a:cubicBezTo>
                    <a:pt x="6992" y="346"/>
                    <a:pt x="7007" y="1"/>
                    <a:pt x="679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3558;p80">
              <a:extLst>
                <a:ext uri="{FF2B5EF4-FFF2-40B4-BE49-F238E27FC236}">
                  <a16:creationId xmlns:a16="http://schemas.microsoft.com/office/drawing/2014/main" id="{31B35799-7300-5021-6904-CAB37E6E3F55}"/>
                </a:ext>
              </a:extLst>
            </p:cNvPr>
            <p:cNvSpPr/>
            <p:nvPr/>
          </p:nvSpPr>
          <p:spPr>
            <a:xfrm>
              <a:off x="361725" y="3116500"/>
              <a:ext cx="34325" cy="142175"/>
            </a:xfrm>
            <a:custGeom>
              <a:avLst/>
              <a:gdLst/>
              <a:ahLst/>
              <a:cxnLst/>
              <a:rect l="l" t="t" r="r" b="b"/>
              <a:pathLst>
                <a:path w="1373" h="5687" extrusionOk="0">
                  <a:moveTo>
                    <a:pt x="545" y="1"/>
                  </a:moveTo>
                  <a:cubicBezTo>
                    <a:pt x="433" y="1"/>
                    <a:pt x="327" y="84"/>
                    <a:pt x="374" y="212"/>
                  </a:cubicBezTo>
                  <a:cubicBezTo>
                    <a:pt x="994" y="1899"/>
                    <a:pt x="885" y="3812"/>
                    <a:pt x="69" y="5409"/>
                  </a:cubicBezTo>
                  <a:cubicBezTo>
                    <a:pt x="1" y="5554"/>
                    <a:pt x="123" y="5686"/>
                    <a:pt x="241" y="5686"/>
                  </a:cubicBezTo>
                  <a:cubicBezTo>
                    <a:pt x="296" y="5686"/>
                    <a:pt x="350" y="5658"/>
                    <a:pt x="384" y="5592"/>
                  </a:cubicBezTo>
                  <a:cubicBezTo>
                    <a:pt x="1239" y="3912"/>
                    <a:pt x="1373" y="1909"/>
                    <a:pt x="731" y="129"/>
                  </a:cubicBezTo>
                  <a:cubicBezTo>
                    <a:pt x="698" y="39"/>
                    <a:pt x="620" y="1"/>
                    <a:pt x="5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3559;p80">
              <a:extLst>
                <a:ext uri="{FF2B5EF4-FFF2-40B4-BE49-F238E27FC236}">
                  <a16:creationId xmlns:a16="http://schemas.microsoft.com/office/drawing/2014/main" id="{50C2DDC0-F249-3578-7C97-811FF319CD6B}"/>
                </a:ext>
              </a:extLst>
            </p:cNvPr>
            <p:cNvSpPr/>
            <p:nvPr/>
          </p:nvSpPr>
          <p:spPr>
            <a:xfrm>
              <a:off x="854900" y="1499350"/>
              <a:ext cx="1054450" cy="1052350"/>
            </a:xfrm>
            <a:custGeom>
              <a:avLst/>
              <a:gdLst/>
              <a:ahLst/>
              <a:cxnLst/>
              <a:rect l="l" t="t" r="r" b="b"/>
              <a:pathLst>
                <a:path w="42178" h="42094" extrusionOk="0">
                  <a:moveTo>
                    <a:pt x="27170" y="1"/>
                  </a:moveTo>
                  <a:cubicBezTo>
                    <a:pt x="23656" y="1"/>
                    <a:pt x="20165" y="691"/>
                    <a:pt x="18978" y="1743"/>
                  </a:cubicBezTo>
                  <a:cubicBezTo>
                    <a:pt x="17147" y="3378"/>
                    <a:pt x="16681" y="9746"/>
                    <a:pt x="16559" y="12958"/>
                  </a:cubicBezTo>
                  <a:lnTo>
                    <a:pt x="0" y="27400"/>
                  </a:lnTo>
                  <a:lnTo>
                    <a:pt x="469" y="28296"/>
                  </a:lnTo>
                  <a:cubicBezTo>
                    <a:pt x="5065" y="36900"/>
                    <a:pt x="12754" y="41660"/>
                    <a:pt x="22690" y="42065"/>
                  </a:cubicBezTo>
                  <a:cubicBezTo>
                    <a:pt x="23167" y="42084"/>
                    <a:pt x="23637" y="42094"/>
                    <a:pt x="24101" y="42094"/>
                  </a:cubicBezTo>
                  <a:cubicBezTo>
                    <a:pt x="25359" y="42094"/>
                    <a:pt x="26565" y="42027"/>
                    <a:pt x="27694" y="41923"/>
                  </a:cubicBezTo>
                  <a:cubicBezTo>
                    <a:pt x="32626" y="41445"/>
                    <a:pt x="36136" y="40154"/>
                    <a:pt x="36329" y="40073"/>
                  </a:cubicBezTo>
                  <a:lnTo>
                    <a:pt x="36930" y="39848"/>
                  </a:lnTo>
                  <a:lnTo>
                    <a:pt x="37113" y="39238"/>
                  </a:lnTo>
                  <a:cubicBezTo>
                    <a:pt x="42177" y="21960"/>
                    <a:pt x="39797" y="10488"/>
                    <a:pt x="39553" y="9390"/>
                  </a:cubicBezTo>
                  <a:cubicBezTo>
                    <a:pt x="39236" y="7061"/>
                    <a:pt x="38638" y="5221"/>
                    <a:pt x="37762" y="3940"/>
                  </a:cubicBezTo>
                  <a:cubicBezTo>
                    <a:pt x="36380" y="1926"/>
                    <a:pt x="33705" y="613"/>
                    <a:pt x="30044" y="166"/>
                  </a:cubicBezTo>
                  <a:cubicBezTo>
                    <a:pt x="29117" y="54"/>
                    <a:pt x="28143" y="1"/>
                    <a:pt x="27170" y="1"/>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3560;p80">
              <a:extLst>
                <a:ext uri="{FF2B5EF4-FFF2-40B4-BE49-F238E27FC236}">
                  <a16:creationId xmlns:a16="http://schemas.microsoft.com/office/drawing/2014/main" id="{E8BDD103-454B-974A-67FC-C964499AF44D}"/>
                </a:ext>
              </a:extLst>
            </p:cNvPr>
            <p:cNvSpPr/>
            <p:nvPr/>
          </p:nvSpPr>
          <p:spPr>
            <a:xfrm>
              <a:off x="1413525" y="1519000"/>
              <a:ext cx="301775" cy="101925"/>
            </a:xfrm>
            <a:custGeom>
              <a:avLst/>
              <a:gdLst/>
              <a:ahLst/>
              <a:cxnLst/>
              <a:rect l="l" t="t" r="r" b="b"/>
              <a:pathLst>
                <a:path w="12071" h="4077" extrusionOk="0">
                  <a:moveTo>
                    <a:pt x="1006" y="0"/>
                  </a:moveTo>
                  <a:cubicBezTo>
                    <a:pt x="1006" y="0"/>
                    <a:pt x="1" y="2075"/>
                    <a:pt x="997" y="3000"/>
                  </a:cubicBezTo>
                  <a:cubicBezTo>
                    <a:pt x="1202" y="3186"/>
                    <a:pt x="1493" y="3261"/>
                    <a:pt x="1826" y="3261"/>
                  </a:cubicBezTo>
                  <a:cubicBezTo>
                    <a:pt x="3130" y="3261"/>
                    <a:pt x="5085" y="2126"/>
                    <a:pt x="5085" y="2126"/>
                  </a:cubicBezTo>
                  <a:cubicBezTo>
                    <a:pt x="5085" y="2126"/>
                    <a:pt x="6386" y="4076"/>
                    <a:pt x="8545" y="4076"/>
                  </a:cubicBezTo>
                  <a:cubicBezTo>
                    <a:pt x="8816" y="4076"/>
                    <a:pt x="9101" y="4045"/>
                    <a:pt x="9398" y="3976"/>
                  </a:cubicBezTo>
                  <a:cubicBezTo>
                    <a:pt x="12070" y="3366"/>
                    <a:pt x="10301" y="437"/>
                    <a:pt x="10301" y="437"/>
                  </a:cubicBezTo>
                  <a:lnTo>
                    <a:pt x="10301" y="437"/>
                  </a:lnTo>
                  <a:lnTo>
                    <a:pt x="5310" y="1506"/>
                  </a:lnTo>
                  <a:lnTo>
                    <a:pt x="100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3561;p80">
              <a:extLst>
                <a:ext uri="{FF2B5EF4-FFF2-40B4-BE49-F238E27FC236}">
                  <a16:creationId xmlns:a16="http://schemas.microsoft.com/office/drawing/2014/main" id="{2DA92AD3-F178-F270-A987-811F37764640}"/>
                </a:ext>
              </a:extLst>
            </p:cNvPr>
            <p:cNvSpPr/>
            <p:nvPr/>
          </p:nvSpPr>
          <p:spPr>
            <a:xfrm>
              <a:off x="1382275" y="1668250"/>
              <a:ext cx="122050" cy="91025"/>
            </a:xfrm>
            <a:custGeom>
              <a:avLst/>
              <a:gdLst/>
              <a:ahLst/>
              <a:cxnLst/>
              <a:rect l="l" t="t" r="r" b="b"/>
              <a:pathLst>
                <a:path w="4882" h="3641" extrusionOk="0">
                  <a:moveTo>
                    <a:pt x="2471" y="0"/>
                  </a:moveTo>
                  <a:cubicBezTo>
                    <a:pt x="2404" y="0"/>
                    <a:pt x="2336" y="3"/>
                    <a:pt x="2266" y="10"/>
                  </a:cubicBezTo>
                  <a:cubicBezTo>
                    <a:pt x="1" y="228"/>
                    <a:pt x="265" y="3641"/>
                    <a:pt x="2409" y="3641"/>
                  </a:cubicBezTo>
                  <a:cubicBezTo>
                    <a:pt x="2478" y="3641"/>
                    <a:pt x="2550" y="3637"/>
                    <a:pt x="2623" y="3630"/>
                  </a:cubicBezTo>
                  <a:cubicBezTo>
                    <a:pt x="4881" y="3414"/>
                    <a:pt x="4614" y="0"/>
                    <a:pt x="247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7" name="Google Shape;3562;p80">
              <a:extLst>
                <a:ext uri="{FF2B5EF4-FFF2-40B4-BE49-F238E27FC236}">
                  <a16:creationId xmlns:a16="http://schemas.microsoft.com/office/drawing/2014/main" id="{F2E47A21-F7C9-7EA4-832A-ABB7C1B96ED6}"/>
                </a:ext>
              </a:extLst>
            </p:cNvPr>
            <p:cNvSpPr/>
            <p:nvPr/>
          </p:nvSpPr>
          <p:spPr>
            <a:xfrm>
              <a:off x="1337475" y="1869125"/>
              <a:ext cx="122100" cy="91250"/>
            </a:xfrm>
            <a:custGeom>
              <a:avLst/>
              <a:gdLst/>
              <a:ahLst/>
              <a:cxnLst/>
              <a:rect l="l" t="t" r="r" b="b"/>
              <a:pathLst>
                <a:path w="4884" h="3650" extrusionOk="0">
                  <a:moveTo>
                    <a:pt x="2465" y="0"/>
                  </a:moveTo>
                  <a:cubicBezTo>
                    <a:pt x="2398" y="0"/>
                    <a:pt x="2330" y="3"/>
                    <a:pt x="2259" y="10"/>
                  </a:cubicBezTo>
                  <a:cubicBezTo>
                    <a:pt x="1" y="235"/>
                    <a:pt x="266" y="3650"/>
                    <a:pt x="2411" y="3650"/>
                  </a:cubicBezTo>
                  <a:cubicBezTo>
                    <a:pt x="2477" y="3650"/>
                    <a:pt x="2546" y="3646"/>
                    <a:pt x="2616" y="3640"/>
                  </a:cubicBezTo>
                  <a:cubicBezTo>
                    <a:pt x="4884" y="3412"/>
                    <a:pt x="4617" y="0"/>
                    <a:pt x="24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8" name="Google Shape;3563;p80">
              <a:extLst>
                <a:ext uri="{FF2B5EF4-FFF2-40B4-BE49-F238E27FC236}">
                  <a16:creationId xmlns:a16="http://schemas.microsoft.com/office/drawing/2014/main" id="{846DFA06-3E0C-F8E5-EA64-A812990A8E5F}"/>
                </a:ext>
              </a:extLst>
            </p:cNvPr>
            <p:cNvSpPr/>
            <p:nvPr/>
          </p:nvSpPr>
          <p:spPr>
            <a:xfrm>
              <a:off x="1256850" y="2068400"/>
              <a:ext cx="121900" cy="91325"/>
            </a:xfrm>
            <a:custGeom>
              <a:avLst/>
              <a:gdLst/>
              <a:ahLst/>
              <a:cxnLst/>
              <a:rect l="l" t="t" r="r" b="b"/>
              <a:pathLst>
                <a:path w="4876" h="3653" extrusionOk="0">
                  <a:moveTo>
                    <a:pt x="2463" y="1"/>
                  </a:moveTo>
                  <a:cubicBezTo>
                    <a:pt x="2397" y="1"/>
                    <a:pt x="2330" y="4"/>
                    <a:pt x="2260" y="11"/>
                  </a:cubicBezTo>
                  <a:cubicBezTo>
                    <a:pt x="1" y="238"/>
                    <a:pt x="269" y="3652"/>
                    <a:pt x="2414" y="3652"/>
                  </a:cubicBezTo>
                  <a:cubicBezTo>
                    <a:pt x="2480" y="3652"/>
                    <a:pt x="2547" y="3649"/>
                    <a:pt x="2616" y="3643"/>
                  </a:cubicBezTo>
                  <a:cubicBezTo>
                    <a:pt x="4876" y="3415"/>
                    <a:pt x="4617" y="1"/>
                    <a:pt x="246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9" name="Google Shape;3564;p80">
              <a:extLst>
                <a:ext uri="{FF2B5EF4-FFF2-40B4-BE49-F238E27FC236}">
                  <a16:creationId xmlns:a16="http://schemas.microsoft.com/office/drawing/2014/main" id="{D0ED7514-BCB8-D307-9495-7E57256391C7}"/>
                </a:ext>
              </a:extLst>
            </p:cNvPr>
            <p:cNvSpPr/>
            <p:nvPr/>
          </p:nvSpPr>
          <p:spPr>
            <a:xfrm>
              <a:off x="1188450" y="2254775"/>
              <a:ext cx="122150" cy="91050"/>
            </a:xfrm>
            <a:custGeom>
              <a:avLst/>
              <a:gdLst/>
              <a:ahLst/>
              <a:cxnLst/>
              <a:rect l="l" t="t" r="r" b="b"/>
              <a:pathLst>
                <a:path w="4886" h="3642" extrusionOk="0">
                  <a:moveTo>
                    <a:pt x="2463" y="0"/>
                  </a:moveTo>
                  <a:cubicBezTo>
                    <a:pt x="2397" y="0"/>
                    <a:pt x="2329" y="3"/>
                    <a:pt x="2260" y="10"/>
                  </a:cubicBezTo>
                  <a:cubicBezTo>
                    <a:pt x="1" y="228"/>
                    <a:pt x="269" y="3642"/>
                    <a:pt x="2414" y="3642"/>
                  </a:cubicBezTo>
                  <a:cubicBezTo>
                    <a:pt x="2480" y="3642"/>
                    <a:pt x="2547" y="3639"/>
                    <a:pt x="2616" y="3632"/>
                  </a:cubicBezTo>
                  <a:cubicBezTo>
                    <a:pt x="4885" y="3414"/>
                    <a:pt x="4617" y="0"/>
                    <a:pt x="246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0" name="Google Shape;3565;p80">
              <a:extLst>
                <a:ext uri="{FF2B5EF4-FFF2-40B4-BE49-F238E27FC236}">
                  <a16:creationId xmlns:a16="http://schemas.microsoft.com/office/drawing/2014/main" id="{AF0DF9C8-CDFC-9950-D5BE-6D05A491BAA0}"/>
                </a:ext>
              </a:extLst>
            </p:cNvPr>
            <p:cNvSpPr/>
            <p:nvPr/>
          </p:nvSpPr>
          <p:spPr>
            <a:xfrm>
              <a:off x="1633200" y="866150"/>
              <a:ext cx="569275" cy="728275"/>
            </a:xfrm>
            <a:custGeom>
              <a:avLst/>
              <a:gdLst/>
              <a:ahLst/>
              <a:cxnLst/>
              <a:rect l="l" t="t" r="r" b="b"/>
              <a:pathLst>
                <a:path w="22771" h="29131" extrusionOk="0">
                  <a:moveTo>
                    <a:pt x="12831" y="1"/>
                  </a:moveTo>
                  <a:cubicBezTo>
                    <a:pt x="12490" y="1"/>
                    <a:pt x="12310" y="344"/>
                    <a:pt x="12375" y="618"/>
                  </a:cubicBezTo>
                  <a:lnTo>
                    <a:pt x="11389" y="698"/>
                  </a:lnTo>
                  <a:cubicBezTo>
                    <a:pt x="12651" y="3161"/>
                    <a:pt x="13303" y="5987"/>
                    <a:pt x="13159" y="8968"/>
                  </a:cubicBezTo>
                  <a:cubicBezTo>
                    <a:pt x="12925" y="13849"/>
                    <a:pt x="11755" y="17196"/>
                    <a:pt x="9905" y="19473"/>
                  </a:cubicBezTo>
                  <a:cubicBezTo>
                    <a:pt x="7526" y="22402"/>
                    <a:pt x="4028" y="23561"/>
                    <a:pt x="1" y="23947"/>
                  </a:cubicBezTo>
                  <a:lnTo>
                    <a:pt x="193" y="24833"/>
                  </a:lnTo>
                  <a:lnTo>
                    <a:pt x="560" y="26532"/>
                  </a:lnTo>
                  <a:cubicBezTo>
                    <a:pt x="560" y="26532"/>
                    <a:pt x="508" y="26602"/>
                    <a:pt x="367" y="26705"/>
                  </a:cubicBezTo>
                  <a:cubicBezTo>
                    <a:pt x="955" y="27344"/>
                    <a:pt x="1668" y="27884"/>
                    <a:pt x="2441" y="28291"/>
                  </a:cubicBezTo>
                  <a:cubicBezTo>
                    <a:pt x="3501" y="28846"/>
                    <a:pt x="4668" y="29130"/>
                    <a:pt x="5832" y="29130"/>
                  </a:cubicBezTo>
                  <a:cubicBezTo>
                    <a:pt x="7102" y="29130"/>
                    <a:pt x="8368" y="28792"/>
                    <a:pt x="9488" y="28096"/>
                  </a:cubicBezTo>
                  <a:cubicBezTo>
                    <a:pt x="11380" y="26907"/>
                    <a:pt x="12651" y="24862"/>
                    <a:pt x="12905" y="22656"/>
                  </a:cubicBezTo>
                  <a:cubicBezTo>
                    <a:pt x="13776" y="22950"/>
                    <a:pt x="14688" y="23104"/>
                    <a:pt x="15602" y="23104"/>
                  </a:cubicBezTo>
                  <a:cubicBezTo>
                    <a:pt x="16204" y="23104"/>
                    <a:pt x="16807" y="23037"/>
                    <a:pt x="17401" y="22900"/>
                  </a:cubicBezTo>
                  <a:cubicBezTo>
                    <a:pt x="20125" y="22250"/>
                    <a:pt x="22383" y="19871"/>
                    <a:pt x="22588" y="17032"/>
                  </a:cubicBezTo>
                  <a:cubicBezTo>
                    <a:pt x="22771" y="14633"/>
                    <a:pt x="21377" y="12282"/>
                    <a:pt x="19200" y="11328"/>
                  </a:cubicBezTo>
                  <a:cubicBezTo>
                    <a:pt x="20054" y="10666"/>
                    <a:pt x="20847" y="9944"/>
                    <a:pt x="21397" y="9009"/>
                  </a:cubicBezTo>
                  <a:cubicBezTo>
                    <a:pt x="22668" y="6852"/>
                    <a:pt x="21753" y="4279"/>
                    <a:pt x="20054" y="2663"/>
                  </a:cubicBezTo>
                  <a:cubicBezTo>
                    <a:pt x="18153" y="862"/>
                    <a:pt x="15397" y="383"/>
                    <a:pt x="12915" y="8"/>
                  </a:cubicBezTo>
                  <a:cubicBezTo>
                    <a:pt x="12886" y="3"/>
                    <a:pt x="12858" y="1"/>
                    <a:pt x="12831"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1" name="Google Shape;3566;p80">
              <a:extLst>
                <a:ext uri="{FF2B5EF4-FFF2-40B4-BE49-F238E27FC236}">
                  <a16:creationId xmlns:a16="http://schemas.microsoft.com/office/drawing/2014/main" id="{995D984A-8E0D-6EDD-169A-7A07026419F7}"/>
                </a:ext>
              </a:extLst>
            </p:cNvPr>
            <p:cNvSpPr/>
            <p:nvPr/>
          </p:nvSpPr>
          <p:spPr>
            <a:xfrm>
              <a:off x="1160550" y="666050"/>
              <a:ext cx="805225" cy="801250"/>
            </a:xfrm>
            <a:custGeom>
              <a:avLst/>
              <a:gdLst/>
              <a:ahLst/>
              <a:cxnLst/>
              <a:rect l="l" t="t" r="r" b="b"/>
              <a:pathLst>
                <a:path w="32209" h="32050" extrusionOk="0">
                  <a:moveTo>
                    <a:pt x="16283" y="1"/>
                  </a:moveTo>
                  <a:cubicBezTo>
                    <a:pt x="7878" y="1"/>
                    <a:pt x="853" y="6789"/>
                    <a:pt x="447" y="15488"/>
                  </a:cubicBezTo>
                  <a:cubicBezTo>
                    <a:pt x="0" y="25129"/>
                    <a:pt x="3671" y="29063"/>
                    <a:pt x="9112" y="30865"/>
                  </a:cubicBezTo>
                  <a:cubicBezTo>
                    <a:pt x="9478" y="30987"/>
                    <a:pt x="9864" y="31096"/>
                    <a:pt x="10242" y="31199"/>
                  </a:cubicBezTo>
                  <a:cubicBezTo>
                    <a:pt x="10862" y="31363"/>
                    <a:pt x="11501" y="31514"/>
                    <a:pt x="12153" y="31636"/>
                  </a:cubicBezTo>
                  <a:cubicBezTo>
                    <a:pt x="12256" y="31658"/>
                    <a:pt x="12346" y="31668"/>
                    <a:pt x="12448" y="31687"/>
                  </a:cubicBezTo>
                  <a:cubicBezTo>
                    <a:pt x="12519" y="31697"/>
                    <a:pt x="12600" y="31719"/>
                    <a:pt x="12670" y="31729"/>
                  </a:cubicBezTo>
                  <a:cubicBezTo>
                    <a:pt x="12875" y="31758"/>
                    <a:pt x="13078" y="31790"/>
                    <a:pt x="13281" y="31819"/>
                  </a:cubicBezTo>
                  <a:cubicBezTo>
                    <a:pt x="14013" y="31921"/>
                    <a:pt x="14757" y="31992"/>
                    <a:pt x="15519" y="32024"/>
                  </a:cubicBezTo>
                  <a:cubicBezTo>
                    <a:pt x="15918" y="32041"/>
                    <a:pt x="16314" y="32050"/>
                    <a:pt x="16706" y="32050"/>
                  </a:cubicBezTo>
                  <a:cubicBezTo>
                    <a:pt x="17453" y="32050"/>
                    <a:pt x="18187" y="32018"/>
                    <a:pt x="18907" y="31951"/>
                  </a:cubicBezTo>
                  <a:cubicBezTo>
                    <a:pt x="22934" y="31565"/>
                    <a:pt x="26432" y="30406"/>
                    <a:pt x="28811" y="27477"/>
                  </a:cubicBezTo>
                  <a:cubicBezTo>
                    <a:pt x="30661" y="25200"/>
                    <a:pt x="31831" y="21853"/>
                    <a:pt x="32065" y="16972"/>
                  </a:cubicBezTo>
                  <a:cubicBezTo>
                    <a:pt x="32209" y="13991"/>
                    <a:pt x="31557" y="11165"/>
                    <a:pt x="30295" y="8702"/>
                  </a:cubicBezTo>
                  <a:cubicBezTo>
                    <a:pt x="27784" y="3760"/>
                    <a:pt x="22841" y="294"/>
                    <a:pt x="17015" y="18"/>
                  </a:cubicBezTo>
                  <a:cubicBezTo>
                    <a:pt x="16770" y="7"/>
                    <a:pt x="16526" y="1"/>
                    <a:pt x="16283"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2" name="Google Shape;3567;p80">
              <a:extLst>
                <a:ext uri="{FF2B5EF4-FFF2-40B4-BE49-F238E27FC236}">
                  <a16:creationId xmlns:a16="http://schemas.microsoft.com/office/drawing/2014/main" id="{CC5CA7AD-7C6B-A03C-E883-B776186E616C}"/>
                </a:ext>
              </a:extLst>
            </p:cNvPr>
            <p:cNvSpPr/>
            <p:nvPr/>
          </p:nvSpPr>
          <p:spPr>
            <a:xfrm>
              <a:off x="956125" y="551075"/>
              <a:ext cx="1065075" cy="986750"/>
            </a:xfrm>
            <a:custGeom>
              <a:avLst/>
              <a:gdLst/>
              <a:ahLst/>
              <a:cxnLst/>
              <a:rect l="l" t="t" r="r" b="b"/>
              <a:pathLst>
                <a:path w="42603" h="39470" extrusionOk="0">
                  <a:moveTo>
                    <a:pt x="23923" y="0"/>
                  </a:moveTo>
                  <a:cubicBezTo>
                    <a:pt x="21186" y="0"/>
                    <a:pt x="18446" y="722"/>
                    <a:pt x="16088" y="2115"/>
                  </a:cubicBezTo>
                  <a:cubicBezTo>
                    <a:pt x="12915" y="3997"/>
                    <a:pt x="10464" y="7077"/>
                    <a:pt x="9327" y="10587"/>
                  </a:cubicBezTo>
                  <a:cubicBezTo>
                    <a:pt x="9000" y="10551"/>
                    <a:pt x="8671" y="10533"/>
                    <a:pt x="8343" y="10533"/>
                  </a:cubicBezTo>
                  <a:cubicBezTo>
                    <a:pt x="7936" y="10533"/>
                    <a:pt x="7529" y="10561"/>
                    <a:pt x="7130" y="10616"/>
                  </a:cubicBezTo>
                  <a:cubicBezTo>
                    <a:pt x="6081" y="10760"/>
                    <a:pt x="5065" y="11105"/>
                    <a:pt x="4170" y="11654"/>
                  </a:cubicBezTo>
                  <a:cubicBezTo>
                    <a:pt x="2512" y="12672"/>
                    <a:pt x="1292" y="14461"/>
                    <a:pt x="1189" y="16404"/>
                  </a:cubicBezTo>
                  <a:cubicBezTo>
                    <a:pt x="1089" y="18346"/>
                    <a:pt x="2217" y="20350"/>
                    <a:pt x="4018" y="21073"/>
                  </a:cubicBezTo>
                  <a:cubicBezTo>
                    <a:pt x="2278" y="21551"/>
                    <a:pt x="845" y="23025"/>
                    <a:pt x="428" y="24795"/>
                  </a:cubicBezTo>
                  <a:cubicBezTo>
                    <a:pt x="1" y="26555"/>
                    <a:pt x="611" y="28517"/>
                    <a:pt x="1944" y="29738"/>
                  </a:cubicBezTo>
                  <a:cubicBezTo>
                    <a:pt x="2883" y="30585"/>
                    <a:pt x="4151" y="31042"/>
                    <a:pt x="5417" y="31042"/>
                  </a:cubicBezTo>
                  <a:cubicBezTo>
                    <a:pt x="5960" y="31042"/>
                    <a:pt x="6502" y="30958"/>
                    <a:pt x="7018" y="30785"/>
                  </a:cubicBezTo>
                  <a:lnTo>
                    <a:pt x="7018" y="30785"/>
                  </a:lnTo>
                  <a:cubicBezTo>
                    <a:pt x="6286" y="32544"/>
                    <a:pt x="6925" y="34770"/>
                    <a:pt x="8473" y="35879"/>
                  </a:cubicBezTo>
                  <a:cubicBezTo>
                    <a:pt x="9185" y="36391"/>
                    <a:pt x="10061" y="36643"/>
                    <a:pt x="10938" y="36643"/>
                  </a:cubicBezTo>
                  <a:cubicBezTo>
                    <a:pt x="11962" y="36643"/>
                    <a:pt x="12988" y="36299"/>
                    <a:pt x="13759" y="35625"/>
                  </a:cubicBezTo>
                  <a:cubicBezTo>
                    <a:pt x="14172" y="37766"/>
                    <a:pt x="16243" y="39470"/>
                    <a:pt x="18431" y="39470"/>
                  </a:cubicBezTo>
                  <a:cubicBezTo>
                    <a:pt x="18457" y="39470"/>
                    <a:pt x="18483" y="39469"/>
                    <a:pt x="18509" y="39469"/>
                  </a:cubicBezTo>
                  <a:cubicBezTo>
                    <a:pt x="20330" y="39430"/>
                    <a:pt x="22039" y="38219"/>
                    <a:pt x="22771" y="36562"/>
                  </a:cubicBezTo>
                  <a:cubicBezTo>
                    <a:pt x="21936" y="36489"/>
                    <a:pt x="21123" y="36389"/>
                    <a:pt x="20330" y="36235"/>
                  </a:cubicBezTo>
                  <a:cubicBezTo>
                    <a:pt x="19090" y="35991"/>
                    <a:pt x="17899" y="35695"/>
                    <a:pt x="16791" y="35290"/>
                  </a:cubicBezTo>
                  <a:cubicBezTo>
                    <a:pt x="14157" y="34334"/>
                    <a:pt x="11970" y="32828"/>
                    <a:pt x="10516" y="30338"/>
                  </a:cubicBezTo>
                  <a:cubicBezTo>
                    <a:pt x="9132" y="27958"/>
                    <a:pt x="8412" y="24663"/>
                    <a:pt x="8624" y="20087"/>
                  </a:cubicBezTo>
                  <a:cubicBezTo>
                    <a:pt x="8727" y="18000"/>
                    <a:pt x="9205" y="16018"/>
                    <a:pt x="9998" y="14217"/>
                  </a:cubicBezTo>
                  <a:cubicBezTo>
                    <a:pt x="10242" y="14290"/>
                    <a:pt x="10496" y="14339"/>
                    <a:pt x="10740" y="14380"/>
                  </a:cubicBezTo>
                  <a:cubicBezTo>
                    <a:pt x="11251" y="14460"/>
                    <a:pt x="11767" y="14499"/>
                    <a:pt x="12282" y="14499"/>
                  </a:cubicBezTo>
                  <a:cubicBezTo>
                    <a:pt x="14979" y="14499"/>
                    <a:pt x="17668" y="13431"/>
                    <a:pt x="19598" y="11554"/>
                  </a:cubicBezTo>
                  <a:lnTo>
                    <a:pt x="19598" y="11554"/>
                  </a:lnTo>
                  <a:cubicBezTo>
                    <a:pt x="19434" y="11808"/>
                    <a:pt x="19322" y="12093"/>
                    <a:pt x="19251" y="12376"/>
                  </a:cubicBezTo>
                  <a:cubicBezTo>
                    <a:pt x="19261" y="12386"/>
                    <a:pt x="19251" y="12386"/>
                    <a:pt x="19251" y="12386"/>
                  </a:cubicBezTo>
                  <a:cubicBezTo>
                    <a:pt x="19151" y="12864"/>
                    <a:pt x="19161" y="13362"/>
                    <a:pt x="19302" y="13831"/>
                  </a:cubicBezTo>
                  <a:cubicBezTo>
                    <a:pt x="19547" y="14583"/>
                    <a:pt x="20127" y="15215"/>
                    <a:pt x="20860" y="15520"/>
                  </a:cubicBezTo>
                  <a:cubicBezTo>
                    <a:pt x="21021" y="15591"/>
                    <a:pt x="21175" y="15642"/>
                    <a:pt x="21348" y="15671"/>
                  </a:cubicBezTo>
                  <a:lnTo>
                    <a:pt x="21358" y="15671"/>
                  </a:lnTo>
                  <a:cubicBezTo>
                    <a:pt x="21585" y="15726"/>
                    <a:pt x="21818" y="15749"/>
                    <a:pt x="22053" y="15749"/>
                  </a:cubicBezTo>
                  <a:cubicBezTo>
                    <a:pt x="22173" y="15749"/>
                    <a:pt x="22294" y="15743"/>
                    <a:pt x="22414" y="15732"/>
                  </a:cubicBezTo>
                  <a:cubicBezTo>
                    <a:pt x="22922" y="15703"/>
                    <a:pt x="23432" y="15581"/>
                    <a:pt x="23911" y="15437"/>
                  </a:cubicBezTo>
                  <a:cubicBezTo>
                    <a:pt x="26788" y="14563"/>
                    <a:pt x="29351" y="12713"/>
                    <a:pt x="31089" y="10263"/>
                  </a:cubicBezTo>
                  <a:cubicBezTo>
                    <a:pt x="31384" y="15132"/>
                    <a:pt x="36124" y="18032"/>
                    <a:pt x="37994" y="18966"/>
                  </a:cubicBezTo>
                  <a:cubicBezTo>
                    <a:pt x="37994" y="18966"/>
                    <a:pt x="39266" y="17878"/>
                    <a:pt x="39978" y="17746"/>
                  </a:cubicBezTo>
                  <a:cubicBezTo>
                    <a:pt x="40167" y="17711"/>
                    <a:pt x="40360" y="17694"/>
                    <a:pt x="40554" y="17694"/>
                  </a:cubicBezTo>
                  <a:cubicBezTo>
                    <a:pt x="41091" y="17694"/>
                    <a:pt x="41632" y="17825"/>
                    <a:pt x="42104" y="18073"/>
                  </a:cubicBezTo>
                  <a:cubicBezTo>
                    <a:pt x="42204" y="18122"/>
                    <a:pt x="42297" y="18183"/>
                    <a:pt x="42387" y="18244"/>
                  </a:cubicBezTo>
                  <a:cubicBezTo>
                    <a:pt x="42541" y="15937"/>
                    <a:pt x="42602" y="12784"/>
                    <a:pt x="41645" y="10882"/>
                  </a:cubicBezTo>
                  <a:cubicBezTo>
                    <a:pt x="40720" y="9030"/>
                    <a:pt x="38921" y="7504"/>
                    <a:pt x="36886" y="7273"/>
                  </a:cubicBezTo>
                  <a:cubicBezTo>
                    <a:pt x="34853" y="3956"/>
                    <a:pt x="31497" y="1454"/>
                    <a:pt x="27713" y="477"/>
                  </a:cubicBezTo>
                  <a:cubicBezTo>
                    <a:pt x="26477" y="157"/>
                    <a:pt x="25200" y="0"/>
                    <a:pt x="23923"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3" name="Google Shape;3568;p80">
              <a:extLst>
                <a:ext uri="{FF2B5EF4-FFF2-40B4-BE49-F238E27FC236}">
                  <a16:creationId xmlns:a16="http://schemas.microsoft.com/office/drawing/2014/main" id="{9F45E08D-6770-E3B9-0523-A55BE2F7E851}"/>
                </a:ext>
              </a:extLst>
            </p:cNvPr>
            <p:cNvSpPr/>
            <p:nvPr/>
          </p:nvSpPr>
          <p:spPr>
            <a:xfrm>
              <a:off x="1660350" y="1135550"/>
              <a:ext cx="156175" cy="147100"/>
            </a:xfrm>
            <a:custGeom>
              <a:avLst/>
              <a:gdLst/>
              <a:ahLst/>
              <a:cxnLst/>
              <a:rect l="l" t="t" r="r" b="b"/>
              <a:pathLst>
                <a:path w="6247" h="5884" extrusionOk="0">
                  <a:moveTo>
                    <a:pt x="3078" y="1"/>
                  </a:moveTo>
                  <a:cubicBezTo>
                    <a:pt x="1545" y="1"/>
                    <a:pt x="250" y="1148"/>
                    <a:pt x="123" y="2675"/>
                  </a:cubicBezTo>
                  <a:cubicBezTo>
                    <a:pt x="1" y="4294"/>
                    <a:pt x="1243" y="5717"/>
                    <a:pt x="2900" y="5870"/>
                  </a:cubicBezTo>
                  <a:cubicBezTo>
                    <a:pt x="2995" y="5879"/>
                    <a:pt x="3090" y="5883"/>
                    <a:pt x="3183" y="5883"/>
                  </a:cubicBezTo>
                  <a:cubicBezTo>
                    <a:pt x="4710" y="5883"/>
                    <a:pt x="6001" y="4740"/>
                    <a:pt x="6125" y="3215"/>
                  </a:cubicBezTo>
                  <a:cubicBezTo>
                    <a:pt x="6247" y="1599"/>
                    <a:pt x="5004" y="164"/>
                    <a:pt x="3347" y="13"/>
                  </a:cubicBezTo>
                  <a:cubicBezTo>
                    <a:pt x="3257" y="5"/>
                    <a:pt x="3167" y="1"/>
                    <a:pt x="3078"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4" name="Google Shape;3569;p80">
              <a:extLst>
                <a:ext uri="{FF2B5EF4-FFF2-40B4-BE49-F238E27FC236}">
                  <a16:creationId xmlns:a16="http://schemas.microsoft.com/office/drawing/2014/main" id="{D6AA758B-3B9B-7AC6-1701-D9242D4AFC1C}"/>
                </a:ext>
              </a:extLst>
            </p:cNvPr>
            <p:cNvSpPr/>
            <p:nvPr/>
          </p:nvSpPr>
          <p:spPr>
            <a:xfrm>
              <a:off x="1196600" y="1124325"/>
              <a:ext cx="156175" cy="147100"/>
            </a:xfrm>
            <a:custGeom>
              <a:avLst/>
              <a:gdLst/>
              <a:ahLst/>
              <a:cxnLst/>
              <a:rect l="l" t="t" r="r" b="b"/>
              <a:pathLst>
                <a:path w="6247" h="5884" extrusionOk="0">
                  <a:moveTo>
                    <a:pt x="3082" y="1"/>
                  </a:moveTo>
                  <a:cubicBezTo>
                    <a:pt x="1547" y="1"/>
                    <a:pt x="250" y="1149"/>
                    <a:pt x="123" y="2678"/>
                  </a:cubicBezTo>
                  <a:cubicBezTo>
                    <a:pt x="1" y="4296"/>
                    <a:pt x="1243" y="5719"/>
                    <a:pt x="2901" y="5870"/>
                  </a:cubicBezTo>
                  <a:cubicBezTo>
                    <a:pt x="2997" y="5879"/>
                    <a:pt x="3092" y="5884"/>
                    <a:pt x="3187" y="5884"/>
                  </a:cubicBezTo>
                  <a:cubicBezTo>
                    <a:pt x="4712" y="5884"/>
                    <a:pt x="6001" y="4739"/>
                    <a:pt x="6125" y="3217"/>
                  </a:cubicBezTo>
                  <a:cubicBezTo>
                    <a:pt x="6247" y="1599"/>
                    <a:pt x="5004" y="166"/>
                    <a:pt x="3347" y="12"/>
                  </a:cubicBezTo>
                  <a:cubicBezTo>
                    <a:pt x="3258" y="5"/>
                    <a:pt x="3169" y="1"/>
                    <a:pt x="3082"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5" name="Google Shape;3570;p80">
              <a:extLst>
                <a:ext uri="{FF2B5EF4-FFF2-40B4-BE49-F238E27FC236}">
                  <a16:creationId xmlns:a16="http://schemas.microsoft.com/office/drawing/2014/main" id="{1468A1B3-B603-617E-6B37-E835F9AC8637}"/>
                </a:ext>
              </a:extLst>
            </p:cNvPr>
            <p:cNvSpPr/>
            <p:nvPr/>
          </p:nvSpPr>
          <p:spPr>
            <a:xfrm>
              <a:off x="1444525" y="1456925"/>
              <a:ext cx="202675" cy="96700"/>
            </a:xfrm>
            <a:custGeom>
              <a:avLst/>
              <a:gdLst/>
              <a:ahLst/>
              <a:cxnLst/>
              <a:rect l="l" t="t" r="r" b="b"/>
              <a:pathLst>
                <a:path w="8107" h="3868" extrusionOk="0">
                  <a:moveTo>
                    <a:pt x="794" y="1"/>
                  </a:moveTo>
                  <a:lnTo>
                    <a:pt x="274" y="1648"/>
                  </a:lnTo>
                  <a:lnTo>
                    <a:pt x="1" y="2525"/>
                  </a:lnTo>
                  <a:cubicBezTo>
                    <a:pt x="1" y="2525"/>
                    <a:pt x="823" y="3704"/>
                    <a:pt x="3996" y="3855"/>
                  </a:cubicBezTo>
                  <a:cubicBezTo>
                    <a:pt x="4179" y="3867"/>
                    <a:pt x="4353" y="3867"/>
                    <a:pt x="4526" y="3867"/>
                  </a:cubicBezTo>
                  <a:lnTo>
                    <a:pt x="4536" y="3867"/>
                  </a:lnTo>
                  <a:cubicBezTo>
                    <a:pt x="4554" y="3867"/>
                    <a:pt x="4573" y="3867"/>
                    <a:pt x="4591" y="3867"/>
                  </a:cubicBezTo>
                  <a:cubicBezTo>
                    <a:pt x="6577" y="3867"/>
                    <a:pt x="7539" y="3345"/>
                    <a:pt x="7914" y="3074"/>
                  </a:cubicBezTo>
                  <a:cubicBezTo>
                    <a:pt x="8055" y="2971"/>
                    <a:pt x="8107" y="2901"/>
                    <a:pt x="8107" y="2901"/>
                  </a:cubicBezTo>
                  <a:lnTo>
                    <a:pt x="7740" y="1202"/>
                  </a:lnTo>
                  <a:lnTo>
                    <a:pt x="7548" y="316"/>
                  </a:lnTo>
                  <a:cubicBezTo>
                    <a:pt x="6828" y="383"/>
                    <a:pt x="6094" y="415"/>
                    <a:pt x="5347" y="415"/>
                  </a:cubicBezTo>
                  <a:cubicBezTo>
                    <a:pt x="4955" y="415"/>
                    <a:pt x="4559" y="406"/>
                    <a:pt x="4160" y="389"/>
                  </a:cubicBezTo>
                  <a:cubicBezTo>
                    <a:pt x="3398" y="357"/>
                    <a:pt x="2654" y="286"/>
                    <a:pt x="1922" y="184"/>
                  </a:cubicBezTo>
                  <a:cubicBezTo>
                    <a:pt x="1719" y="155"/>
                    <a:pt x="1516" y="123"/>
                    <a:pt x="1311" y="94"/>
                  </a:cubicBezTo>
                  <a:cubicBezTo>
                    <a:pt x="1241" y="84"/>
                    <a:pt x="1160" y="62"/>
                    <a:pt x="1089" y="52"/>
                  </a:cubicBezTo>
                  <a:cubicBezTo>
                    <a:pt x="987" y="33"/>
                    <a:pt x="897" y="23"/>
                    <a:pt x="794"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6" name="Google Shape;3571;p80">
              <a:extLst>
                <a:ext uri="{FF2B5EF4-FFF2-40B4-BE49-F238E27FC236}">
                  <a16:creationId xmlns:a16="http://schemas.microsoft.com/office/drawing/2014/main" id="{2A4B2C25-EFA8-807E-F9C8-E9142D5A82D5}"/>
                </a:ext>
              </a:extLst>
            </p:cNvPr>
            <p:cNvSpPr/>
            <p:nvPr/>
          </p:nvSpPr>
          <p:spPr>
            <a:xfrm>
              <a:off x="1444525" y="1456925"/>
              <a:ext cx="188700" cy="69100"/>
            </a:xfrm>
            <a:custGeom>
              <a:avLst/>
              <a:gdLst/>
              <a:ahLst/>
              <a:cxnLst/>
              <a:rect l="l" t="t" r="r" b="b"/>
              <a:pathLst>
                <a:path w="7548" h="2764" extrusionOk="0">
                  <a:moveTo>
                    <a:pt x="794" y="1"/>
                  </a:moveTo>
                  <a:lnTo>
                    <a:pt x="1" y="2525"/>
                  </a:lnTo>
                  <a:cubicBezTo>
                    <a:pt x="636" y="2692"/>
                    <a:pt x="1247" y="2764"/>
                    <a:pt x="1826" y="2764"/>
                  </a:cubicBezTo>
                  <a:cubicBezTo>
                    <a:pt x="5217" y="2764"/>
                    <a:pt x="7548" y="316"/>
                    <a:pt x="7548" y="316"/>
                  </a:cubicBezTo>
                  <a:lnTo>
                    <a:pt x="7535" y="316"/>
                  </a:lnTo>
                  <a:cubicBezTo>
                    <a:pt x="6814" y="383"/>
                    <a:pt x="6084" y="420"/>
                    <a:pt x="5339" y="420"/>
                  </a:cubicBezTo>
                  <a:cubicBezTo>
                    <a:pt x="4950" y="420"/>
                    <a:pt x="4557" y="410"/>
                    <a:pt x="4160" y="389"/>
                  </a:cubicBezTo>
                  <a:cubicBezTo>
                    <a:pt x="3000" y="338"/>
                    <a:pt x="1873" y="206"/>
                    <a:pt x="794"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7" name="Google Shape;3572;p80">
              <a:extLst>
                <a:ext uri="{FF2B5EF4-FFF2-40B4-BE49-F238E27FC236}">
                  <a16:creationId xmlns:a16="http://schemas.microsoft.com/office/drawing/2014/main" id="{163AC500-DE79-3A0E-AAB7-B96332BF1ECE}"/>
                </a:ext>
              </a:extLst>
            </p:cNvPr>
            <p:cNvSpPr/>
            <p:nvPr/>
          </p:nvSpPr>
          <p:spPr>
            <a:xfrm>
              <a:off x="1632900" y="915925"/>
              <a:ext cx="122375" cy="61525"/>
            </a:xfrm>
            <a:custGeom>
              <a:avLst/>
              <a:gdLst/>
              <a:ahLst/>
              <a:cxnLst/>
              <a:rect l="l" t="t" r="r" b="b"/>
              <a:pathLst>
                <a:path w="4895" h="2461" extrusionOk="0">
                  <a:moveTo>
                    <a:pt x="1348" y="0"/>
                  </a:moveTo>
                  <a:cubicBezTo>
                    <a:pt x="671" y="0"/>
                    <a:pt x="133" y="382"/>
                    <a:pt x="74" y="762"/>
                  </a:cubicBezTo>
                  <a:cubicBezTo>
                    <a:pt x="0" y="1221"/>
                    <a:pt x="755" y="1312"/>
                    <a:pt x="1487" y="1526"/>
                  </a:cubicBezTo>
                  <a:cubicBezTo>
                    <a:pt x="2327" y="1776"/>
                    <a:pt x="4061" y="2460"/>
                    <a:pt x="4525" y="2460"/>
                  </a:cubicBezTo>
                  <a:cubicBezTo>
                    <a:pt x="4588" y="2460"/>
                    <a:pt x="4627" y="2448"/>
                    <a:pt x="4638" y="2420"/>
                  </a:cubicBezTo>
                  <a:cubicBezTo>
                    <a:pt x="4894" y="1739"/>
                    <a:pt x="2807" y="306"/>
                    <a:pt x="1770" y="50"/>
                  </a:cubicBezTo>
                  <a:cubicBezTo>
                    <a:pt x="1626" y="16"/>
                    <a:pt x="1484" y="0"/>
                    <a:pt x="134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8" name="Google Shape;3573;p80">
              <a:extLst>
                <a:ext uri="{FF2B5EF4-FFF2-40B4-BE49-F238E27FC236}">
                  <a16:creationId xmlns:a16="http://schemas.microsoft.com/office/drawing/2014/main" id="{7D095E9E-A6FA-75BD-8523-031054FC81C0}"/>
                </a:ext>
              </a:extLst>
            </p:cNvPr>
            <p:cNvSpPr/>
            <p:nvPr/>
          </p:nvSpPr>
          <p:spPr>
            <a:xfrm>
              <a:off x="1890475" y="993525"/>
              <a:ext cx="180575" cy="289900"/>
            </a:xfrm>
            <a:custGeom>
              <a:avLst/>
              <a:gdLst/>
              <a:ahLst/>
              <a:cxnLst/>
              <a:rect l="l" t="t" r="r" b="b"/>
              <a:pathLst>
                <a:path w="7223" h="11596" extrusionOk="0">
                  <a:moveTo>
                    <a:pt x="3199" y="0"/>
                  </a:moveTo>
                  <a:cubicBezTo>
                    <a:pt x="2857" y="0"/>
                    <a:pt x="2514" y="53"/>
                    <a:pt x="2187" y="160"/>
                  </a:cubicBezTo>
                  <a:cubicBezTo>
                    <a:pt x="1352" y="436"/>
                    <a:pt x="652" y="1056"/>
                    <a:pt x="276" y="1849"/>
                  </a:cubicBezTo>
                  <a:lnTo>
                    <a:pt x="0" y="11298"/>
                  </a:lnTo>
                  <a:cubicBezTo>
                    <a:pt x="327" y="11420"/>
                    <a:pt x="661" y="11510"/>
                    <a:pt x="1008" y="11561"/>
                  </a:cubicBezTo>
                  <a:cubicBezTo>
                    <a:pt x="1193" y="11584"/>
                    <a:pt x="1379" y="11595"/>
                    <a:pt x="1565" y="11595"/>
                  </a:cubicBezTo>
                  <a:cubicBezTo>
                    <a:pt x="3019" y="11595"/>
                    <a:pt x="4489" y="10911"/>
                    <a:pt x="5462" y="9801"/>
                  </a:cubicBezTo>
                  <a:cubicBezTo>
                    <a:pt x="6773" y="8286"/>
                    <a:pt x="7222" y="6140"/>
                    <a:pt x="6956" y="4146"/>
                  </a:cubicBezTo>
                  <a:cubicBezTo>
                    <a:pt x="6763" y="2755"/>
                    <a:pt x="6163" y="1310"/>
                    <a:pt x="5013" y="546"/>
                  </a:cubicBezTo>
                  <a:cubicBezTo>
                    <a:pt x="4923" y="485"/>
                    <a:pt x="4830" y="424"/>
                    <a:pt x="4730" y="375"/>
                  </a:cubicBezTo>
                  <a:cubicBezTo>
                    <a:pt x="4260" y="127"/>
                    <a:pt x="3730" y="0"/>
                    <a:pt x="3199" y="0"/>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9" name="Google Shape;3574;p80">
              <a:extLst>
                <a:ext uri="{FF2B5EF4-FFF2-40B4-BE49-F238E27FC236}">
                  <a16:creationId xmlns:a16="http://schemas.microsoft.com/office/drawing/2014/main" id="{14CF30C8-C21A-3825-FAF8-073EC3709BA2}"/>
                </a:ext>
              </a:extLst>
            </p:cNvPr>
            <p:cNvSpPr/>
            <p:nvPr/>
          </p:nvSpPr>
          <p:spPr>
            <a:xfrm>
              <a:off x="1768175" y="645625"/>
              <a:ext cx="212550" cy="345175"/>
            </a:xfrm>
            <a:custGeom>
              <a:avLst/>
              <a:gdLst/>
              <a:ahLst/>
              <a:cxnLst/>
              <a:rect l="l" t="t" r="r" b="b"/>
              <a:pathLst>
                <a:path w="8502" h="13807" extrusionOk="0">
                  <a:moveTo>
                    <a:pt x="316" y="0"/>
                  </a:moveTo>
                  <a:cubicBezTo>
                    <a:pt x="132" y="12"/>
                    <a:pt x="1" y="154"/>
                    <a:pt x="1" y="327"/>
                  </a:cubicBezTo>
                  <a:cubicBezTo>
                    <a:pt x="103" y="5787"/>
                    <a:pt x="3235" y="11067"/>
                    <a:pt x="7984" y="13761"/>
                  </a:cubicBezTo>
                  <a:cubicBezTo>
                    <a:pt x="8031" y="13793"/>
                    <a:pt x="8078" y="13806"/>
                    <a:pt x="8129" y="13806"/>
                  </a:cubicBezTo>
                  <a:cubicBezTo>
                    <a:pt x="8145" y="13806"/>
                    <a:pt x="8161" y="13805"/>
                    <a:pt x="8177" y="13803"/>
                  </a:cubicBezTo>
                  <a:cubicBezTo>
                    <a:pt x="8270" y="13791"/>
                    <a:pt x="8370" y="13742"/>
                    <a:pt x="8421" y="13639"/>
                  </a:cubicBezTo>
                  <a:cubicBezTo>
                    <a:pt x="8502" y="13486"/>
                    <a:pt x="8453" y="13293"/>
                    <a:pt x="8299" y="13212"/>
                  </a:cubicBezTo>
                  <a:cubicBezTo>
                    <a:pt x="3742" y="10618"/>
                    <a:pt x="733" y="5553"/>
                    <a:pt x="643" y="318"/>
                  </a:cubicBezTo>
                  <a:cubicBezTo>
                    <a:pt x="630" y="144"/>
                    <a:pt x="489" y="0"/>
                    <a:pt x="3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0" name="Google Shape;3575;p80">
              <a:extLst>
                <a:ext uri="{FF2B5EF4-FFF2-40B4-BE49-F238E27FC236}">
                  <a16:creationId xmlns:a16="http://schemas.microsoft.com/office/drawing/2014/main" id="{F709EAB9-684D-76E6-2B09-F54D8B9C0938}"/>
                </a:ext>
              </a:extLst>
            </p:cNvPr>
            <p:cNvSpPr/>
            <p:nvPr/>
          </p:nvSpPr>
          <p:spPr>
            <a:xfrm>
              <a:off x="1869350" y="745375"/>
              <a:ext cx="122625" cy="103475"/>
            </a:xfrm>
            <a:custGeom>
              <a:avLst/>
              <a:gdLst/>
              <a:ahLst/>
              <a:cxnLst/>
              <a:rect l="l" t="t" r="r" b="b"/>
              <a:pathLst>
                <a:path w="4905" h="4139" extrusionOk="0">
                  <a:moveTo>
                    <a:pt x="363" y="1"/>
                  </a:moveTo>
                  <a:cubicBezTo>
                    <a:pt x="305" y="1"/>
                    <a:pt x="246" y="17"/>
                    <a:pt x="196" y="50"/>
                  </a:cubicBezTo>
                  <a:cubicBezTo>
                    <a:pt x="42" y="140"/>
                    <a:pt x="1" y="333"/>
                    <a:pt x="93" y="487"/>
                  </a:cubicBezTo>
                  <a:cubicBezTo>
                    <a:pt x="1099" y="2112"/>
                    <a:pt x="2646" y="3406"/>
                    <a:pt x="4426" y="4116"/>
                  </a:cubicBezTo>
                  <a:cubicBezTo>
                    <a:pt x="4477" y="4126"/>
                    <a:pt x="4528" y="4138"/>
                    <a:pt x="4577" y="4138"/>
                  </a:cubicBezTo>
                  <a:cubicBezTo>
                    <a:pt x="4689" y="4126"/>
                    <a:pt x="4792" y="4045"/>
                    <a:pt x="4843" y="3933"/>
                  </a:cubicBezTo>
                  <a:cubicBezTo>
                    <a:pt x="4904" y="3772"/>
                    <a:pt x="4821" y="3589"/>
                    <a:pt x="4660" y="3516"/>
                  </a:cubicBezTo>
                  <a:cubicBezTo>
                    <a:pt x="3003" y="2866"/>
                    <a:pt x="1567" y="1666"/>
                    <a:pt x="633" y="150"/>
                  </a:cubicBezTo>
                  <a:cubicBezTo>
                    <a:pt x="573" y="53"/>
                    <a:pt x="468" y="1"/>
                    <a:pt x="363"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1" name="Google Shape;3576;p80">
              <a:extLst>
                <a:ext uri="{FF2B5EF4-FFF2-40B4-BE49-F238E27FC236}">
                  <a16:creationId xmlns:a16="http://schemas.microsoft.com/office/drawing/2014/main" id="{BACF8602-B67E-D71D-92D9-D5D02E391643}"/>
                </a:ext>
              </a:extLst>
            </p:cNvPr>
            <p:cNvSpPr/>
            <p:nvPr/>
          </p:nvSpPr>
          <p:spPr>
            <a:xfrm>
              <a:off x="1266300" y="616950"/>
              <a:ext cx="446975" cy="226200"/>
            </a:xfrm>
            <a:custGeom>
              <a:avLst/>
              <a:gdLst/>
              <a:ahLst/>
              <a:cxnLst/>
              <a:rect l="l" t="t" r="r" b="b"/>
              <a:pathLst>
                <a:path w="17879" h="9048" extrusionOk="0">
                  <a:moveTo>
                    <a:pt x="17564" y="0"/>
                  </a:moveTo>
                  <a:cubicBezTo>
                    <a:pt x="17391" y="0"/>
                    <a:pt x="17239" y="142"/>
                    <a:pt x="17239" y="315"/>
                  </a:cubicBezTo>
                  <a:cubicBezTo>
                    <a:pt x="17188" y="3417"/>
                    <a:pt x="15409" y="6375"/>
                    <a:pt x="12683" y="7859"/>
                  </a:cubicBezTo>
                  <a:cubicBezTo>
                    <a:pt x="12319" y="8062"/>
                    <a:pt x="11573" y="8413"/>
                    <a:pt x="10828" y="8413"/>
                  </a:cubicBezTo>
                  <a:cubicBezTo>
                    <a:pt x="10488" y="8413"/>
                    <a:pt x="10147" y="8340"/>
                    <a:pt x="9844" y="8145"/>
                  </a:cubicBezTo>
                  <a:cubicBezTo>
                    <a:pt x="9256" y="7769"/>
                    <a:pt x="8919" y="6986"/>
                    <a:pt x="8990" y="6131"/>
                  </a:cubicBezTo>
                  <a:cubicBezTo>
                    <a:pt x="9051" y="5297"/>
                    <a:pt x="9468" y="4494"/>
                    <a:pt x="9856" y="3822"/>
                  </a:cubicBezTo>
                  <a:cubicBezTo>
                    <a:pt x="9937" y="3681"/>
                    <a:pt x="9895" y="3498"/>
                    <a:pt x="9763" y="3405"/>
                  </a:cubicBezTo>
                  <a:cubicBezTo>
                    <a:pt x="9709" y="3364"/>
                    <a:pt x="9646" y="3345"/>
                    <a:pt x="9584" y="3345"/>
                  </a:cubicBezTo>
                  <a:cubicBezTo>
                    <a:pt x="9493" y="3345"/>
                    <a:pt x="9402" y="3384"/>
                    <a:pt x="9336" y="3456"/>
                  </a:cubicBezTo>
                  <a:cubicBezTo>
                    <a:pt x="8087" y="4930"/>
                    <a:pt x="6256" y="5897"/>
                    <a:pt x="4323" y="6102"/>
                  </a:cubicBezTo>
                  <a:cubicBezTo>
                    <a:pt x="4092" y="6128"/>
                    <a:pt x="3872" y="6141"/>
                    <a:pt x="3662" y="6141"/>
                  </a:cubicBezTo>
                  <a:cubicBezTo>
                    <a:pt x="2890" y="6141"/>
                    <a:pt x="2259" y="5965"/>
                    <a:pt x="1780" y="5614"/>
                  </a:cubicBezTo>
                  <a:cubicBezTo>
                    <a:pt x="1140" y="5155"/>
                    <a:pt x="742" y="4188"/>
                    <a:pt x="1160" y="3488"/>
                  </a:cubicBezTo>
                  <a:cubicBezTo>
                    <a:pt x="1252" y="3334"/>
                    <a:pt x="1201" y="3141"/>
                    <a:pt x="1047" y="3061"/>
                  </a:cubicBezTo>
                  <a:cubicBezTo>
                    <a:pt x="996" y="3029"/>
                    <a:pt x="940" y="3015"/>
                    <a:pt x="885" y="3015"/>
                  </a:cubicBezTo>
                  <a:cubicBezTo>
                    <a:pt x="777" y="3015"/>
                    <a:pt x="672" y="3071"/>
                    <a:pt x="610" y="3173"/>
                  </a:cubicBezTo>
                  <a:cubicBezTo>
                    <a:pt x="0" y="4198"/>
                    <a:pt x="549" y="5511"/>
                    <a:pt x="1404" y="6122"/>
                  </a:cubicBezTo>
                  <a:cubicBezTo>
                    <a:pt x="2000" y="6563"/>
                    <a:pt x="2774" y="6780"/>
                    <a:pt x="3694" y="6780"/>
                  </a:cubicBezTo>
                  <a:cubicBezTo>
                    <a:pt x="3919" y="6780"/>
                    <a:pt x="4152" y="6767"/>
                    <a:pt x="4394" y="6742"/>
                  </a:cubicBezTo>
                  <a:cubicBezTo>
                    <a:pt x="5909" y="6578"/>
                    <a:pt x="7364" y="5980"/>
                    <a:pt x="8575" y="5053"/>
                  </a:cubicBezTo>
                  <a:lnTo>
                    <a:pt x="8575" y="5053"/>
                  </a:lnTo>
                  <a:cubicBezTo>
                    <a:pt x="8462" y="5389"/>
                    <a:pt x="8379" y="5736"/>
                    <a:pt x="8360" y="6090"/>
                  </a:cubicBezTo>
                  <a:cubicBezTo>
                    <a:pt x="8270" y="7169"/>
                    <a:pt x="8716" y="8186"/>
                    <a:pt x="9500" y="8684"/>
                  </a:cubicBezTo>
                  <a:cubicBezTo>
                    <a:pt x="9876" y="8928"/>
                    <a:pt x="10331" y="9047"/>
                    <a:pt x="10832" y="9047"/>
                  </a:cubicBezTo>
                  <a:cubicBezTo>
                    <a:pt x="10938" y="9047"/>
                    <a:pt x="11047" y="9042"/>
                    <a:pt x="11157" y="9031"/>
                  </a:cubicBezTo>
                  <a:cubicBezTo>
                    <a:pt x="11726" y="8970"/>
                    <a:pt x="12358" y="8765"/>
                    <a:pt x="12988" y="8421"/>
                  </a:cubicBezTo>
                  <a:cubicBezTo>
                    <a:pt x="15907" y="6822"/>
                    <a:pt x="17828" y="3649"/>
                    <a:pt x="17879" y="325"/>
                  </a:cubicBezTo>
                  <a:cubicBezTo>
                    <a:pt x="17879" y="151"/>
                    <a:pt x="17737" y="10"/>
                    <a:pt x="17564"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2" name="Google Shape;3577;p80">
              <a:extLst>
                <a:ext uri="{FF2B5EF4-FFF2-40B4-BE49-F238E27FC236}">
                  <a16:creationId xmlns:a16="http://schemas.microsoft.com/office/drawing/2014/main" id="{80D1F310-8E01-577A-4AED-D918356C7557}"/>
                </a:ext>
              </a:extLst>
            </p:cNvPr>
            <p:cNvSpPr/>
            <p:nvPr/>
          </p:nvSpPr>
          <p:spPr>
            <a:xfrm>
              <a:off x="1021975" y="856975"/>
              <a:ext cx="225800" cy="575350"/>
            </a:xfrm>
            <a:custGeom>
              <a:avLst/>
              <a:gdLst/>
              <a:ahLst/>
              <a:cxnLst/>
              <a:rect l="l" t="t" r="r" b="b"/>
              <a:pathLst>
                <a:path w="9032" h="23014" extrusionOk="0">
                  <a:moveTo>
                    <a:pt x="5136" y="0"/>
                  </a:moveTo>
                  <a:cubicBezTo>
                    <a:pt x="3673" y="0"/>
                    <a:pt x="2230" y="711"/>
                    <a:pt x="1362" y="1890"/>
                  </a:cubicBezTo>
                  <a:cubicBezTo>
                    <a:pt x="386" y="3201"/>
                    <a:pt x="183" y="5022"/>
                    <a:pt x="823" y="6518"/>
                  </a:cubicBezTo>
                  <a:cubicBezTo>
                    <a:pt x="1333" y="7687"/>
                    <a:pt x="2339" y="8612"/>
                    <a:pt x="3520" y="9049"/>
                  </a:cubicBezTo>
                  <a:cubicBezTo>
                    <a:pt x="2827" y="9335"/>
                    <a:pt x="2146" y="9681"/>
                    <a:pt x="1545" y="10179"/>
                  </a:cubicBezTo>
                  <a:cubicBezTo>
                    <a:pt x="550" y="11002"/>
                    <a:pt x="0" y="12151"/>
                    <a:pt x="71" y="13230"/>
                  </a:cubicBezTo>
                  <a:cubicBezTo>
                    <a:pt x="164" y="14490"/>
                    <a:pt x="1128" y="15681"/>
                    <a:pt x="2522" y="16281"/>
                  </a:cubicBezTo>
                  <a:cubicBezTo>
                    <a:pt x="3569" y="16728"/>
                    <a:pt x="4728" y="16840"/>
                    <a:pt x="5797" y="16891"/>
                  </a:cubicBezTo>
                  <a:cubicBezTo>
                    <a:pt x="5319" y="17704"/>
                    <a:pt x="5033" y="18468"/>
                    <a:pt x="4943" y="19210"/>
                  </a:cubicBezTo>
                  <a:cubicBezTo>
                    <a:pt x="4789" y="20338"/>
                    <a:pt x="5116" y="21446"/>
                    <a:pt x="5797" y="22168"/>
                  </a:cubicBezTo>
                  <a:cubicBezTo>
                    <a:pt x="6311" y="22719"/>
                    <a:pt x="7049" y="23013"/>
                    <a:pt x="7757" y="23013"/>
                  </a:cubicBezTo>
                  <a:cubicBezTo>
                    <a:pt x="7833" y="23013"/>
                    <a:pt x="7909" y="23010"/>
                    <a:pt x="7984" y="23003"/>
                  </a:cubicBezTo>
                  <a:cubicBezTo>
                    <a:pt x="8279" y="22971"/>
                    <a:pt x="8563" y="22891"/>
                    <a:pt x="8829" y="22749"/>
                  </a:cubicBezTo>
                  <a:cubicBezTo>
                    <a:pt x="8980" y="22666"/>
                    <a:pt x="9031" y="22473"/>
                    <a:pt x="8951" y="22322"/>
                  </a:cubicBezTo>
                  <a:cubicBezTo>
                    <a:pt x="8894" y="22210"/>
                    <a:pt x="8786" y="22151"/>
                    <a:pt x="8675" y="22151"/>
                  </a:cubicBezTo>
                  <a:cubicBezTo>
                    <a:pt x="8624" y="22151"/>
                    <a:pt x="8572" y="22164"/>
                    <a:pt x="8524" y="22190"/>
                  </a:cubicBezTo>
                  <a:cubicBezTo>
                    <a:pt x="8286" y="22319"/>
                    <a:pt x="8015" y="22381"/>
                    <a:pt x="7737" y="22381"/>
                  </a:cubicBezTo>
                  <a:cubicBezTo>
                    <a:pt x="7205" y="22381"/>
                    <a:pt x="6648" y="22153"/>
                    <a:pt x="6254" y="21731"/>
                  </a:cubicBezTo>
                  <a:cubicBezTo>
                    <a:pt x="5704" y="21153"/>
                    <a:pt x="5451" y="20238"/>
                    <a:pt x="5573" y="19291"/>
                  </a:cubicBezTo>
                  <a:cubicBezTo>
                    <a:pt x="5675" y="18507"/>
                    <a:pt x="6010" y="17685"/>
                    <a:pt x="6620" y="16769"/>
                  </a:cubicBezTo>
                  <a:cubicBezTo>
                    <a:pt x="6681" y="16667"/>
                    <a:pt x="6693" y="16545"/>
                    <a:pt x="6632" y="16442"/>
                  </a:cubicBezTo>
                  <a:cubicBezTo>
                    <a:pt x="6581" y="16342"/>
                    <a:pt x="6478" y="16281"/>
                    <a:pt x="6366" y="16271"/>
                  </a:cubicBezTo>
                  <a:cubicBezTo>
                    <a:pt x="5145" y="16230"/>
                    <a:pt x="3896" y="16179"/>
                    <a:pt x="2775" y="15700"/>
                  </a:cubicBezTo>
                  <a:cubicBezTo>
                    <a:pt x="1597" y="15193"/>
                    <a:pt x="784" y="14206"/>
                    <a:pt x="713" y="13179"/>
                  </a:cubicBezTo>
                  <a:cubicBezTo>
                    <a:pt x="652" y="12305"/>
                    <a:pt x="1108" y="11368"/>
                    <a:pt x="1953" y="10667"/>
                  </a:cubicBezTo>
                  <a:cubicBezTo>
                    <a:pt x="2746" y="10006"/>
                    <a:pt x="3752" y="9620"/>
                    <a:pt x="4709" y="9283"/>
                  </a:cubicBezTo>
                  <a:cubicBezTo>
                    <a:pt x="4850" y="9232"/>
                    <a:pt x="4933" y="9100"/>
                    <a:pt x="4923" y="8949"/>
                  </a:cubicBezTo>
                  <a:cubicBezTo>
                    <a:pt x="4901" y="8805"/>
                    <a:pt x="4789" y="8683"/>
                    <a:pt x="4638" y="8673"/>
                  </a:cubicBezTo>
                  <a:cubicBezTo>
                    <a:pt x="3244" y="8510"/>
                    <a:pt x="1972" y="7565"/>
                    <a:pt x="1414" y="6274"/>
                  </a:cubicBezTo>
                  <a:cubicBezTo>
                    <a:pt x="855" y="4971"/>
                    <a:pt x="1028" y="3406"/>
                    <a:pt x="1872" y="2266"/>
                  </a:cubicBezTo>
                  <a:cubicBezTo>
                    <a:pt x="2622" y="1251"/>
                    <a:pt x="3876" y="637"/>
                    <a:pt x="5142" y="637"/>
                  </a:cubicBezTo>
                  <a:cubicBezTo>
                    <a:pt x="5283" y="637"/>
                    <a:pt x="5423" y="645"/>
                    <a:pt x="5563" y="660"/>
                  </a:cubicBezTo>
                  <a:cubicBezTo>
                    <a:pt x="5575" y="662"/>
                    <a:pt x="5587" y="662"/>
                    <a:pt x="5599" y="662"/>
                  </a:cubicBezTo>
                  <a:cubicBezTo>
                    <a:pt x="5757" y="662"/>
                    <a:pt x="5889" y="545"/>
                    <a:pt x="5909" y="384"/>
                  </a:cubicBezTo>
                  <a:cubicBezTo>
                    <a:pt x="5929" y="211"/>
                    <a:pt x="5807" y="50"/>
                    <a:pt x="5634" y="28"/>
                  </a:cubicBezTo>
                  <a:cubicBezTo>
                    <a:pt x="5468" y="9"/>
                    <a:pt x="5302" y="0"/>
                    <a:pt x="513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3" name="Google Shape;3578;p80">
              <a:extLst>
                <a:ext uri="{FF2B5EF4-FFF2-40B4-BE49-F238E27FC236}">
                  <a16:creationId xmlns:a16="http://schemas.microsoft.com/office/drawing/2014/main" id="{7D7A4328-E990-F162-E777-7A6C3C710903}"/>
                </a:ext>
              </a:extLst>
            </p:cNvPr>
            <p:cNvSpPr/>
            <p:nvPr/>
          </p:nvSpPr>
          <p:spPr>
            <a:xfrm>
              <a:off x="1516475" y="807625"/>
              <a:ext cx="389500" cy="217625"/>
            </a:xfrm>
            <a:custGeom>
              <a:avLst/>
              <a:gdLst/>
              <a:ahLst/>
              <a:cxnLst/>
              <a:rect l="l" t="t" r="r" b="b"/>
              <a:pathLst>
                <a:path w="15580" h="8705" extrusionOk="0">
                  <a:moveTo>
                    <a:pt x="8675" y="1"/>
                  </a:moveTo>
                  <a:cubicBezTo>
                    <a:pt x="6937" y="2451"/>
                    <a:pt x="4374" y="4301"/>
                    <a:pt x="1497" y="5175"/>
                  </a:cubicBezTo>
                  <a:cubicBezTo>
                    <a:pt x="1018" y="5319"/>
                    <a:pt x="508" y="5441"/>
                    <a:pt x="0" y="5470"/>
                  </a:cubicBezTo>
                  <a:cubicBezTo>
                    <a:pt x="83" y="5472"/>
                    <a:pt x="164" y="5473"/>
                    <a:pt x="245" y="5473"/>
                  </a:cubicBezTo>
                  <a:cubicBezTo>
                    <a:pt x="5314" y="5473"/>
                    <a:pt x="7965" y="2063"/>
                    <a:pt x="7965" y="2063"/>
                  </a:cubicBezTo>
                  <a:cubicBezTo>
                    <a:pt x="10078" y="8104"/>
                    <a:pt x="15580" y="8704"/>
                    <a:pt x="15580" y="8704"/>
                  </a:cubicBezTo>
                  <a:cubicBezTo>
                    <a:pt x="13710" y="7770"/>
                    <a:pt x="8970" y="4870"/>
                    <a:pt x="8675"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4" name="Google Shape;3579;p80">
              <a:extLst>
                <a:ext uri="{FF2B5EF4-FFF2-40B4-BE49-F238E27FC236}">
                  <a16:creationId xmlns:a16="http://schemas.microsoft.com/office/drawing/2014/main" id="{3BAE25C8-1110-2EC2-6953-508C833C38FD}"/>
                </a:ext>
              </a:extLst>
            </p:cNvPr>
            <p:cNvSpPr/>
            <p:nvPr/>
          </p:nvSpPr>
          <p:spPr>
            <a:xfrm>
              <a:off x="1206075" y="839900"/>
              <a:ext cx="240000" cy="100725"/>
            </a:xfrm>
            <a:custGeom>
              <a:avLst/>
              <a:gdLst/>
              <a:ahLst/>
              <a:cxnLst/>
              <a:rect l="l" t="t" r="r" b="b"/>
              <a:pathLst>
                <a:path w="9600" h="4029" extrusionOk="0">
                  <a:moveTo>
                    <a:pt x="9600" y="1"/>
                  </a:moveTo>
                  <a:cubicBezTo>
                    <a:pt x="7670" y="1878"/>
                    <a:pt x="4981" y="2946"/>
                    <a:pt x="2284" y="2946"/>
                  </a:cubicBezTo>
                  <a:cubicBezTo>
                    <a:pt x="1769" y="2946"/>
                    <a:pt x="1253" y="2907"/>
                    <a:pt x="742" y="2827"/>
                  </a:cubicBezTo>
                  <a:cubicBezTo>
                    <a:pt x="498" y="2786"/>
                    <a:pt x="244" y="2737"/>
                    <a:pt x="0" y="2664"/>
                  </a:cubicBezTo>
                  <a:lnTo>
                    <a:pt x="0" y="2664"/>
                  </a:lnTo>
                  <a:cubicBezTo>
                    <a:pt x="0" y="2664"/>
                    <a:pt x="1121" y="4029"/>
                    <a:pt x="4037" y="4029"/>
                  </a:cubicBezTo>
                  <a:cubicBezTo>
                    <a:pt x="4325" y="4029"/>
                    <a:pt x="4630" y="4016"/>
                    <a:pt x="4953" y="3987"/>
                  </a:cubicBezTo>
                  <a:cubicBezTo>
                    <a:pt x="7432" y="3774"/>
                    <a:pt x="8704" y="1944"/>
                    <a:pt x="9253" y="833"/>
                  </a:cubicBezTo>
                  <a:cubicBezTo>
                    <a:pt x="9253" y="833"/>
                    <a:pt x="9263" y="833"/>
                    <a:pt x="9253" y="823"/>
                  </a:cubicBezTo>
                  <a:cubicBezTo>
                    <a:pt x="9324" y="540"/>
                    <a:pt x="9436" y="255"/>
                    <a:pt x="9600"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5" name="Google Shape;3580;p80">
              <a:extLst>
                <a:ext uri="{FF2B5EF4-FFF2-40B4-BE49-F238E27FC236}">
                  <a16:creationId xmlns:a16="http://schemas.microsoft.com/office/drawing/2014/main" id="{192EB2EE-F9C7-4242-2EDA-CDF3FBE8EFD9}"/>
                </a:ext>
              </a:extLst>
            </p:cNvPr>
            <p:cNvSpPr/>
            <p:nvPr/>
          </p:nvSpPr>
          <p:spPr>
            <a:xfrm>
              <a:off x="1437400" y="839900"/>
              <a:ext cx="8675" cy="20600"/>
            </a:xfrm>
            <a:custGeom>
              <a:avLst/>
              <a:gdLst/>
              <a:ahLst/>
              <a:cxnLst/>
              <a:rect l="l" t="t" r="r" b="b"/>
              <a:pathLst>
                <a:path w="347" h="824" extrusionOk="0">
                  <a:moveTo>
                    <a:pt x="347" y="1"/>
                  </a:moveTo>
                  <a:lnTo>
                    <a:pt x="347" y="1"/>
                  </a:lnTo>
                  <a:cubicBezTo>
                    <a:pt x="183" y="255"/>
                    <a:pt x="71" y="540"/>
                    <a:pt x="0" y="823"/>
                  </a:cubicBezTo>
                  <a:cubicBezTo>
                    <a:pt x="235" y="377"/>
                    <a:pt x="337" y="52"/>
                    <a:pt x="347" y="1"/>
                  </a:cubicBezTo>
                  <a:close/>
                </a:path>
              </a:pathLst>
            </a:custGeom>
            <a:solidFill>
              <a:srgbClr val="CE4F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6" name="Google Shape;3581;p80">
              <a:extLst>
                <a:ext uri="{FF2B5EF4-FFF2-40B4-BE49-F238E27FC236}">
                  <a16:creationId xmlns:a16="http://schemas.microsoft.com/office/drawing/2014/main" id="{7CBEDA51-20B7-2403-5EBB-FE3B7D1854B3}"/>
                </a:ext>
              </a:extLst>
            </p:cNvPr>
            <p:cNvSpPr/>
            <p:nvPr/>
          </p:nvSpPr>
          <p:spPr>
            <a:xfrm>
              <a:off x="1256650" y="888850"/>
              <a:ext cx="123025" cy="48350"/>
            </a:xfrm>
            <a:custGeom>
              <a:avLst/>
              <a:gdLst/>
              <a:ahLst/>
              <a:cxnLst/>
              <a:rect l="l" t="t" r="r" b="b"/>
              <a:pathLst>
                <a:path w="4921" h="1934" extrusionOk="0">
                  <a:moveTo>
                    <a:pt x="3484" y="1"/>
                  </a:moveTo>
                  <a:cubicBezTo>
                    <a:pt x="3442" y="1"/>
                    <a:pt x="3400" y="2"/>
                    <a:pt x="3357" y="5"/>
                  </a:cubicBezTo>
                  <a:cubicBezTo>
                    <a:pt x="2288" y="86"/>
                    <a:pt x="1" y="1155"/>
                    <a:pt x="142" y="1865"/>
                  </a:cubicBezTo>
                  <a:cubicBezTo>
                    <a:pt x="150" y="1914"/>
                    <a:pt x="245" y="1934"/>
                    <a:pt x="400" y="1934"/>
                  </a:cubicBezTo>
                  <a:cubicBezTo>
                    <a:pt x="1021" y="1934"/>
                    <a:pt x="2606" y="1609"/>
                    <a:pt x="3396" y="1511"/>
                  </a:cubicBezTo>
                  <a:cubicBezTo>
                    <a:pt x="4150" y="1428"/>
                    <a:pt x="4902" y="1450"/>
                    <a:pt x="4911" y="991"/>
                  </a:cubicBezTo>
                  <a:cubicBezTo>
                    <a:pt x="4921" y="557"/>
                    <a:pt x="4313" y="1"/>
                    <a:pt x="3484"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7" name="Google Shape;3582;p80">
              <a:extLst>
                <a:ext uri="{FF2B5EF4-FFF2-40B4-BE49-F238E27FC236}">
                  <a16:creationId xmlns:a16="http://schemas.microsoft.com/office/drawing/2014/main" id="{76EE2502-606C-8A19-7345-42114A17E528}"/>
                </a:ext>
              </a:extLst>
            </p:cNvPr>
            <p:cNvSpPr/>
            <p:nvPr/>
          </p:nvSpPr>
          <p:spPr>
            <a:xfrm>
              <a:off x="1434900" y="1217425"/>
              <a:ext cx="159400" cy="45275"/>
            </a:xfrm>
            <a:custGeom>
              <a:avLst/>
              <a:gdLst/>
              <a:ahLst/>
              <a:cxnLst/>
              <a:rect l="l" t="t" r="r" b="b"/>
              <a:pathLst>
                <a:path w="6376" h="1811" extrusionOk="0">
                  <a:moveTo>
                    <a:pt x="6016" y="0"/>
                  </a:moveTo>
                  <a:cubicBezTo>
                    <a:pt x="5945" y="0"/>
                    <a:pt x="5874" y="24"/>
                    <a:pt x="5817" y="72"/>
                  </a:cubicBezTo>
                  <a:cubicBezTo>
                    <a:pt x="5094" y="694"/>
                    <a:pt x="4189" y="1080"/>
                    <a:pt x="3244" y="1150"/>
                  </a:cubicBezTo>
                  <a:cubicBezTo>
                    <a:pt x="3101" y="1165"/>
                    <a:pt x="2957" y="1172"/>
                    <a:pt x="2813" y="1172"/>
                  </a:cubicBezTo>
                  <a:cubicBezTo>
                    <a:pt x="2013" y="1172"/>
                    <a:pt x="1206" y="955"/>
                    <a:pt x="518" y="550"/>
                  </a:cubicBezTo>
                  <a:cubicBezTo>
                    <a:pt x="467" y="520"/>
                    <a:pt x="411" y="505"/>
                    <a:pt x="356" y="505"/>
                  </a:cubicBezTo>
                  <a:cubicBezTo>
                    <a:pt x="248" y="505"/>
                    <a:pt x="144" y="562"/>
                    <a:pt x="90" y="662"/>
                  </a:cubicBezTo>
                  <a:cubicBezTo>
                    <a:pt x="0" y="816"/>
                    <a:pt x="49" y="1009"/>
                    <a:pt x="203" y="1099"/>
                  </a:cubicBezTo>
                  <a:cubicBezTo>
                    <a:pt x="1002" y="1565"/>
                    <a:pt x="1930" y="1811"/>
                    <a:pt x="2864" y="1811"/>
                  </a:cubicBezTo>
                  <a:cubicBezTo>
                    <a:pt x="3011" y="1811"/>
                    <a:pt x="3158" y="1805"/>
                    <a:pt x="3305" y="1792"/>
                  </a:cubicBezTo>
                  <a:cubicBezTo>
                    <a:pt x="3315" y="1792"/>
                    <a:pt x="3324" y="1792"/>
                    <a:pt x="3334" y="1780"/>
                  </a:cubicBezTo>
                  <a:cubicBezTo>
                    <a:pt x="4394" y="1680"/>
                    <a:pt x="5419" y="1253"/>
                    <a:pt x="6224" y="560"/>
                  </a:cubicBezTo>
                  <a:cubicBezTo>
                    <a:pt x="6366" y="450"/>
                    <a:pt x="6375" y="245"/>
                    <a:pt x="6263" y="113"/>
                  </a:cubicBezTo>
                  <a:cubicBezTo>
                    <a:pt x="6200" y="39"/>
                    <a:pt x="6108" y="0"/>
                    <a:pt x="6016" y="0"/>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8" name="Google Shape;3583;p80">
              <a:extLst>
                <a:ext uri="{FF2B5EF4-FFF2-40B4-BE49-F238E27FC236}">
                  <a16:creationId xmlns:a16="http://schemas.microsoft.com/office/drawing/2014/main" id="{EB4C6DA9-EBDC-9C64-FBC0-4C7A6DD29466}"/>
                </a:ext>
              </a:extLst>
            </p:cNvPr>
            <p:cNvSpPr/>
            <p:nvPr/>
          </p:nvSpPr>
          <p:spPr>
            <a:xfrm>
              <a:off x="2502175" y="858350"/>
              <a:ext cx="222500" cy="339525"/>
            </a:xfrm>
            <a:custGeom>
              <a:avLst/>
              <a:gdLst/>
              <a:ahLst/>
              <a:cxnLst/>
              <a:rect l="l" t="t" r="r" b="b"/>
              <a:pathLst>
                <a:path w="8900" h="13581" extrusionOk="0">
                  <a:moveTo>
                    <a:pt x="2674" y="0"/>
                  </a:moveTo>
                  <a:cubicBezTo>
                    <a:pt x="1703" y="0"/>
                    <a:pt x="1" y="1682"/>
                    <a:pt x="1" y="1682"/>
                  </a:cubicBezTo>
                  <a:cubicBezTo>
                    <a:pt x="1558" y="2323"/>
                    <a:pt x="2818" y="3768"/>
                    <a:pt x="2901" y="4877"/>
                  </a:cubicBezTo>
                  <a:cubicBezTo>
                    <a:pt x="2981" y="5872"/>
                    <a:pt x="2349" y="6467"/>
                    <a:pt x="1468" y="6467"/>
                  </a:cubicBezTo>
                  <a:cubicBezTo>
                    <a:pt x="1126" y="6467"/>
                    <a:pt x="747" y="6377"/>
                    <a:pt x="357" y="6187"/>
                  </a:cubicBezTo>
                  <a:lnTo>
                    <a:pt x="357" y="6187"/>
                  </a:lnTo>
                  <a:cubicBezTo>
                    <a:pt x="1892" y="7845"/>
                    <a:pt x="3643" y="10632"/>
                    <a:pt x="1863" y="13580"/>
                  </a:cubicBezTo>
                  <a:cubicBezTo>
                    <a:pt x="2098" y="13458"/>
                    <a:pt x="2320" y="13307"/>
                    <a:pt x="2534" y="13134"/>
                  </a:cubicBezTo>
                  <a:lnTo>
                    <a:pt x="4111" y="11852"/>
                  </a:lnTo>
                  <a:cubicBezTo>
                    <a:pt x="4253" y="11913"/>
                    <a:pt x="4404" y="11955"/>
                    <a:pt x="4558" y="11984"/>
                  </a:cubicBezTo>
                  <a:cubicBezTo>
                    <a:pt x="4636" y="11994"/>
                    <a:pt x="4715" y="11999"/>
                    <a:pt x="4794" y="11999"/>
                  </a:cubicBezTo>
                  <a:cubicBezTo>
                    <a:pt x="5043" y="11999"/>
                    <a:pt x="5295" y="11948"/>
                    <a:pt x="5534" y="11833"/>
                  </a:cubicBezTo>
                  <a:cubicBezTo>
                    <a:pt x="6674" y="11313"/>
                    <a:pt x="7650" y="10500"/>
                    <a:pt x="8361" y="9463"/>
                  </a:cubicBezTo>
                  <a:cubicBezTo>
                    <a:pt x="8900" y="8669"/>
                    <a:pt x="8707" y="7581"/>
                    <a:pt x="7904" y="7032"/>
                  </a:cubicBezTo>
                  <a:cubicBezTo>
                    <a:pt x="7741" y="6919"/>
                    <a:pt x="7567" y="6839"/>
                    <a:pt x="7384" y="6797"/>
                  </a:cubicBezTo>
                  <a:cubicBezTo>
                    <a:pt x="7619" y="6209"/>
                    <a:pt x="7760" y="5587"/>
                    <a:pt x="7833" y="4947"/>
                  </a:cubicBezTo>
                  <a:cubicBezTo>
                    <a:pt x="7924" y="3991"/>
                    <a:pt x="7223" y="3126"/>
                    <a:pt x="6257" y="3036"/>
                  </a:cubicBezTo>
                  <a:lnTo>
                    <a:pt x="6235" y="3036"/>
                  </a:lnTo>
                  <a:lnTo>
                    <a:pt x="6235" y="2802"/>
                  </a:lnTo>
                  <a:cubicBezTo>
                    <a:pt x="6197" y="1859"/>
                    <a:pt x="5432" y="1121"/>
                    <a:pt x="4498" y="1121"/>
                  </a:cubicBezTo>
                  <a:cubicBezTo>
                    <a:pt x="4474" y="1121"/>
                    <a:pt x="4450" y="1122"/>
                    <a:pt x="4426" y="1123"/>
                  </a:cubicBezTo>
                  <a:cubicBezTo>
                    <a:pt x="4355" y="1123"/>
                    <a:pt x="4294" y="1132"/>
                    <a:pt x="4221" y="1132"/>
                  </a:cubicBezTo>
                  <a:cubicBezTo>
                    <a:pt x="4009" y="522"/>
                    <a:pt x="3450" y="66"/>
                    <a:pt x="2757" y="5"/>
                  </a:cubicBezTo>
                  <a:cubicBezTo>
                    <a:pt x="2730" y="2"/>
                    <a:pt x="2702" y="0"/>
                    <a:pt x="2674" y="0"/>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9" name="Google Shape;3584;p80">
              <a:extLst>
                <a:ext uri="{FF2B5EF4-FFF2-40B4-BE49-F238E27FC236}">
                  <a16:creationId xmlns:a16="http://schemas.microsoft.com/office/drawing/2014/main" id="{9B94FC95-E486-926A-D666-F6B4D5E65BCD}"/>
                </a:ext>
              </a:extLst>
            </p:cNvPr>
            <p:cNvSpPr/>
            <p:nvPr/>
          </p:nvSpPr>
          <p:spPr>
            <a:xfrm>
              <a:off x="2343050" y="891750"/>
              <a:ext cx="250200" cy="318375"/>
            </a:xfrm>
            <a:custGeom>
              <a:avLst/>
              <a:gdLst/>
              <a:ahLst/>
              <a:cxnLst/>
              <a:rect l="l" t="t" r="r" b="b"/>
              <a:pathLst>
                <a:path w="10008" h="12735" extrusionOk="0">
                  <a:moveTo>
                    <a:pt x="4752" y="1"/>
                  </a:moveTo>
                  <a:cubicBezTo>
                    <a:pt x="4008" y="1"/>
                    <a:pt x="3265" y="239"/>
                    <a:pt x="2605" y="824"/>
                  </a:cubicBezTo>
                  <a:cubicBezTo>
                    <a:pt x="0" y="3133"/>
                    <a:pt x="447" y="6521"/>
                    <a:pt x="447" y="6521"/>
                  </a:cubicBezTo>
                  <a:cubicBezTo>
                    <a:pt x="437" y="7465"/>
                    <a:pt x="742" y="8412"/>
                    <a:pt x="1384" y="9206"/>
                  </a:cubicBezTo>
                  <a:lnTo>
                    <a:pt x="3000" y="11187"/>
                  </a:lnTo>
                  <a:cubicBezTo>
                    <a:pt x="3826" y="12204"/>
                    <a:pt x="5037" y="12735"/>
                    <a:pt x="6260" y="12735"/>
                  </a:cubicBezTo>
                  <a:cubicBezTo>
                    <a:pt x="6933" y="12735"/>
                    <a:pt x="7610" y="12574"/>
                    <a:pt x="8228" y="12244"/>
                  </a:cubicBezTo>
                  <a:cubicBezTo>
                    <a:pt x="10008" y="9296"/>
                    <a:pt x="8257" y="6509"/>
                    <a:pt x="6722" y="4851"/>
                  </a:cubicBezTo>
                  <a:lnTo>
                    <a:pt x="6722" y="4851"/>
                  </a:lnTo>
                  <a:cubicBezTo>
                    <a:pt x="7112" y="5041"/>
                    <a:pt x="7491" y="5131"/>
                    <a:pt x="7833" y="5131"/>
                  </a:cubicBezTo>
                  <a:cubicBezTo>
                    <a:pt x="8714" y="5131"/>
                    <a:pt x="9346" y="4536"/>
                    <a:pt x="9266" y="3541"/>
                  </a:cubicBezTo>
                  <a:cubicBezTo>
                    <a:pt x="9183" y="2432"/>
                    <a:pt x="7923" y="987"/>
                    <a:pt x="6366" y="346"/>
                  </a:cubicBezTo>
                  <a:cubicBezTo>
                    <a:pt x="5848" y="130"/>
                    <a:pt x="5299" y="1"/>
                    <a:pt x="4752"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0" name="Google Shape;3585;p80">
              <a:extLst>
                <a:ext uri="{FF2B5EF4-FFF2-40B4-BE49-F238E27FC236}">
                  <a16:creationId xmlns:a16="http://schemas.microsoft.com/office/drawing/2014/main" id="{7BA34CC7-0A49-0760-6207-2E7AE8E080D3}"/>
                </a:ext>
              </a:extLst>
            </p:cNvPr>
            <p:cNvSpPr/>
            <p:nvPr/>
          </p:nvSpPr>
          <p:spPr>
            <a:xfrm>
              <a:off x="1589200" y="1044800"/>
              <a:ext cx="950650" cy="726625"/>
            </a:xfrm>
            <a:custGeom>
              <a:avLst/>
              <a:gdLst/>
              <a:ahLst/>
              <a:cxnLst/>
              <a:rect l="l" t="t" r="r" b="b"/>
              <a:pathLst>
                <a:path w="38026" h="29065" extrusionOk="0">
                  <a:moveTo>
                    <a:pt x="29830" y="1"/>
                  </a:moveTo>
                  <a:lnTo>
                    <a:pt x="26127" y="4099"/>
                  </a:lnTo>
                  <a:cubicBezTo>
                    <a:pt x="20899" y="9876"/>
                    <a:pt x="14299" y="14443"/>
                    <a:pt x="7047" y="17289"/>
                  </a:cubicBezTo>
                  <a:lnTo>
                    <a:pt x="4241" y="18399"/>
                  </a:lnTo>
                  <a:cubicBezTo>
                    <a:pt x="1404" y="19517"/>
                    <a:pt x="1" y="22720"/>
                    <a:pt x="1119" y="25558"/>
                  </a:cubicBezTo>
                  <a:cubicBezTo>
                    <a:pt x="1976" y="27732"/>
                    <a:pt x="4059" y="29065"/>
                    <a:pt x="6262" y="29065"/>
                  </a:cubicBezTo>
                  <a:cubicBezTo>
                    <a:pt x="6933" y="29065"/>
                    <a:pt x="7615" y="28941"/>
                    <a:pt x="8278" y="28680"/>
                  </a:cubicBezTo>
                  <a:lnTo>
                    <a:pt x="11097" y="27572"/>
                  </a:lnTo>
                  <a:cubicBezTo>
                    <a:pt x="19923" y="24094"/>
                    <a:pt x="27958" y="18541"/>
                    <a:pt x="34323" y="11504"/>
                  </a:cubicBezTo>
                  <a:lnTo>
                    <a:pt x="38026" y="7404"/>
                  </a:lnTo>
                  <a:lnTo>
                    <a:pt x="29830"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1" name="Google Shape;3586;p80">
              <a:extLst>
                <a:ext uri="{FF2B5EF4-FFF2-40B4-BE49-F238E27FC236}">
                  <a16:creationId xmlns:a16="http://schemas.microsoft.com/office/drawing/2014/main" id="{AAC67359-4CE9-7E30-EB8E-67F365C03A7C}"/>
                </a:ext>
              </a:extLst>
            </p:cNvPr>
            <p:cNvSpPr/>
            <p:nvPr/>
          </p:nvSpPr>
          <p:spPr>
            <a:xfrm>
              <a:off x="1414500" y="1089325"/>
              <a:ext cx="80400" cy="77750"/>
            </a:xfrm>
            <a:custGeom>
              <a:avLst/>
              <a:gdLst/>
              <a:ahLst/>
              <a:cxnLst/>
              <a:rect l="l" t="t" r="r" b="b"/>
              <a:pathLst>
                <a:path w="3216" h="3110" extrusionOk="0">
                  <a:moveTo>
                    <a:pt x="1585" y="0"/>
                  </a:moveTo>
                  <a:cubicBezTo>
                    <a:pt x="920" y="0"/>
                    <a:pt x="370" y="401"/>
                    <a:pt x="155" y="1058"/>
                  </a:cubicBezTo>
                  <a:cubicBezTo>
                    <a:pt x="1" y="1505"/>
                    <a:pt x="23" y="1993"/>
                    <a:pt x="245" y="2369"/>
                  </a:cubicBezTo>
                  <a:cubicBezTo>
                    <a:pt x="510" y="2842"/>
                    <a:pt x="1034" y="3109"/>
                    <a:pt x="1567" y="3109"/>
                  </a:cubicBezTo>
                  <a:cubicBezTo>
                    <a:pt x="1732" y="3109"/>
                    <a:pt x="1897" y="3084"/>
                    <a:pt x="2056" y="3031"/>
                  </a:cubicBezTo>
                  <a:cubicBezTo>
                    <a:pt x="2696" y="2816"/>
                    <a:pt x="3164" y="2145"/>
                    <a:pt x="3196" y="1454"/>
                  </a:cubicBezTo>
                  <a:cubicBezTo>
                    <a:pt x="3215" y="692"/>
                    <a:pt x="2544" y="143"/>
                    <a:pt x="1853" y="21"/>
                  </a:cubicBezTo>
                  <a:cubicBezTo>
                    <a:pt x="1762" y="7"/>
                    <a:pt x="1673" y="0"/>
                    <a:pt x="1585" y="0"/>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2" name="Google Shape;3587;p80">
              <a:extLst>
                <a:ext uri="{FF2B5EF4-FFF2-40B4-BE49-F238E27FC236}">
                  <a16:creationId xmlns:a16="http://schemas.microsoft.com/office/drawing/2014/main" id="{78535D76-62FE-9DBA-51E5-619F1EFF94CB}"/>
                </a:ext>
              </a:extLst>
            </p:cNvPr>
            <p:cNvSpPr/>
            <p:nvPr/>
          </p:nvSpPr>
          <p:spPr>
            <a:xfrm>
              <a:off x="1568450" y="1021175"/>
              <a:ext cx="179600" cy="91425"/>
            </a:xfrm>
            <a:custGeom>
              <a:avLst/>
              <a:gdLst/>
              <a:ahLst/>
              <a:cxnLst/>
              <a:rect l="l" t="t" r="r" b="b"/>
              <a:pathLst>
                <a:path w="7184" h="3657" extrusionOk="0">
                  <a:moveTo>
                    <a:pt x="3826" y="0"/>
                  </a:moveTo>
                  <a:cubicBezTo>
                    <a:pt x="2569" y="0"/>
                    <a:pt x="1216" y="688"/>
                    <a:pt x="343" y="1912"/>
                  </a:cubicBezTo>
                  <a:cubicBezTo>
                    <a:pt x="0" y="2417"/>
                    <a:pt x="363" y="2997"/>
                    <a:pt x="798" y="2997"/>
                  </a:cubicBezTo>
                  <a:cubicBezTo>
                    <a:pt x="934" y="2997"/>
                    <a:pt x="1076" y="2941"/>
                    <a:pt x="1207" y="2808"/>
                  </a:cubicBezTo>
                  <a:cubicBezTo>
                    <a:pt x="1799" y="2234"/>
                    <a:pt x="2711" y="1916"/>
                    <a:pt x="3603" y="1916"/>
                  </a:cubicBezTo>
                  <a:cubicBezTo>
                    <a:pt x="4640" y="1916"/>
                    <a:pt x="5649" y="2345"/>
                    <a:pt x="6098" y="3296"/>
                  </a:cubicBezTo>
                  <a:cubicBezTo>
                    <a:pt x="6214" y="3547"/>
                    <a:pt x="6407" y="3657"/>
                    <a:pt x="6593" y="3657"/>
                  </a:cubicBezTo>
                  <a:cubicBezTo>
                    <a:pt x="6897" y="3657"/>
                    <a:pt x="7183" y="3366"/>
                    <a:pt x="7094" y="2918"/>
                  </a:cubicBezTo>
                  <a:cubicBezTo>
                    <a:pt x="6750" y="1078"/>
                    <a:pt x="5568" y="72"/>
                    <a:pt x="3911" y="1"/>
                  </a:cubicBezTo>
                  <a:cubicBezTo>
                    <a:pt x="3883" y="1"/>
                    <a:pt x="3855" y="0"/>
                    <a:pt x="382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3" name="Google Shape;3588;p80">
              <a:extLst>
                <a:ext uri="{FF2B5EF4-FFF2-40B4-BE49-F238E27FC236}">
                  <a16:creationId xmlns:a16="http://schemas.microsoft.com/office/drawing/2014/main" id="{D00842B4-D38B-F4BF-9D93-3738AD5056ED}"/>
                </a:ext>
              </a:extLst>
            </p:cNvPr>
            <p:cNvSpPr/>
            <p:nvPr/>
          </p:nvSpPr>
          <p:spPr>
            <a:xfrm>
              <a:off x="1229900" y="1000025"/>
              <a:ext cx="180925" cy="85700"/>
            </a:xfrm>
            <a:custGeom>
              <a:avLst/>
              <a:gdLst/>
              <a:ahLst/>
              <a:cxnLst/>
              <a:rect l="l" t="t" r="r" b="b"/>
              <a:pathLst>
                <a:path w="7237" h="3428" extrusionOk="0">
                  <a:moveTo>
                    <a:pt x="3325" y="1"/>
                  </a:moveTo>
                  <a:cubicBezTo>
                    <a:pt x="1853" y="1"/>
                    <a:pt x="707" y="869"/>
                    <a:pt x="165" y="2453"/>
                  </a:cubicBezTo>
                  <a:cubicBezTo>
                    <a:pt x="0" y="2920"/>
                    <a:pt x="309" y="3276"/>
                    <a:pt x="645" y="3276"/>
                  </a:cubicBezTo>
                  <a:cubicBezTo>
                    <a:pt x="807" y="3276"/>
                    <a:pt x="975" y="3194"/>
                    <a:pt x="1100" y="3002"/>
                  </a:cubicBezTo>
                  <a:cubicBezTo>
                    <a:pt x="1581" y="2257"/>
                    <a:pt x="2402" y="1937"/>
                    <a:pt x="3256" y="1937"/>
                  </a:cubicBezTo>
                  <a:cubicBezTo>
                    <a:pt x="4300" y="1937"/>
                    <a:pt x="5395" y="2415"/>
                    <a:pt x="5981" y="3176"/>
                  </a:cubicBezTo>
                  <a:cubicBezTo>
                    <a:pt x="6119" y="3353"/>
                    <a:pt x="6286" y="3428"/>
                    <a:pt x="6447" y="3428"/>
                  </a:cubicBezTo>
                  <a:cubicBezTo>
                    <a:pt x="6860" y="3428"/>
                    <a:pt x="7237" y="2938"/>
                    <a:pt x="6989" y="2412"/>
                  </a:cubicBezTo>
                  <a:cubicBezTo>
                    <a:pt x="6296" y="1069"/>
                    <a:pt x="5015" y="196"/>
                    <a:pt x="3733" y="22"/>
                  </a:cubicBezTo>
                  <a:cubicBezTo>
                    <a:pt x="3595" y="8"/>
                    <a:pt x="3459" y="1"/>
                    <a:pt x="3325"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Tree>
    <p:extLst>
      <p:ext uri="{BB962C8B-B14F-4D97-AF65-F5344CB8AC3E}">
        <p14:creationId xmlns:p14="http://schemas.microsoft.com/office/powerpoint/2010/main" val="12050175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down)">
                                      <p:cBhvr>
                                        <p:cTn id="1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60917" y="730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3. Tài liệu tham khảo</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3492;p71">
            <a:extLst>
              <a:ext uri="{FF2B5EF4-FFF2-40B4-BE49-F238E27FC236}">
                <a16:creationId xmlns:a16="http://schemas.microsoft.com/office/drawing/2014/main" id="{156B6A3C-AD7B-8060-6EFB-5A964FDCEC55}"/>
              </a:ext>
            </a:extLst>
          </p:cNvPr>
          <p:cNvSpPr/>
          <p:nvPr/>
        </p:nvSpPr>
        <p:spPr>
          <a:xfrm>
            <a:off x="859663" y="1269450"/>
            <a:ext cx="3609000" cy="2166900"/>
          </a:xfrm>
          <a:prstGeom prst="roundRect">
            <a:avLst>
              <a:gd name="adj" fmla="val 38814"/>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3493;p71">
            <a:extLst>
              <a:ext uri="{FF2B5EF4-FFF2-40B4-BE49-F238E27FC236}">
                <a16:creationId xmlns:a16="http://schemas.microsoft.com/office/drawing/2014/main" id="{8824C634-9547-E8E4-47F5-017EA8047C0A}"/>
              </a:ext>
            </a:extLst>
          </p:cNvPr>
          <p:cNvSpPr/>
          <p:nvPr/>
        </p:nvSpPr>
        <p:spPr>
          <a:xfrm>
            <a:off x="4675338" y="2437200"/>
            <a:ext cx="3609000" cy="2166900"/>
          </a:xfrm>
          <a:prstGeom prst="roundRect">
            <a:avLst>
              <a:gd name="adj" fmla="val 38814"/>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 name="Google Shape;3499;p71">
            <a:extLst>
              <a:ext uri="{FF2B5EF4-FFF2-40B4-BE49-F238E27FC236}">
                <a16:creationId xmlns:a16="http://schemas.microsoft.com/office/drawing/2014/main" id="{C8D9CADB-C333-BB9D-9600-B7673067D64F}"/>
              </a:ext>
            </a:extLst>
          </p:cNvPr>
          <p:cNvGrpSpPr/>
          <p:nvPr/>
        </p:nvGrpSpPr>
        <p:grpSpPr>
          <a:xfrm rot="3875737">
            <a:off x="813412" y="3172797"/>
            <a:ext cx="1326211" cy="2687814"/>
            <a:chOff x="1803775" y="5029925"/>
            <a:chExt cx="655775" cy="1329050"/>
          </a:xfrm>
        </p:grpSpPr>
        <p:sp>
          <p:nvSpPr>
            <p:cNvPr id="30" name="Google Shape;3500;p71">
              <a:extLst>
                <a:ext uri="{FF2B5EF4-FFF2-40B4-BE49-F238E27FC236}">
                  <a16:creationId xmlns:a16="http://schemas.microsoft.com/office/drawing/2014/main" id="{B12AF76F-E770-D686-A6D7-229730873C31}"/>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501;p71">
              <a:extLst>
                <a:ext uri="{FF2B5EF4-FFF2-40B4-BE49-F238E27FC236}">
                  <a16:creationId xmlns:a16="http://schemas.microsoft.com/office/drawing/2014/main" id="{CEDE0D42-4045-1E9F-25BA-8EC54B6FA782}"/>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502;p71">
              <a:extLst>
                <a:ext uri="{FF2B5EF4-FFF2-40B4-BE49-F238E27FC236}">
                  <a16:creationId xmlns:a16="http://schemas.microsoft.com/office/drawing/2014/main" id="{7093E53D-927C-F2FF-189E-E58207949736}"/>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503;p71">
              <a:extLst>
                <a:ext uri="{FF2B5EF4-FFF2-40B4-BE49-F238E27FC236}">
                  <a16:creationId xmlns:a16="http://schemas.microsoft.com/office/drawing/2014/main" id="{CB5C7446-2AF1-C606-57C9-45A597302843}"/>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504;p71">
              <a:extLst>
                <a:ext uri="{FF2B5EF4-FFF2-40B4-BE49-F238E27FC236}">
                  <a16:creationId xmlns:a16="http://schemas.microsoft.com/office/drawing/2014/main" id="{3D5A1B2B-565A-C609-D8D2-94BB1DB67791}"/>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505;p71">
              <a:extLst>
                <a:ext uri="{FF2B5EF4-FFF2-40B4-BE49-F238E27FC236}">
                  <a16:creationId xmlns:a16="http://schemas.microsoft.com/office/drawing/2014/main" id="{D0BEE8C5-E86A-AB3F-6FAA-B1F5B50D2CDD}"/>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506;p71">
              <a:extLst>
                <a:ext uri="{FF2B5EF4-FFF2-40B4-BE49-F238E27FC236}">
                  <a16:creationId xmlns:a16="http://schemas.microsoft.com/office/drawing/2014/main" id="{07265031-6C98-B8AE-8A23-DC8445C8C52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507;p71">
              <a:extLst>
                <a:ext uri="{FF2B5EF4-FFF2-40B4-BE49-F238E27FC236}">
                  <a16:creationId xmlns:a16="http://schemas.microsoft.com/office/drawing/2014/main" id="{6014104B-1E05-1956-B0F9-C27E2838A868}"/>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508;p71">
              <a:extLst>
                <a:ext uri="{FF2B5EF4-FFF2-40B4-BE49-F238E27FC236}">
                  <a16:creationId xmlns:a16="http://schemas.microsoft.com/office/drawing/2014/main" id="{297B1D03-4664-2E2F-9997-B8A17D5EB19F}"/>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509;p71">
              <a:extLst>
                <a:ext uri="{FF2B5EF4-FFF2-40B4-BE49-F238E27FC236}">
                  <a16:creationId xmlns:a16="http://schemas.microsoft.com/office/drawing/2014/main" id="{3BD61D7F-76CB-9390-EC92-AFF01EDF3161}"/>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510;p71">
              <a:extLst>
                <a:ext uri="{FF2B5EF4-FFF2-40B4-BE49-F238E27FC236}">
                  <a16:creationId xmlns:a16="http://schemas.microsoft.com/office/drawing/2014/main" id="{CB9EEBB7-CC44-BEA4-4C25-526EEF93DC22}"/>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1" name="Google Shape;3511;p71">
            <a:extLst>
              <a:ext uri="{FF2B5EF4-FFF2-40B4-BE49-F238E27FC236}">
                <a16:creationId xmlns:a16="http://schemas.microsoft.com/office/drawing/2014/main" id="{CD9D3A35-D442-E66A-44D5-492E8380758C}"/>
              </a:ext>
            </a:extLst>
          </p:cNvPr>
          <p:cNvGrpSpPr/>
          <p:nvPr/>
        </p:nvGrpSpPr>
        <p:grpSpPr>
          <a:xfrm rot="-1234631">
            <a:off x="3423963" y="3884552"/>
            <a:ext cx="1178420" cy="1653449"/>
            <a:chOff x="1219200" y="1690129"/>
            <a:chExt cx="2063667" cy="2895545"/>
          </a:xfrm>
        </p:grpSpPr>
        <p:sp>
          <p:nvSpPr>
            <p:cNvPr id="42" name="Google Shape;3512;p71">
              <a:extLst>
                <a:ext uri="{FF2B5EF4-FFF2-40B4-BE49-F238E27FC236}">
                  <a16:creationId xmlns:a16="http://schemas.microsoft.com/office/drawing/2014/main" id="{2F61104C-6498-9324-74CB-811ABF83A831}"/>
                </a:ext>
              </a:extLst>
            </p:cNvPr>
            <p:cNvSpPr/>
            <p:nvPr/>
          </p:nvSpPr>
          <p:spPr>
            <a:xfrm>
              <a:off x="1339085" y="2255824"/>
              <a:ext cx="1777978" cy="2329841"/>
            </a:xfrm>
            <a:custGeom>
              <a:avLst/>
              <a:gdLst/>
              <a:ahLst/>
              <a:cxnLst/>
              <a:rect l="l" t="t" r="r" b="b"/>
              <a:pathLst>
                <a:path w="36899" h="48352" extrusionOk="0">
                  <a:moveTo>
                    <a:pt x="3275" y="0"/>
                  </a:moveTo>
                  <a:cubicBezTo>
                    <a:pt x="1465" y="0"/>
                    <a:pt x="1" y="1477"/>
                    <a:pt x="1" y="3274"/>
                  </a:cubicBezTo>
                  <a:lnTo>
                    <a:pt x="2751" y="45077"/>
                  </a:lnTo>
                  <a:cubicBezTo>
                    <a:pt x="2751" y="46899"/>
                    <a:pt x="4227" y="48351"/>
                    <a:pt x="6025" y="48351"/>
                  </a:cubicBezTo>
                  <a:lnTo>
                    <a:pt x="29742" y="48351"/>
                  </a:lnTo>
                  <a:cubicBezTo>
                    <a:pt x="31552" y="48351"/>
                    <a:pt x="33017" y="46875"/>
                    <a:pt x="33017" y="45077"/>
                  </a:cubicBezTo>
                  <a:lnTo>
                    <a:pt x="36898" y="3274"/>
                  </a:lnTo>
                  <a:cubicBezTo>
                    <a:pt x="36898" y="1453"/>
                    <a:pt x="35422" y="0"/>
                    <a:pt x="336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513;p71">
              <a:extLst>
                <a:ext uri="{FF2B5EF4-FFF2-40B4-BE49-F238E27FC236}">
                  <a16:creationId xmlns:a16="http://schemas.microsoft.com/office/drawing/2014/main" id="{DD08BAFB-0429-2A60-F56B-8359650CDF92}"/>
                </a:ext>
              </a:extLst>
            </p:cNvPr>
            <p:cNvSpPr/>
            <p:nvPr/>
          </p:nvSpPr>
          <p:spPr>
            <a:xfrm>
              <a:off x="1339085" y="2255824"/>
              <a:ext cx="1777978" cy="270221"/>
            </a:xfrm>
            <a:custGeom>
              <a:avLst/>
              <a:gdLst/>
              <a:ahLst/>
              <a:cxnLst/>
              <a:rect l="l" t="t" r="r" b="b"/>
              <a:pathLst>
                <a:path w="36899" h="5608" extrusionOk="0">
                  <a:moveTo>
                    <a:pt x="3275" y="0"/>
                  </a:moveTo>
                  <a:cubicBezTo>
                    <a:pt x="1477" y="0"/>
                    <a:pt x="1" y="1453"/>
                    <a:pt x="1" y="3274"/>
                  </a:cubicBezTo>
                  <a:lnTo>
                    <a:pt x="60" y="5608"/>
                  </a:lnTo>
                  <a:lnTo>
                    <a:pt x="36803" y="5608"/>
                  </a:lnTo>
                  <a:lnTo>
                    <a:pt x="36898" y="3274"/>
                  </a:lnTo>
                  <a:cubicBezTo>
                    <a:pt x="36898" y="1477"/>
                    <a:pt x="35434" y="0"/>
                    <a:pt x="33624" y="0"/>
                  </a:cubicBezTo>
                  <a:close/>
                </a:path>
              </a:pathLst>
            </a:custGeom>
            <a:solidFill>
              <a:srgbClr val="235233">
                <a:alpha val="301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514;p71">
              <a:extLst>
                <a:ext uri="{FF2B5EF4-FFF2-40B4-BE49-F238E27FC236}">
                  <a16:creationId xmlns:a16="http://schemas.microsoft.com/office/drawing/2014/main" id="{32A68CCA-9DF9-91DA-253C-CC7B6B716369}"/>
                </a:ext>
              </a:extLst>
            </p:cNvPr>
            <p:cNvSpPr/>
            <p:nvPr/>
          </p:nvSpPr>
          <p:spPr>
            <a:xfrm>
              <a:off x="1344241" y="1690129"/>
              <a:ext cx="1805492" cy="686203"/>
            </a:xfrm>
            <a:custGeom>
              <a:avLst/>
              <a:gdLst/>
              <a:ahLst/>
              <a:cxnLst/>
              <a:rect l="l" t="t" r="r" b="b"/>
              <a:pathLst>
                <a:path w="37470" h="14241" extrusionOk="0">
                  <a:moveTo>
                    <a:pt x="6097" y="1"/>
                  </a:moveTo>
                  <a:cubicBezTo>
                    <a:pt x="4359" y="1"/>
                    <a:pt x="3001" y="1048"/>
                    <a:pt x="2263" y="3465"/>
                  </a:cubicBezTo>
                  <a:lnTo>
                    <a:pt x="1" y="11061"/>
                  </a:lnTo>
                  <a:cubicBezTo>
                    <a:pt x="1" y="12812"/>
                    <a:pt x="4359" y="14240"/>
                    <a:pt x="6097" y="14240"/>
                  </a:cubicBezTo>
                  <a:lnTo>
                    <a:pt x="31374" y="14240"/>
                  </a:lnTo>
                  <a:cubicBezTo>
                    <a:pt x="33112" y="14240"/>
                    <a:pt x="37470" y="12824"/>
                    <a:pt x="37470" y="11061"/>
                  </a:cubicBezTo>
                  <a:lnTo>
                    <a:pt x="35208" y="3465"/>
                  </a:lnTo>
                  <a:cubicBezTo>
                    <a:pt x="34458" y="1048"/>
                    <a:pt x="33112" y="1"/>
                    <a:pt x="3137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515;p71">
              <a:extLst>
                <a:ext uri="{FF2B5EF4-FFF2-40B4-BE49-F238E27FC236}">
                  <a16:creationId xmlns:a16="http://schemas.microsoft.com/office/drawing/2014/main" id="{CC3E91BA-9EC0-8F8F-1851-EC5A032375A7}"/>
                </a:ext>
              </a:extLst>
            </p:cNvPr>
            <p:cNvSpPr/>
            <p:nvPr/>
          </p:nvSpPr>
          <p:spPr>
            <a:xfrm>
              <a:off x="1445815" y="1690129"/>
              <a:ext cx="1602392" cy="191102"/>
            </a:xfrm>
            <a:custGeom>
              <a:avLst/>
              <a:gdLst/>
              <a:ahLst/>
              <a:cxnLst/>
              <a:rect l="l" t="t" r="r" b="b"/>
              <a:pathLst>
                <a:path w="33255" h="3966" extrusionOk="0">
                  <a:moveTo>
                    <a:pt x="3989" y="1"/>
                  </a:moveTo>
                  <a:cubicBezTo>
                    <a:pt x="2251" y="1"/>
                    <a:pt x="893" y="1048"/>
                    <a:pt x="155" y="3465"/>
                  </a:cubicBezTo>
                  <a:lnTo>
                    <a:pt x="0" y="3965"/>
                  </a:lnTo>
                  <a:cubicBezTo>
                    <a:pt x="643" y="3549"/>
                    <a:pt x="1369" y="3346"/>
                    <a:pt x="2191" y="3346"/>
                  </a:cubicBezTo>
                  <a:lnTo>
                    <a:pt x="31052" y="3346"/>
                  </a:lnTo>
                  <a:cubicBezTo>
                    <a:pt x="31873" y="3346"/>
                    <a:pt x="32600" y="3549"/>
                    <a:pt x="33254" y="3965"/>
                  </a:cubicBezTo>
                  <a:lnTo>
                    <a:pt x="33100" y="3465"/>
                  </a:lnTo>
                  <a:cubicBezTo>
                    <a:pt x="32350" y="1048"/>
                    <a:pt x="31004" y="1"/>
                    <a:pt x="29266"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516;p71">
              <a:extLst>
                <a:ext uri="{FF2B5EF4-FFF2-40B4-BE49-F238E27FC236}">
                  <a16:creationId xmlns:a16="http://schemas.microsoft.com/office/drawing/2014/main" id="{9A9A9EB2-392A-79A8-1A57-E705BBC4FCE1}"/>
                </a:ext>
              </a:extLst>
            </p:cNvPr>
            <p:cNvSpPr/>
            <p:nvPr/>
          </p:nvSpPr>
          <p:spPr>
            <a:xfrm>
              <a:off x="1220356" y="2188123"/>
              <a:ext cx="2062511" cy="218037"/>
            </a:xfrm>
            <a:custGeom>
              <a:avLst/>
              <a:gdLst/>
              <a:ahLst/>
              <a:cxnLst/>
              <a:rect l="l" t="t" r="r" b="b"/>
              <a:pathLst>
                <a:path w="42804" h="4525" extrusionOk="0">
                  <a:moveTo>
                    <a:pt x="2262" y="0"/>
                  </a:moveTo>
                  <a:cubicBezTo>
                    <a:pt x="1012" y="0"/>
                    <a:pt x="0" y="1012"/>
                    <a:pt x="0" y="2262"/>
                  </a:cubicBezTo>
                  <a:cubicBezTo>
                    <a:pt x="0" y="3513"/>
                    <a:pt x="1012" y="4525"/>
                    <a:pt x="2262" y="4525"/>
                  </a:cubicBezTo>
                  <a:lnTo>
                    <a:pt x="40541" y="4525"/>
                  </a:lnTo>
                  <a:cubicBezTo>
                    <a:pt x="41791" y="4525"/>
                    <a:pt x="42803" y="3513"/>
                    <a:pt x="42803" y="2262"/>
                  </a:cubicBezTo>
                  <a:cubicBezTo>
                    <a:pt x="42803" y="1012"/>
                    <a:pt x="41791" y="0"/>
                    <a:pt x="405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517;p71">
              <a:extLst>
                <a:ext uri="{FF2B5EF4-FFF2-40B4-BE49-F238E27FC236}">
                  <a16:creationId xmlns:a16="http://schemas.microsoft.com/office/drawing/2014/main" id="{8703F7D7-21E0-662D-6548-C92D7646F654}"/>
                </a:ext>
              </a:extLst>
            </p:cNvPr>
            <p:cNvSpPr/>
            <p:nvPr/>
          </p:nvSpPr>
          <p:spPr>
            <a:xfrm>
              <a:off x="1219200" y="2188123"/>
              <a:ext cx="2062511" cy="113042"/>
            </a:xfrm>
            <a:custGeom>
              <a:avLst/>
              <a:gdLst/>
              <a:ahLst/>
              <a:cxnLst/>
              <a:rect l="l" t="t" r="r" b="b"/>
              <a:pathLst>
                <a:path w="42804" h="2346" extrusionOk="0">
                  <a:moveTo>
                    <a:pt x="2262" y="0"/>
                  </a:moveTo>
                  <a:cubicBezTo>
                    <a:pt x="1012" y="0"/>
                    <a:pt x="0" y="1012"/>
                    <a:pt x="0" y="2262"/>
                  </a:cubicBezTo>
                  <a:lnTo>
                    <a:pt x="0" y="2346"/>
                  </a:lnTo>
                  <a:lnTo>
                    <a:pt x="42803" y="2346"/>
                  </a:lnTo>
                  <a:lnTo>
                    <a:pt x="42803" y="2262"/>
                  </a:lnTo>
                  <a:cubicBezTo>
                    <a:pt x="42803" y="1012"/>
                    <a:pt x="41791" y="0"/>
                    <a:pt x="4054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518;p71">
              <a:extLst>
                <a:ext uri="{FF2B5EF4-FFF2-40B4-BE49-F238E27FC236}">
                  <a16:creationId xmlns:a16="http://schemas.microsoft.com/office/drawing/2014/main" id="{94D058C4-F968-E867-70A7-B631E0E37E21}"/>
                </a:ext>
              </a:extLst>
            </p:cNvPr>
            <p:cNvSpPr/>
            <p:nvPr/>
          </p:nvSpPr>
          <p:spPr>
            <a:xfrm>
              <a:off x="1524405" y="1928212"/>
              <a:ext cx="1436009" cy="259958"/>
            </a:xfrm>
            <a:custGeom>
              <a:avLst/>
              <a:gdLst/>
              <a:ahLst/>
              <a:cxnLst/>
              <a:rect l="l" t="t" r="r" b="b"/>
              <a:pathLst>
                <a:path w="29802" h="5395" extrusionOk="0">
                  <a:moveTo>
                    <a:pt x="5251" y="1"/>
                  </a:moveTo>
                  <a:cubicBezTo>
                    <a:pt x="2346" y="1"/>
                    <a:pt x="0" y="2346"/>
                    <a:pt x="0" y="5251"/>
                  </a:cubicBezTo>
                  <a:lnTo>
                    <a:pt x="0" y="5394"/>
                  </a:lnTo>
                  <a:lnTo>
                    <a:pt x="29802" y="5394"/>
                  </a:lnTo>
                  <a:lnTo>
                    <a:pt x="29802" y="5251"/>
                  </a:lnTo>
                  <a:cubicBezTo>
                    <a:pt x="29802" y="2346"/>
                    <a:pt x="27456" y="1"/>
                    <a:pt x="24551" y="1"/>
                  </a:cubicBezTo>
                  <a:close/>
                </a:path>
              </a:pathLst>
            </a:custGeom>
            <a:solidFill>
              <a:srgbClr val="0045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519;p71">
              <a:extLst>
                <a:ext uri="{FF2B5EF4-FFF2-40B4-BE49-F238E27FC236}">
                  <a16:creationId xmlns:a16="http://schemas.microsoft.com/office/drawing/2014/main" id="{AAD28E36-49C1-F3A8-09D8-95F9B08B1C9D}"/>
                </a:ext>
              </a:extLst>
            </p:cNvPr>
            <p:cNvSpPr/>
            <p:nvPr/>
          </p:nvSpPr>
          <p:spPr>
            <a:xfrm>
              <a:off x="1957542" y="2861078"/>
              <a:ext cx="270270" cy="247285"/>
            </a:xfrm>
            <a:custGeom>
              <a:avLst/>
              <a:gdLst/>
              <a:ahLst/>
              <a:cxnLst/>
              <a:rect l="l" t="t" r="r" b="b"/>
              <a:pathLst>
                <a:path w="5609" h="5132" extrusionOk="0">
                  <a:moveTo>
                    <a:pt x="2846" y="0"/>
                  </a:moveTo>
                  <a:cubicBezTo>
                    <a:pt x="2120" y="0"/>
                    <a:pt x="1441" y="381"/>
                    <a:pt x="1048" y="1012"/>
                  </a:cubicBezTo>
                  <a:lnTo>
                    <a:pt x="1" y="2739"/>
                  </a:lnTo>
                  <a:lnTo>
                    <a:pt x="3763" y="5132"/>
                  </a:lnTo>
                  <a:lnTo>
                    <a:pt x="5608" y="1834"/>
                  </a:lnTo>
                  <a:lnTo>
                    <a:pt x="446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520;p71">
              <a:extLst>
                <a:ext uri="{FF2B5EF4-FFF2-40B4-BE49-F238E27FC236}">
                  <a16:creationId xmlns:a16="http://schemas.microsoft.com/office/drawing/2014/main" id="{654EED31-8532-E8C8-104F-AC4ABA6DB7D7}"/>
                </a:ext>
              </a:extLst>
            </p:cNvPr>
            <p:cNvSpPr/>
            <p:nvPr/>
          </p:nvSpPr>
          <p:spPr>
            <a:xfrm>
              <a:off x="2173267" y="2861656"/>
              <a:ext cx="429762" cy="358593"/>
            </a:xfrm>
            <a:custGeom>
              <a:avLst/>
              <a:gdLst/>
              <a:ahLst/>
              <a:cxnLst/>
              <a:rect l="l" t="t" r="r" b="b"/>
              <a:pathLst>
                <a:path w="8919" h="7442" extrusionOk="0">
                  <a:moveTo>
                    <a:pt x="0" y="0"/>
                  </a:moveTo>
                  <a:lnTo>
                    <a:pt x="3072" y="5834"/>
                  </a:lnTo>
                  <a:lnTo>
                    <a:pt x="1370" y="6858"/>
                  </a:lnTo>
                  <a:lnTo>
                    <a:pt x="6477" y="7441"/>
                  </a:lnTo>
                  <a:lnTo>
                    <a:pt x="8918" y="2393"/>
                  </a:lnTo>
                  <a:lnTo>
                    <a:pt x="7144" y="3286"/>
                  </a:lnTo>
                  <a:lnTo>
                    <a:pt x="5811" y="1024"/>
                  </a:lnTo>
                  <a:cubicBezTo>
                    <a:pt x="5477" y="393"/>
                    <a:pt x="4822" y="0"/>
                    <a:pt x="41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521;p71">
              <a:extLst>
                <a:ext uri="{FF2B5EF4-FFF2-40B4-BE49-F238E27FC236}">
                  <a16:creationId xmlns:a16="http://schemas.microsoft.com/office/drawing/2014/main" id="{83ECBA4E-608A-B22D-B787-4C743BE8D3E7}"/>
                </a:ext>
              </a:extLst>
            </p:cNvPr>
            <p:cNvSpPr/>
            <p:nvPr/>
          </p:nvSpPr>
          <p:spPr>
            <a:xfrm>
              <a:off x="2420505" y="3208734"/>
              <a:ext cx="269113" cy="263957"/>
            </a:xfrm>
            <a:custGeom>
              <a:avLst/>
              <a:gdLst/>
              <a:ahLst/>
              <a:cxnLst/>
              <a:rect l="l" t="t" r="r" b="b"/>
              <a:pathLst>
                <a:path w="5585" h="5478" extrusionOk="0">
                  <a:moveTo>
                    <a:pt x="4121" y="0"/>
                  </a:moveTo>
                  <a:lnTo>
                    <a:pt x="1" y="2394"/>
                  </a:lnTo>
                  <a:lnTo>
                    <a:pt x="1715" y="5477"/>
                  </a:lnTo>
                  <a:lnTo>
                    <a:pt x="4454" y="5477"/>
                  </a:lnTo>
                  <a:lnTo>
                    <a:pt x="5168" y="4322"/>
                  </a:lnTo>
                  <a:cubicBezTo>
                    <a:pt x="5573" y="3679"/>
                    <a:pt x="5585" y="2858"/>
                    <a:pt x="5216" y="2203"/>
                  </a:cubicBezTo>
                  <a:lnTo>
                    <a:pt x="412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522;p71">
              <a:extLst>
                <a:ext uri="{FF2B5EF4-FFF2-40B4-BE49-F238E27FC236}">
                  <a16:creationId xmlns:a16="http://schemas.microsoft.com/office/drawing/2014/main" id="{B655945C-9CD0-210E-7BF4-1345D80C55EF}"/>
                </a:ext>
              </a:extLst>
            </p:cNvPr>
            <p:cNvSpPr/>
            <p:nvPr/>
          </p:nvSpPr>
          <p:spPr>
            <a:xfrm>
              <a:off x="2139971" y="3390007"/>
              <a:ext cx="495149" cy="397044"/>
            </a:xfrm>
            <a:custGeom>
              <a:avLst/>
              <a:gdLst/>
              <a:ahLst/>
              <a:cxnLst/>
              <a:rect l="l" t="t" r="r" b="b"/>
              <a:pathLst>
                <a:path w="10276" h="8240" extrusionOk="0">
                  <a:moveTo>
                    <a:pt x="3430" y="1"/>
                  </a:moveTo>
                  <a:lnTo>
                    <a:pt x="1" y="3775"/>
                  </a:lnTo>
                  <a:lnTo>
                    <a:pt x="3430" y="8240"/>
                  </a:lnTo>
                  <a:lnTo>
                    <a:pt x="3430" y="6871"/>
                  </a:lnTo>
                  <a:lnTo>
                    <a:pt x="6168" y="6871"/>
                  </a:lnTo>
                  <a:cubicBezTo>
                    <a:pt x="6179" y="6871"/>
                    <a:pt x="6189" y="6871"/>
                    <a:pt x="6199" y="6871"/>
                  </a:cubicBezTo>
                  <a:cubicBezTo>
                    <a:pt x="6913" y="6871"/>
                    <a:pt x="7554" y="6469"/>
                    <a:pt x="7883" y="5835"/>
                  </a:cubicBezTo>
                  <a:lnTo>
                    <a:pt x="10276" y="1715"/>
                  </a:lnTo>
                  <a:lnTo>
                    <a:pt x="3430" y="1715"/>
                  </a:lnTo>
                  <a:lnTo>
                    <a:pt x="343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523;p71">
              <a:extLst>
                <a:ext uri="{FF2B5EF4-FFF2-40B4-BE49-F238E27FC236}">
                  <a16:creationId xmlns:a16="http://schemas.microsoft.com/office/drawing/2014/main" id="{5AD33D7D-6C44-42E6-EC2E-E3E60CC1B4EE}"/>
                </a:ext>
              </a:extLst>
            </p:cNvPr>
            <p:cNvSpPr/>
            <p:nvPr/>
          </p:nvSpPr>
          <p:spPr>
            <a:xfrm>
              <a:off x="1851968" y="3488690"/>
              <a:ext cx="204883" cy="231240"/>
            </a:xfrm>
            <a:custGeom>
              <a:avLst/>
              <a:gdLst/>
              <a:ahLst/>
              <a:cxnLst/>
              <a:rect l="l" t="t" r="r" b="b"/>
              <a:pathLst>
                <a:path w="4252" h="4799" extrusionOk="0">
                  <a:moveTo>
                    <a:pt x="834" y="1"/>
                  </a:moveTo>
                  <a:lnTo>
                    <a:pt x="834" y="13"/>
                  </a:lnTo>
                  <a:lnTo>
                    <a:pt x="1" y="1929"/>
                  </a:lnTo>
                  <a:lnTo>
                    <a:pt x="1037" y="3727"/>
                  </a:lnTo>
                  <a:cubicBezTo>
                    <a:pt x="1430" y="4382"/>
                    <a:pt x="2132" y="4787"/>
                    <a:pt x="2882" y="4799"/>
                  </a:cubicBezTo>
                  <a:lnTo>
                    <a:pt x="4251" y="4799"/>
                  </a:lnTo>
                  <a:lnTo>
                    <a:pt x="425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524;p71">
              <a:extLst>
                <a:ext uri="{FF2B5EF4-FFF2-40B4-BE49-F238E27FC236}">
                  <a16:creationId xmlns:a16="http://schemas.microsoft.com/office/drawing/2014/main" id="{0F19E37E-9AFD-E67A-7BB0-D6AFF094B73F}"/>
                </a:ext>
              </a:extLst>
            </p:cNvPr>
            <p:cNvSpPr/>
            <p:nvPr/>
          </p:nvSpPr>
          <p:spPr>
            <a:xfrm>
              <a:off x="1726349" y="3125519"/>
              <a:ext cx="363749" cy="456746"/>
            </a:xfrm>
            <a:custGeom>
              <a:avLst/>
              <a:gdLst/>
              <a:ahLst/>
              <a:cxnLst/>
              <a:rect l="l" t="t" r="r" b="b"/>
              <a:pathLst>
                <a:path w="7549" h="9479" extrusionOk="0">
                  <a:moveTo>
                    <a:pt x="5489" y="1"/>
                  </a:moveTo>
                  <a:lnTo>
                    <a:pt x="0" y="346"/>
                  </a:lnTo>
                  <a:lnTo>
                    <a:pt x="1965" y="1561"/>
                  </a:lnTo>
                  <a:lnTo>
                    <a:pt x="679" y="4121"/>
                  </a:lnTo>
                  <a:cubicBezTo>
                    <a:pt x="322" y="4763"/>
                    <a:pt x="322" y="5537"/>
                    <a:pt x="679" y="6180"/>
                  </a:cubicBezTo>
                  <a:lnTo>
                    <a:pt x="2584" y="9478"/>
                  </a:lnTo>
                  <a:lnTo>
                    <a:pt x="3310" y="8252"/>
                  </a:lnTo>
                  <a:lnTo>
                    <a:pt x="5846" y="3823"/>
                  </a:lnTo>
                  <a:lnTo>
                    <a:pt x="7549" y="4466"/>
                  </a:lnTo>
                  <a:lnTo>
                    <a:pt x="7549" y="4466"/>
                  </a:lnTo>
                  <a:lnTo>
                    <a:pt x="548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525;p71">
              <a:extLst>
                <a:ext uri="{FF2B5EF4-FFF2-40B4-BE49-F238E27FC236}">
                  <a16:creationId xmlns:a16="http://schemas.microsoft.com/office/drawing/2014/main" id="{3AB4457D-00CE-173D-545B-F63E383BF9A2}"/>
                </a:ext>
              </a:extLst>
            </p:cNvPr>
            <p:cNvSpPr/>
            <p:nvPr/>
          </p:nvSpPr>
          <p:spPr>
            <a:xfrm>
              <a:off x="1472750" y="4412931"/>
              <a:ext cx="1457837" cy="172743"/>
            </a:xfrm>
            <a:custGeom>
              <a:avLst/>
              <a:gdLst/>
              <a:ahLst/>
              <a:cxnLst/>
              <a:rect l="l" t="t" r="r" b="b"/>
              <a:pathLst>
                <a:path w="30255" h="3585" extrusionOk="0">
                  <a:moveTo>
                    <a:pt x="1" y="1"/>
                  </a:moveTo>
                  <a:lnTo>
                    <a:pt x="1" y="310"/>
                  </a:lnTo>
                  <a:cubicBezTo>
                    <a:pt x="1" y="2108"/>
                    <a:pt x="1453" y="3584"/>
                    <a:pt x="3275" y="3584"/>
                  </a:cubicBezTo>
                  <a:lnTo>
                    <a:pt x="26980" y="3584"/>
                  </a:lnTo>
                  <a:cubicBezTo>
                    <a:pt x="28778" y="3584"/>
                    <a:pt x="30255" y="2132"/>
                    <a:pt x="30255" y="310"/>
                  </a:cubicBezTo>
                  <a:lnTo>
                    <a:pt x="30255" y="1"/>
                  </a:lnTo>
                  <a:close/>
                </a:path>
              </a:pathLst>
            </a:custGeom>
            <a:solidFill>
              <a:srgbClr val="235233">
                <a:alpha val="301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6" name="Google Shape;3526;p71">
            <a:extLst>
              <a:ext uri="{FF2B5EF4-FFF2-40B4-BE49-F238E27FC236}">
                <a16:creationId xmlns:a16="http://schemas.microsoft.com/office/drawing/2014/main" id="{3872F2C0-9444-785D-9D72-009C87FD438E}"/>
              </a:ext>
            </a:extLst>
          </p:cNvPr>
          <p:cNvGrpSpPr/>
          <p:nvPr/>
        </p:nvGrpSpPr>
        <p:grpSpPr>
          <a:xfrm rot="2199589">
            <a:off x="3941848" y="2780481"/>
            <a:ext cx="321875" cy="934604"/>
            <a:chOff x="6512944" y="2975654"/>
            <a:chExt cx="1594853" cy="4630848"/>
          </a:xfrm>
        </p:grpSpPr>
        <p:grpSp>
          <p:nvGrpSpPr>
            <p:cNvPr id="57" name="Google Shape;3527;p71">
              <a:extLst>
                <a:ext uri="{FF2B5EF4-FFF2-40B4-BE49-F238E27FC236}">
                  <a16:creationId xmlns:a16="http://schemas.microsoft.com/office/drawing/2014/main" id="{7BE9A03D-18FE-19A1-7A6A-9271DBE1E8B9}"/>
                </a:ext>
              </a:extLst>
            </p:cNvPr>
            <p:cNvGrpSpPr/>
            <p:nvPr/>
          </p:nvGrpSpPr>
          <p:grpSpPr>
            <a:xfrm>
              <a:off x="6512944" y="2975654"/>
              <a:ext cx="1594853" cy="4630848"/>
              <a:chOff x="1460575" y="5630575"/>
              <a:chExt cx="645350" cy="1873775"/>
            </a:xfrm>
          </p:grpSpPr>
          <p:sp>
            <p:nvSpPr>
              <p:cNvPr id="59" name="Google Shape;3528;p71">
                <a:extLst>
                  <a:ext uri="{FF2B5EF4-FFF2-40B4-BE49-F238E27FC236}">
                    <a16:creationId xmlns:a16="http://schemas.microsoft.com/office/drawing/2014/main" id="{D9F39CB9-3974-11A5-F9C7-E67A8E9E4EA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529;p71">
                <a:extLst>
                  <a:ext uri="{FF2B5EF4-FFF2-40B4-BE49-F238E27FC236}">
                    <a16:creationId xmlns:a16="http://schemas.microsoft.com/office/drawing/2014/main" id="{93DA0763-7D06-9371-9111-B6022BD00E49}"/>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8" name="Google Shape;3530;p71">
              <a:extLst>
                <a:ext uri="{FF2B5EF4-FFF2-40B4-BE49-F238E27FC236}">
                  <a16:creationId xmlns:a16="http://schemas.microsoft.com/office/drawing/2014/main" id="{3F801F50-EFC8-8C64-0B4D-0D53F6677CC7}"/>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1" name="Google Shape;3531;p71">
            <a:extLst>
              <a:ext uri="{FF2B5EF4-FFF2-40B4-BE49-F238E27FC236}">
                <a16:creationId xmlns:a16="http://schemas.microsoft.com/office/drawing/2014/main" id="{A4DA3EB4-836D-3AC0-E5A9-22FDB4BEDA29}"/>
              </a:ext>
            </a:extLst>
          </p:cNvPr>
          <p:cNvGrpSpPr/>
          <p:nvPr/>
        </p:nvGrpSpPr>
        <p:grpSpPr>
          <a:xfrm rot="-2199481" flipH="1">
            <a:off x="4716694" y="1550650"/>
            <a:ext cx="448508" cy="1302296"/>
            <a:chOff x="6512944" y="2975654"/>
            <a:chExt cx="1594853" cy="4630848"/>
          </a:xfrm>
        </p:grpSpPr>
        <p:grpSp>
          <p:nvGrpSpPr>
            <p:cNvPr id="62" name="Google Shape;3532;p71">
              <a:extLst>
                <a:ext uri="{FF2B5EF4-FFF2-40B4-BE49-F238E27FC236}">
                  <a16:creationId xmlns:a16="http://schemas.microsoft.com/office/drawing/2014/main" id="{F952A47A-F805-8A71-CA87-C5D649F0DAFA}"/>
                </a:ext>
              </a:extLst>
            </p:cNvPr>
            <p:cNvGrpSpPr/>
            <p:nvPr/>
          </p:nvGrpSpPr>
          <p:grpSpPr>
            <a:xfrm>
              <a:off x="6512944" y="2975654"/>
              <a:ext cx="1594853" cy="4630848"/>
              <a:chOff x="1460575" y="5630575"/>
              <a:chExt cx="645350" cy="1873775"/>
            </a:xfrm>
          </p:grpSpPr>
          <p:sp>
            <p:nvSpPr>
              <p:cNvPr id="1223" name="Google Shape;3533;p71">
                <a:extLst>
                  <a:ext uri="{FF2B5EF4-FFF2-40B4-BE49-F238E27FC236}">
                    <a16:creationId xmlns:a16="http://schemas.microsoft.com/office/drawing/2014/main" id="{05BB2179-3ABF-4703-C7BC-48A0EE0D667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534;p71">
                <a:extLst>
                  <a:ext uri="{FF2B5EF4-FFF2-40B4-BE49-F238E27FC236}">
                    <a16:creationId xmlns:a16="http://schemas.microsoft.com/office/drawing/2014/main" id="{93130CDD-89C1-2D24-F715-1C3B7DF77122}"/>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2" name="Google Shape;3535;p71">
              <a:extLst>
                <a:ext uri="{FF2B5EF4-FFF2-40B4-BE49-F238E27FC236}">
                  <a16:creationId xmlns:a16="http://schemas.microsoft.com/office/drawing/2014/main" id="{BC149081-69F5-3D40-D553-DAB557391E78}"/>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5" name="Google Shape;3536;p71">
            <a:extLst>
              <a:ext uri="{FF2B5EF4-FFF2-40B4-BE49-F238E27FC236}">
                <a16:creationId xmlns:a16="http://schemas.microsoft.com/office/drawing/2014/main" id="{D0318082-9D26-FD82-40C1-AE181EC4AC1E}"/>
              </a:ext>
            </a:extLst>
          </p:cNvPr>
          <p:cNvSpPr/>
          <p:nvPr/>
        </p:nvSpPr>
        <p:spPr>
          <a:xfrm rot="-2131835" flipH="1">
            <a:off x="4907562" y="4193345"/>
            <a:ext cx="238105" cy="48239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6" name="Google Shape;3537;p71">
            <a:extLst>
              <a:ext uri="{FF2B5EF4-FFF2-40B4-BE49-F238E27FC236}">
                <a16:creationId xmlns:a16="http://schemas.microsoft.com/office/drawing/2014/main" id="{70FDFA48-253C-C96D-2A04-59569EBBDEB0}"/>
              </a:ext>
            </a:extLst>
          </p:cNvPr>
          <p:cNvGrpSpPr/>
          <p:nvPr/>
        </p:nvGrpSpPr>
        <p:grpSpPr>
          <a:xfrm rot="-1605978">
            <a:off x="7771356" y="1297133"/>
            <a:ext cx="1522440" cy="2706488"/>
            <a:chOff x="5644300" y="1118350"/>
            <a:chExt cx="824675" cy="1466050"/>
          </a:xfrm>
        </p:grpSpPr>
        <p:sp>
          <p:nvSpPr>
            <p:cNvPr id="1227" name="Google Shape;3538;p71">
              <a:extLst>
                <a:ext uri="{FF2B5EF4-FFF2-40B4-BE49-F238E27FC236}">
                  <a16:creationId xmlns:a16="http://schemas.microsoft.com/office/drawing/2014/main" id="{5CDAAF1C-F3F9-4FF1-498D-A31BEEE866B2}"/>
                </a:ext>
              </a:extLst>
            </p:cNvPr>
            <p:cNvSpPr/>
            <p:nvPr/>
          </p:nvSpPr>
          <p:spPr>
            <a:xfrm>
              <a:off x="5957875" y="1481500"/>
              <a:ext cx="154200" cy="1102900"/>
            </a:xfrm>
            <a:custGeom>
              <a:avLst/>
              <a:gdLst/>
              <a:ahLst/>
              <a:cxnLst/>
              <a:rect l="l" t="t" r="r" b="b"/>
              <a:pathLst>
                <a:path w="6168" h="44116" extrusionOk="0">
                  <a:moveTo>
                    <a:pt x="279" y="1"/>
                  </a:moveTo>
                  <a:cubicBezTo>
                    <a:pt x="243" y="1"/>
                    <a:pt x="205" y="9"/>
                    <a:pt x="167" y="27"/>
                  </a:cubicBezTo>
                  <a:cubicBezTo>
                    <a:pt x="48" y="74"/>
                    <a:pt x="1" y="205"/>
                    <a:pt x="36" y="336"/>
                  </a:cubicBezTo>
                  <a:cubicBezTo>
                    <a:pt x="2382" y="9587"/>
                    <a:pt x="5144" y="21756"/>
                    <a:pt x="5537" y="34079"/>
                  </a:cubicBezTo>
                  <a:cubicBezTo>
                    <a:pt x="5656" y="37424"/>
                    <a:pt x="5585" y="40687"/>
                    <a:pt x="5358" y="43842"/>
                  </a:cubicBezTo>
                  <a:cubicBezTo>
                    <a:pt x="5346" y="43996"/>
                    <a:pt x="5465" y="44116"/>
                    <a:pt x="5620" y="44116"/>
                  </a:cubicBezTo>
                  <a:cubicBezTo>
                    <a:pt x="5751" y="44116"/>
                    <a:pt x="5858" y="44008"/>
                    <a:pt x="5870" y="43877"/>
                  </a:cubicBezTo>
                  <a:cubicBezTo>
                    <a:pt x="6108" y="40698"/>
                    <a:pt x="6168" y="37424"/>
                    <a:pt x="6049" y="34055"/>
                  </a:cubicBezTo>
                  <a:cubicBezTo>
                    <a:pt x="5632" y="21672"/>
                    <a:pt x="2882" y="9445"/>
                    <a:pt x="512" y="193"/>
                  </a:cubicBezTo>
                  <a:cubicBezTo>
                    <a:pt x="477" y="77"/>
                    <a:pt x="387" y="1"/>
                    <a:pt x="27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539;p71">
              <a:extLst>
                <a:ext uri="{FF2B5EF4-FFF2-40B4-BE49-F238E27FC236}">
                  <a16:creationId xmlns:a16="http://schemas.microsoft.com/office/drawing/2014/main" id="{7FD8B982-CD3F-9782-A21B-52025E10E51B}"/>
                </a:ext>
              </a:extLst>
            </p:cNvPr>
            <p:cNvSpPr/>
            <p:nvPr/>
          </p:nvSpPr>
          <p:spPr>
            <a:xfrm>
              <a:off x="5892400" y="1505500"/>
              <a:ext cx="175925" cy="126700"/>
            </a:xfrm>
            <a:custGeom>
              <a:avLst/>
              <a:gdLst/>
              <a:ahLst/>
              <a:cxnLst/>
              <a:rect l="l" t="t" r="r" b="b"/>
              <a:pathLst>
                <a:path w="7037" h="5068" extrusionOk="0">
                  <a:moveTo>
                    <a:pt x="6758" y="1"/>
                  </a:moveTo>
                  <a:cubicBezTo>
                    <a:pt x="6707" y="1"/>
                    <a:pt x="6655" y="18"/>
                    <a:pt x="6608" y="55"/>
                  </a:cubicBezTo>
                  <a:cubicBezTo>
                    <a:pt x="4632" y="1496"/>
                    <a:pt x="4084" y="3698"/>
                    <a:pt x="3929" y="4484"/>
                  </a:cubicBezTo>
                  <a:lnTo>
                    <a:pt x="345" y="3472"/>
                  </a:lnTo>
                  <a:cubicBezTo>
                    <a:pt x="329" y="3469"/>
                    <a:pt x="312" y="3468"/>
                    <a:pt x="295" y="3468"/>
                  </a:cubicBezTo>
                  <a:cubicBezTo>
                    <a:pt x="180" y="3468"/>
                    <a:pt x="67" y="3536"/>
                    <a:pt x="36" y="3651"/>
                  </a:cubicBezTo>
                  <a:cubicBezTo>
                    <a:pt x="0" y="3782"/>
                    <a:pt x="72" y="3913"/>
                    <a:pt x="214" y="3960"/>
                  </a:cubicBezTo>
                  <a:lnTo>
                    <a:pt x="4084" y="5056"/>
                  </a:lnTo>
                  <a:cubicBezTo>
                    <a:pt x="4108" y="5068"/>
                    <a:pt x="4132" y="5068"/>
                    <a:pt x="4155" y="5068"/>
                  </a:cubicBezTo>
                  <a:cubicBezTo>
                    <a:pt x="4203" y="5068"/>
                    <a:pt x="4251" y="5056"/>
                    <a:pt x="4286" y="5020"/>
                  </a:cubicBezTo>
                  <a:cubicBezTo>
                    <a:pt x="4346" y="4972"/>
                    <a:pt x="4382" y="4913"/>
                    <a:pt x="4394" y="4841"/>
                  </a:cubicBezTo>
                  <a:cubicBezTo>
                    <a:pt x="4394" y="4817"/>
                    <a:pt x="4703" y="2091"/>
                    <a:pt x="6906" y="472"/>
                  </a:cubicBezTo>
                  <a:cubicBezTo>
                    <a:pt x="7025" y="376"/>
                    <a:pt x="7037" y="234"/>
                    <a:pt x="6965" y="115"/>
                  </a:cubicBezTo>
                  <a:cubicBezTo>
                    <a:pt x="6915" y="42"/>
                    <a:pt x="6837" y="1"/>
                    <a:pt x="6758"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540;p71">
              <a:extLst>
                <a:ext uri="{FF2B5EF4-FFF2-40B4-BE49-F238E27FC236}">
                  <a16:creationId xmlns:a16="http://schemas.microsoft.com/office/drawing/2014/main" id="{67C7E2AC-CBC0-2280-18B8-1874E5F17B25}"/>
                </a:ext>
              </a:extLst>
            </p:cNvPr>
            <p:cNvSpPr/>
            <p:nvPr/>
          </p:nvSpPr>
          <p:spPr>
            <a:xfrm>
              <a:off x="5942100" y="1885975"/>
              <a:ext cx="125625" cy="65300"/>
            </a:xfrm>
            <a:custGeom>
              <a:avLst/>
              <a:gdLst/>
              <a:ahLst/>
              <a:cxnLst/>
              <a:rect l="l" t="t" r="r" b="b"/>
              <a:pathLst>
                <a:path w="5025" h="2612" extrusionOk="0">
                  <a:moveTo>
                    <a:pt x="277" y="1"/>
                  </a:moveTo>
                  <a:cubicBezTo>
                    <a:pt x="162" y="1"/>
                    <a:pt x="56" y="80"/>
                    <a:pt x="24" y="207"/>
                  </a:cubicBezTo>
                  <a:cubicBezTo>
                    <a:pt x="0" y="338"/>
                    <a:pt x="84" y="469"/>
                    <a:pt x="215" y="505"/>
                  </a:cubicBezTo>
                  <a:cubicBezTo>
                    <a:pt x="251" y="505"/>
                    <a:pt x="3477" y="1231"/>
                    <a:pt x="4549" y="2529"/>
                  </a:cubicBezTo>
                  <a:cubicBezTo>
                    <a:pt x="4596" y="2588"/>
                    <a:pt x="4668" y="2612"/>
                    <a:pt x="4739" y="2612"/>
                  </a:cubicBezTo>
                  <a:cubicBezTo>
                    <a:pt x="4799" y="2612"/>
                    <a:pt x="4858" y="2600"/>
                    <a:pt x="4906" y="2564"/>
                  </a:cubicBezTo>
                  <a:cubicBezTo>
                    <a:pt x="5013" y="2481"/>
                    <a:pt x="5025" y="2314"/>
                    <a:pt x="4942" y="2207"/>
                  </a:cubicBezTo>
                  <a:cubicBezTo>
                    <a:pt x="3751" y="778"/>
                    <a:pt x="453" y="40"/>
                    <a:pt x="322" y="5"/>
                  </a:cubicBezTo>
                  <a:cubicBezTo>
                    <a:pt x="307" y="2"/>
                    <a:pt x="292" y="1"/>
                    <a:pt x="27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541;p71">
              <a:extLst>
                <a:ext uri="{FF2B5EF4-FFF2-40B4-BE49-F238E27FC236}">
                  <a16:creationId xmlns:a16="http://schemas.microsoft.com/office/drawing/2014/main" id="{27AAB482-BEF4-FC7E-C838-5AF4FB310E75}"/>
                </a:ext>
              </a:extLst>
            </p:cNvPr>
            <p:cNvSpPr/>
            <p:nvPr/>
          </p:nvSpPr>
          <p:spPr>
            <a:xfrm>
              <a:off x="6082300" y="1993625"/>
              <a:ext cx="87525" cy="143400"/>
            </a:xfrm>
            <a:custGeom>
              <a:avLst/>
              <a:gdLst/>
              <a:ahLst/>
              <a:cxnLst/>
              <a:rect l="l" t="t" r="r" b="b"/>
              <a:pathLst>
                <a:path w="3501" h="5736" extrusionOk="0">
                  <a:moveTo>
                    <a:pt x="3205" y="0"/>
                  </a:moveTo>
                  <a:cubicBezTo>
                    <a:pt x="3130" y="0"/>
                    <a:pt x="3057" y="36"/>
                    <a:pt x="3001" y="92"/>
                  </a:cubicBezTo>
                  <a:cubicBezTo>
                    <a:pt x="2894" y="211"/>
                    <a:pt x="536" y="3271"/>
                    <a:pt x="24" y="5438"/>
                  </a:cubicBezTo>
                  <a:cubicBezTo>
                    <a:pt x="0" y="5569"/>
                    <a:pt x="84" y="5712"/>
                    <a:pt x="215" y="5735"/>
                  </a:cubicBezTo>
                  <a:lnTo>
                    <a:pt x="286" y="5735"/>
                  </a:lnTo>
                  <a:cubicBezTo>
                    <a:pt x="381" y="5735"/>
                    <a:pt x="488" y="5664"/>
                    <a:pt x="512" y="5557"/>
                  </a:cubicBezTo>
                  <a:cubicBezTo>
                    <a:pt x="1000" y="3485"/>
                    <a:pt x="3382" y="437"/>
                    <a:pt x="3406" y="413"/>
                  </a:cubicBezTo>
                  <a:cubicBezTo>
                    <a:pt x="3501" y="294"/>
                    <a:pt x="3465" y="140"/>
                    <a:pt x="3358" y="56"/>
                  </a:cubicBezTo>
                  <a:cubicBezTo>
                    <a:pt x="3309" y="17"/>
                    <a:pt x="3256" y="0"/>
                    <a:pt x="320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542;p71">
              <a:extLst>
                <a:ext uri="{FF2B5EF4-FFF2-40B4-BE49-F238E27FC236}">
                  <a16:creationId xmlns:a16="http://schemas.microsoft.com/office/drawing/2014/main" id="{19BD71AB-9028-1A6B-10CA-80C7F1B9841C}"/>
                </a:ext>
              </a:extLst>
            </p:cNvPr>
            <p:cNvSpPr/>
            <p:nvPr/>
          </p:nvSpPr>
          <p:spPr>
            <a:xfrm>
              <a:off x="6010850" y="1356675"/>
              <a:ext cx="285725" cy="225725"/>
            </a:xfrm>
            <a:custGeom>
              <a:avLst/>
              <a:gdLst/>
              <a:ahLst/>
              <a:cxnLst/>
              <a:rect l="l" t="t" r="r" b="b"/>
              <a:pathLst>
                <a:path w="11429" h="9029" extrusionOk="0">
                  <a:moveTo>
                    <a:pt x="6891" y="1"/>
                  </a:moveTo>
                  <a:cubicBezTo>
                    <a:pt x="6155" y="1"/>
                    <a:pt x="6719" y="1920"/>
                    <a:pt x="5156" y="3020"/>
                  </a:cubicBezTo>
                  <a:cubicBezTo>
                    <a:pt x="3442" y="4258"/>
                    <a:pt x="1" y="5294"/>
                    <a:pt x="108" y="7318"/>
                  </a:cubicBezTo>
                  <a:cubicBezTo>
                    <a:pt x="132" y="7925"/>
                    <a:pt x="715" y="8866"/>
                    <a:pt x="1811" y="9020"/>
                  </a:cubicBezTo>
                  <a:cubicBezTo>
                    <a:pt x="1848" y="9026"/>
                    <a:pt x="1887" y="9028"/>
                    <a:pt x="1927" y="9028"/>
                  </a:cubicBezTo>
                  <a:cubicBezTo>
                    <a:pt x="2943" y="9028"/>
                    <a:pt x="4867" y="7363"/>
                    <a:pt x="7122" y="7363"/>
                  </a:cubicBezTo>
                  <a:cubicBezTo>
                    <a:pt x="7314" y="7363"/>
                    <a:pt x="7508" y="7375"/>
                    <a:pt x="7704" y="7401"/>
                  </a:cubicBezTo>
                  <a:cubicBezTo>
                    <a:pt x="8097" y="7453"/>
                    <a:pt x="8432" y="7477"/>
                    <a:pt x="8717" y="7477"/>
                  </a:cubicBezTo>
                  <a:cubicBezTo>
                    <a:pt x="11428" y="7477"/>
                    <a:pt x="9585" y="5341"/>
                    <a:pt x="9585" y="5341"/>
                  </a:cubicBezTo>
                  <a:cubicBezTo>
                    <a:pt x="9585" y="5341"/>
                    <a:pt x="10931" y="4246"/>
                    <a:pt x="10419" y="2924"/>
                  </a:cubicBezTo>
                  <a:cubicBezTo>
                    <a:pt x="10134" y="2199"/>
                    <a:pt x="9571" y="2034"/>
                    <a:pt x="9117" y="2034"/>
                  </a:cubicBezTo>
                  <a:cubicBezTo>
                    <a:pt x="8735" y="2034"/>
                    <a:pt x="8430" y="2150"/>
                    <a:pt x="8430" y="2150"/>
                  </a:cubicBezTo>
                  <a:cubicBezTo>
                    <a:pt x="8430" y="2150"/>
                    <a:pt x="8335" y="543"/>
                    <a:pt x="7168" y="67"/>
                  </a:cubicBezTo>
                  <a:cubicBezTo>
                    <a:pt x="7059" y="22"/>
                    <a:pt x="6968" y="1"/>
                    <a:pt x="6891"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543;p71">
              <a:extLst>
                <a:ext uri="{FF2B5EF4-FFF2-40B4-BE49-F238E27FC236}">
                  <a16:creationId xmlns:a16="http://schemas.microsoft.com/office/drawing/2014/main" id="{7F33A19C-7515-F57B-7F8F-41FC52C0A8DB}"/>
                </a:ext>
              </a:extLst>
            </p:cNvPr>
            <p:cNvSpPr/>
            <p:nvPr/>
          </p:nvSpPr>
          <p:spPr>
            <a:xfrm>
              <a:off x="6223950" y="1344375"/>
              <a:ext cx="46200" cy="40025"/>
            </a:xfrm>
            <a:custGeom>
              <a:avLst/>
              <a:gdLst/>
              <a:ahLst/>
              <a:cxnLst/>
              <a:rect l="l" t="t" r="r" b="b"/>
              <a:pathLst>
                <a:path w="1848" h="1601" extrusionOk="0">
                  <a:moveTo>
                    <a:pt x="833" y="0"/>
                  </a:moveTo>
                  <a:cubicBezTo>
                    <a:pt x="91" y="0"/>
                    <a:pt x="1" y="1490"/>
                    <a:pt x="764" y="1595"/>
                  </a:cubicBezTo>
                  <a:cubicBezTo>
                    <a:pt x="790" y="1599"/>
                    <a:pt x="816" y="1601"/>
                    <a:pt x="842" y="1601"/>
                  </a:cubicBezTo>
                  <a:cubicBezTo>
                    <a:pt x="959" y="1601"/>
                    <a:pt x="1073" y="1562"/>
                    <a:pt x="1180" y="1523"/>
                  </a:cubicBezTo>
                  <a:cubicBezTo>
                    <a:pt x="1347" y="1464"/>
                    <a:pt x="1490" y="1392"/>
                    <a:pt x="1621" y="1285"/>
                  </a:cubicBezTo>
                  <a:cubicBezTo>
                    <a:pt x="1764" y="1178"/>
                    <a:pt x="1847" y="1023"/>
                    <a:pt x="1847" y="856"/>
                  </a:cubicBezTo>
                  <a:cubicBezTo>
                    <a:pt x="1847" y="678"/>
                    <a:pt x="1764" y="511"/>
                    <a:pt x="1621" y="380"/>
                  </a:cubicBezTo>
                  <a:cubicBezTo>
                    <a:pt x="1490" y="261"/>
                    <a:pt x="1323" y="166"/>
                    <a:pt x="1180" y="94"/>
                  </a:cubicBezTo>
                  <a:cubicBezTo>
                    <a:pt x="1052" y="29"/>
                    <a:pt x="937" y="0"/>
                    <a:pt x="833"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544;p71">
              <a:extLst>
                <a:ext uri="{FF2B5EF4-FFF2-40B4-BE49-F238E27FC236}">
                  <a16:creationId xmlns:a16="http://schemas.microsoft.com/office/drawing/2014/main" id="{85FEB7B3-ACD2-182A-0FD0-BBA81EECF009}"/>
                </a:ext>
              </a:extLst>
            </p:cNvPr>
            <p:cNvSpPr/>
            <p:nvPr/>
          </p:nvSpPr>
          <p:spPr>
            <a:xfrm>
              <a:off x="6289175" y="1397500"/>
              <a:ext cx="43475" cy="40425"/>
            </a:xfrm>
            <a:custGeom>
              <a:avLst/>
              <a:gdLst/>
              <a:ahLst/>
              <a:cxnLst/>
              <a:rect l="l" t="t" r="r" b="b"/>
              <a:pathLst>
                <a:path w="1739" h="1617" extrusionOk="0">
                  <a:moveTo>
                    <a:pt x="961" y="1"/>
                  </a:moveTo>
                  <a:cubicBezTo>
                    <a:pt x="578" y="1"/>
                    <a:pt x="23" y="480"/>
                    <a:pt x="12" y="863"/>
                  </a:cubicBezTo>
                  <a:cubicBezTo>
                    <a:pt x="0" y="1137"/>
                    <a:pt x="119" y="1482"/>
                    <a:pt x="381" y="1589"/>
                  </a:cubicBezTo>
                  <a:cubicBezTo>
                    <a:pt x="442" y="1609"/>
                    <a:pt x="504" y="1616"/>
                    <a:pt x="567" y="1616"/>
                  </a:cubicBezTo>
                  <a:cubicBezTo>
                    <a:pt x="653" y="1616"/>
                    <a:pt x="739" y="1603"/>
                    <a:pt x="822" y="1589"/>
                  </a:cubicBezTo>
                  <a:cubicBezTo>
                    <a:pt x="976" y="1553"/>
                    <a:pt x="1131" y="1529"/>
                    <a:pt x="1298" y="1482"/>
                  </a:cubicBezTo>
                  <a:cubicBezTo>
                    <a:pt x="1381" y="1458"/>
                    <a:pt x="1477" y="1422"/>
                    <a:pt x="1548" y="1363"/>
                  </a:cubicBezTo>
                  <a:cubicBezTo>
                    <a:pt x="1619" y="1303"/>
                    <a:pt x="1667" y="1220"/>
                    <a:pt x="1691" y="1125"/>
                  </a:cubicBezTo>
                  <a:cubicBezTo>
                    <a:pt x="1727" y="1017"/>
                    <a:pt x="1738" y="898"/>
                    <a:pt x="1727" y="779"/>
                  </a:cubicBezTo>
                  <a:cubicBezTo>
                    <a:pt x="1691" y="541"/>
                    <a:pt x="1548" y="339"/>
                    <a:pt x="1357" y="172"/>
                  </a:cubicBezTo>
                  <a:cubicBezTo>
                    <a:pt x="1262" y="101"/>
                    <a:pt x="1143" y="41"/>
                    <a:pt x="1024" y="5"/>
                  </a:cubicBezTo>
                  <a:cubicBezTo>
                    <a:pt x="1004" y="2"/>
                    <a:pt x="982" y="1"/>
                    <a:pt x="961"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545;p71">
              <a:extLst>
                <a:ext uri="{FF2B5EF4-FFF2-40B4-BE49-F238E27FC236}">
                  <a16:creationId xmlns:a16="http://schemas.microsoft.com/office/drawing/2014/main" id="{EB69DB79-B9D7-A1BD-52D3-3B20EF9F03B7}"/>
                </a:ext>
              </a:extLst>
            </p:cNvPr>
            <p:cNvSpPr/>
            <p:nvPr/>
          </p:nvSpPr>
          <p:spPr>
            <a:xfrm>
              <a:off x="6288775" y="1465725"/>
              <a:ext cx="39700" cy="33300"/>
            </a:xfrm>
            <a:custGeom>
              <a:avLst/>
              <a:gdLst/>
              <a:ahLst/>
              <a:cxnLst/>
              <a:rect l="l" t="t" r="r" b="b"/>
              <a:pathLst>
                <a:path w="1588" h="1332" extrusionOk="0">
                  <a:moveTo>
                    <a:pt x="857" y="1"/>
                  </a:moveTo>
                  <a:cubicBezTo>
                    <a:pt x="413" y="1"/>
                    <a:pt x="0" y="494"/>
                    <a:pt x="266" y="1051"/>
                  </a:cubicBezTo>
                  <a:cubicBezTo>
                    <a:pt x="314" y="1134"/>
                    <a:pt x="361" y="1205"/>
                    <a:pt x="445" y="1253"/>
                  </a:cubicBezTo>
                  <a:cubicBezTo>
                    <a:pt x="540" y="1313"/>
                    <a:pt x="635" y="1325"/>
                    <a:pt x="731" y="1325"/>
                  </a:cubicBezTo>
                  <a:cubicBezTo>
                    <a:pt x="766" y="1329"/>
                    <a:pt x="801" y="1332"/>
                    <a:pt x="837" y="1332"/>
                  </a:cubicBezTo>
                  <a:cubicBezTo>
                    <a:pt x="982" y="1332"/>
                    <a:pt x="1130" y="1292"/>
                    <a:pt x="1254" y="1205"/>
                  </a:cubicBezTo>
                  <a:cubicBezTo>
                    <a:pt x="1528" y="1015"/>
                    <a:pt x="1588" y="586"/>
                    <a:pt x="1397" y="313"/>
                  </a:cubicBezTo>
                  <a:cubicBezTo>
                    <a:pt x="1246" y="93"/>
                    <a:pt x="1049" y="1"/>
                    <a:pt x="85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546;p71">
              <a:extLst>
                <a:ext uri="{FF2B5EF4-FFF2-40B4-BE49-F238E27FC236}">
                  <a16:creationId xmlns:a16="http://schemas.microsoft.com/office/drawing/2014/main" id="{C05D5CD8-FC90-B910-F835-7E0A7CA40C2A}"/>
                </a:ext>
              </a:extLst>
            </p:cNvPr>
            <p:cNvSpPr/>
            <p:nvPr/>
          </p:nvSpPr>
          <p:spPr>
            <a:xfrm>
              <a:off x="6102825" y="1722650"/>
              <a:ext cx="366150" cy="314400"/>
            </a:xfrm>
            <a:custGeom>
              <a:avLst/>
              <a:gdLst/>
              <a:ahLst/>
              <a:cxnLst/>
              <a:rect l="l" t="t" r="r" b="b"/>
              <a:pathLst>
                <a:path w="14646" h="12576" extrusionOk="0">
                  <a:moveTo>
                    <a:pt x="5929" y="0"/>
                  </a:moveTo>
                  <a:cubicBezTo>
                    <a:pt x="4508" y="0"/>
                    <a:pt x="6391" y="2120"/>
                    <a:pt x="4954" y="4240"/>
                  </a:cubicBezTo>
                  <a:cubicBezTo>
                    <a:pt x="3489" y="6383"/>
                    <a:pt x="1" y="9014"/>
                    <a:pt x="989" y="11288"/>
                  </a:cubicBezTo>
                  <a:cubicBezTo>
                    <a:pt x="1245" y="11871"/>
                    <a:pt x="2061" y="12576"/>
                    <a:pt x="3138" y="12576"/>
                  </a:cubicBezTo>
                  <a:cubicBezTo>
                    <a:pt x="3316" y="12576"/>
                    <a:pt x="3501" y="12557"/>
                    <a:pt x="3692" y="12514"/>
                  </a:cubicBezTo>
                  <a:cubicBezTo>
                    <a:pt x="4954" y="12229"/>
                    <a:pt x="6585" y="8871"/>
                    <a:pt x="9716" y="8133"/>
                  </a:cubicBezTo>
                  <a:cubicBezTo>
                    <a:pt x="14646" y="6990"/>
                    <a:pt x="10978" y="4978"/>
                    <a:pt x="10978" y="4978"/>
                  </a:cubicBezTo>
                  <a:cubicBezTo>
                    <a:pt x="10978" y="4978"/>
                    <a:pt x="12050" y="3156"/>
                    <a:pt x="10895" y="1858"/>
                  </a:cubicBezTo>
                  <a:cubicBezTo>
                    <a:pt x="10499" y="1418"/>
                    <a:pt x="10074" y="1272"/>
                    <a:pt x="9685" y="1272"/>
                  </a:cubicBezTo>
                  <a:cubicBezTo>
                    <a:pt x="8929" y="1272"/>
                    <a:pt x="8311" y="1823"/>
                    <a:pt x="8311" y="1823"/>
                  </a:cubicBezTo>
                  <a:cubicBezTo>
                    <a:pt x="8311" y="1823"/>
                    <a:pt x="7502" y="37"/>
                    <a:pt x="5978" y="1"/>
                  </a:cubicBezTo>
                  <a:cubicBezTo>
                    <a:pt x="5961" y="1"/>
                    <a:pt x="5945" y="0"/>
                    <a:pt x="5929"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547;p71">
              <a:extLst>
                <a:ext uri="{FF2B5EF4-FFF2-40B4-BE49-F238E27FC236}">
                  <a16:creationId xmlns:a16="http://schemas.microsoft.com/office/drawing/2014/main" id="{66CB499B-9CA3-99E7-6BF2-E52433D9C739}"/>
                </a:ext>
              </a:extLst>
            </p:cNvPr>
            <p:cNvSpPr/>
            <p:nvPr/>
          </p:nvSpPr>
          <p:spPr>
            <a:xfrm>
              <a:off x="6286025" y="1681375"/>
              <a:ext cx="61800" cy="48300"/>
            </a:xfrm>
            <a:custGeom>
              <a:avLst/>
              <a:gdLst/>
              <a:ahLst/>
              <a:cxnLst/>
              <a:rect l="l" t="t" r="r" b="b"/>
              <a:pathLst>
                <a:path w="2472" h="1932" extrusionOk="0">
                  <a:moveTo>
                    <a:pt x="1176" y="0"/>
                  </a:moveTo>
                  <a:cubicBezTo>
                    <a:pt x="1" y="0"/>
                    <a:pt x="422" y="1931"/>
                    <a:pt x="1333" y="1931"/>
                  </a:cubicBezTo>
                  <a:cubicBezTo>
                    <a:pt x="1382" y="1931"/>
                    <a:pt x="1432" y="1926"/>
                    <a:pt x="1483" y="1914"/>
                  </a:cubicBezTo>
                  <a:cubicBezTo>
                    <a:pt x="1638" y="1866"/>
                    <a:pt x="1793" y="1771"/>
                    <a:pt x="1924" y="1640"/>
                  </a:cubicBezTo>
                  <a:cubicBezTo>
                    <a:pt x="2079" y="1509"/>
                    <a:pt x="2222" y="1366"/>
                    <a:pt x="2329" y="1188"/>
                  </a:cubicBezTo>
                  <a:cubicBezTo>
                    <a:pt x="2436" y="1009"/>
                    <a:pt x="2472" y="783"/>
                    <a:pt x="2400" y="592"/>
                  </a:cubicBezTo>
                  <a:cubicBezTo>
                    <a:pt x="2329" y="378"/>
                    <a:pt x="2150" y="235"/>
                    <a:pt x="1960" y="140"/>
                  </a:cubicBezTo>
                  <a:cubicBezTo>
                    <a:pt x="1757" y="57"/>
                    <a:pt x="1543" y="45"/>
                    <a:pt x="1317" y="9"/>
                  </a:cubicBezTo>
                  <a:cubicBezTo>
                    <a:pt x="1267" y="3"/>
                    <a:pt x="1220" y="0"/>
                    <a:pt x="1176"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548;p71">
              <a:extLst>
                <a:ext uri="{FF2B5EF4-FFF2-40B4-BE49-F238E27FC236}">
                  <a16:creationId xmlns:a16="http://schemas.microsoft.com/office/drawing/2014/main" id="{3B16E4AA-2B87-25A8-BBAD-5D4E51C6F00D}"/>
                </a:ext>
              </a:extLst>
            </p:cNvPr>
            <p:cNvSpPr/>
            <p:nvPr/>
          </p:nvSpPr>
          <p:spPr>
            <a:xfrm>
              <a:off x="6387100" y="1713375"/>
              <a:ext cx="54500" cy="52475"/>
            </a:xfrm>
            <a:custGeom>
              <a:avLst/>
              <a:gdLst/>
              <a:ahLst/>
              <a:cxnLst/>
              <a:rect l="l" t="t" r="r" b="b"/>
              <a:pathLst>
                <a:path w="2180" h="2099" extrusionOk="0">
                  <a:moveTo>
                    <a:pt x="1075" y="0"/>
                  </a:moveTo>
                  <a:cubicBezTo>
                    <a:pt x="1033" y="0"/>
                    <a:pt x="991" y="4"/>
                    <a:pt x="953" y="15"/>
                  </a:cubicBezTo>
                  <a:cubicBezTo>
                    <a:pt x="477" y="98"/>
                    <a:pt x="0" y="944"/>
                    <a:pt x="143" y="1420"/>
                  </a:cubicBezTo>
                  <a:cubicBezTo>
                    <a:pt x="262" y="1765"/>
                    <a:pt x="524" y="2098"/>
                    <a:pt x="869" y="2098"/>
                  </a:cubicBezTo>
                  <a:cubicBezTo>
                    <a:pt x="1048" y="2098"/>
                    <a:pt x="1215" y="2003"/>
                    <a:pt x="1381" y="1896"/>
                  </a:cubicBezTo>
                  <a:cubicBezTo>
                    <a:pt x="1548" y="1801"/>
                    <a:pt x="1703" y="1694"/>
                    <a:pt x="1870" y="1575"/>
                  </a:cubicBezTo>
                  <a:cubicBezTo>
                    <a:pt x="1965" y="1503"/>
                    <a:pt x="2060" y="1444"/>
                    <a:pt x="2108" y="1336"/>
                  </a:cubicBezTo>
                  <a:cubicBezTo>
                    <a:pt x="2167" y="1229"/>
                    <a:pt x="2179" y="1110"/>
                    <a:pt x="2179" y="991"/>
                  </a:cubicBezTo>
                  <a:cubicBezTo>
                    <a:pt x="2179" y="848"/>
                    <a:pt x="2143" y="705"/>
                    <a:pt x="2060" y="586"/>
                  </a:cubicBezTo>
                  <a:cubicBezTo>
                    <a:pt x="1917" y="336"/>
                    <a:pt x="1667" y="158"/>
                    <a:pt x="1381" y="51"/>
                  </a:cubicBezTo>
                  <a:cubicBezTo>
                    <a:pt x="1289" y="25"/>
                    <a:pt x="1178" y="0"/>
                    <a:pt x="1075"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549;p71">
              <a:extLst>
                <a:ext uri="{FF2B5EF4-FFF2-40B4-BE49-F238E27FC236}">
                  <a16:creationId xmlns:a16="http://schemas.microsoft.com/office/drawing/2014/main" id="{67CA28FD-975B-0309-C731-3BF7357903A6}"/>
                </a:ext>
              </a:extLst>
            </p:cNvPr>
            <p:cNvSpPr/>
            <p:nvPr/>
          </p:nvSpPr>
          <p:spPr>
            <a:xfrm>
              <a:off x="6413100" y="1792050"/>
              <a:ext cx="51400" cy="41750"/>
            </a:xfrm>
            <a:custGeom>
              <a:avLst/>
              <a:gdLst/>
              <a:ahLst/>
              <a:cxnLst/>
              <a:rect l="l" t="t" r="r" b="b"/>
              <a:pathLst>
                <a:path w="2056" h="1670" extrusionOk="0">
                  <a:moveTo>
                    <a:pt x="1112" y="0"/>
                  </a:moveTo>
                  <a:cubicBezTo>
                    <a:pt x="451" y="0"/>
                    <a:pt x="1" y="900"/>
                    <a:pt x="627" y="1487"/>
                  </a:cubicBezTo>
                  <a:cubicBezTo>
                    <a:pt x="699" y="1571"/>
                    <a:pt x="806" y="1630"/>
                    <a:pt x="901" y="1654"/>
                  </a:cubicBezTo>
                  <a:cubicBezTo>
                    <a:pt x="937" y="1665"/>
                    <a:pt x="973" y="1669"/>
                    <a:pt x="1010" y="1669"/>
                  </a:cubicBezTo>
                  <a:cubicBezTo>
                    <a:pt x="1092" y="1669"/>
                    <a:pt x="1175" y="1647"/>
                    <a:pt x="1258" y="1630"/>
                  </a:cubicBezTo>
                  <a:cubicBezTo>
                    <a:pt x="1473" y="1547"/>
                    <a:pt x="1675" y="1452"/>
                    <a:pt x="1818" y="1249"/>
                  </a:cubicBezTo>
                  <a:cubicBezTo>
                    <a:pt x="2056" y="916"/>
                    <a:pt x="1937" y="392"/>
                    <a:pt x="1604" y="166"/>
                  </a:cubicBezTo>
                  <a:cubicBezTo>
                    <a:pt x="1435" y="50"/>
                    <a:pt x="1268" y="0"/>
                    <a:pt x="1112"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550;p71">
              <a:extLst>
                <a:ext uri="{FF2B5EF4-FFF2-40B4-BE49-F238E27FC236}">
                  <a16:creationId xmlns:a16="http://schemas.microsoft.com/office/drawing/2014/main" id="{EFB2A141-C198-57FE-3C24-3B76E4C7160E}"/>
                </a:ext>
              </a:extLst>
            </p:cNvPr>
            <p:cNvSpPr/>
            <p:nvPr/>
          </p:nvSpPr>
          <p:spPr>
            <a:xfrm>
              <a:off x="5771550" y="1186850"/>
              <a:ext cx="242550" cy="306450"/>
            </a:xfrm>
            <a:custGeom>
              <a:avLst/>
              <a:gdLst/>
              <a:ahLst/>
              <a:cxnLst/>
              <a:rect l="l" t="t" r="r" b="b"/>
              <a:pathLst>
                <a:path w="9702" h="12258" extrusionOk="0">
                  <a:moveTo>
                    <a:pt x="4921" y="1"/>
                  </a:moveTo>
                  <a:cubicBezTo>
                    <a:pt x="4820" y="1"/>
                    <a:pt x="4715" y="9"/>
                    <a:pt x="4608" y="26"/>
                  </a:cubicBezTo>
                  <a:cubicBezTo>
                    <a:pt x="3048" y="276"/>
                    <a:pt x="3322" y="1990"/>
                    <a:pt x="3322" y="1990"/>
                  </a:cubicBezTo>
                  <a:cubicBezTo>
                    <a:pt x="3322" y="1990"/>
                    <a:pt x="3158" y="1967"/>
                    <a:pt x="2907" y="1967"/>
                  </a:cubicBezTo>
                  <a:cubicBezTo>
                    <a:pt x="2335" y="1967"/>
                    <a:pt x="1312" y="2088"/>
                    <a:pt x="774" y="2883"/>
                  </a:cubicBezTo>
                  <a:cubicBezTo>
                    <a:pt x="0" y="4026"/>
                    <a:pt x="2596" y="3586"/>
                    <a:pt x="3524" y="5741"/>
                  </a:cubicBezTo>
                  <a:cubicBezTo>
                    <a:pt x="4477" y="7919"/>
                    <a:pt x="4775" y="11884"/>
                    <a:pt x="7013" y="12241"/>
                  </a:cubicBezTo>
                  <a:cubicBezTo>
                    <a:pt x="7081" y="12252"/>
                    <a:pt x="7154" y="12258"/>
                    <a:pt x="7231" y="12258"/>
                  </a:cubicBezTo>
                  <a:cubicBezTo>
                    <a:pt x="7910" y="12258"/>
                    <a:pt x="8889" y="11824"/>
                    <a:pt x="9263" y="10765"/>
                  </a:cubicBezTo>
                  <a:cubicBezTo>
                    <a:pt x="9656" y="9670"/>
                    <a:pt x="7882" y="6753"/>
                    <a:pt x="8858" y="4002"/>
                  </a:cubicBezTo>
                  <a:cubicBezTo>
                    <a:pt x="9702" y="1641"/>
                    <a:pt x="9092" y="1103"/>
                    <a:pt x="8363" y="1103"/>
                  </a:cubicBezTo>
                  <a:cubicBezTo>
                    <a:pt x="7754" y="1103"/>
                    <a:pt x="7061" y="1478"/>
                    <a:pt x="7061" y="1478"/>
                  </a:cubicBezTo>
                  <a:cubicBezTo>
                    <a:pt x="7061" y="1478"/>
                    <a:pt x="6296" y="1"/>
                    <a:pt x="4921"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551;p71">
              <a:extLst>
                <a:ext uri="{FF2B5EF4-FFF2-40B4-BE49-F238E27FC236}">
                  <a16:creationId xmlns:a16="http://schemas.microsoft.com/office/drawing/2014/main" id="{EF3FC575-971D-B02B-0FC8-E182E1ADAEB9}"/>
                </a:ext>
              </a:extLst>
            </p:cNvPr>
            <p:cNvSpPr/>
            <p:nvPr/>
          </p:nvSpPr>
          <p:spPr>
            <a:xfrm>
              <a:off x="5779200" y="1173675"/>
              <a:ext cx="53675" cy="44925"/>
            </a:xfrm>
            <a:custGeom>
              <a:avLst/>
              <a:gdLst/>
              <a:ahLst/>
              <a:cxnLst/>
              <a:rect l="l" t="t" r="r" b="b"/>
              <a:pathLst>
                <a:path w="2147" h="1797" extrusionOk="0">
                  <a:moveTo>
                    <a:pt x="1391" y="0"/>
                  </a:moveTo>
                  <a:cubicBezTo>
                    <a:pt x="1239" y="0"/>
                    <a:pt x="1084" y="57"/>
                    <a:pt x="956" y="148"/>
                  </a:cubicBezTo>
                  <a:cubicBezTo>
                    <a:pt x="801" y="267"/>
                    <a:pt x="682" y="422"/>
                    <a:pt x="540" y="565"/>
                  </a:cubicBezTo>
                  <a:cubicBezTo>
                    <a:pt x="0" y="1249"/>
                    <a:pt x="756" y="1797"/>
                    <a:pt x="1398" y="1797"/>
                  </a:cubicBezTo>
                  <a:cubicBezTo>
                    <a:pt x="1706" y="1797"/>
                    <a:pt x="1987" y="1671"/>
                    <a:pt x="2087" y="1374"/>
                  </a:cubicBezTo>
                  <a:cubicBezTo>
                    <a:pt x="2147" y="1219"/>
                    <a:pt x="2123" y="1065"/>
                    <a:pt x="2111" y="898"/>
                  </a:cubicBezTo>
                  <a:cubicBezTo>
                    <a:pt x="2075" y="719"/>
                    <a:pt x="2028" y="529"/>
                    <a:pt x="1944" y="362"/>
                  </a:cubicBezTo>
                  <a:cubicBezTo>
                    <a:pt x="1849" y="195"/>
                    <a:pt x="1706" y="64"/>
                    <a:pt x="1528" y="17"/>
                  </a:cubicBezTo>
                  <a:cubicBezTo>
                    <a:pt x="1483" y="6"/>
                    <a:pt x="1437" y="0"/>
                    <a:pt x="1391"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552;p71">
              <a:extLst>
                <a:ext uri="{FF2B5EF4-FFF2-40B4-BE49-F238E27FC236}">
                  <a16:creationId xmlns:a16="http://schemas.microsoft.com/office/drawing/2014/main" id="{66CC1B5C-894A-CF7A-6830-8E73B46650BB}"/>
                </a:ext>
              </a:extLst>
            </p:cNvPr>
            <p:cNvSpPr/>
            <p:nvPr/>
          </p:nvSpPr>
          <p:spPr>
            <a:xfrm>
              <a:off x="5858750" y="1118350"/>
              <a:ext cx="45575" cy="48100"/>
            </a:xfrm>
            <a:custGeom>
              <a:avLst/>
              <a:gdLst/>
              <a:ahLst/>
              <a:cxnLst/>
              <a:rect l="l" t="t" r="r" b="b"/>
              <a:pathLst>
                <a:path w="1823" h="1924" extrusionOk="0">
                  <a:moveTo>
                    <a:pt x="1082" y="0"/>
                  </a:moveTo>
                  <a:cubicBezTo>
                    <a:pt x="843" y="0"/>
                    <a:pt x="601" y="103"/>
                    <a:pt x="417" y="265"/>
                  </a:cubicBezTo>
                  <a:cubicBezTo>
                    <a:pt x="310" y="361"/>
                    <a:pt x="215" y="456"/>
                    <a:pt x="156" y="575"/>
                  </a:cubicBezTo>
                  <a:cubicBezTo>
                    <a:pt x="1" y="992"/>
                    <a:pt x="417" y="1789"/>
                    <a:pt x="846" y="1885"/>
                  </a:cubicBezTo>
                  <a:cubicBezTo>
                    <a:pt x="939" y="1910"/>
                    <a:pt x="1040" y="1924"/>
                    <a:pt x="1140" y="1924"/>
                  </a:cubicBezTo>
                  <a:cubicBezTo>
                    <a:pt x="1372" y="1924"/>
                    <a:pt x="1602" y="1846"/>
                    <a:pt x="1727" y="1646"/>
                  </a:cubicBezTo>
                  <a:cubicBezTo>
                    <a:pt x="1810" y="1515"/>
                    <a:pt x="1822" y="1337"/>
                    <a:pt x="1822" y="1170"/>
                  </a:cubicBezTo>
                  <a:cubicBezTo>
                    <a:pt x="1822" y="992"/>
                    <a:pt x="1822" y="813"/>
                    <a:pt x="1810" y="634"/>
                  </a:cubicBezTo>
                  <a:cubicBezTo>
                    <a:pt x="1810" y="539"/>
                    <a:pt x="1799" y="432"/>
                    <a:pt x="1751" y="337"/>
                  </a:cubicBezTo>
                  <a:cubicBezTo>
                    <a:pt x="1703" y="253"/>
                    <a:pt x="1620" y="182"/>
                    <a:pt x="1525" y="122"/>
                  </a:cubicBezTo>
                  <a:cubicBezTo>
                    <a:pt x="1406" y="63"/>
                    <a:pt x="1287" y="15"/>
                    <a:pt x="1156" y="3"/>
                  </a:cubicBezTo>
                  <a:cubicBezTo>
                    <a:pt x="1131" y="1"/>
                    <a:pt x="1107" y="0"/>
                    <a:pt x="1082"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553;p71">
              <a:extLst>
                <a:ext uri="{FF2B5EF4-FFF2-40B4-BE49-F238E27FC236}">
                  <a16:creationId xmlns:a16="http://schemas.microsoft.com/office/drawing/2014/main" id="{FDF6B7EE-FA49-BEE9-C5B9-0267AC4D1E55}"/>
                </a:ext>
              </a:extLst>
            </p:cNvPr>
            <p:cNvSpPr/>
            <p:nvPr/>
          </p:nvSpPr>
          <p:spPr>
            <a:xfrm>
              <a:off x="5926450" y="1139650"/>
              <a:ext cx="45725" cy="36975"/>
            </a:xfrm>
            <a:custGeom>
              <a:avLst/>
              <a:gdLst/>
              <a:ahLst/>
              <a:cxnLst/>
              <a:rect l="l" t="t" r="r" b="b"/>
              <a:pathLst>
                <a:path w="1829" h="1479" extrusionOk="0">
                  <a:moveTo>
                    <a:pt x="1087" y="0"/>
                  </a:moveTo>
                  <a:cubicBezTo>
                    <a:pt x="994" y="0"/>
                    <a:pt x="902" y="18"/>
                    <a:pt x="817" y="56"/>
                  </a:cubicBezTo>
                  <a:cubicBezTo>
                    <a:pt x="0" y="394"/>
                    <a:pt x="339" y="1479"/>
                    <a:pt x="1123" y="1479"/>
                  </a:cubicBezTo>
                  <a:cubicBezTo>
                    <a:pt x="1196" y="1479"/>
                    <a:pt x="1273" y="1470"/>
                    <a:pt x="1353" y="1449"/>
                  </a:cubicBezTo>
                  <a:cubicBezTo>
                    <a:pt x="1460" y="1425"/>
                    <a:pt x="1543" y="1378"/>
                    <a:pt x="1615" y="1318"/>
                  </a:cubicBezTo>
                  <a:cubicBezTo>
                    <a:pt x="1698" y="1247"/>
                    <a:pt x="1734" y="1128"/>
                    <a:pt x="1769" y="1021"/>
                  </a:cubicBezTo>
                  <a:cubicBezTo>
                    <a:pt x="1829" y="830"/>
                    <a:pt x="1829" y="604"/>
                    <a:pt x="1758" y="425"/>
                  </a:cubicBezTo>
                  <a:cubicBezTo>
                    <a:pt x="1650" y="166"/>
                    <a:pt x="1367" y="0"/>
                    <a:pt x="1087"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554;p71">
              <a:extLst>
                <a:ext uri="{FF2B5EF4-FFF2-40B4-BE49-F238E27FC236}">
                  <a16:creationId xmlns:a16="http://schemas.microsoft.com/office/drawing/2014/main" id="{54B20AE8-0FB7-B9DF-3731-D7FFA308379F}"/>
                </a:ext>
              </a:extLst>
            </p:cNvPr>
            <p:cNvSpPr/>
            <p:nvPr/>
          </p:nvSpPr>
          <p:spPr>
            <a:xfrm>
              <a:off x="5694450" y="1461750"/>
              <a:ext cx="266425" cy="176100"/>
            </a:xfrm>
            <a:custGeom>
              <a:avLst/>
              <a:gdLst/>
              <a:ahLst/>
              <a:cxnLst/>
              <a:rect l="l" t="t" r="r" b="b"/>
              <a:pathLst>
                <a:path w="10657" h="7044" extrusionOk="0">
                  <a:moveTo>
                    <a:pt x="3639" y="1"/>
                  </a:moveTo>
                  <a:cubicBezTo>
                    <a:pt x="2870" y="1"/>
                    <a:pt x="2715" y="1412"/>
                    <a:pt x="2715" y="1412"/>
                  </a:cubicBezTo>
                  <a:cubicBezTo>
                    <a:pt x="2715" y="1412"/>
                    <a:pt x="2610" y="1399"/>
                    <a:pt x="2444" y="1399"/>
                  </a:cubicBezTo>
                  <a:cubicBezTo>
                    <a:pt x="1967" y="1399"/>
                    <a:pt x="987" y="1510"/>
                    <a:pt x="572" y="2377"/>
                  </a:cubicBezTo>
                  <a:cubicBezTo>
                    <a:pt x="0" y="3555"/>
                    <a:pt x="1298" y="4186"/>
                    <a:pt x="1298" y="4186"/>
                  </a:cubicBezTo>
                  <a:cubicBezTo>
                    <a:pt x="1298" y="4186"/>
                    <a:pt x="286" y="5270"/>
                    <a:pt x="703" y="6341"/>
                  </a:cubicBezTo>
                  <a:cubicBezTo>
                    <a:pt x="794" y="6575"/>
                    <a:pt x="909" y="6664"/>
                    <a:pt x="1053" y="6664"/>
                  </a:cubicBezTo>
                  <a:cubicBezTo>
                    <a:pt x="1511" y="6664"/>
                    <a:pt x="2263" y="5768"/>
                    <a:pt x="3462" y="5768"/>
                  </a:cubicBezTo>
                  <a:cubicBezTo>
                    <a:pt x="3618" y="5768"/>
                    <a:pt x="3782" y="5783"/>
                    <a:pt x="3953" y="5817"/>
                  </a:cubicBezTo>
                  <a:cubicBezTo>
                    <a:pt x="5333" y="6100"/>
                    <a:pt x="7194" y="7043"/>
                    <a:pt x="8608" y="7043"/>
                  </a:cubicBezTo>
                  <a:cubicBezTo>
                    <a:pt x="9159" y="7043"/>
                    <a:pt x="9641" y="6900"/>
                    <a:pt x="10002" y="6520"/>
                  </a:cubicBezTo>
                  <a:cubicBezTo>
                    <a:pt x="10395" y="6115"/>
                    <a:pt x="10657" y="5139"/>
                    <a:pt x="10061" y="4282"/>
                  </a:cubicBezTo>
                  <a:cubicBezTo>
                    <a:pt x="9502" y="3496"/>
                    <a:pt x="6692" y="3329"/>
                    <a:pt x="5275" y="1364"/>
                  </a:cubicBezTo>
                  <a:cubicBezTo>
                    <a:pt x="4544" y="343"/>
                    <a:pt x="4017" y="1"/>
                    <a:pt x="3639"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555;p71">
              <a:extLst>
                <a:ext uri="{FF2B5EF4-FFF2-40B4-BE49-F238E27FC236}">
                  <a16:creationId xmlns:a16="http://schemas.microsoft.com/office/drawing/2014/main" id="{DFD30DD1-2954-966B-B14D-3D431BB622BF}"/>
                </a:ext>
              </a:extLst>
            </p:cNvPr>
            <p:cNvSpPr/>
            <p:nvPr/>
          </p:nvSpPr>
          <p:spPr>
            <a:xfrm>
              <a:off x="5662300" y="1559475"/>
              <a:ext cx="41975" cy="37000"/>
            </a:xfrm>
            <a:custGeom>
              <a:avLst/>
              <a:gdLst/>
              <a:ahLst/>
              <a:cxnLst/>
              <a:rect l="l" t="t" r="r" b="b"/>
              <a:pathLst>
                <a:path w="1679" h="1480" extrusionOk="0">
                  <a:moveTo>
                    <a:pt x="538" y="1"/>
                  </a:moveTo>
                  <a:cubicBezTo>
                    <a:pt x="407" y="1"/>
                    <a:pt x="280" y="32"/>
                    <a:pt x="179" y="122"/>
                  </a:cubicBezTo>
                  <a:cubicBezTo>
                    <a:pt x="60" y="230"/>
                    <a:pt x="1" y="408"/>
                    <a:pt x="1" y="575"/>
                  </a:cubicBezTo>
                  <a:cubicBezTo>
                    <a:pt x="1" y="730"/>
                    <a:pt x="36" y="896"/>
                    <a:pt x="84" y="1051"/>
                  </a:cubicBezTo>
                  <a:cubicBezTo>
                    <a:pt x="174" y="1359"/>
                    <a:pt x="367" y="1480"/>
                    <a:pt x="580" y="1480"/>
                  </a:cubicBezTo>
                  <a:cubicBezTo>
                    <a:pt x="1075" y="1480"/>
                    <a:pt x="1679" y="830"/>
                    <a:pt x="1346" y="373"/>
                  </a:cubicBezTo>
                  <a:cubicBezTo>
                    <a:pt x="1275" y="277"/>
                    <a:pt x="1156" y="194"/>
                    <a:pt x="1036" y="158"/>
                  </a:cubicBezTo>
                  <a:cubicBezTo>
                    <a:pt x="905" y="99"/>
                    <a:pt x="751" y="15"/>
                    <a:pt x="608" y="3"/>
                  </a:cubicBezTo>
                  <a:cubicBezTo>
                    <a:pt x="584" y="2"/>
                    <a:pt x="561" y="1"/>
                    <a:pt x="538"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556;p71">
              <a:extLst>
                <a:ext uri="{FF2B5EF4-FFF2-40B4-BE49-F238E27FC236}">
                  <a16:creationId xmlns:a16="http://schemas.microsoft.com/office/drawing/2014/main" id="{C06F4365-AFBE-9DB1-9150-FDC615A3AD36}"/>
                </a:ext>
              </a:extLst>
            </p:cNvPr>
            <p:cNvSpPr/>
            <p:nvPr/>
          </p:nvSpPr>
          <p:spPr>
            <a:xfrm>
              <a:off x="5656950" y="1482075"/>
              <a:ext cx="42000" cy="37650"/>
            </a:xfrm>
            <a:custGeom>
              <a:avLst/>
              <a:gdLst/>
              <a:ahLst/>
              <a:cxnLst/>
              <a:rect l="l" t="t" r="r" b="b"/>
              <a:pathLst>
                <a:path w="1680" h="1506" extrusionOk="0">
                  <a:moveTo>
                    <a:pt x="653" y="1"/>
                  </a:moveTo>
                  <a:cubicBezTo>
                    <a:pt x="578" y="1"/>
                    <a:pt x="512" y="22"/>
                    <a:pt x="453" y="51"/>
                  </a:cubicBezTo>
                  <a:cubicBezTo>
                    <a:pt x="346" y="99"/>
                    <a:pt x="274" y="170"/>
                    <a:pt x="191" y="242"/>
                  </a:cubicBezTo>
                  <a:cubicBezTo>
                    <a:pt x="60" y="421"/>
                    <a:pt x="0" y="647"/>
                    <a:pt x="12" y="873"/>
                  </a:cubicBezTo>
                  <a:cubicBezTo>
                    <a:pt x="36" y="968"/>
                    <a:pt x="48" y="1087"/>
                    <a:pt x="107" y="1183"/>
                  </a:cubicBezTo>
                  <a:cubicBezTo>
                    <a:pt x="245" y="1393"/>
                    <a:pt x="568" y="1506"/>
                    <a:pt x="859" y="1506"/>
                  </a:cubicBezTo>
                  <a:cubicBezTo>
                    <a:pt x="1046" y="1506"/>
                    <a:pt x="1219" y="1459"/>
                    <a:pt x="1322" y="1361"/>
                  </a:cubicBezTo>
                  <a:cubicBezTo>
                    <a:pt x="1536" y="1183"/>
                    <a:pt x="1679" y="897"/>
                    <a:pt x="1584" y="659"/>
                  </a:cubicBezTo>
                  <a:cubicBezTo>
                    <a:pt x="1524" y="540"/>
                    <a:pt x="1417" y="456"/>
                    <a:pt x="1310" y="361"/>
                  </a:cubicBezTo>
                  <a:cubicBezTo>
                    <a:pt x="1191" y="278"/>
                    <a:pt x="1072" y="194"/>
                    <a:pt x="941" y="111"/>
                  </a:cubicBezTo>
                  <a:cubicBezTo>
                    <a:pt x="869" y="63"/>
                    <a:pt x="786" y="16"/>
                    <a:pt x="703" y="4"/>
                  </a:cubicBezTo>
                  <a:cubicBezTo>
                    <a:pt x="686" y="2"/>
                    <a:pt x="669" y="1"/>
                    <a:pt x="653"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557;p71">
              <a:extLst>
                <a:ext uri="{FF2B5EF4-FFF2-40B4-BE49-F238E27FC236}">
                  <a16:creationId xmlns:a16="http://schemas.microsoft.com/office/drawing/2014/main" id="{32D93648-B255-570E-6972-70F8E49FF052}"/>
                </a:ext>
              </a:extLst>
            </p:cNvPr>
            <p:cNvSpPr/>
            <p:nvPr/>
          </p:nvSpPr>
          <p:spPr>
            <a:xfrm>
              <a:off x="5702475" y="1447300"/>
              <a:ext cx="33675" cy="30325"/>
            </a:xfrm>
            <a:custGeom>
              <a:avLst/>
              <a:gdLst/>
              <a:ahLst/>
              <a:cxnLst/>
              <a:rect l="l" t="t" r="r" b="b"/>
              <a:pathLst>
                <a:path w="1347" h="1213" extrusionOk="0">
                  <a:moveTo>
                    <a:pt x="677" y="1"/>
                  </a:moveTo>
                  <a:cubicBezTo>
                    <a:pt x="412" y="1"/>
                    <a:pt x="147" y="216"/>
                    <a:pt x="84" y="478"/>
                  </a:cubicBezTo>
                  <a:cubicBezTo>
                    <a:pt x="0" y="935"/>
                    <a:pt x="342" y="1213"/>
                    <a:pt x="696" y="1213"/>
                  </a:cubicBezTo>
                  <a:cubicBezTo>
                    <a:pt x="942" y="1213"/>
                    <a:pt x="1193" y="1078"/>
                    <a:pt x="1311" y="776"/>
                  </a:cubicBezTo>
                  <a:cubicBezTo>
                    <a:pt x="1334" y="692"/>
                    <a:pt x="1346" y="609"/>
                    <a:pt x="1334" y="514"/>
                  </a:cubicBezTo>
                  <a:cubicBezTo>
                    <a:pt x="1323" y="430"/>
                    <a:pt x="1263" y="359"/>
                    <a:pt x="1203" y="276"/>
                  </a:cubicBezTo>
                  <a:cubicBezTo>
                    <a:pt x="1096" y="145"/>
                    <a:pt x="953" y="37"/>
                    <a:pt x="787" y="14"/>
                  </a:cubicBezTo>
                  <a:cubicBezTo>
                    <a:pt x="751" y="5"/>
                    <a:pt x="714" y="1"/>
                    <a:pt x="67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558;p71">
              <a:extLst>
                <a:ext uri="{FF2B5EF4-FFF2-40B4-BE49-F238E27FC236}">
                  <a16:creationId xmlns:a16="http://schemas.microsoft.com/office/drawing/2014/main" id="{1B7D42BB-E519-574C-AE18-31B327F5BE06}"/>
                </a:ext>
              </a:extLst>
            </p:cNvPr>
            <p:cNvSpPr/>
            <p:nvPr/>
          </p:nvSpPr>
          <p:spPr>
            <a:xfrm>
              <a:off x="6039425" y="1612525"/>
              <a:ext cx="122075" cy="113150"/>
            </a:xfrm>
            <a:custGeom>
              <a:avLst/>
              <a:gdLst/>
              <a:ahLst/>
              <a:cxnLst/>
              <a:rect l="l" t="t" r="r" b="b"/>
              <a:pathLst>
                <a:path w="4883" h="4526" extrusionOk="0">
                  <a:moveTo>
                    <a:pt x="4882" y="1"/>
                  </a:moveTo>
                  <a:lnTo>
                    <a:pt x="4882" y="1"/>
                  </a:lnTo>
                  <a:cubicBezTo>
                    <a:pt x="1" y="739"/>
                    <a:pt x="394" y="4525"/>
                    <a:pt x="394" y="4525"/>
                  </a:cubicBezTo>
                  <a:cubicBezTo>
                    <a:pt x="394" y="4525"/>
                    <a:pt x="2954" y="3965"/>
                    <a:pt x="488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559;p71">
              <a:extLst>
                <a:ext uri="{FF2B5EF4-FFF2-40B4-BE49-F238E27FC236}">
                  <a16:creationId xmlns:a16="http://schemas.microsoft.com/office/drawing/2014/main" id="{CB8D092A-4D9F-534F-91BB-DFBC6C8151E7}"/>
                </a:ext>
              </a:extLst>
            </p:cNvPr>
            <p:cNvSpPr/>
            <p:nvPr/>
          </p:nvSpPr>
          <p:spPr>
            <a:xfrm>
              <a:off x="6070675" y="1785475"/>
              <a:ext cx="84575" cy="136050"/>
            </a:xfrm>
            <a:custGeom>
              <a:avLst/>
              <a:gdLst/>
              <a:ahLst/>
              <a:cxnLst/>
              <a:rect l="l" t="t" r="r" b="b"/>
              <a:pathLst>
                <a:path w="3383" h="5442" extrusionOk="0">
                  <a:moveTo>
                    <a:pt x="3382" y="0"/>
                  </a:moveTo>
                  <a:lnTo>
                    <a:pt x="3382" y="0"/>
                  </a:lnTo>
                  <a:cubicBezTo>
                    <a:pt x="1" y="2191"/>
                    <a:pt x="287" y="5441"/>
                    <a:pt x="287" y="5441"/>
                  </a:cubicBezTo>
                  <a:cubicBezTo>
                    <a:pt x="287" y="5441"/>
                    <a:pt x="3144" y="4489"/>
                    <a:pt x="3382"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560;p71">
              <a:extLst>
                <a:ext uri="{FF2B5EF4-FFF2-40B4-BE49-F238E27FC236}">
                  <a16:creationId xmlns:a16="http://schemas.microsoft.com/office/drawing/2014/main" id="{D2E006C1-A3BA-14BF-1F3A-3F105229A3E4}"/>
                </a:ext>
              </a:extLst>
            </p:cNvPr>
            <p:cNvSpPr/>
            <p:nvPr/>
          </p:nvSpPr>
          <p:spPr>
            <a:xfrm>
              <a:off x="6132000" y="2118550"/>
              <a:ext cx="81300" cy="75325"/>
            </a:xfrm>
            <a:custGeom>
              <a:avLst/>
              <a:gdLst/>
              <a:ahLst/>
              <a:cxnLst/>
              <a:rect l="l" t="t" r="r" b="b"/>
              <a:pathLst>
                <a:path w="3252" h="3013" extrusionOk="0">
                  <a:moveTo>
                    <a:pt x="3251" y="0"/>
                  </a:moveTo>
                  <a:lnTo>
                    <a:pt x="3251" y="0"/>
                  </a:lnTo>
                  <a:cubicBezTo>
                    <a:pt x="477" y="750"/>
                    <a:pt x="1" y="3013"/>
                    <a:pt x="1" y="3013"/>
                  </a:cubicBezTo>
                  <a:cubicBezTo>
                    <a:pt x="1" y="3013"/>
                    <a:pt x="2132" y="2977"/>
                    <a:pt x="325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561;p71">
              <a:extLst>
                <a:ext uri="{FF2B5EF4-FFF2-40B4-BE49-F238E27FC236}">
                  <a16:creationId xmlns:a16="http://schemas.microsoft.com/office/drawing/2014/main" id="{8297A5C4-971E-6B09-02E9-6F5831B10685}"/>
                </a:ext>
              </a:extLst>
            </p:cNvPr>
            <p:cNvSpPr/>
            <p:nvPr/>
          </p:nvSpPr>
          <p:spPr>
            <a:xfrm>
              <a:off x="5896250" y="1700350"/>
              <a:ext cx="123550" cy="96150"/>
            </a:xfrm>
            <a:custGeom>
              <a:avLst/>
              <a:gdLst/>
              <a:ahLst/>
              <a:cxnLst/>
              <a:rect l="l" t="t" r="r" b="b"/>
              <a:pathLst>
                <a:path w="4942" h="3846" extrusionOk="0">
                  <a:moveTo>
                    <a:pt x="1" y="0"/>
                  </a:moveTo>
                  <a:cubicBezTo>
                    <a:pt x="1" y="0"/>
                    <a:pt x="537" y="2953"/>
                    <a:pt x="4942" y="3846"/>
                  </a:cubicBezTo>
                  <a:cubicBezTo>
                    <a:pt x="3275" y="179"/>
                    <a:pt x="1"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562;p71">
              <a:extLst>
                <a:ext uri="{FF2B5EF4-FFF2-40B4-BE49-F238E27FC236}">
                  <a16:creationId xmlns:a16="http://schemas.microsoft.com/office/drawing/2014/main" id="{79A6AEFD-B250-4CC9-CA33-E6961ABE60B2}"/>
                </a:ext>
              </a:extLst>
            </p:cNvPr>
            <p:cNvSpPr/>
            <p:nvPr/>
          </p:nvSpPr>
          <p:spPr>
            <a:xfrm>
              <a:off x="5908175" y="2032825"/>
              <a:ext cx="157775" cy="123250"/>
            </a:xfrm>
            <a:custGeom>
              <a:avLst/>
              <a:gdLst/>
              <a:ahLst/>
              <a:cxnLst/>
              <a:rect l="l" t="t" r="r" b="b"/>
              <a:pathLst>
                <a:path w="6311" h="4930" extrusionOk="0">
                  <a:moveTo>
                    <a:pt x="0" y="0"/>
                  </a:moveTo>
                  <a:cubicBezTo>
                    <a:pt x="0" y="0"/>
                    <a:pt x="679" y="3787"/>
                    <a:pt x="6310" y="4929"/>
                  </a:cubicBezTo>
                  <a:cubicBezTo>
                    <a:pt x="4179" y="239"/>
                    <a:pt x="1" y="0"/>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563;p71">
              <a:extLst>
                <a:ext uri="{FF2B5EF4-FFF2-40B4-BE49-F238E27FC236}">
                  <a16:creationId xmlns:a16="http://schemas.microsoft.com/office/drawing/2014/main" id="{1700F07F-3D9B-CDE8-25CA-7B6BB0DAE02C}"/>
                </a:ext>
              </a:extLst>
            </p:cNvPr>
            <p:cNvSpPr/>
            <p:nvPr/>
          </p:nvSpPr>
          <p:spPr>
            <a:xfrm>
              <a:off x="5828400" y="2212625"/>
              <a:ext cx="253625" cy="167350"/>
            </a:xfrm>
            <a:custGeom>
              <a:avLst/>
              <a:gdLst/>
              <a:ahLst/>
              <a:cxnLst/>
              <a:rect l="l" t="t" r="r" b="b"/>
              <a:pathLst>
                <a:path w="10145" h="6694" extrusionOk="0">
                  <a:moveTo>
                    <a:pt x="1084" y="0"/>
                  </a:moveTo>
                  <a:cubicBezTo>
                    <a:pt x="735" y="0"/>
                    <a:pt x="374" y="15"/>
                    <a:pt x="0" y="47"/>
                  </a:cubicBezTo>
                  <a:cubicBezTo>
                    <a:pt x="1485" y="5763"/>
                    <a:pt x="5579" y="6694"/>
                    <a:pt x="8089" y="6694"/>
                  </a:cubicBezTo>
                  <a:cubicBezTo>
                    <a:pt x="9302" y="6694"/>
                    <a:pt x="10144" y="6477"/>
                    <a:pt x="10144" y="6477"/>
                  </a:cubicBezTo>
                  <a:cubicBezTo>
                    <a:pt x="10144" y="6477"/>
                    <a:pt x="8271" y="0"/>
                    <a:pt x="108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564;p71">
              <a:extLst>
                <a:ext uri="{FF2B5EF4-FFF2-40B4-BE49-F238E27FC236}">
                  <a16:creationId xmlns:a16="http://schemas.microsoft.com/office/drawing/2014/main" id="{BBF3D899-7319-4959-97E5-79BD6C0E6CC3}"/>
                </a:ext>
              </a:extLst>
            </p:cNvPr>
            <p:cNvSpPr/>
            <p:nvPr/>
          </p:nvSpPr>
          <p:spPr>
            <a:xfrm>
              <a:off x="6082300" y="2172725"/>
              <a:ext cx="235775" cy="314950"/>
            </a:xfrm>
            <a:custGeom>
              <a:avLst/>
              <a:gdLst/>
              <a:ahLst/>
              <a:cxnLst/>
              <a:rect l="l" t="t" r="r" b="b"/>
              <a:pathLst>
                <a:path w="9431" h="12598" extrusionOk="0">
                  <a:moveTo>
                    <a:pt x="8347" y="0"/>
                  </a:moveTo>
                  <a:cubicBezTo>
                    <a:pt x="0" y="5060"/>
                    <a:pt x="2191" y="12597"/>
                    <a:pt x="2191" y="12597"/>
                  </a:cubicBezTo>
                  <a:cubicBezTo>
                    <a:pt x="2191" y="12597"/>
                    <a:pt x="9430" y="10537"/>
                    <a:pt x="834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565;p71">
              <a:extLst>
                <a:ext uri="{FF2B5EF4-FFF2-40B4-BE49-F238E27FC236}">
                  <a16:creationId xmlns:a16="http://schemas.microsoft.com/office/drawing/2014/main" id="{4F515062-B7FB-FF48-F6DA-12B0B7B1706D}"/>
                </a:ext>
              </a:extLst>
            </p:cNvPr>
            <p:cNvSpPr/>
            <p:nvPr/>
          </p:nvSpPr>
          <p:spPr>
            <a:xfrm>
              <a:off x="6162675" y="1888450"/>
              <a:ext cx="106875" cy="92300"/>
            </a:xfrm>
            <a:custGeom>
              <a:avLst/>
              <a:gdLst/>
              <a:ahLst/>
              <a:cxnLst/>
              <a:rect l="l" t="t" r="r" b="b"/>
              <a:pathLst>
                <a:path w="4275" h="3692" extrusionOk="0">
                  <a:moveTo>
                    <a:pt x="536" y="1"/>
                  </a:moveTo>
                  <a:cubicBezTo>
                    <a:pt x="357" y="215"/>
                    <a:pt x="167" y="418"/>
                    <a:pt x="0" y="644"/>
                  </a:cubicBezTo>
                  <a:cubicBezTo>
                    <a:pt x="119" y="941"/>
                    <a:pt x="262" y="1203"/>
                    <a:pt x="524" y="1382"/>
                  </a:cubicBezTo>
                  <a:cubicBezTo>
                    <a:pt x="1179" y="1882"/>
                    <a:pt x="2155" y="1668"/>
                    <a:pt x="2846" y="2132"/>
                  </a:cubicBezTo>
                  <a:cubicBezTo>
                    <a:pt x="3203" y="2370"/>
                    <a:pt x="3405" y="2751"/>
                    <a:pt x="3572" y="3144"/>
                  </a:cubicBezTo>
                  <a:cubicBezTo>
                    <a:pt x="3643" y="3323"/>
                    <a:pt x="3703" y="3501"/>
                    <a:pt x="3750" y="3692"/>
                  </a:cubicBezTo>
                  <a:cubicBezTo>
                    <a:pt x="3929" y="3525"/>
                    <a:pt x="4096" y="3382"/>
                    <a:pt x="4274" y="3215"/>
                  </a:cubicBezTo>
                  <a:lnTo>
                    <a:pt x="4096" y="2858"/>
                  </a:lnTo>
                  <a:cubicBezTo>
                    <a:pt x="3703" y="2132"/>
                    <a:pt x="3179" y="1358"/>
                    <a:pt x="2381" y="1191"/>
                  </a:cubicBezTo>
                  <a:cubicBezTo>
                    <a:pt x="1869" y="1084"/>
                    <a:pt x="1274" y="1203"/>
                    <a:pt x="893" y="870"/>
                  </a:cubicBezTo>
                  <a:cubicBezTo>
                    <a:pt x="702" y="691"/>
                    <a:pt x="607" y="429"/>
                    <a:pt x="548" y="167"/>
                  </a:cubicBezTo>
                  <a:cubicBezTo>
                    <a:pt x="536" y="108"/>
                    <a:pt x="536" y="60"/>
                    <a:pt x="5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566;p71">
              <a:extLst>
                <a:ext uri="{FF2B5EF4-FFF2-40B4-BE49-F238E27FC236}">
                  <a16:creationId xmlns:a16="http://schemas.microsoft.com/office/drawing/2014/main" id="{C1BCFA09-86F7-3103-F3D9-E56EFD68A28B}"/>
                </a:ext>
              </a:extLst>
            </p:cNvPr>
            <p:cNvSpPr/>
            <p:nvPr/>
          </p:nvSpPr>
          <p:spPr>
            <a:xfrm>
              <a:off x="6136175" y="1925375"/>
              <a:ext cx="103600" cy="85150"/>
            </a:xfrm>
            <a:custGeom>
              <a:avLst/>
              <a:gdLst/>
              <a:ahLst/>
              <a:cxnLst/>
              <a:rect l="l" t="t" r="r" b="b"/>
              <a:pathLst>
                <a:path w="4144" h="3406" extrusionOk="0">
                  <a:moveTo>
                    <a:pt x="417" y="0"/>
                  </a:moveTo>
                  <a:cubicBezTo>
                    <a:pt x="274" y="226"/>
                    <a:pt x="119" y="429"/>
                    <a:pt x="0" y="655"/>
                  </a:cubicBezTo>
                  <a:cubicBezTo>
                    <a:pt x="108" y="774"/>
                    <a:pt x="238" y="881"/>
                    <a:pt x="358" y="953"/>
                  </a:cubicBezTo>
                  <a:cubicBezTo>
                    <a:pt x="810" y="1238"/>
                    <a:pt x="1346" y="1334"/>
                    <a:pt x="1846" y="1500"/>
                  </a:cubicBezTo>
                  <a:cubicBezTo>
                    <a:pt x="2358" y="1667"/>
                    <a:pt x="2870" y="1905"/>
                    <a:pt x="3156" y="2346"/>
                  </a:cubicBezTo>
                  <a:cubicBezTo>
                    <a:pt x="3370" y="2679"/>
                    <a:pt x="3441" y="3072"/>
                    <a:pt x="3667" y="3405"/>
                  </a:cubicBezTo>
                  <a:cubicBezTo>
                    <a:pt x="3810" y="3262"/>
                    <a:pt x="3977" y="3084"/>
                    <a:pt x="4144" y="2917"/>
                  </a:cubicBezTo>
                  <a:cubicBezTo>
                    <a:pt x="4144" y="2572"/>
                    <a:pt x="4001" y="2227"/>
                    <a:pt x="3798" y="1965"/>
                  </a:cubicBezTo>
                  <a:cubicBezTo>
                    <a:pt x="3465" y="1548"/>
                    <a:pt x="2989" y="1274"/>
                    <a:pt x="2513" y="1072"/>
                  </a:cubicBezTo>
                  <a:cubicBezTo>
                    <a:pt x="2024" y="857"/>
                    <a:pt x="1524" y="715"/>
                    <a:pt x="1060" y="476"/>
                  </a:cubicBezTo>
                  <a:cubicBezTo>
                    <a:pt x="822" y="357"/>
                    <a:pt x="596" y="203"/>
                    <a:pt x="4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567;p71">
              <a:extLst>
                <a:ext uri="{FF2B5EF4-FFF2-40B4-BE49-F238E27FC236}">
                  <a16:creationId xmlns:a16="http://schemas.microsoft.com/office/drawing/2014/main" id="{D933584C-706A-1ED2-9587-829F13D3BD49}"/>
                </a:ext>
              </a:extLst>
            </p:cNvPr>
            <p:cNvSpPr/>
            <p:nvPr/>
          </p:nvSpPr>
          <p:spPr>
            <a:xfrm>
              <a:off x="6069500" y="1464000"/>
              <a:ext cx="63425" cy="93775"/>
            </a:xfrm>
            <a:custGeom>
              <a:avLst/>
              <a:gdLst/>
              <a:ahLst/>
              <a:cxnLst/>
              <a:rect l="l" t="t" r="r" b="b"/>
              <a:pathLst>
                <a:path w="2537" h="3751" extrusionOk="0">
                  <a:moveTo>
                    <a:pt x="596" y="1"/>
                  </a:moveTo>
                  <a:lnTo>
                    <a:pt x="596" y="1"/>
                  </a:lnTo>
                  <a:cubicBezTo>
                    <a:pt x="393" y="108"/>
                    <a:pt x="203" y="227"/>
                    <a:pt x="0" y="322"/>
                  </a:cubicBezTo>
                  <a:cubicBezTo>
                    <a:pt x="0" y="584"/>
                    <a:pt x="48" y="834"/>
                    <a:pt x="203" y="1060"/>
                  </a:cubicBezTo>
                  <a:cubicBezTo>
                    <a:pt x="560" y="1620"/>
                    <a:pt x="1370" y="1751"/>
                    <a:pt x="1762" y="2287"/>
                  </a:cubicBezTo>
                  <a:cubicBezTo>
                    <a:pt x="1953" y="2572"/>
                    <a:pt x="2013" y="2929"/>
                    <a:pt x="2024" y="3275"/>
                  </a:cubicBezTo>
                  <a:cubicBezTo>
                    <a:pt x="2024" y="3441"/>
                    <a:pt x="2024" y="3584"/>
                    <a:pt x="2013" y="3751"/>
                  </a:cubicBezTo>
                  <a:cubicBezTo>
                    <a:pt x="2179" y="3703"/>
                    <a:pt x="2346" y="3632"/>
                    <a:pt x="2536" y="3560"/>
                  </a:cubicBezTo>
                  <a:cubicBezTo>
                    <a:pt x="2536" y="3453"/>
                    <a:pt x="2524" y="3346"/>
                    <a:pt x="2501" y="3227"/>
                  </a:cubicBezTo>
                  <a:cubicBezTo>
                    <a:pt x="2429" y="2560"/>
                    <a:pt x="2239" y="1810"/>
                    <a:pt x="1667" y="1441"/>
                  </a:cubicBezTo>
                  <a:cubicBezTo>
                    <a:pt x="1310" y="1215"/>
                    <a:pt x="822" y="1132"/>
                    <a:pt x="631" y="763"/>
                  </a:cubicBezTo>
                  <a:cubicBezTo>
                    <a:pt x="524" y="560"/>
                    <a:pt x="536" y="346"/>
                    <a:pt x="572" y="131"/>
                  </a:cubicBezTo>
                  <a:cubicBezTo>
                    <a:pt x="584" y="84"/>
                    <a:pt x="584" y="48"/>
                    <a:pt x="59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568;p71">
              <a:extLst>
                <a:ext uri="{FF2B5EF4-FFF2-40B4-BE49-F238E27FC236}">
                  <a16:creationId xmlns:a16="http://schemas.microsoft.com/office/drawing/2014/main" id="{82863393-B17F-FC61-3F20-F0F34A6AFFA0}"/>
                </a:ext>
              </a:extLst>
            </p:cNvPr>
            <p:cNvSpPr/>
            <p:nvPr/>
          </p:nvSpPr>
          <p:spPr>
            <a:xfrm>
              <a:off x="6038250" y="1483950"/>
              <a:ext cx="65500" cy="89025"/>
            </a:xfrm>
            <a:custGeom>
              <a:avLst/>
              <a:gdLst/>
              <a:ahLst/>
              <a:cxnLst/>
              <a:rect l="l" t="t" r="r" b="b"/>
              <a:pathLst>
                <a:path w="2620" h="3561" extrusionOk="0">
                  <a:moveTo>
                    <a:pt x="512" y="0"/>
                  </a:moveTo>
                  <a:cubicBezTo>
                    <a:pt x="334" y="119"/>
                    <a:pt x="155" y="262"/>
                    <a:pt x="0" y="393"/>
                  </a:cubicBezTo>
                  <a:cubicBezTo>
                    <a:pt x="48" y="512"/>
                    <a:pt x="119" y="631"/>
                    <a:pt x="191" y="738"/>
                  </a:cubicBezTo>
                  <a:cubicBezTo>
                    <a:pt x="465" y="1072"/>
                    <a:pt x="834" y="1310"/>
                    <a:pt x="1179" y="1584"/>
                  </a:cubicBezTo>
                  <a:cubicBezTo>
                    <a:pt x="1524" y="1846"/>
                    <a:pt x="1846" y="2179"/>
                    <a:pt x="1941" y="2608"/>
                  </a:cubicBezTo>
                  <a:cubicBezTo>
                    <a:pt x="2012" y="2917"/>
                    <a:pt x="1941" y="3251"/>
                    <a:pt x="2012" y="3560"/>
                  </a:cubicBezTo>
                  <a:cubicBezTo>
                    <a:pt x="2179" y="3489"/>
                    <a:pt x="2334" y="3394"/>
                    <a:pt x="2512" y="3322"/>
                  </a:cubicBezTo>
                  <a:cubicBezTo>
                    <a:pt x="2620" y="3060"/>
                    <a:pt x="2620" y="2762"/>
                    <a:pt x="2536" y="2489"/>
                  </a:cubicBezTo>
                  <a:cubicBezTo>
                    <a:pt x="2405" y="2072"/>
                    <a:pt x="2120" y="1727"/>
                    <a:pt x="1810" y="1429"/>
                  </a:cubicBezTo>
                  <a:cubicBezTo>
                    <a:pt x="1488" y="1131"/>
                    <a:pt x="1131" y="881"/>
                    <a:pt x="857" y="560"/>
                  </a:cubicBezTo>
                  <a:cubicBezTo>
                    <a:pt x="703" y="393"/>
                    <a:pt x="572" y="215"/>
                    <a:pt x="51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569;p71">
              <a:extLst>
                <a:ext uri="{FF2B5EF4-FFF2-40B4-BE49-F238E27FC236}">
                  <a16:creationId xmlns:a16="http://schemas.microsoft.com/office/drawing/2014/main" id="{13AA76BA-5ED4-B00B-C2FF-9E4463B6240D}"/>
                </a:ext>
              </a:extLst>
            </p:cNvPr>
            <p:cNvSpPr/>
            <p:nvPr/>
          </p:nvSpPr>
          <p:spPr>
            <a:xfrm>
              <a:off x="5881375" y="1364500"/>
              <a:ext cx="110150" cy="52925"/>
            </a:xfrm>
            <a:custGeom>
              <a:avLst/>
              <a:gdLst/>
              <a:ahLst/>
              <a:cxnLst/>
              <a:rect l="l" t="t" r="r" b="b"/>
              <a:pathLst>
                <a:path w="4406" h="2117" extrusionOk="0">
                  <a:moveTo>
                    <a:pt x="3406" y="0"/>
                  </a:moveTo>
                  <a:cubicBezTo>
                    <a:pt x="2814" y="0"/>
                    <a:pt x="2221" y="117"/>
                    <a:pt x="1810" y="528"/>
                  </a:cubicBezTo>
                  <a:cubicBezTo>
                    <a:pt x="1489" y="849"/>
                    <a:pt x="1298" y="1373"/>
                    <a:pt x="834" y="1492"/>
                  </a:cubicBezTo>
                  <a:cubicBezTo>
                    <a:pt x="770" y="1509"/>
                    <a:pt x="705" y="1516"/>
                    <a:pt x="638" y="1516"/>
                  </a:cubicBezTo>
                  <a:cubicBezTo>
                    <a:pt x="469" y="1516"/>
                    <a:pt x="294" y="1469"/>
                    <a:pt x="132" y="1409"/>
                  </a:cubicBezTo>
                  <a:cubicBezTo>
                    <a:pt x="84" y="1385"/>
                    <a:pt x="48" y="1361"/>
                    <a:pt x="1" y="1337"/>
                  </a:cubicBezTo>
                  <a:lnTo>
                    <a:pt x="1" y="1337"/>
                  </a:lnTo>
                  <a:cubicBezTo>
                    <a:pt x="72" y="1575"/>
                    <a:pt x="143" y="1837"/>
                    <a:pt x="215" y="2076"/>
                  </a:cubicBezTo>
                  <a:cubicBezTo>
                    <a:pt x="341" y="2102"/>
                    <a:pt x="467" y="2116"/>
                    <a:pt x="591" y="2116"/>
                  </a:cubicBezTo>
                  <a:cubicBezTo>
                    <a:pt x="748" y="2116"/>
                    <a:pt x="902" y="2093"/>
                    <a:pt x="1048" y="2040"/>
                  </a:cubicBezTo>
                  <a:cubicBezTo>
                    <a:pt x="1751" y="1790"/>
                    <a:pt x="2084" y="933"/>
                    <a:pt x="2763" y="635"/>
                  </a:cubicBezTo>
                  <a:cubicBezTo>
                    <a:pt x="2960" y="550"/>
                    <a:pt x="3171" y="515"/>
                    <a:pt x="3383" y="515"/>
                  </a:cubicBezTo>
                  <a:cubicBezTo>
                    <a:pt x="3555" y="515"/>
                    <a:pt x="3728" y="538"/>
                    <a:pt x="3894" y="575"/>
                  </a:cubicBezTo>
                  <a:cubicBezTo>
                    <a:pt x="4061" y="599"/>
                    <a:pt x="4239" y="647"/>
                    <a:pt x="4406" y="694"/>
                  </a:cubicBezTo>
                  <a:cubicBezTo>
                    <a:pt x="4370" y="516"/>
                    <a:pt x="4346" y="301"/>
                    <a:pt x="4299" y="75"/>
                  </a:cubicBezTo>
                  <a:lnTo>
                    <a:pt x="3942" y="28"/>
                  </a:lnTo>
                  <a:cubicBezTo>
                    <a:pt x="3766" y="11"/>
                    <a:pt x="3586" y="0"/>
                    <a:pt x="3406"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570;p71">
              <a:extLst>
                <a:ext uri="{FF2B5EF4-FFF2-40B4-BE49-F238E27FC236}">
                  <a16:creationId xmlns:a16="http://schemas.microsoft.com/office/drawing/2014/main" id="{7CDFB8B2-F2C8-25E0-E5CE-79AC23AC8D75}"/>
                </a:ext>
              </a:extLst>
            </p:cNvPr>
            <p:cNvSpPr/>
            <p:nvPr/>
          </p:nvSpPr>
          <p:spPr>
            <a:xfrm>
              <a:off x="5895375" y="1398300"/>
              <a:ext cx="105100" cy="57100"/>
            </a:xfrm>
            <a:custGeom>
              <a:avLst/>
              <a:gdLst/>
              <a:ahLst/>
              <a:cxnLst/>
              <a:rect l="l" t="t" r="r" b="b"/>
              <a:pathLst>
                <a:path w="4204" h="2284" extrusionOk="0">
                  <a:moveTo>
                    <a:pt x="3296" y="1"/>
                  </a:moveTo>
                  <a:cubicBezTo>
                    <a:pt x="3248" y="1"/>
                    <a:pt x="3201" y="4"/>
                    <a:pt x="3155" y="9"/>
                  </a:cubicBezTo>
                  <a:cubicBezTo>
                    <a:pt x="2679" y="57"/>
                    <a:pt x="2239" y="295"/>
                    <a:pt x="1846" y="557"/>
                  </a:cubicBezTo>
                  <a:cubicBezTo>
                    <a:pt x="1465" y="831"/>
                    <a:pt x="1096" y="1152"/>
                    <a:pt x="667" y="1390"/>
                  </a:cubicBezTo>
                  <a:cubicBezTo>
                    <a:pt x="465" y="1509"/>
                    <a:pt x="238" y="1616"/>
                    <a:pt x="0" y="1640"/>
                  </a:cubicBezTo>
                  <a:cubicBezTo>
                    <a:pt x="95" y="1867"/>
                    <a:pt x="191" y="2093"/>
                    <a:pt x="298" y="2283"/>
                  </a:cubicBezTo>
                  <a:cubicBezTo>
                    <a:pt x="453" y="2259"/>
                    <a:pt x="584" y="2212"/>
                    <a:pt x="715" y="2152"/>
                  </a:cubicBezTo>
                  <a:cubicBezTo>
                    <a:pt x="1143" y="1938"/>
                    <a:pt x="1488" y="1581"/>
                    <a:pt x="1858" y="1271"/>
                  </a:cubicBezTo>
                  <a:cubicBezTo>
                    <a:pt x="2239" y="974"/>
                    <a:pt x="2667" y="688"/>
                    <a:pt x="3143" y="688"/>
                  </a:cubicBezTo>
                  <a:cubicBezTo>
                    <a:pt x="3487" y="688"/>
                    <a:pt x="3820" y="831"/>
                    <a:pt x="4163" y="831"/>
                  </a:cubicBezTo>
                  <a:cubicBezTo>
                    <a:pt x="4177" y="831"/>
                    <a:pt x="4190" y="831"/>
                    <a:pt x="4203" y="831"/>
                  </a:cubicBezTo>
                  <a:cubicBezTo>
                    <a:pt x="4155" y="628"/>
                    <a:pt x="4108" y="426"/>
                    <a:pt x="4048" y="212"/>
                  </a:cubicBezTo>
                  <a:cubicBezTo>
                    <a:pt x="3827" y="81"/>
                    <a:pt x="3555" y="1"/>
                    <a:pt x="329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571;p71">
              <a:extLst>
                <a:ext uri="{FF2B5EF4-FFF2-40B4-BE49-F238E27FC236}">
                  <a16:creationId xmlns:a16="http://schemas.microsoft.com/office/drawing/2014/main" id="{A10E321B-3DB7-C030-BDBC-4526E948F1E7}"/>
                </a:ext>
              </a:extLst>
            </p:cNvPr>
            <p:cNvSpPr/>
            <p:nvPr/>
          </p:nvSpPr>
          <p:spPr>
            <a:xfrm>
              <a:off x="5850125" y="1536925"/>
              <a:ext cx="40500" cy="92900"/>
            </a:xfrm>
            <a:custGeom>
              <a:avLst/>
              <a:gdLst/>
              <a:ahLst/>
              <a:cxnLst/>
              <a:rect l="l" t="t" r="r" b="b"/>
              <a:pathLst>
                <a:path w="1620" h="3716" extrusionOk="0">
                  <a:moveTo>
                    <a:pt x="1143" y="1"/>
                  </a:moveTo>
                  <a:cubicBezTo>
                    <a:pt x="1072" y="72"/>
                    <a:pt x="1012" y="143"/>
                    <a:pt x="953" y="227"/>
                  </a:cubicBezTo>
                  <a:cubicBezTo>
                    <a:pt x="548" y="703"/>
                    <a:pt x="179" y="1298"/>
                    <a:pt x="286" y="1906"/>
                  </a:cubicBezTo>
                  <a:cubicBezTo>
                    <a:pt x="358" y="2287"/>
                    <a:pt x="608" y="2668"/>
                    <a:pt x="489" y="3037"/>
                  </a:cubicBezTo>
                  <a:cubicBezTo>
                    <a:pt x="429" y="3227"/>
                    <a:pt x="262" y="3358"/>
                    <a:pt x="108" y="3465"/>
                  </a:cubicBezTo>
                  <a:cubicBezTo>
                    <a:pt x="72" y="3477"/>
                    <a:pt x="24" y="3513"/>
                    <a:pt x="0" y="3525"/>
                  </a:cubicBezTo>
                  <a:cubicBezTo>
                    <a:pt x="191" y="3596"/>
                    <a:pt x="405" y="3656"/>
                    <a:pt x="596" y="3715"/>
                  </a:cubicBezTo>
                  <a:cubicBezTo>
                    <a:pt x="774" y="3560"/>
                    <a:pt x="905" y="3358"/>
                    <a:pt x="965" y="3144"/>
                  </a:cubicBezTo>
                  <a:cubicBezTo>
                    <a:pt x="1120" y="2548"/>
                    <a:pt x="679" y="1917"/>
                    <a:pt x="798" y="1310"/>
                  </a:cubicBezTo>
                  <a:cubicBezTo>
                    <a:pt x="858" y="977"/>
                    <a:pt x="1060" y="715"/>
                    <a:pt x="1298" y="489"/>
                  </a:cubicBezTo>
                  <a:cubicBezTo>
                    <a:pt x="1393" y="382"/>
                    <a:pt x="1501" y="298"/>
                    <a:pt x="1620" y="203"/>
                  </a:cubicBezTo>
                  <a:cubicBezTo>
                    <a:pt x="1453" y="143"/>
                    <a:pt x="1298" y="72"/>
                    <a:pt x="114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572;p71">
              <a:extLst>
                <a:ext uri="{FF2B5EF4-FFF2-40B4-BE49-F238E27FC236}">
                  <a16:creationId xmlns:a16="http://schemas.microsoft.com/office/drawing/2014/main" id="{F1828945-8A42-A7F7-C039-969B2CA1512B}"/>
                </a:ext>
              </a:extLst>
            </p:cNvPr>
            <p:cNvSpPr/>
            <p:nvPr/>
          </p:nvSpPr>
          <p:spPr>
            <a:xfrm>
              <a:off x="5884350" y="1548825"/>
              <a:ext cx="35450" cy="88425"/>
            </a:xfrm>
            <a:custGeom>
              <a:avLst/>
              <a:gdLst/>
              <a:ahLst/>
              <a:cxnLst/>
              <a:rect l="l" t="t" r="r" b="b"/>
              <a:pathLst>
                <a:path w="1418" h="3537" extrusionOk="0">
                  <a:moveTo>
                    <a:pt x="941" y="1"/>
                  </a:moveTo>
                  <a:cubicBezTo>
                    <a:pt x="703" y="96"/>
                    <a:pt x="501" y="287"/>
                    <a:pt x="370" y="525"/>
                  </a:cubicBezTo>
                  <a:cubicBezTo>
                    <a:pt x="179" y="858"/>
                    <a:pt x="132" y="1275"/>
                    <a:pt x="132" y="1668"/>
                  </a:cubicBezTo>
                  <a:cubicBezTo>
                    <a:pt x="132" y="2061"/>
                    <a:pt x="179" y="2453"/>
                    <a:pt x="144" y="2858"/>
                  </a:cubicBezTo>
                  <a:cubicBezTo>
                    <a:pt x="132" y="3049"/>
                    <a:pt x="84" y="3251"/>
                    <a:pt x="1" y="3442"/>
                  </a:cubicBezTo>
                  <a:cubicBezTo>
                    <a:pt x="191" y="3477"/>
                    <a:pt x="382" y="3513"/>
                    <a:pt x="584" y="3537"/>
                  </a:cubicBezTo>
                  <a:cubicBezTo>
                    <a:pt x="620" y="3442"/>
                    <a:pt x="667" y="3311"/>
                    <a:pt x="679" y="3192"/>
                  </a:cubicBezTo>
                  <a:cubicBezTo>
                    <a:pt x="739" y="2811"/>
                    <a:pt x="667" y="2406"/>
                    <a:pt x="620" y="2001"/>
                  </a:cubicBezTo>
                  <a:cubicBezTo>
                    <a:pt x="596" y="1608"/>
                    <a:pt x="608" y="1191"/>
                    <a:pt x="834" y="846"/>
                  </a:cubicBezTo>
                  <a:cubicBezTo>
                    <a:pt x="977" y="596"/>
                    <a:pt x="1251" y="429"/>
                    <a:pt x="1418" y="191"/>
                  </a:cubicBezTo>
                  <a:cubicBezTo>
                    <a:pt x="1263" y="132"/>
                    <a:pt x="1096" y="60"/>
                    <a:pt x="94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573;p71">
              <a:extLst>
                <a:ext uri="{FF2B5EF4-FFF2-40B4-BE49-F238E27FC236}">
                  <a16:creationId xmlns:a16="http://schemas.microsoft.com/office/drawing/2014/main" id="{6B637616-1ABA-D75F-570D-146E69FDDB15}"/>
                </a:ext>
              </a:extLst>
            </p:cNvPr>
            <p:cNvSpPr/>
            <p:nvPr/>
          </p:nvSpPr>
          <p:spPr>
            <a:xfrm>
              <a:off x="5685363" y="1742819"/>
              <a:ext cx="291735" cy="192829"/>
            </a:xfrm>
            <a:custGeom>
              <a:avLst/>
              <a:gdLst/>
              <a:ahLst/>
              <a:cxnLst/>
              <a:rect l="l" t="t" r="r" b="b"/>
              <a:pathLst>
                <a:path w="10657" h="7044" extrusionOk="0">
                  <a:moveTo>
                    <a:pt x="3639" y="1"/>
                  </a:moveTo>
                  <a:cubicBezTo>
                    <a:pt x="2870" y="1"/>
                    <a:pt x="2715" y="1412"/>
                    <a:pt x="2715" y="1412"/>
                  </a:cubicBezTo>
                  <a:cubicBezTo>
                    <a:pt x="2715" y="1412"/>
                    <a:pt x="2610" y="1399"/>
                    <a:pt x="2444" y="1399"/>
                  </a:cubicBezTo>
                  <a:cubicBezTo>
                    <a:pt x="1967" y="1399"/>
                    <a:pt x="987" y="1510"/>
                    <a:pt x="572" y="2377"/>
                  </a:cubicBezTo>
                  <a:cubicBezTo>
                    <a:pt x="0" y="3555"/>
                    <a:pt x="1298" y="4186"/>
                    <a:pt x="1298" y="4186"/>
                  </a:cubicBezTo>
                  <a:cubicBezTo>
                    <a:pt x="1298" y="4186"/>
                    <a:pt x="286" y="5270"/>
                    <a:pt x="703" y="6341"/>
                  </a:cubicBezTo>
                  <a:cubicBezTo>
                    <a:pt x="794" y="6575"/>
                    <a:pt x="909" y="6664"/>
                    <a:pt x="1053" y="6664"/>
                  </a:cubicBezTo>
                  <a:cubicBezTo>
                    <a:pt x="1511" y="6664"/>
                    <a:pt x="2263" y="5768"/>
                    <a:pt x="3462" y="5768"/>
                  </a:cubicBezTo>
                  <a:cubicBezTo>
                    <a:pt x="3618" y="5768"/>
                    <a:pt x="3782" y="5783"/>
                    <a:pt x="3953" y="5817"/>
                  </a:cubicBezTo>
                  <a:cubicBezTo>
                    <a:pt x="5333" y="6100"/>
                    <a:pt x="7194" y="7043"/>
                    <a:pt x="8608" y="7043"/>
                  </a:cubicBezTo>
                  <a:cubicBezTo>
                    <a:pt x="9159" y="7043"/>
                    <a:pt x="9641" y="6900"/>
                    <a:pt x="10002" y="6520"/>
                  </a:cubicBezTo>
                  <a:cubicBezTo>
                    <a:pt x="10395" y="6115"/>
                    <a:pt x="10657" y="5139"/>
                    <a:pt x="10061" y="4282"/>
                  </a:cubicBezTo>
                  <a:cubicBezTo>
                    <a:pt x="9502" y="3496"/>
                    <a:pt x="6692" y="3329"/>
                    <a:pt x="5275" y="1364"/>
                  </a:cubicBezTo>
                  <a:cubicBezTo>
                    <a:pt x="4544" y="343"/>
                    <a:pt x="4017" y="1"/>
                    <a:pt x="3639"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574;p71">
              <a:extLst>
                <a:ext uri="{FF2B5EF4-FFF2-40B4-BE49-F238E27FC236}">
                  <a16:creationId xmlns:a16="http://schemas.microsoft.com/office/drawing/2014/main" id="{05785022-611D-0851-32CA-18B6C1FBE408}"/>
                </a:ext>
              </a:extLst>
            </p:cNvPr>
            <p:cNvSpPr/>
            <p:nvPr/>
          </p:nvSpPr>
          <p:spPr>
            <a:xfrm>
              <a:off x="5650158" y="1849829"/>
              <a:ext cx="45963" cy="40515"/>
            </a:xfrm>
            <a:custGeom>
              <a:avLst/>
              <a:gdLst/>
              <a:ahLst/>
              <a:cxnLst/>
              <a:rect l="l" t="t" r="r" b="b"/>
              <a:pathLst>
                <a:path w="1679" h="1480" extrusionOk="0">
                  <a:moveTo>
                    <a:pt x="538" y="1"/>
                  </a:moveTo>
                  <a:cubicBezTo>
                    <a:pt x="407" y="1"/>
                    <a:pt x="280" y="32"/>
                    <a:pt x="179" y="122"/>
                  </a:cubicBezTo>
                  <a:cubicBezTo>
                    <a:pt x="60" y="230"/>
                    <a:pt x="1" y="408"/>
                    <a:pt x="1" y="575"/>
                  </a:cubicBezTo>
                  <a:cubicBezTo>
                    <a:pt x="1" y="730"/>
                    <a:pt x="36" y="896"/>
                    <a:pt x="84" y="1051"/>
                  </a:cubicBezTo>
                  <a:cubicBezTo>
                    <a:pt x="174" y="1359"/>
                    <a:pt x="367" y="1480"/>
                    <a:pt x="580" y="1480"/>
                  </a:cubicBezTo>
                  <a:cubicBezTo>
                    <a:pt x="1075" y="1480"/>
                    <a:pt x="1679" y="830"/>
                    <a:pt x="1346" y="373"/>
                  </a:cubicBezTo>
                  <a:cubicBezTo>
                    <a:pt x="1275" y="277"/>
                    <a:pt x="1156" y="194"/>
                    <a:pt x="1036" y="158"/>
                  </a:cubicBezTo>
                  <a:cubicBezTo>
                    <a:pt x="905" y="99"/>
                    <a:pt x="751" y="15"/>
                    <a:pt x="608" y="3"/>
                  </a:cubicBezTo>
                  <a:cubicBezTo>
                    <a:pt x="584" y="2"/>
                    <a:pt x="561" y="1"/>
                    <a:pt x="538"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575;p71">
              <a:extLst>
                <a:ext uri="{FF2B5EF4-FFF2-40B4-BE49-F238E27FC236}">
                  <a16:creationId xmlns:a16="http://schemas.microsoft.com/office/drawing/2014/main" id="{4B3E3B9D-7007-B8BE-DAF9-9311BF0BBE19}"/>
                </a:ext>
              </a:extLst>
            </p:cNvPr>
            <p:cNvSpPr/>
            <p:nvPr/>
          </p:nvSpPr>
          <p:spPr>
            <a:xfrm>
              <a:off x="5644300" y="1765075"/>
              <a:ext cx="45990" cy="41227"/>
            </a:xfrm>
            <a:custGeom>
              <a:avLst/>
              <a:gdLst/>
              <a:ahLst/>
              <a:cxnLst/>
              <a:rect l="l" t="t" r="r" b="b"/>
              <a:pathLst>
                <a:path w="1680" h="1506" extrusionOk="0">
                  <a:moveTo>
                    <a:pt x="653" y="1"/>
                  </a:moveTo>
                  <a:cubicBezTo>
                    <a:pt x="578" y="1"/>
                    <a:pt x="512" y="22"/>
                    <a:pt x="453" y="51"/>
                  </a:cubicBezTo>
                  <a:cubicBezTo>
                    <a:pt x="346" y="99"/>
                    <a:pt x="274" y="170"/>
                    <a:pt x="191" y="242"/>
                  </a:cubicBezTo>
                  <a:cubicBezTo>
                    <a:pt x="60" y="421"/>
                    <a:pt x="0" y="647"/>
                    <a:pt x="12" y="873"/>
                  </a:cubicBezTo>
                  <a:cubicBezTo>
                    <a:pt x="36" y="968"/>
                    <a:pt x="48" y="1087"/>
                    <a:pt x="107" y="1183"/>
                  </a:cubicBezTo>
                  <a:cubicBezTo>
                    <a:pt x="245" y="1393"/>
                    <a:pt x="568" y="1506"/>
                    <a:pt x="859" y="1506"/>
                  </a:cubicBezTo>
                  <a:cubicBezTo>
                    <a:pt x="1046" y="1506"/>
                    <a:pt x="1219" y="1459"/>
                    <a:pt x="1322" y="1361"/>
                  </a:cubicBezTo>
                  <a:cubicBezTo>
                    <a:pt x="1536" y="1183"/>
                    <a:pt x="1679" y="897"/>
                    <a:pt x="1584" y="659"/>
                  </a:cubicBezTo>
                  <a:cubicBezTo>
                    <a:pt x="1524" y="540"/>
                    <a:pt x="1417" y="456"/>
                    <a:pt x="1310" y="361"/>
                  </a:cubicBezTo>
                  <a:cubicBezTo>
                    <a:pt x="1191" y="278"/>
                    <a:pt x="1072" y="194"/>
                    <a:pt x="941" y="111"/>
                  </a:cubicBezTo>
                  <a:cubicBezTo>
                    <a:pt x="869" y="63"/>
                    <a:pt x="786" y="16"/>
                    <a:pt x="703" y="4"/>
                  </a:cubicBezTo>
                  <a:cubicBezTo>
                    <a:pt x="686" y="2"/>
                    <a:pt x="669" y="1"/>
                    <a:pt x="653"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576;p71">
              <a:extLst>
                <a:ext uri="{FF2B5EF4-FFF2-40B4-BE49-F238E27FC236}">
                  <a16:creationId xmlns:a16="http://schemas.microsoft.com/office/drawing/2014/main" id="{EBD4454F-A621-9489-B6E2-9AEE47CBE2F3}"/>
                </a:ext>
              </a:extLst>
            </p:cNvPr>
            <p:cNvSpPr/>
            <p:nvPr/>
          </p:nvSpPr>
          <p:spPr>
            <a:xfrm>
              <a:off x="5694150" y="1726996"/>
              <a:ext cx="36874" cy="33206"/>
            </a:xfrm>
            <a:custGeom>
              <a:avLst/>
              <a:gdLst/>
              <a:ahLst/>
              <a:cxnLst/>
              <a:rect l="l" t="t" r="r" b="b"/>
              <a:pathLst>
                <a:path w="1347" h="1213" extrusionOk="0">
                  <a:moveTo>
                    <a:pt x="677" y="1"/>
                  </a:moveTo>
                  <a:cubicBezTo>
                    <a:pt x="412" y="1"/>
                    <a:pt x="147" y="216"/>
                    <a:pt x="84" y="478"/>
                  </a:cubicBezTo>
                  <a:cubicBezTo>
                    <a:pt x="0" y="935"/>
                    <a:pt x="342" y="1213"/>
                    <a:pt x="696" y="1213"/>
                  </a:cubicBezTo>
                  <a:cubicBezTo>
                    <a:pt x="942" y="1213"/>
                    <a:pt x="1193" y="1078"/>
                    <a:pt x="1311" y="776"/>
                  </a:cubicBezTo>
                  <a:cubicBezTo>
                    <a:pt x="1334" y="692"/>
                    <a:pt x="1346" y="609"/>
                    <a:pt x="1334" y="514"/>
                  </a:cubicBezTo>
                  <a:cubicBezTo>
                    <a:pt x="1323" y="430"/>
                    <a:pt x="1263" y="359"/>
                    <a:pt x="1203" y="276"/>
                  </a:cubicBezTo>
                  <a:cubicBezTo>
                    <a:pt x="1096" y="145"/>
                    <a:pt x="953" y="37"/>
                    <a:pt x="787" y="14"/>
                  </a:cubicBezTo>
                  <a:cubicBezTo>
                    <a:pt x="751" y="5"/>
                    <a:pt x="714" y="1"/>
                    <a:pt x="67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577;p71">
              <a:extLst>
                <a:ext uri="{FF2B5EF4-FFF2-40B4-BE49-F238E27FC236}">
                  <a16:creationId xmlns:a16="http://schemas.microsoft.com/office/drawing/2014/main" id="{DE2CA764-D37C-4D2F-1038-ADAF8116CC55}"/>
                </a:ext>
              </a:extLst>
            </p:cNvPr>
            <p:cNvSpPr/>
            <p:nvPr/>
          </p:nvSpPr>
          <p:spPr>
            <a:xfrm>
              <a:off x="5855828" y="1825136"/>
              <a:ext cx="44347" cy="101726"/>
            </a:xfrm>
            <a:custGeom>
              <a:avLst/>
              <a:gdLst/>
              <a:ahLst/>
              <a:cxnLst/>
              <a:rect l="l" t="t" r="r" b="b"/>
              <a:pathLst>
                <a:path w="1620" h="3716" extrusionOk="0">
                  <a:moveTo>
                    <a:pt x="1143" y="1"/>
                  </a:moveTo>
                  <a:cubicBezTo>
                    <a:pt x="1072" y="72"/>
                    <a:pt x="1012" y="143"/>
                    <a:pt x="953" y="227"/>
                  </a:cubicBezTo>
                  <a:cubicBezTo>
                    <a:pt x="548" y="703"/>
                    <a:pt x="179" y="1298"/>
                    <a:pt x="286" y="1906"/>
                  </a:cubicBezTo>
                  <a:cubicBezTo>
                    <a:pt x="358" y="2287"/>
                    <a:pt x="608" y="2668"/>
                    <a:pt x="489" y="3037"/>
                  </a:cubicBezTo>
                  <a:cubicBezTo>
                    <a:pt x="429" y="3227"/>
                    <a:pt x="262" y="3358"/>
                    <a:pt x="108" y="3465"/>
                  </a:cubicBezTo>
                  <a:cubicBezTo>
                    <a:pt x="72" y="3477"/>
                    <a:pt x="24" y="3513"/>
                    <a:pt x="0" y="3525"/>
                  </a:cubicBezTo>
                  <a:cubicBezTo>
                    <a:pt x="191" y="3596"/>
                    <a:pt x="405" y="3656"/>
                    <a:pt x="596" y="3715"/>
                  </a:cubicBezTo>
                  <a:cubicBezTo>
                    <a:pt x="774" y="3560"/>
                    <a:pt x="905" y="3358"/>
                    <a:pt x="965" y="3144"/>
                  </a:cubicBezTo>
                  <a:cubicBezTo>
                    <a:pt x="1120" y="2548"/>
                    <a:pt x="679" y="1917"/>
                    <a:pt x="798" y="1310"/>
                  </a:cubicBezTo>
                  <a:cubicBezTo>
                    <a:pt x="858" y="977"/>
                    <a:pt x="1060" y="715"/>
                    <a:pt x="1298" y="489"/>
                  </a:cubicBezTo>
                  <a:cubicBezTo>
                    <a:pt x="1393" y="382"/>
                    <a:pt x="1501" y="298"/>
                    <a:pt x="1620" y="203"/>
                  </a:cubicBezTo>
                  <a:cubicBezTo>
                    <a:pt x="1453" y="143"/>
                    <a:pt x="1298" y="72"/>
                    <a:pt x="114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578;p71">
              <a:extLst>
                <a:ext uri="{FF2B5EF4-FFF2-40B4-BE49-F238E27FC236}">
                  <a16:creationId xmlns:a16="http://schemas.microsoft.com/office/drawing/2014/main" id="{38678125-0D97-95B8-BE5E-8E9372585716}"/>
                </a:ext>
              </a:extLst>
            </p:cNvPr>
            <p:cNvSpPr/>
            <p:nvPr/>
          </p:nvSpPr>
          <p:spPr>
            <a:xfrm>
              <a:off x="5893305" y="1838167"/>
              <a:ext cx="38818" cy="96825"/>
            </a:xfrm>
            <a:custGeom>
              <a:avLst/>
              <a:gdLst/>
              <a:ahLst/>
              <a:cxnLst/>
              <a:rect l="l" t="t" r="r" b="b"/>
              <a:pathLst>
                <a:path w="1418" h="3537" extrusionOk="0">
                  <a:moveTo>
                    <a:pt x="941" y="1"/>
                  </a:moveTo>
                  <a:cubicBezTo>
                    <a:pt x="703" y="96"/>
                    <a:pt x="501" y="287"/>
                    <a:pt x="370" y="525"/>
                  </a:cubicBezTo>
                  <a:cubicBezTo>
                    <a:pt x="179" y="858"/>
                    <a:pt x="132" y="1275"/>
                    <a:pt x="132" y="1668"/>
                  </a:cubicBezTo>
                  <a:cubicBezTo>
                    <a:pt x="132" y="2061"/>
                    <a:pt x="179" y="2453"/>
                    <a:pt x="144" y="2858"/>
                  </a:cubicBezTo>
                  <a:cubicBezTo>
                    <a:pt x="132" y="3049"/>
                    <a:pt x="84" y="3251"/>
                    <a:pt x="1" y="3442"/>
                  </a:cubicBezTo>
                  <a:cubicBezTo>
                    <a:pt x="191" y="3477"/>
                    <a:pt x="382" y="3513"/>
                    <a:pt x="584" y="3537"/>
                  </a:cubicBezTo>
                  <a:cubicBezTo>
                    <a:pt x="620" y="3442"/>
                    <a:pt x="667" y="3311"/>
                    <a:pt x="679" y="3192"/>
                  </a:cubicBezTo>
                  <a:cubicBezTo>
                    <a:pt x="739" y="2811"/>
                    <a:pt x="667" y="2406"/>
                    <a:pt x="620" y="2001"/>
                  </a:cubicBezTo>
                  <a:cubicBezTo>
                    <a:pt x="596" y="1608"/>
                    <a:pt x="608" y="1191"/>
                    <a:pt x="834" y="846"/>
                  </a:cubicBezTo>
                  <a:cubicBezTo>
                    <a:pt x="977" y="596"/>
                    <a:pt x="1251" y="429"/>
                    <a:pt x="1418" y="191"/>
                  </a:cubicBezTo>
                  <a:cubicBezTo>
                    <a:pt x="1263" y="132"/>
                    <a:pt x="1096" y="60"/>
                    <a:pt x="94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6" name="Google Shape;3579;p71">
            <a:extLst>
              <a:ext uri="{FF2B5EF4-FFF2-40B4-BE49-F238E27FC236}">
                <a16:creationId xmlns:a16="http://schemas.microsoft.com/office/drawing/2014/main" id="{8B495533-7094-9F91-7ACE-5FA5641B8575}"/>
              </a:ext>
            </a:extLst>
          </p:cNvPr>
          <p:cNvSpPr/>
          <p:nvPr/>
        </p:nvSpPr>
        <p:spPr>
          <a:xfrm>
            <a:off x="6379336" y="1777035"/>
            <a:ext cx="816222" cy="353426"/>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597;p71">
            <a:extLst>
              <a:ext uri="{FF2B5EF4-FFF2-40B4-BE49-F238E27FC236}">
                <a16:creationId xmlns:a16="http://schemas.microsoft.com/office/drawing/2014/main" id="{331E2E21-A121-A817-333A-CF295C291646}"/>
              </a:ext>
            </a:extLst>
          </p:cNvPr>
          <p:cNvSpPr/>
          <p:nvPr/>
        </p:nvSpPr>
        <p:spPr>
          <a:xfrm rot="2131610">
            <a:off x="3058052" y="3569691"/>
            <a:ext cx="167555" cy="339468"/>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TextBox 1338">
            <a:extLst>
              <a:ext uri="{FF2B5EF4-FFF2-40B4-BE49-F238E27FC236}">
                <a16:creationId xmlns:a16="http://schemas.microsoft.com/office/drawing/2014/main" id="{6D7D05F0-AB5B-97B0-3CBB-DA1A7E897F41}"/>
              </a:ext>
            </a:extLst>
          </p:cNvPr>
          <p:cNvSpPr txBox="1"/>
          <p:nvPr/>
        </p:nvSpPr>
        <p:spPr>
          <a:xfrm>
            <a:off x="1074251" y="1493028"/>
            <a:ext cx="3056415" cy="1569660"/>
          </a:xfrm>
          <a:prstGeom prst="rect">
            <a:avLst/>
          </a:prstGeom>
          <a:noFill/>
        </p:spPr>
        <p:txBody>
          <a:bodyPr wrap="square">
            <a:spAutoFit/>
          </a:bodyPr>
          <a:lstStyle/>
          <a:p>
            <a:pPr algn="ctr"/>
            <a:r>
              <a:rPr lang="vi-VN" sz="2400" i="1">
                <a:effectLst/>
                <a:latin typeface="Times New Roman" panose="02020603050405020304" pitchFamily="18" charset="0"/>
                <a:ea typeface="Calibri" panose="020F0502020204030204" pitchFamily="34" charset="0"/>
              </a:rPr>
              <a:t>Khi viết một bài văn, việc tìm đọc tài liệu tham khảo có ý nghĩa ra sao? </a:t>
            </a:r>
            <a:endParaRPr lang="en-US" sz="2400"/>
          </a:p>
        </p:txBody>
      </p:sp>
      <p:sp>
        <p:nvSpPr>
          <p:cNvPr id="1341" name="TextBox 1340">
            <a:extLst>
              <a:ext uri="{FF2B5EF4-FFF2-40B4-BE49-F238E27FC236}">
                <a16:creationId xmlns:a16="http://schemas.microsoft.com/office/drawing/2014/main" id="{8CDEF2CF-B31B-7B1B-FC55-5816EA278A15}"/>
              </a:ext>
            </a:extLst>
          </p:cNvPr>
          <p:cNvSpPr txBox="1"/>
          <p:nvPr/>
        </p:nvSpPr>
        <p:spPr>
          <a:xfrm>
            <a:off x="4937101" y="2827818"/>
            <a:ext cx="3227061" cy="1569660"/>
          </a:xfrm>
          <a:prstGeom prst="rect">
            <a:avLst/>
          </a:prstGeom>
          <a:noFill/>
        </p:spPr>
        <p:txBody>
          <a:bodyPr wrap="square">
            <a:spAutoFit/>
          </a:bodyPr>
          <a:lstStyle/>
          <a:p>
            <a:pPr algn="ctr">
              <a:spcAft>
                <a:spcPts val="800"/>
              </a:spcAf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Em đã tiếp thu được điều gì bổ ích từ cách sử dụng tài liệu tham khảo ở một số VB đã đọc?</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1005618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1000"/>
                                        <p:tgtEl>
                                          <p:spTgt spid="56"/>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339"/>
                                        </p:tgtEl>
                                        <p:attrNameLst>
                                          <p:attrName>style.visibility</p:attrName>
                                        </p:attrNameLst>
                                      </p:cBhvr>
                                      <p:to>
                                        <p:strVal val="visible"/>
                                      </p:to>
                                    </p:set>
                                    <p:animEffect transition="in" filter="barn(inVertical)">
                                      <p:cBhvr>
                                        <p:cTn id="16" dur="500"/>
                                        <p:tgtEl>
                                          <p:spTgt spid="133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41"/>
                                        </p:tgtEl>
                                        <p:attrNameLst>
                                          <p:attrName>style.visibility</p:attrName>
                                        </p:attrNameLst>
                                      </p:cBhvr>
                                      <p:to>
                                        <p:strVal val="visible"/>
                                      </p:to>
                                    </p:set>
                                    <p:animEffect transition="in" filter="wipe(down)">
                                      <p:cBhvr>
                                        <p:cTn id="21" dur="500"/>
                                        <p:tgtEl>
                                          <p:spTgt spid="1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9" grpId="0"/>
      <p:bldP spid="134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60917" y="730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3. Tài liệu tham khảo</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4347;p78">
            <a:extLst>
              <a:ext uri="{FF2B5EF4-FFF2-40B4-BE49-F238E27FC236}">
                <a16:creationId xmlns:a16="http://schemas.microsoft.com/office/drawing/2014/main" id="{741954AB-CB85-AB6C-B34B-722A604CD65A}"/>
              </a:ext>
            </a:extLst>
          </p:cNvPr>
          <p:cNvGrpSpPr/>
          <p:nvPr/>
        </p:nvGrpSpPr>
        <p:grpSpPr>
          <a:xfrm>
            <a:off x="6427756" y="807189"/>
            <a:ext cx="1752946" cy="1836032"/>
            <a:chOff x="6386014" y="1075064"/>
            <a:chExt cx="1752946" cy="1836032"/>
          </a:xfrm>
        </p:grpSpPr>
        <p:sp>
          <p:nvSpPr>
            <p:cNvPr id="3" name="Google Shape;4348;p78">
              <a:extLst>
                <a:ext uri="{FF2B5EF4-FFF2-40B4-BE49-F238E27FC236}">
                  <a16:creationId xmlns:a16="http://schemas.microsoft.com/office/drawing/2014/main" id="{E9D771FA-21CF-8F36-6BD5-D7515007D921}"/>
                </a:ext>
              </a:extLst>
            </p:cNvPr>
            <p:cNvSpPr/>
            <p:nvPr/>
          </p:nvSpPr>
          <p:spPr>
            <a:xfrm rot="10800000">
              <a:off x="6511964"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 name="Google Shape;4349;p78">
              <a:extLst>
                <a:ext uri="{FF2B5EF4-FFF2-40B4-BE49-F238E27FC236}">
                  <a16:creationId xmlns:a16="http://schemas.microsoft.com/office/drawing/2014/main" id="{B493849D-DCEF-2D68-1652-89DE0D2E32EF}"/>
                </a:ext>
              </a:extLst>
            </p:cNvPr>
            <p:cNvGrpSpPr/>
            <p:nvPr/>
          </p:nvGrpSpPr>
          <p:grpSpPr>
            <a:xfrm rot="833755">
              <a:off x="6814711" y="1146514"/>
              <a:ext cx="751440" cy="1283572"/>
              <a:chOff x="5573863" y="747125"/>
              <a:chExt cx="782250" cy="1336200"/>
            </a:xfrm>
          </p:grpSpPr>
          <p:sp>
            <p:nvSpPr>
              <p:cNvPr id="49" name="Google Shape;4350;p78">
                <a:extLst>
                  <a:ext uri="{FF2B5EF4-FFF2-40B4-BE49-F238E27FC236}">
                    <a16:creationId xmlns:a16="http://schemas.microsoft.com/office/drawing/2014/main" id="{A48DC5AB-A674-BA6B-8853-03F486388296}"/>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0" name="Google Shape;4351;p78">
                <a:extLst>
                  <a:ext uri="{FF2B5EF4-FFF2-40B4-BE49-F238E27FC236}">
                    <a16:creationId xmlns:a16="http://schemas.microsoft.com/office/drawing/2014/main" id="{7B75B9A4-0D3B-E31A-48A3-84D1AC0F5FFA}"/>
                  </a:ext>
                </a:extLst>
              </p:cNvPr>
              <p:cNvGrpSpPr/>
              <p:nvPr/>
            </p:nvGrpSpPr>
            <p:grpSpPr>
              <a:xfrm>
                <a:off x="5743513" y="1045375"/>
                <a:ext cx="435200" cy="1037950"/>
                <a:chOff x="5743513" y="1045375"/>
                <a:chExt cx="435200" cy="1037950"/>
              </a:xfrm>
            </p:grpSpPr>
            <p:sp>
              <p:nvSpPr>
                <p:cNvPr id="1226" name="Google Shape;4352;p78">
                  <a:extLst>
                    <a:ext uri="{FF2B5EF4-FFF2-40B4-BE49-F238E27FC236}">
                      <a16:creationId xmlns:a16="http://schemas.microsoft.com/office/drawing/2014/main" id="{958600C0-7C3B-53EB-FCA6-139BD8C6C701}"/>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353;p78">
                  <a:extLst>
                    <a:ext uri="{FF2B5EF4-FFF2-40B4-BE49-F238E27FC236}">
                      <a16:creationId xmlns:a16="http://schemas.microsoft.com/office/drawing/2014/main" id="{5FB9050D-7ABF-D3DC-0D74-CD07E3DA05AE}"/>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4354;p78">
                  <a:extLst>
                    <a:ext uri="{FF2B5EF4-FFF2-40B4-BE49-F238E27FC236}">
                      <a16:creationId xmlns:a16="http://schemas.microsoft.com/office/drawing/2014/main" id="{C36F9277-6B36-5A7C-6AEF-CCCA3469ADC0}"/>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355;p78">
                  <a:extLst>
                    <a:ext uri="{FF2B5EF4-FFF2-40B4-BE49-F238E27FC236}">
                      <a16:creationId xmlns:a16="http://schemas.microsoft.com/office/drawing/2014/main" id="{BADF96BF-7350-1B97-A9AE-578712BFCA27}"/>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356;p78">
                  <a:extLst>
                    <a:ext uri="{FF2B5EF4-FFF2-40B4-BE49-F238E27FC236}">
                      <a16:creationId xmlns:a16="http://schemas.microsoft.com/office/drawing/2014/main" id="{2249BA87-6A98-0854-ECAB-ED15C783E998}"/>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357;p78">
                  <a:extLst>
                    <a:ext uri="{FF2B5EF4-FFF2-40B4-BE49-F238E27FC236}">
                      <a16:creationId xmlns:a16="http://schemas.microsoft.com/office/drawing/2014/main" id="{8B7EE549-4A85-59E2-61F8-10ECCAA9909D}"/>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4358;p78">
                  <a:extLst>
                    <a:ext uri="{FF2B5EF4-FFF2-40B4-BE49-F238E27FC236}">
                      <a16:creationId xmlns:a16="http://schemas.microsoft.com/office/drawing/2014/main" id="{54B4E762-2E85-AAFB-5531-6B7D2E3DBBCC}"/>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1" name="Google Shape;4359;p78">
                <a:extLst>
                  <a:ext uri="{FF2B5EF4-FFF2-40B4-BE49-F238E27FC236}">
                    <a16:creationId xmlns:a16="http://schemas.microsoft.com/office/drawing/2014/main" id="{5E53E2DB-E3A3-A48A-DB18-B4956EA9BB8E}"/>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360;p78">
                <a:extLst>
                  <a:ext uri="{FF2B5EF4-FFF2-40B4-BE49-F238E27FC236}">
                    <a16:creationId xmlns:a16="http://schemas.microsoft.com/office/drawing/2014/main" id="{5981FE56-17EE-93A5-FE05-68C52776DE7B}"/>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361;p78">
                <a:extLst>
                  <a:ext uri="{FF2B5EF4-FFF2-40B4-BE49-F238E27FC236}">
                    <a16:creationId xmlns:a16="http://schemas.microsoft.com/office/drawing/2014/main" id="{E8C24C13-81C5-63C0-42F2-1EC6207A4F7F}"/>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362;p78">
                <a:extLst>
                  <a:ext uri="{FF2B5EF4-FFF2-40B4-BE49-F238E27FC236}">
                    <a16:creationId xmlns:a16="http://schemas.microsoft.com/office/drawing/2014/main" id="{D4AA619B-1816-5FB7-B3BA-5D02141381FB}"/>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363;p78">
                <a:extLst>
                  <a:ext uri="{FF2B5EF4-FFF2-40B4-BE49-F238E27FC236}">
                    <a16:creationId xmlns:a16="http://schemas.microsoft.com/office/drawing/2014/main" id="{9FA1E720-AAD1-50D1-1338-E5680CED3258}"/>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64;p78">
                <a:extLst>
                  <a:ext uri="{FF2B5EF4-FFF2-40B4-BE49-F238E27FC236}">
                    <a16:creationId xmlns:a16="http://schemas.microsoft.com/office/drawing/2014/main" id="{B7AB5D99-B391-0F64-69EA-E3C6EAC07681}"/>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65;p78">
                <a:extLst>
                  <a:ext uri="{FF2B5EF4-FFF2-40B4-BE49-F238E27FC236}">
                    <a16:creationId xmlns:a16="http://schemas.microsoft.com/office/drawing/2014/main" id="{7A2AEDB3-850E-C6C6-021E-DE18BE26E6B1}"/>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66;p78">
                <a:extLst>
                  <a:ext uri="{FF2B5EF4-FFF2-40B4-BE49-F238E27FC236}">
                    <a16:creationId xmlns:a16="http://schemas.microsoft.com/office/drawing/2014/main" id="{EDE99DD7-F96D-DE15-CE4C-EC94840C463B}"/>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67;p78">
                <a:extLst>
                  <a:ext uri="{FF2B5EF4-FFF2-40B4-BE49-F238E27FC236}">
                    <a16:creationId xmlns:a16="http://schemas.microsoft.com/office/drawing/2014/main" id="{F258C52A-A479-E753-C70D-CD63CB842EBF}"/>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68;p78">
                <a:extLst>
                  <a:ext uri="{FF2B5EF4-FFF2-40B4-BE49-F238E27FC236}">
                    <a16:creationId xmlns:a16="http://schemas.microsoft.com/office/drawing/2014/main" id="{814E9920-B047-83A2-BFE1-AD8FE084F4BC}"/>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69;p78">
                <a:extLst>
                  <a:ext uri="{FF2B5EF4-FFF2-40B4-BE49-F238E27FC236}">
                    <a16:creationId xmlns:a16="http://schemas.microsoft.com/office/drawing/2014/main" id="{A2DB172B-082A-85D6-8D20-35F8609751D0}"/>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70;p78">
                <a:extLst>
                  <a:ext uri="{FF2B5EF4-FFF2-40B4-BE49-F238E27FC236}">
                    <a16:creationId xmlns:a16="http://schemas.microsoft.com/office/drawing/2014/main" id="{D86B9C66-EA19-E13E-3484-23CA7D89316B}"/>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4371;p78">
                <a:extLst>
                  <a:ext uri="{FF2B5EF4-FFF2-40B4-BE49-F238E27FC236}">
                    <a16:creationId xmlns:a16="http://schemas.microsoft.com/office/drawing/2014/main" id="{38931A6E-5279-6E95-7ABB-29FAC970C640}"/>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4372;p78">
                <a:extLst>
                  <a:ext uri="{FF2B5EF4-FFF2-40B4-BE49-F238E27FC236}">
                    <a16:creationId xmlns:a16="http://schemas.microsoft.com/office/drawing/2014/main" id="{47D75AC1-3BF3-C326-02EC-0E6BCDA3AD85}"/>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373;p78">
                <a:extLst>
                  <a:ext uri="{FF2B5EF4-FFF2-40B4-BE49-F238E27FC236}">
                    <a16:creationId xmlns:a16="http://schemas.microsoft.com/office/drawing/2014/main" id="{39A04742-360F-F01A-81FD-862B143415A1}"/>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374;p78">
                <a:extLst>
                  <a:ext uri="{FF2B5EF4-FFF2-40B4-BE49-F238E27FC236}">
                    <a16:creationId xmlns:a16="http://schemas.microsoft.com/office/drawing/2014/main" id="{686BF80A-3F90-0975-2D69-1B2363970F42}"/>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Google Shape;4375;p78">
              <a:extLst>
                <a:ext uri="{FF2B5EF4-FFF2-40B4-BE49-F238E27FC236}">
                  <a16:creationId xmlns:a16="http://schemas.microsoft.com/office/drawing/2014/main" id="{F4820207-C00C-3AFD-89A9-35E53E7248D9}"/>
                </a:ext>
              </a:extLst>
            </p:cNvPr>
            <p:cNvGrpSpPr/>
            <p:nvPr/>
          </p:nvGrpSpPr>
          <p:grpSpPr>
            <a:xfrm>
              <a:off x="6910531" y="2113817"/>
              <a:ext cx="559800" cy="751978"/>
              <a:chOff x="6243388" y="2238663"/>
              <a:chExt cx="495925" cy="666175"/>
            </a:xfrm>
          </p:grpSpPr>
          <p:sp>
            <p:nvSpPr>
              <p:cNvPr id="46" name="Google Shape;4376;p78">
                <a:extLst>
                  <a:ext uri="{FF2B5EF4-FFF2-40B4-BE49-F238E27FC236}">
                    <a16:creationId xmlns:a16="http://schemas.microsoft.com/office/drawing/2014/main" id="{94E9879B-3CFF-D1EF-87CA-99C9938769E7}"/>
                  </a:ext>
                </a:extLst>
              </p:cNvPr>
              <p:cNvSpPr/>
              <p:nvPr/>
            </p:nvSpPr>
            <p:spPr>
              <a:xfrm>
                <a:off x="6261238" y="2447013"/>
                <a:ext cx="459625" cy="439075"/>
              </a:xfrm>
              <a:custGeom>
                <a:avLst/>
                <a:gdLst/>
                <a:ahLst/>
                <a:cxnLst/>
                <a:rect l="l" t="t" r="r" b="b"/>
                <a:pathLst>
                  <a:path w="18385" h="17563" extrusionOk="0">
                    <a:moveTo>
                      <a:pt x="13872" y="1"/>
                    </a:moveTo>
                    <a:cubicBezTo>
                      <a:pt x="11193" y="1"/>
                      <a:pt x="9181" y="751"/>
                      <a:pt x="9181" y="751"/>
                    </a:cubicBezTo>
                    <a:cubicBezTo>
                      <a:pt x="9181" y="751"/>
                      <a:pt x="5835" y="1644"/>
                      <a:pt x="4204" y="1644"/>
                    </a:cubicBezTo>
                    <a:cubicBezTo>
                      <a:pt x="2858" y="1644"/>
                      <a:pt x="1" y="751"/>
                      <a:pt x="1" y="751"/>
                    </a:cubicBezTo>
                    <a:lnTo>
                      <a:pt x="1" y="14050"/>
                    </a:lnTo>
                    <a:lnTo>
                      <a:pt x="108" y="14050"/>
                    </a:lnTo>
                    <a:lnTo>
                      <a:pt x="108" y="14800"/>
                    </a:lnTo>
                    <a:cubicBezTo>
                      <a:pt x="108" y="16324"/>
                      <a:pt x="1346" y="17562"/>
                      <a:pt x="2870" y="17562"/>
                    </a:cubicBezTo>
                    <a:cubicBezTo>
                      <a:pt x="3859" y="17562"/>
                      <a:pt x="4740" y="17074"/>
                      <a:pt x="5240" y="16241"/>
                    </a:cubicBezTo>
                    <a:lnTo>
                      <a:pt x="5883" y="15193"/>
                    </a:lnTo>
                    <a:lnTo>
                      <a:pt x="6526" y="16241"/>
                    </a:lnTo>
                    <a:cubicBezTo>
                      <a:pt x="7037" y="17074"/>
                      <a:pt x="7919" y="17562"/>
                      <a:pt x="8883" y="17562"/>
                    </a:cubicBezTo>
                    <a:cubicBezTo>
                      <a:pt x="10109" y="17562"/>
                      <a:pt x="11181" y="16777"/>
                      <a:pt x="11538" y="15610"/>
                    </a:cubicBezTo>
                    <a:lnTo>
                      <a:pt x="12252" y="13288"/>
                    </a:lnTo>
                    <a:lnTo>
                      <a:pt x="12967" y="15610"/>
                    </a:lnTo>
                    <a:cubicBezTo>
                      <a:pt x="13324" y="16777"/>
                      <a:pt x="14396" y="17562"/>
                      <a:pt x="15610" y="17562"/>
                    </a:cubicBezTo>
                    <a:cubicBezTo>
                      <a:pt x="17134" y="17562"/>
                      <a:pt x="18384" y="16312"/>
                      <a:pt x="18348" y="14800"/>
                    </a:cubicBezTo>
                    <a:lnTo>
                      <a:pt x="18348" y="751"/>
                    </a:lnTo>
                    <a:cubicBezTo>
                      <a:pt x="18348" y="751"/>
                      <a:pt x="16408" y="1"/>
                      <a:pt x="13872" y="1"/>
                    </a:cubicBezTo>
                    <a:close/>
                  </a:path>
                </a:pathLst>
              </a:custGeom>
              <a:solidFill>
                <a:srgbClr val="563B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377;p78">
                <a:extLst>
                  <a:ext uri="{FF2B5EF4-FFF2-40B4-BE49-F238E27FC236}">
                    <a16:creationId xmlns:a16="http://schemas.microsoft.com/office/drawing/2014/main" id="{FFCF91E3-13CF-EE0B-67D9-83ADD4360E73}"/>
                  </a:ext>
                </a:extLst>
              </p:cNvPr>
              <p:cNvSpPr/>
              <p:nvPr/>
            </p:nvSpPr>
            <p:spPr>
              <a:xfrm>
                <a:off x="6243388" y="2238663"/>
                <a:ext cx="495925" cy="666175"/>
              </a:xfrm>
              <a:custGeom>
                <a:avLst/>
                <a:gdLst/>
                <a:ahLst/>
                <a:cxnLst/>
                <a:rect l="l" t="t" r="r" b="b"/>
                <a:pathLst>
                  <a:path w="19837" h="26647" extrusionOk="0">
                    <a:moveTo>
                      <a:pt x="1" y="0"/>
                    </a:moveTo>
                    <a:lnTo>
                      <a:pt x="1" y="23134"/>
                    </a:lnTo>
                    <a:lnTo>
                      <a:pt x="108" y="23134"/>
                    </a:lnTo>
                    <a:cubicBezTo>
                      <a:pt x="108" y="25063"/>
                      <a:pt x="1679" y="26647"/>
                      <a:pt x="3620" y="26647"/>
                    </a:cubicBezTo>
                    <a:cubicBezTo>
                      <a:pt x="4882" y="26647"/>
                      <a:pt x="6001" y="25968"/>
                      <a:pt x="6608" y="24956"/>
                    </a:cubicBezTo>
                    <a:cubicBezTo>
                      <a:pt x="7216" y="25968"/>
                      <a:pt x="8335" y="26647"/>
                      <a:pt x="9597" y="26647"/>
                    </a:cubicBezTo>
                    <a:cubicBezTo>
                      <a:pt x="11180" y="26647"/>
                      <a:pt x="12514" y="25599"/>
                      <a:pt x="12966" y="24158"/>
                    </a:cubicBezTo>
                    <a:cubicBezTo>
                      <a:pt x="13407" y="25587"/>
                      <a:pt x="14740" y="26647"/>
                      <a:pt x="16324" y="26647"/>
                    </a:cubicBezTo>
                    <a:cubicBezTo>
                      <a:pt x="18265" y="26647"/>
                      <a:pt x="19836" y="25063"/>
                      <a:pt x="19836" y="23134"/>
                    </a:cubicBezTo>
                    <a:lnTo>
                      <a:pt x="1983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378;p78">
                <a:extLst>
                  <a:ext uri="{FF2B5EF4-FFF2-40B4-BE49-F238E27FC236}">
                    <a16:creationId xmlns:a16="http://schemas.microsoft.com/office/drawing/2014/main" id="{0DC24D9A-00BA-6A8D-FEE8-B2660C162DC6}"/>
                  </a:ext>
                </a:extLst>
              </p:cNvPr>
              <p:cNvSpPr/>
              <p:nvPr/>
            </p:nvSpPr>
            <p:spPr>
              <a:xfrm>
                <a:off x="6308150" y="2304775"/>
                <a:ext cx="80700" cy="324900"/>
              </a:xfrm>
              <a:prstGeom prst="roundRect">
                <a:avLst>
                  <a:gd name="adj" fmla="val 50000"/>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1" name="Google Shape;4379;p78">
              <a:extLst>
                <a:ext uri="{FF2B5EF4-FFF2-40B4-BE49-F238E27FC236}">
                  <a16:creationId xmlns:a16="http://schemas.microsoft.com/office/drawing/2014/main" id="{7D6F2664-C62C-8BD8-807B-6305FCE35E47}"/>
                </a:ext>
              </a:extLst>
            </p:cNvPr>
            <p:cNvGrpSpPr/>
            <p:nvPr/>
          </p:nvGrpSpPr>
          <p:grpSpPr>
            <a:xfrm rot="1407025">
              <a:off x="7601130" y="2118864"/>
              <a:ext cx="407020" cy="741882"/>
              <a:chOff x="-214625" y="3943775"/>
              <a:chExt cx="458725" cy="836125"/>
            </a:xfrm>
          </p:grpSpPr>
          <p:sp>
            <p:nvSpPr>
              <p:cNvPr id="34" name="Google Shape;4380;p78">
                <a:extLst>
                  <a:ext uri="{FF2B5EF4-FFF2-40B4-BE49-F238E27FC236}">
                    <a16:creationId xmlns:a16="http://schemas.microsoft.com/office/drawing/2014/main" id="{5157B059-A6EA-A572-BD94-8BDEB5025DC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381;p78">
                <a:extLst>
                  <a:ext uri="{FF2B5EF4-FFF2-40B4-BE49-F238E27FC236}">
                    <a16:creationId xmlns:a16="http://schemas.microsoft.com/office/drawing/2014/main" id="{468DDCD2-5B4F-B2D8-0AAA-FAF61C7DD2C7}"/>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382;p78">
                <a:extLst>
                  <a:ext uri="{FF2B5EF4-FFF2-40B4-BE49-F238E27FC236}">
                    <a16:creationId xmlns:a16="http://schemas.microsoft.com/office/drawing/2014/main" id="{809CDDEA-F8B8-E7C4-010A-7F3727DE660C}"/>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383;p78">
                <a:extLst>
                  <a:ext uri="{FF2B5EF4-FFF2-40B4-BE49-F238E27FC236}">
                    <a16:creationId xmlns:a16="http://schemas.microsoft.com/office/drawing/2014/main" id="{2F837709-B06F-D46E-9D3C-6CF27403CFD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384;p78">
                <a:extLst>
                  <a:ext uri="{FF2B5EF4-FFF2-40B4-BE49-F238E27FC236}">
                    <a16:creationId xmlns:a16="http://schemas.microsoft.com/office/drawing/2014/main" id="{4C73097B-2F25-FAE6-4D5B-97BBEA7316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385;p78">
                <a:extLst>
                  <a:ext uri="{FF2B5EF4-FFF2-40B4-BE49-F238E27FC236}">
                    <a16:creationId xmlns:a16="http://schemas.microsoft.com/office/drawing/2014/main" id="{699EAFE2-7C0D-EEA3-D0EF-0C747CED8D9E}"/>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386;p78">
                <a:extLst>
                  <a:ext uri="{FF2B5EF4-FFF2-40B4-BE49-F238E27FC236}">
                    <a16:creationId xmlns:a16="http://schemas.microsoft.com/office/drawing/2014/main" id="{74AA31CD-CA4A-5547-7050-7EC54F975CB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387;p78">
                <a:extLst>
                  <a:ext uri="{FF2B5EF4-FFF2-40B4-BE49-F238E27FC236}">
                    <a16:creationId xmlns:a16="http://schemas.microsoft.com/office/drawing/2014/main" id="{15B44B6E-E2C5-6680-A657-77827B766EE3}"/>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388;p78">
                <a:extLst>
                  <a:ext uri="{FF2B5EF4-FFF2-40B4-BE49-F238E27FC236}">
                    <a16:creationId xmlns:a16="http://schemas.microsoft.com/office/drawing/2014/main" id="{6A6C011A-6DEA-93CF-19C7-9193D7001058}"/>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389;p78">
                <a:extLst>
                  <a:ext uri="{FF2B5EF4-FFF2-40B4-BE49-F238E27FC236}">
                    <a16:creationId xmlns:a16="http://schemas.microsoft.com/office/drawing/2014/main" id="{810084A4-EDEF-6D33-5D9E-5DDCF56D2A4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390;p78">
                <a:extLst>
                  <a:ext uri="{FF2B5EF4-FFF2-40B4-BE49-F238E27FC236}">
                    <a16:creationId xmlns:a16="http://schemas.microsoft.com/office/drawing/2014/main" id="{887AD5B1-74F5-3978-CC4E-5E1A1D631472}"/>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391;p78">
                <a:extLst>
                  <a:ext uri="{FF2B5EF4-FFF2-40B4-BE49-F238E27FC236}">
                    <a16:creationId xmlns:a16="http://schemas.microsoft.com/office/drawing/2014/main" id="{2D492430-A351-B1E5-B804-16C7200E9CC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2" name="Google Shape;4392;p78">
              <a:extLst>
                <a:ext uri="{FF2B5EF4-FFF2-40B4-BE49-F238E27FC236}">
                  <a16:creationId xmlns:a16="http://schemas.microsoft.com/office/drawing/2014/main" id="{D6A522A6-0B8D-60F9-1669-2B42CDC2685A}"/>
                </a:ext>
              </a:extLst>
            </p:cNvPr>
            <p:cNvSpPr/>
            <p:nvPr/>
          </p:nvSpPr>
          <p:spPr>
            <a:xfrm rot="2131633">
              <a:off x="7730151" y="1751612"/>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393;p78">
              <a:extLst>
                <a:ext uri="{FF2B5EF4-FFF2-40B4-BE49-F238E27FC236}">
                  <a16:creationId xmlns:a16="http://schemas.microsoft.com/office/drawing/2014/main" id="{A425AF00-B933-B8F6-70D8-A6225272A2AC}"/>
                </a:ext>
              </a:extLst>
            </p:cNvPr>
            <p:cNvSpPr/>
            <p:nvPr/>
          </p:nvSpPr>
          <p:spPr>
            <a:xfrm rot="-2131633" flipH="1">
              <a:off x="6459876" y="2184599"/>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3" name="Google Shape;4394;p78">
            <a:extLst>
              <a:ext uri="{FF2B5EF4-FFF2-40B4-BE49-F238E27FC236}">
                <a16:creationId xmlns:a16="http://schemas.microsoft.com/office/drawing/2014/main" id="{B2B9C579-2DD9-37E8-6D73-FC739A318E2B}"/>
              </a:ext>
            </a:extLst>
          </p:cNvPr>
          <p:cNvGrpSpPr/>
          <p:nvPr/>
        </p:nvGrpSpPr>
        <p:grpSpPr>
          <a:xfrm>
            <a:off x="1060006" y="996296"/>
            <a:ext cx="2175848" cy="1601637"/>
            <a:chOff x="1018264" y="1264171"/>
            <a:chExt cx="2175848" cy="1601637"/>
          </a:xfrm>
        </p:grpSpPr>
        <p:sp>
          <p:nvSpPr>
            <p:cNvPr id="1234" name="Google Shape;4395;p78">
              <a:extLst>
                <a:ext uri="{FF2B5EF4-FFF2-40B4-BE49-F238E27FC236}">
                  <a16:creationId xmlns:a16="http://schemas.microsoft.com/office/drawing/2014/main" id="{75D4E391-AC49-1554-E2F4-1D6F738EF9E4}"/>
                </a:ext>
              </a:extLst>
            </p:cNvPr>
            <p:cNvSpPr/>
            <p:nvPr/>
          </p:nvSpPr>
          <p:spPr>
            <a:xfrm>
              <a:off x="1275302"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35" name="Google Shape;4396;p78">
              <a:extLst>
                <a:ext uri="{FF2B5EF4-FFF2-40B4-BE49-F238E27FC236}">
                  <a16:creationId xmlns:a16="http://schemas.microsoft.com/office/drawing/2014/main" id="{56CE5652-0E0A-1ECC-76C9-71D08E067330}"/>
                </a:ext>
              </a:extLst>
            </p:cNvPr>
            <p:cNvGrpSpPr/>
            <p:nvPr/>
          </p:nvGrpSpPr>
          <p:grpSpPr>
            <a:xfrm>
              <a:off x="1721288" y="1508849"/>
              <a:ext cx="467626" cy="1356958"/>
              <a:chOff x="4879175" y="1187475"/>
              <a:chExt cx="645625" cy="1873475"/>
            </a:xfrm>
          </p:grpSpPr>
          <p:sp>
            <p:nvSpPr>
              <p:cNvPr id="1319" name="Google Shape;4397;p78">
                <a:extLst>
                  <a:ext uri="{FF2B5EF4-FFF2-40B4-BE49-F238E27FC236}">
                    <a16:creationId xmlns:a16="http://schemas.microsoft.com/office/drawing/2014/main" id="{A6D207E6-A684-DCC1-EDCB-FE45166CF7CF}"/>
                  </a:ext>
                </a:extLst>
              </p:cNvPr>
              <p:cNvSpPr/>
              <p:nvPr/>
            </p:nvSpPr>
            <p:spPr>
              <a:xfrm>
                <a:off x="5067000" y="1187475"/>
                <a:ext cx="269700" cy="175650"/>
              </a:xfrm>
              <a:custGeom>
                <a:avLst/>
                <a:gdLst/>
                <a:ahLst/>
                <a:cxnLst/>
                <a:rect l="l" t="t" r="r" b="b"/>
                <a:pathLst>
                  <a:path w="10788" h="7026" extrusionOk="0">
                    <a:moveTo>
                      <a:pt x="655" y="1"/>
                    </a:moveTo>
                    <a:cubicBezTo>
                      <a:pt x="274" y="1"/>
                      <a:pt x="0" y="298"/>
                      <a:pt x="0" y="655"/>
                    </a:cubicBezTo>
                    <a:lnTo>
                      <a:pt x="0" y="6370"/>
                    </a:lnTo>
                    <a:cubicBezTo>
                      <a:pt x="0" y="6740"/>
                      <a:pt x="298" y="7025"/>
                      <a:pt x="655" y="7025"/>
                    </a:cubicBezTo>
                    <a:lnTo>
                      <a:pt x="10132" y="7025"/>
                    </a:lnTo>
                    <a:cubicBezTo>
                      <a:pt x="10490" y="7025"/>
                      <a:pt x="10787" y="6728"/>
                      <a:pt x="10787" y="6370"/>
                    </a:cubicBezTo>
                    <a:lnTo>
                      <a:pt x="10787" y="655"/>
                    </a:lnTo>
                    <a:cubicBezTo>
                      <a:pt x="10787" y="286"/>
                      <a:pt x="10490" y="1"/>
                      <a:pt x="10132"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4398;p78">
                <a:extLst>
                  <a:ext uri="{FF2B5EF4-FFF2-40B4-BE49-F238E27FC236}">
                    <a16:creationId xmlns:a16="http://schemas.microsoft.com/office/drawing/2014/main" id="{910E09D3-2B75-FDEB-B62B-8D7739C10C77}"/>
                  </a:ext>
                </a:extLst>
              </p:cNvPr>
              <p:cNvSpPr/>
              <p:nvPr/>
            </p:nvSpPr>
            <p:spPr>
              <a:xfrm>
                <a:off x="4879175" y="1363100"/>
                <a:ext cx="645625" cy="1697850"/>
              </a:xfrm>
              <a:custGeom>
                <a:avLst/>
                <a:gdLst/>
                <a:ahLst/>
                <a:cxnLst/>
                <a:rect l="l" t="t" r="r" b="b"/>
                <a:pathLst>
                  <a:path w="25825" h="67914" extrusionOk="0">
                    <a:moveTo>
                      <a:pt x="8608" y="0"/>
                    </a:moveTo>
                    <a:lnTo>
                      <a:pt x="8608" y="500"/>
                    </a:lnTo>
                    <a:cubicBezTo>
                      <a:pt x="8608" y="941"/>
                      <a:pt x="8358" y="1322"/>
                      <a:pt x="7954" y="1489"/>
                    </a:cubicBezTo>
                    <a:cubicBezTo>
                      <a:pt x="3274" y="3441"/>
                      <a:pt x="0" y="8037"/>
                      <a:pt x="0" y="13407"/>
                    </a:cubicBezTo>
                    <a:lnTo>
                      <a:pt x="0" y="63651"/>
                    </a:lnTo>
                    <a:lnTo>
                      <a:pt x="143" y="63651"/>
                    </a:lnTo>
                    <a:cubicBezTo>
                      <a:pt x="143" y="66008"/>
                      <a:pt x="2191" y="67913"/>
                      <a:pt x="4715" y="67913"/>
                    </a:cubicBezTo>
                    <a:cubicBezTo>
                      <a:pt x="6358" y="67913"/>
                      <a:pt x="7811" y="67092"/>
                      <a:pt x="8608" y="65877"/>
                    </a:cubicBezTo>
                    <a:cubicBezTo>
                      <a:pt x="9418" y="67092"/>
                      <a:pt x="10859" y="67913"/>
                      <a:pt x="12514" y="67913"/>
                    </a:cubicBezTo>
                    <a:cubicBezTo>
                      <a:pt x="14562" y="67913"/>
                      <a:pt x="16300" y="66651"/>
                      <a:pt x="16883" y="64901"/>
                    </a:cubicBezTo>
                    <a:cubicBezTo>
                      <a:pt x="17467" y="66651"/>
                      <a:pt x="19193" y="67913"/>
                      <a:pt x="21265" y="67913"/>
                    </a:cubicBezTo>
                    <a:cubicBezTo>
                      <a:pt x="23789" y="67913"/>
                      <a:pt x="25825" y="66008"/>
                      <a:pt x="25825" y="63651"/>
                    </a:cubicBezTo>
                    <a:lnTo>
                      <a:pt x="25825" y="13407"/>
                    </a:lnTo>
                    <a:cubicBezTo>
                      <a:pt x="25825" y="8037"/>
                      <a:pt x="22551" y="3441"/>
                      <a:pt x="17883" y="1489"/>
                    </a:cubicBezTo>
                    <a:cubicBezTo>
                      <a:pt x="17467" y="1322"/>
                      <a:pt x="17217" y="941"/>
                      <a:pt x="17217" y="500"/>
                    </a:cubicBezTo>
                    <a:lnTo>
                      <a:pt x="17217"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36" name="Google Shape;4399;p78">
              <a:extLst>
                <a:ext uri="{FF2B5EF4-FFF2-40B4-BE49-F238E27FC236}">
                  <a16:creationId xmlns:a16="http://schemas.microsoft.com/office/drawing/2014/main" id="{07BE0C4C-9AD7-6C1B-7533-53E9FE768E4F}"/>
                </a:ext>
              </a:extLst>
            </p:cNvPr>
            <p:cNvCxnSpPr/>
            <p:nvPr/>
          </p:nvCxnSpPr>
          <p:spPr>
            <a:xfrm>
              <a:off x="1454100" y="2236625"/>
              <a:ext cx="1002000" cy="0"/>
            </a:xfrm>
            <a:prstGeom prst="straightConnector1">
              <a:avLst/>
            </a:prstGeom>
            <a:noFill/>
            <a:ln w="19050" cap="flat" cmpd="sng">
              <a:solidFill>
                <a:srgbClr val="235233"/>
              </a:solidFill>
              <a:prstDash val="dash"/>
              <a:round/>
              <a:headEnd type="none" w="med" len="med"/>
              <a:tailEnd type="none" w="med" len="med"/>
            </a:ln>
          </p:spPr>
        </p:cxnSp>
        <p:grpSp>
          <p:nvGrpSpPr>
            <p:cNvPr id="1247" name="Google Shape;4400;p78">
              <a:extLst>
                <a:ext uri="{FF2B5EF4-FFF2-40B4-BE49-F238E27FC236}">
                  <a16:creationId xmlns:a16="http://schemas.microsoft.com/office/drawing/2014/main" id="{686D7010-D315-9C74-E2A5-417483219050}"/>
                </a:ext>
              </a:extLst>
            </p:cNvPr>
            <p:cNvGrpSpPr/>
            <p:nvPr/>
          </p:nvGrpSpPr>
          <p:grpSpPr>
            <a:xfrm rot="9131269">
              <a:off x="2504543" y="1328722"/>
              <a:ext cx="504271" cy="919142"/>
              <a:chOff x="-214625" y="3943775"/>
              <a:chExt cx="458725" cy="836125"/>
            </a:xfrm>
          </p:grpSpPr>
          <p:sp>
            <p:nvSpPr>
              <p:cNvPr id="1249" name="Google Shape;4401;p78">
                <a:extLst>
                  <a:ext uri="{FF2B5EF4-FFF2-40B4-BE49-F238E27FC236}">
                    <a16:creationId xmlns:a16="http://schemas.microsoft.com/office/drawing/2014/main" id="{87AC8806-714C-C9F4-A5B2-A38B435FFFC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4402;p78">
                <a:extLst>
                  <a:ext uri="{FF2B5EF4-FFF2-40B4-BE49-F238E27FC236}">
                    <a16:creationId xmlns:a16="http://schemas.microsoft.com/office/drawing/2014/main" id="{44B176C5-5F3B-11A8-CE3F-BD9A5ABA119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4403;p78">
                <a:extLst>
                  <a:ext uri="{FF2B5EF4-FFF2-40B4-BE49-F238E27FC236}">
                    <a16:creationId xmlns:a16="http://schemas.microsoft.com/office/drawing/2014/main" id="{8531853F-531E-7E9A-16B1-CBEE9D853028}"/>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4404;p78">
                <a:extLst>
                  <a:ext uri="{FF2B5EF4-FFF2-40B4-BE49-F238E27FC236}">
                    <a16:creationId xmlns:a16="http://schemas.microsoft.com/office/drawing/2014/main" id="{EC605F90-1664-CAE4-DB5A-C00176A83B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4405;p78">
                <a:extLst>
                  <a:ext uri="{FF2B5EF4-FFF2-40B4-BE49-F238E27FC236}">
                    <a16:creationId xmlns:a16="http://schemas.microsoft.com/office/drawing/2014/main" id="{76857A9B-A78D-8424-18CF-71723FEC7BDF}"/>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4406;p78">
                <a:extLst>
                  <a:ext uri="{FF2B5EF4-FFF2-40B4-BE49-F238E27FC236}">
                    <a16:creationId xmlns:a16="http://schemas.microsoft.com/office/drawing/2014/main" id="{98376D5C-C80A-D28C-F56E-9F51210561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4407;p78">
                <a:extLst>
                  <a:ext uri="{FF2B5EF4-FFF2-40B4-BE49-F238E27FC236}">
                    <a16:creationId xmlns:a16="http://schemas.microsoft.com/office/drawing/2014/main" id="{B5833924-A296-38E0-27DF-8F796228DE6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4408;p78">
                <a:extLst>
                  <a:ext uri="{FF2B5EF4-FFF2-40B4-BE49-F238E27FC236}">
                    <a16:creationId xmlns:a16="http://schemas.microsoft.com/office/drawing/2014/main" id="{0B40B711-325F-EDBE-780D-EABA1D0E765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4409;p78">
                <a:extLst>
                  <a:ext uri="{FF2B5EF4-FFF2-40B4-BE49-F238E27FC236}">
                    <a16:creationId xmlns:a16="http://schemas.microsoft.com/office/drawing/2014/main" id="{A53DEEE5-BA2E-BD86-7BD7-24222407C02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4410;p78">
                <a:extLst>
                  <a:ext uri="{FF2B5EF4-FFF2-40B4-BE49-F238E27FC236}">
                    <a16:creationId xmlns:a16="http://schemas.microsoft.com/office/drawing/2014/main" id="{FCCC0071-C421-0A6E-F5B6-3EF1F9DF1A5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4411;p78">
                <a:extLst>
                  <a:ext uri="{FF2B5EF4-FFF2-40B4-BE49-F238E27FC236}">
                    <a16:creationId xmlns:a16="http://schemas.microsoft.com/office/drawing/2014/main" id="{3185B39A-485B-6A5E-A773-2A0BDBDE947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4412;p78">
                <a:extLst>
                  <a:ext uri="{FF2B5EF4-FFF2-40B4-BE49-F238E27FC236}">
                    <a16:creationId xmlns:a16="http://schemas.microsoft.com/office/drawing/2014/main" id="{943B5CE8-F7CF-6E8A-81CA-4AA04BC2517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48" name="Google Shape;4413;p78">
              <a:extLst>
                <a:ext uri="{FF2B5EF4-FFF2-40B4-BE49-F238E27FC236}">
                  <a16:creationId xmlns:a16="http://schemas.microsoft.com/office/drawing/2014/main" id="{B91A1FBC-4DF1-A0A8-611E-EBB49516458A}"/>
                </a:ext>
              </a:extLst>
            </p:cNvPr>
            <p:cNvSpPr/>
            <p:nvPr/>
          </p:nvSpPr>
          <p:spPr>
            <a:xfrm rot="-2131633" flipH="1">
              <a:off x="1092126" y="2338924"/>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1" name="Google Shape;4414;p78">
            <a:extLst>
              <a:ext uri="{FF2B5EF4-FFF2-40B4-BE49-F238E27FC236}">
                <a16:creationId xmlns:a16="http://schemas.microsoft.com/office/drawing/2014/main" id="{34BCB6FE-6BF3-E292-C6BD-9B10243DD859}"/>
              </a:ext>
            </a:extLst>
          </p:cNvPr>
          <p:cNvGrpSpPr/>
          <p:nvPr/>
        </p:nvGrpSpPr>
        <p:grpSpPr>
          <a:xfrm>
            <a:off x="3593376" y="1159862"/>
            <a:ext cx="1866370" cy="1759855"/>
            <a:chOff x="3551634" y="1427737"/>
            <a:chExt cx="1866370" cy="1759855"/>
          </a:xfrm>
        </p:grpSpPr>
        <p:sp>
          <p:nvSpPr>
            <p:cNvPr id="1322" name="Google Shape;4415;p78">
              <a:extLst>
                <a:ext uri="{FF2B5EF4-FFF2-40B4-BE49-F238E27FC236}">
                  <a16:creationId xmlns:a16="http://schemas.microsoft.com/office/drawing/2014/main" id="{206D6A2C-CC6E-779A-4623-0EE57B446BE4}"/>
                </a:ext>
              </a:extLst>
            </p:cNvPr>
            <p:cNvSpPr/>
            <p:nvPr/>
          </p:nvSpPr>
          <p:spPr>
            <a:xfrm rot="7125352" flipH="1">
              <a:off x="3893593" y="1715069"/>
              <a:ext cx="1356993" cy="1185191"/>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3" name="Google Shape;4416;p78">
              <a:extLst>
                <a:ext uri="{FF2B5EF4-FFF2-40B4-BE49-F238E27FC236}">
                  <a16:creationId xmlns:a16="http://schemas.microsoft.com/office/drawing/2014/main" id="{CD0BE4C0-B7B0-8652-6926-5DC32A1669D8}"/>
                </a:ext>
              </a:extLst>
            </p:cNvPr>
            <p:cNvGrpSpPr/>
            <p:nvPr/>
          </p:nvGrpSpPr>
          <p:grpSpPr>
            <a:xfrm>
              <a:off x="4275308" y="1922561"/>
              <a:ext cx="467608" cy="628136"/>
              <a:chOff x="4289408" y="2074198"/>
              <a:chExt cx="467608" cy="628136"/>
            </a:xfrm>
          </p:grpSpPr>
          <p:sp>
            <p:nvSpPr>
              <p:cNvPr id="1351" name="Google Shape;4417;p78">
                <a:extLst>
                  <a:ext uri="{FF2B5EF4-FFF2-40B4-BE49-F238E27FC236}">
                    <a16:creationId xmlns:a16="http://schemas.microsoft.com/office/drawing/2014/main" id="{CD3D2DEB-5CAC-B087-0A7E-670664F94E30}"/>
                  </a:ext>
                </a:extLst>
              </p:cNvPr>
              <p:cNvSpPr/>
              <p:nvPr/>
            </p:nvSpPr>
            <p:spPr>
              <a:xfrm>
                <a:off x="4289408" y="2074198"/>
                <a:ext cx="467608" cy="628136"/>
              </a:xfrm>
              <a:custGeom>
                <a:avLst/>
                <a:gdLst/>
                <a:ahLst/>
                <a:cxnLst/>
                <a:rect l="l" t="t" r="r" b="b"/>
                <a:pathLst>
                  <a:path w="19837" h="26647" extrusionOk="0">
                    <a:moveTo>
                      <a:pt x="1" y="0"/>
                    </a:moveTo>
                    <a:lnTo>
                      <a:pt x="1" y="23134"/>
                    </a:lnTo>
                    <a:lnTo>
                      <a:pt x="108" y="23134"/>
                    </a:lnTo>
                    <a:cubicBezTo>
                      <a:pt x="108" y="25063"/>
                      <a:pt x="1679" y="26647"/>
                      <a:pt x="3620" y="26647"/>
                    </a:cubicBezTo>
                    <a:cubicBezTo>
                      <a:pt x="4882" y="26647"/>
                      <a:pt x="6001" y="25968"/>
                      <a:pt x="6608" y="24956"/>
                    </a:cubicBezTo>
                    <a:cubicBezTo>
                      <a:pt x="7216" y="25968"/>
                      <a:pt x="8335" y="26647"/>
                      <a:pt x="9597" y="26647"/>
                    </a:cubicBezTo>
                    <a:cubicBezTo>
                      <a:pt x="11180" y="26647"/>
                      <a:pt x="12514" y="25599"/>
                      <a:pt x="12966" y="24158"/>
                    </a:cubicBezTo>
                    <a:cubicBezTo>
                      <a:pt x="13407" y="25587"/>
                      <a:pt x="14740" y="26647"/>
                      <a:pt x="16324" y="26647"/>
                    </a:cubicBezTo>
                    <a:cubicBezTo>
                      <a:pt x="18265" y="26647"/>
                      <a:pt x="19836" y="25063"/>
                      <a:pt x="19836" y="23134"/>
                    </a:cubicBezTo>
                    <a:lnTo>
                      <a:pt x="1983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18;p78">
                <a:extLst>
                  <a:ext uri="{FF2B5EF4-FFF2-40B4-BE49-F238E27FC236}">
                    <a16:creationId xmlns:a16="http://schemas.microsoft.com/office/drawing/2014/main" id="{CBBB755D-5C19-B0F8-0A88-1E2AE0A269CE}"/>
                  </a:ext>
                </a:extLst>
              </p:cNvPr>
              <p:cNvSpPr/>
              <p:nvPr/>
            </p:nvSpPr>
            <p:spPr>
              <a:xfrm>
                <a:off x="4350472" y="2136536"/>
                <a:ext cx="76092" cy="306348"/>
              </a:xfrm>
              <a:prstGeom prst="roundRect">
                <a:avLst>
                  <a:gd name="adj" fmla="val 50000"/>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4" name="Google Shape;4419;p78">
              <a:extLst>
                <a:ext uri="{FF2B5EF4-FFF2-40B4-BE49-F238E27FC236}">
                  <a16:creationId xmlns:a16="http://schemas.microsoft.com/office/drawing/2014/main" id="{4E6F43AE-DE23-27C5-6EA1-9965C06D078D}"/>
                </a:ext>
              </a:extLst>
            </p:cNvPr>
            <p:cNvGrpSpPr/>
            <p:nvPr/>
          </p:nvGrpSpPr>
          <p:grpSpPr>
            <a:xfrm rot="166080">
              <a:off x="3572919" y="2040830"/>
              <a:ext cx="681097" cy="897969"/>
              <a:chOff x="4326425" y="5583250"/>
              <a:chExt cx="744150" cy="981100"/>
            </a:xfrm>
          </p:grpSpPr>
          <p:sp>
            <p:nvSpPr>
              <p:cNvPr id="1326" name="Google Shape;4420;p78">
                <a:extLst>
                  <a:ext uri="{FF2B5EF4-FFF2-40B4-BE49-F238E27FC236}">
                    <a16:creationId xmlns:a16="http://schemas.microsoft.com/office/drawing/2014/main" id="{7EB050CD-E346-4789-EF30-1119BC5AA5A8}"/>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4421;p78">
                <a:extLst>
                  <a:ext uri="{FF2B5EF4-FFF2-40B4-BE49-F238E27FC236}">
                    <a16:creationId xmlns:a16="http://schemas.microsoft.com/office/drawing/2014/main" id="{067E18E7-D0EE-4229-03BA-A9CBFA05BC0C}"/>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4422;p78">
                <a:extLst>
                  <a:ext uri="{FF2B5EF4-FFF2-40B4-BE49-F238E27FC236}">
                    <a16:creationId xmlns:a16="http://schemas.microsoft.com/office/drawing/2014/main" id="{4DF16D85-14AA-BCD3-0D01-96D0ECC1ACAF}"/>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4423;p78">
                <a:extLst>
                  <a:ext uri="{FF2B5EF4-FFF2-40B4-BE49-F238E27FC236}">
                    <a16:creationId xmlns:a16="http://schemas.microsoft.com/office/drawing/2014/main" id="{E6918BAE-22E6-AFAA-1F97-37E4F307DC80}"/>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4424;p78">
                <a:extLst>
                  <a:ext uri="{FF2B5EF4-FFF2-40B4-BE49-F238E27FC236}">
                    <a16:creationId xmlns:a16="http://schemas.microsoft.com/office/drawing/2014/main" id="{EBEE447E-BD7F-8E8B-8569-928FD3C3E193}"/>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4425;p78">
                <a:extLst>
                  <a:ext uri="{FF2B5EF4-FFF2-40B4-BE49-F238E27FC236}">
                    <a16:creationId xmlns:a16="http://schemas.microsoft.com/office/drawing/2014/main" id="{C07AA230-1E80-3245-FB15-AE07611359CB}"/>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4426;p78">
                <a:extLst>
                  <a:ext uri="{FF2B5EF4-FFF2-40B4-BE49-F238E27FC236}">
                    <a16:creationId xmlns:a16="http://schemas.microsoft.com/office/drawing/2014/main" id="{06426573-97AA-6719-FFB2-5F8AD7F7621E}"/>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4427;p78">
                <a:extLst>
                  <a:ext uri="{FF2B5EF4-FFF2-40B4-BE49-F238E27FC236}">
                    <a16:creationId xmlns:a16="http://schemas.microsoft.com/office/drawing/2014/main" id="{98E9438E-3F0A-48E9-07C6-ED98D92C8A4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4428;p78">
                <a:extLst>
                  <a:ext uri="{FF2B5EF4-FFF2-40B4-BE49-F238E27FC236}">
                    <a16:creationId xmlns:a16="http://schemas.microsoft.com/office/drawing/2014/main" id="{402C07AB-9783-0EA7-CCEF-7CEA1A60CB44}"/>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29;p78">
                <a:extLst>
                  <a:ext uri="{FF2B5EF4-FFF2-40B4-BE49-F238E27FC236}">
                    <a16:creationId xmlns:a16="http://schemas.microsoft.com/office/drawing/2014/main" id="{B0D8B0DD-E48B-2A94-2E0A-0AD384052EBD}"/>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30;p78">
                <a:extLst>
                  <a:ext uri="{FF2B5EF4-FFF2-40B4-BE49-F238E27FC236}">
                    <a16:creationId xmlns:a16="http://schemas.microsoft.com/office/drawing/2014/main" id="{F9075CDD-9061-87CD-F06C-0320D866EE07}"/>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31;p78">
                <a:extLst>
                  <a:ext uri="{FF2B5EF4-FFF2-40B4-BE49-F238E27FC236}">
                    <a16:creationId xmlns:a16="http://schemas.microsoft.com/office/drawing/2014/main" id="{17DED6A5-4AD2-A42A-98B7-5D6C5E7C60BB}"/>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32;p78">
                <a:extLst>
                  <a:ext uri="{FF2B5EF4-FFF2-40B4-BE49-F238E27FC236}">
                    <a16:creationId xmlns:a16="http://schemas.microsoft.com/office/drawing/2014/main" id="{E3F122CC-8E42-68DB-12C3-7917FD22CB32}"/>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33;p78">
                <a:extLst>
                  <a:ext uri="{FF2B5EF4-FFF2-40B4-BE49-F238E27FC236}">
                    <a16:creationId xmlns:a16="http://schemas.microsoft.com/office/drawing/2014/main" id="{DA00C41E-734D-E920-1CD8-8B72C750497C}"/>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34;p78">
                <a:extLst>
                  <a:ext uri="{FF2B5EF4-FFF2-40B4-BE49-F238E27FC236}">
                    <a16:creationId xmlns:a16="http://schemas.microsoft.com/office/drawing/2014/main" id="{498631FB-9D2B-2E79-38F1-12569A44C166}"/>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35;p78">
                <a:extLst>
                  <a:ext uri="{FF2B5EF4-FFF2-40B4-BE49-F238E27FC236}">
                    <a16:creationId xmlns:a16="http://schemas.microsoft.com/office/drawing/2014/main" id="{ED9A9142-89F0-A134-2214-7B272723099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36;p78">
                <a:extLst>
                  <a:ext uri="{FF2B5EF4-FFF2-40B4-BE49-F238E27FC236}">
                    <a16:creationId xmlns:a16="http://schemas.microsoft.com/office/drawing/2014/main" id="{2D6D43BB-1A35-5EBF-1E96-C91144133DDC}"/>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37;p78">
                <a:extLst>
                  <a:ext uri="{FF2B5EF4-FFF2-40B4-BE49-F238E27FC236}">
                    <a16:creationId xmlns:a16="http://schemas.microsoft.com/office/drawing/2014/main" id="{E49010F4-1098-443F-399F-4C2F424AA61A}"/>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38;p78">
                <a:extLst>
                  <a:ext uri="{FF2B5EF4-FFF2-40B4-BE49-F238E27FC236}">
                    <a16:creationId xmlns:a16="http://schemas.microsoft.com/office/drawing/2014/main" id="{84C35733-DDF3-3D02-9E12-FAA953B3CA31}"/>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39;p78">
                <a:extLst>
                  <a:ext uri="{FF2B5EF4-FFF2-40B4-BE49-F238E27FC236}">
                    <a16:creationId xmlns:a16="http://schemas.microsoft.com/office/drawing/2014/main" id="{65ACA586-0BBA-4A07-3549-3DC0B88E2618}"/>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40;p78">
                <a:extLst>
                  <a:ext uri="{FF2B5EF4-FFF2-40B4-BE49-F238E27FC236}">
                    <a16:creationId xmlns:a16="http://schemas.microsoft.com/office/drawing/2014/main" id="{F9E4723F-9604-D3B8-3DC4-168AE3BFFF98}"/>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441;p78">
                <a:extLst>
                  <a:ext uri="{FF2B5EF4-FFF2-40B4-BE49-F238E27FC236}">
                    <a16:creationId xmlns:a16="http://schemas.microsoft.com/office/drawing/2014/main" id="{5493D156-413C-6455-AD7F-1FF966BC7B1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42;p78">
                <a:extLst>
                  <a:ext uri="{FF2B5EF4-FFF2-40B4-BE49-F238E27FC236}">
                    <a16:creationId xmlns:a16="http://schemas.microsoft.com/office/drawing/2014/main" id="{A872DBD1-D851-D444-D7DA-810F51146B3C}"/>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43;p78">
                <a:extLst>
                  <a:ext uri="{FF2B5EF4-FFF2-40B4-BE49-F238E27FC236}">
                    <a16:creationId xmlns:a16="http://schemas.microsoft.com/office/drawing/2014/main" id="{126439CF-E3F6-DA16-F0D3-B58615F02F66}"/>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444;p78">
                <a:extLst>
                  <a:ext uri="{FF2B5EF4-FFF2-40B4-BE49-F238E27FC236}">
                    <a16:creationId xmlns:a16="http://schemas.microsoft.com/office/drawing/2014/main" id="{AAB7650B-A0AB-4EB9-D694-53A5DDE01156}"/>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5" name="Google Shape;4445;p78">
              <a:extLst>
                <a:ext uri="{FF2B5EF4-FFF2-40B4-BE49-F238E27FC236}">
                  <a16:creationId xmlns:a16="http://schemas.microsoft.com/office/drawing/2014/main" id="{7F801D67-A48E-E095-5640-4203E192C499}"/>
                </a:ext>
              </a:extLst>
            </p:cNvPr>
            <p:cNvSpPr/>
            <p:nvPr/>
          </p:nvSpPr>
          <p:spPr>
            <a:xfrm rot="2131633">
              <a:off x="5006701" y="1707987"/>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4" name="TextBox 1353">
            <a:extLst>
              <a:ext uri="{FF2B5EF4-FFF2-40B4-BE49-F238E27FC236}">
                <a16:creationId xmlns:a16="http://schemas.microsoft.com/office/drawing/2014/main" id="{317FA4E9-C7F8-CA18-3BC0-F4E3CFC1A5C3}"/>
              </a:ext>
            </a:extLst>
          </p:cNvPr>
          <p:cNvSpPr txBox="1"/>
          <p:nvPr/>
        </p:nvSpPr>
        <p:spPr>
          <a:xfrm>
            <a:off x="321453" y="2772338"/>
            <a:ext cx="2816588" cy="1754326"/>
          </a:xfrm>
          <a:prstGeom prst="rect">
            <a:avLst/>
          </a:prstGeom>
          <a:noFill/>
        </p:spPr>
        <p:txBody>
          <a:bodyPr wrap="square">
            <a:spAutoFit/>
          </a:bodyPr>
          <a:lstStyle/>
          <a:p>
            <a:pPr algn="ctr">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Là </a:t>
            </a:r>
            <a:r>
              <a:rPr lang="vi-VN" sz="1800">
                <a:effectLst/>
                <a:latin typeface="Times New Roman" panose="02020603050405020304" pitchFamily="18" charset="0"/>
                <a:ea typeface="Calibri" panose="020F0502020204030204" pitchFamily="34" charset="0"/>
                <a:cs typeface="Times New Roman" panose="02020603050405020304" pitchFamily="18" charset="0"/>
              </a:rPr>
              <a:t>những tài liệu mà người tạo lập văn bản tìm đọc và khai thác các thông tin cần thiết, có liên quan tới vấn đề được trình bày trong văn bản. </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56" name="TextBox 1355">
            <a:extLst>
              <a:ext uri="{FF2B5EF4-FFF2-40B4-BE49-F238E27FC236}">
                <a16:creationId xmlns:a16="http://schemas.microsoft.com/office/drawing/2014/main" id="{8D3E4B38-AFE6-5205-B422-F924E01EF685}"/>
              </a:ext>
            </a:extLst>
          </p:cNvPr>
          <p:cNvSpPr txBox="1"/>
          <p:nvPr/>
        </p:nvSpPr>
        <p:spPr>
          <a:xfrm>
            <a:off x="3292978" y="2766019"/>
            <a:ext cx="2523485" cy="1754326"/>
          </a:xfrm>
          <a:prstGeom prst="rect">
            <a:avLst/>
          </a:prstGeom>
          <a:noFill/>
        </p:spPr>
        <p:txBody>
          <a:bodyPr wrap="square">
            <a:spAutoFit/>
          </a:bodyPr>
          <a:lstStyle/>
          <a:p>
            <a:pPr algn="ctr"/>
            <a:r>
              <a:rPr lang="en-US" sz="1800">
                <a:effectLst/>
                <a:latin typeface="Times New Roman" panose="02020603050405020304" pitchFamily="18" charset="0"/>
                <a:ea typeface="Calibri" panose="020F0502020204030204" pitchFamily="34" charset="0"/>
              </a:rPr>
              <a:t>Thường </a:t>
            </a:r>
            <a:r>
              <a:rPr lang="vi-VN" sz="1800">
                <a:effectLst/>
                <a:latin typeface="Times New Roman" panose="02020603050405020304" pitchFamily="18" charset="0"/>
                <a:ea typeface="Calibri" panose="020F0502020204030204" pitchFamily="34" charset="0"/>
              </a:rPr>
              <a:t>được ghi sau phần kết thúc của văn bản, có thể có nhiều đơn vị, được đánh số và sắp xếp theo một quy ước thống nhất. </a:t>
            </a:r>
            <a:endParaRPr lang="en-US" sz="1800"/>
          </a:p>
        </p:txBody>
      </p:sp>
      <p:sp>
        <p:nvSpPr>
          <p:cNvPr id="1358" name="TextBox 1357">
            <a:extLst>
              <a:ext uri="{FF2B5EF4-FFF2-40B4-BE49-F238E27FC236}">
                <a16:creationId xmlns:a16="http://schemas.microsoft.com/office/drawing/2014/main" id="{7C794FA9-DB60-E6C8-6D1F-DD1B34E7A8EF}"/>
              </a:ext>
            </a:extLst>
          </p:cNvPr>
          <p:cNvSpPr txBox="1"/>
          <p:nvPr/>
        </p:nvSpPr>
        <p:spPr>
          <a:xfrm>
            <a:off x="6195013" y="2709475"/>
            <a:ext cx="2816587" cy="2308324"/>
          </a:xfrm>
          <a:prstGeom prst="rect">
            <a:avLst/>
          </a:prstGeom>
          <a:noFill/>
        </p:spPr>
        <p:txBody>
          <a:bodyPr wrap="square">
            <a:spAutoFit/>
          </a:bodyPr>
          <a:lstStyle/>
          <a:p>
            <a:pPr algn="ctr"/>
            <a:r>
              <a:rPr lang="vi-VN" sz="1800">
                <a:effectLst/>
                <a:latin typeface="Times New Roman" panose="02020603050405020304" pitchFamily="18" charset="0"/>
                <a:ea typeface="Calibri" panose="020F0502020204030204" pitchFamily="34" charset="0"/>
              </a:rPr>
              <a:t>Thông qua danh mục tài liệu tham khảo được tác giả ghi lại, người đọc có thể có được những nhận định bước đầu về độ tin cậy của nội dung thông tin trong văn bản hay giá trị chuyên môn, khoa học của văn bản.</a:t>
            </a:r>
            <a:endParaRPr lang="en-US" sz="1800"/>
          </a:p>
        </p:txBody>
      </p:sp>
    </p:spTree>
    <p:extLst>
      <p:ext uri="{BB962C8B-B14F-4D97-AF65-F5344CB8AC3E}">
        <p14:creationId xmlns:p14="http://schemas.microsoft.com/office/powerpoint/2010/main" val="33502971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fade">
                                      <p:cBhvr>
                                        <p:cTn id="7" dur="1000"/>
                                        <p:tgtEl>
                                          <p:spTgt spid="12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21"/>
                                        </p:tgtEl>
                                        <p:attrNameLst>
                                          <p:attrName>style.visibility</p:attrName>
                                        </p:attrNameLst>
                                      </p:cBhvr>
                                      <p:to>
                                        <p:strVal val="visible"/>
                                      </p:to>
                                    </p:set>
                                    <p:animEffect transition="in" filter="fade">
                                      <p:cBhvr>
                                        <p:cTn id="12" dur="1000"/>
                                        <p:tgtEl>
                                          <p:spTgt spid="13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1354"/>
                                        </p:tgtEl>
                                        <p:attrNameLst>
                                          <p:attrName>style.visibility</p:attrName>
                                        </p:attrNameLst>
                                      </p:cBhvr>
                                      <p:to>
                                        <p:strVal val="visible"/>
                                      </p:to>
                                    </p:set>
                                    <p:anim calcmode="lin" valueType="num">
                                      <p:cBhvr>
                                        <p:cTn id="22" dur="1000" fill="hold"/>
                                        <p:tgtEl>
                                          <p:spTgt spid="1354"/>
                                        </p:tgtEl>
                                        <p:attrNameLst>
                                          <p:attrName>ppt_w</p:attrName>
                                        </p:attrNameLst>
                                      </p:cBhvr>
                                      <p:tavLst>
                                        <p:tav tm="0">
                                          <p:val>
                                            <p:fltVal val="0"/>
                                          </p:val>
                                        </p:tav>
                                        <p:tav tm="100000">
                                          <p:val>
                                            <p:strVal val="#ppt_w"/>
                                          </p:val>
                                        </p:tav>
                                      </p:tavLst>
                                    </p:anim>
                                    <p:anim calcmode="lin" valueType="num">
                                      <p:cBhvr>
                                        <p:cTn id="23" dur="1000" fill="hold"/>
                                        <p:tgtEl>
                                          <p:spTgt spid="1354"/>
                                        </p:tgtEl>
                                        <p:attrNameLst>
                                          <p:attrName>ppt_h</p:attrName>
                                        </p:attrNameLst>
                                      </p:cBhvr>
                                      <p:tavLst>
                                        <p:tav tm="0">
                                          <p:val>
                                            <p:fltVal val="0"/>
                                          </p:val>
                                        </p:tav>
                                        <p:tav tm="100000">
                                          <p:val>
                                            <p:strVal val="#ppt_h"/>
                                          </p:val>
                                        </p:tav>
                                      </p:tavLst>
                                    </p:anim>
                                    <p:anim calcmode="lin" valueType="num">
                                      <p:cBhvr>
                                        <p:cTn id="24" dur="1000" fill="hold"/>
                                        <p:tgtEl>
                                          <p:spTgt spid="1354"/>
                                        </p:tgtEl>
                                        <p:attrNameLst>
                                          <p:attrName>style.rotation</p:attrName>
                                        </p:attrNameLst>
                                      </p:cBhvr>
                                      <p:tavLst>
                                        <p:tav tm="0">
                                          <p:val>
                                            <p:fltVal val="90"/>
                                          </p:val>
                                        </p:tav>
                                        <p:tav tm="100000">
                                          <p:val>
                                            <p:fltVal val="0"/>
                                          </p:val>
                                        </p:tav>
                                      </p:tavLst>
                                    </p:anim>
                                    <p:animEffect transition="in" filter="fade">
                                      <p:cBhvr>
                                        <p:cTn id="25" dur="1000"/>
                                        <p:tgtEl>
                                          <p:spTgt spid="1354"/>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1356"/>
                                        </p:tgtEl>
                                        <p:attrNameLst>
                                          <p:attrName>style.visibility</p:attrName>
                                        </p:attrNameLst>
                                      </p:cBhvr>
                                      <p:to>
                                        <p:strVal val="visible"/>
                                      </p:to>
                                    </p:set>
                                    <p:anim calcmode="lin" valueType="num">
                                      <p:cBhvr>
                                        <p:cTn id="30" dur="1000" fill="hold"/>
                                        <p:tgtEl>
                                          <p:spTgt spid="1356"/>
                                        </p:tgtEl>
                                        <p:attrNameLst>
                                          <p:attrName>ppt_w</p:attrName>
                                        </p:attrNameLst>
                                      </p:cBhvr>
                                      <p:tavLst>
                                        <p:tav tm="0">
                                          <p:val>
                                            <p:fltVal val="0"/>
                                          </p:val>
                                        </p:tav>
                                        <p:tav tm="100000">
                                          <p:val>
                                            <p:strVal val="#ppt_w"/>
                                          </p:val>
                                        </p:tav>
                                      </p:tavLst>
                                    </p:anim>
                                    <p:anim calcmode="lin" valueType="num">
                                      <p:cBhvr>
                                        <p:cTn id="31" dur="1000" fill="hold"/>
                                        <p:tgtEl>
                                          <p:spTgt spid="1356"/>
                                        </p:tgtEl>
                                        <p:attrNameLst>
                                          <p:attrName>ppt_h</p:attrName>
                                        </p:attrNameLst>
                                      </p:cBhvr>
                                      <p:tavLst>
                                        <p:tav tm="0">
                                          <p:val>
                                            <p:fltVal val="0"/>
                                          </p:val>
                                        </p:tav>
                                        <p:tav tm="100000">
                                          <p:val>
                                            <p:strVal val="#ppt_h"/>
                                          </p:val>
                                        </p:tav>
                                      </p:tavLst>
                                    </p:anim>
                                    <p:anim calcmode="lin" valueType="num">
                                      <p:cBhvr>
                                        <p:cTn id="32" dur="1000" fill="hold"/>
                                        <p:tgtEl>
                                          <p:spTgt spid="1356"/>
                                        </p:tgtEl>
                                        <p:attrNameLst>
                                          <p:attrName>style.rotation</p:attrName>
                                        </p:attrNameLst>
                                      </p:cBhvr>
                                      <p:tavLst>
                                        <p:tav tm="0">
                                          <p:val>
                                            <p:fltVal val="90"/>
                                          </p:val>
                                        </p:tav>
                                        <p:tav tm="100000">
                                          <p:val>
                                            <p:fltVal val="0"/>
                                          </p:val>
                                        </p:tav>
                                      </p:tavLst>
                                    </p:anim>
                                    <p:animEffect transition="in" filter="fade">
                                      <p:cBhvr>
                                        <p:cTn id="33" dur="1000"/>
                                        <p:tgtEl>
                                          <p:spTgt spid="1356"/>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1358"/>
                                        </p:tgtEl>
                                        <p:attrNameLst>
                                          <p:attrName>style.visibility</p:attrName>
                                        </p:attrNameLst>
                                      </p:cBhvr>
                                      <p:to>
                                        <p:strVal val="visible"/>
                                      </p:to>
                                    </p:set>
                                    <p:anim calcmode="lin" valueType="num">
                                      <p:cBhvr>
                                        <p:cTn id="38" dur="1000" fill="hold"/>
                                        <p:tgtEl>
                                          <p:spTgt spid="1358"/>
                                        </p:tgtEl>
                                        <p:attrNameLst>
                                          <p:attrName>ppt_w</p:attrName>
                                        </p:attrNameLst>
                                      </p:cBhvr>
                                      <p:tavLst>
                                        <p:tav tm="0">
                                          <p:val>
                                            <p:fltVal val="0"/>
                                          </p:val>
                                        </p:tav>
                                        <p:tav tm="100000">
                                          <p:val>
                                            <p:strVal val="#ppt_w"/>
                                          </p:val>
                                        </p:tav>
                                      </p:tavLst>
                                    </p:anim>
                                    <p:anim calcmode="lin" valueType="num">
                                      <p:cBhvr>
                                        <p:cTn id="39" dur="1000" fill="hold"/>
                                        <p:tgtEl>
                                          <p:spTgt spid="1358"/>
                                        </p:tgtEl>
                                        <p:attrNameLst>
                                          <p:attrName>ppt_h</p:attrName>
                                        </p:attrNameLst>
                                      </p:cBhvr>
                                      <p:tavLst>
                                        <p:tav tm="0">
                                          <p:val>
                                            <p:fltVal val="0"/>
                                          </p:val>
                                        </p:tav>
                                        <p:tav tm="100000">
                                          <p:val>
                                            <p:strVal val="#ppt_h"/>
                                          </p:val>
                                        </p:tav>
                                      </p:tavLst>
                                    </p:anim>
                                    <p:anim calcmode="lin" valueType="num">
                                      <p:cBhvr>
                                        <p:cTn id="40" dur="1000" fill="hold"/>
                                        <p:tgtEl>
                                          <p:spTgt spid="1358"/>
                                        </p:tgtEl>
                                        <p:attrNameLst>
                                          <p:attrName>style.rotation</p:attrName>
                                        </p:attrNameLst>
                                      </p:cBhvr>
                                      <p:tavLst>
                                        <p:tav tm="0">
                                          <p:val>
                                            <p:fltVal val="90"/>
                                          </p:val>
                                        </p:tav>
                                        <p:tav tm="100000">
                                          <p:val>
                                            <p:fltVal val="0"/>
                                          </p:val>
                                        </p:tav>
                                      </p:tavLst>
                                    </p:anim>
                                    <p:animEffect transition="in" filter="fade">
                                      <p:cBhvr>
                                        <p:cTn id="41" dur="1000"/>
                                        <p:tgtEl>
                                          <p:spTgt spid="1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4" grpId="0"/>
      <p:bldP spid="1356" grpId="0"/>
      <p:bldP spid="135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Đọc và tìm hiểu chung</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III</a:t>
            </a:r>
            <a:endParaRPr sz="54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621316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64"/>
                                        </p:tgtEl>
                                        <p:attrNameLst>
                                          <p:attrName>style.visibility</p:attrName>
                                        </p:attrNameLst>
                                      </p:cBhvr>
                                      <p:to>
                                        <p:strVal val="visible"/>
                                      </p:to>
                                    </p:set>
                                    <p:animEffect transition="in" filter="fade">
                                      <p:cBhvr>
                                        <p:cTn id="12" dur="1000"/>
                                        <p:tgtEl>
                                          <p:spTgt spid="1364"/>
                                        </p:tgtEl>
                                      </p:cBhvr>
                                    </p:animEffect>
                                    <p:anim calcmode="lin" valueType="num">
                                      <p:cBhvr>
                                        <p:cTn id="13" dur="1000" fill="hold"/>
                                        <p:tgtEl>
                                          <p:spTgt spid="1364"/>
                                        </p:tgtEl>
                                        <p:attrNameLst>
                                          <p:attrName>ppt_x</p:attrName>
                                        </p:attrNameLst>
                                      </p:cBhvr>
                                      <p:tavLst>
                                        <p:tav tm="0">
                                          <p:val>
                                            <p:strVal val="#ppt_x"/>
                                          </p:val>
                                        </p:tav>
                                        <p:tav tm="100000">
                                          <p:val>
                                            <p:strVal val="#ppt_x"/>
                                          </p:val>
                                        </p:tav>
                                      </p:tavLst>
                                    </p:anim>
                                    <p:anim calcmode="lin" valueType="num">
                                      <p:cBhvr>
                                        <p:cTn id="14" dur="1000" fill="hold"/>
                                        <p:tgtEl>
                                          <p:spTgt spid="136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5"/>
                                        </p:tgtEl>
                                        <p:attrNameLst>
                                          <p:attrName>style.visibility</p:attrName>
                                        </p:attrNameLst>
                                      </p:cBhvr>
                                      <p:to>
                                        <p:strVal val="visible"/>
                                      </p:to>
                                    </p:set>
                                    <p:animEffect transition="in" filter="fade">
                                      <p:cBhvr>
                                        <p:cTn id="17" dur="1000"/>
                                        <p:tgtEl>
                                          <p:spTgt spid="1365"/>
                                        </p:tgtEl>
                                      </p:cBhvr>
                                    </p:animEffect>
                                    <p:anim calcmode="lin" valueType="num">
                                      <p:cBhvr>
                                        <p:cTn id="18" dur="1000" fill="hold"/>
                                        <p:tgtEl>
                                          <p:spTgt spid="1365"/>
                                        </p:tgtEl>
                                        <p:attrNameLst>
                                          <p:attrName>ppt_x</p:attrName>
                                        </p:attrNameLst>
                                      </p:cBhvr>
                                      <p:tavLst>
                                        <p:tav tm="0">
                                          <p:val>
                                            <p:strVal val="#ppt_x"/>
                                          </p:val>
                                        </p:tav>
                                        <p:tav tm="100000">
                                          <p:val>
                                            <p:strVal val="#ppt_x"/>
                                          </p:val>
                                        </p:tav>
                                      </p:tavLst>
                                    </p:anim>
                                    <p:anim calcmode="lin" valueType="num">
                                      <p:cBhvr>
                                        <p:cTn id="19" dur="1000" fill="hold"/>
                                        <p:tgtEl>
                                          <p:spTgt spid="136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7"/>
                                        </p:tgtEl>
                                        <p:attrNameLst>
                                          <p:attrName>style.visibility</p:attrName>
                                        </p:attrNameLst>
                                      </p:cBhvr>
                                      <p:to>
                                        <p:strVal val="visible"/>
                                      </p:to>
                                    </p:set>
                                    <p:animEffect transition="in" filter="fade">
                                      <p:cBhvr>
                                        <p:cTn id="22" dur="1000"/>
                                        <p:tgtEl>
                                          <p:spTgt spid="1367"/>
                                        </p:tgtEl>
                                      </p:cBhvr>
                                    </p:animEffect>
                                    <p:anim calcmode="lin" valueType="num">
                                      <p:cBhvr>
                                        <p:cTn id="23" dur="1000" fill="hold"/>
                                        <p:tgtEl>
                                          <p:spTgt spid="1367"/>
                                        </p:tgtEl>
                                        <p:attrNameLst>
                                          <p:attrName>ppt_x</p:attrName>
                                        </p:attrNameLst>
                                      </p:cBhvr>
                                      <p:tavLst>
                                        <p:tav tm="0">
                                          <p:val>
                                            <p:strVal val="#ppt_x"/>
                                          </p:val>
                                        </p:tav>
                                        <p:tav tm="100000">
                                          <p:val>
                                            <p:strVal val="#ppt_x"/>
                                          </p:val>
                                        </p:tav>
                                      </p:tavLst>
                                    </p:anim>
                                    <p:anim calcmode="lin" valueType="num">
                                      <p:cBhvr>
                                        <p:cTn id="24" dur="1000" fill="hold"/>
                                        <p:tgtEl>
                                          <p:spTgt spid="136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68"/>
                                        </p:tgtEl>
                                        <p:attrNameLst>
                                          <p:attrName>style.visibility</p:attrName>
                                        </p:attrNameLst>
                                      </p:cBhvr>
                                      <p:to>
                                        <p:strVal val="visible"/>
                                      </p:to>
                                    </p:set>
                                    <p:animEffect transition="in" filter="fade">
                                      <p:cBhvr>
                                        <p:cTn id="27" dur="1000"/>
                                        <p:tgtEl>
                                          <p:spTgt spid="1368"/>
                                        </p:tgtEl>
                                      </p:cBhvr>
                                    </p:animEffect>
                                    <p:anim calcmode="lin" valueType="num">
                                      <p:cBhvr>
                                        <p:cTn id="28" dur="1000" fill="hold"/>
                                        <p:tgtEl>
                                          <p:spTgt spid="1368"/>
                                        </p:tgtEl>
                                        <p:attrNameLst>
                                          <p:attrName>ppt_x</p:attrName>
                                        </p:attrNameLst>
                                      </p:cBhvr>
                                      <p:tavLst>
                                        <p:tav tm="0">
                                          <p:val>
                                            <p:strVal val="#ppt_x"/>
                                          </p:val>
                                        </p:tav>
                                        <p:tav tm="100000">
                                          <p:val>
                                            <p:strVal val="#ppt_x"/>
                                          </p:val>
                                        </p:tav>
                                      </p:tavLst>
                                    </p:anim>
                                    <p:anim calcmode="lin" valueType="num">
                                      <p:cBhvr>
                                        <p:cTn id="29" dur="1000" fill="hold"/>
                                        <p:tgtEl>
                                          <p:spTgt spid="136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69"/>
                                        </p:tgtEl>
                                        <p:attrNameLst>
                                          <p:attrName>style.visibility</p:attrName>
                                        </p:attrNameLst>
                                      </p:cBhvr>
                                      <p:to>
                                        <p:strVal val="visible"/>
                                      </p:to>
                                    </p:set>
                                    <p:animEffect transition="in" filter="fade">
                                      <p:cBhvr>
                                        <p:cTn id="32" dur="1000"/>
                                        <p:tgtEl>
                                          <p:spTgt spid="1369"/>
                                        </p:tgtEl>
                                      </p:cBhvr>
                                    </p:animEffect>
                                    <p:anim calcmode="lin" valueType="num">
                                      <p:cBhvr>
                                        <p:cTn id="33" dur="1000" fill="hold"/>
                                        <p:tgtEl>
                                          <p:spTgt spid="1369"/>
                                        </p:tgtEl>
                                        <p:attrNameLst>
                                          <p:attrName>ppt_x</p:attrName>
                                        </p:attrNameLst>
                                      </p:cBhvr>
                                      <p:tavLst>
                                        <p:tav tm="0">
                                          <p:val>
                                            <p:strVal val="#ppt_x"/>
                                          </p:val>
                                        </p:tav>
                                        <p:tav tm="100000">
                                          <p:val>
                                            <p:strVal val="#ppt_x"/>
                                          </p:val>
                                        </p:tav>
                                      </p:tavLst>
                                    </p:anim>
                                    <p:anim calcmode="lin" valueType="num">
                                      <p:cBhvr>
                                        <p:cTn id="34" dur="1000" fill="hold"/>
                                        <p:tgtEl>
                                          <p:spTgt spid="136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76"/>
                                        </p:tgtEl>
                                        <p:attrNameLst>
                                          <p:attrName>style.visibility</p:attrName>
                                        </p:attrNameLst>
                                      </p:cBhvr>
                                      <p:to>
                                        <p:strVal val="visible"/>
                                      </p:to>
                                    </p:set>
                                    <p:animEffect transition="in" filter="fade">
                                      <p:cBhvr>
                                        <p:cTn id="37" dur="1000"/>
                                        <p:tgtEl>
                                          <p:spTgt spid="1376"/>
                                        </p:tgtEl>
                                      </p:cBhvr>
                                    </p:animEffect>
                                    <p:anim calcmode="lin" valueType="num">
                                      <p:cBhvr>
                                        <p:cTn id="38" dur="1000" fill="hold"/>
                                        <p:tgtEl>
                                          <p:spTgt spid="1376"/>
                                        </p:tgtEl>
                                        <p:attrNameLst>
                                          <p:attrName>ppt_x</p:attrName>
                                        </p:attrNameLst>
                                      </p:cBhvr>
                                      <p:tavLst>
                                        <p:tav tm="0">
                                          <p:val>
                                            <p:strVal val="#ppt_x"/>
                                          </p:val>
                                        </p:tav>
                                        <p:tav tm="100000">
                                          <p:val>
                                            <p:strVal val="#ppt_x"/>
                                          </p:val>
                                        </p:tav>
                                      </p:tavLst>
                                    </p:anim>
                                    <p:anim calcmode="lin" valueType="num">
                                      <p:cBhvr>
                                        <p:cTn id="39" dur="1000" fill="hold"/>
                                        <p:tgtEl>
                                          <p:spTgt spid="1376"/>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anim calcmode="lin" valueType="num">
                                      <p:cBhvr>
                                        <p:cTn id="43" dur="1000" fill="hold"/>
                                        <p:tgtEl>
                                          <p:spTgt spid="1381"/>
                                        </p:tgtEl>
                                        <p:attrNameLst>
                                          <p:attrName>ppt_x</p:attrName>
                                        </p:attrNameLst>
                                      </p:cBhvr>
                                      <p:tavLst>
                                        <p:tav tm="0">
                                          <p:val>
                                            <p:strVal val="#ppt_x"/>
                                          </p:val>
                                        </p:tav>
                                        <p:tav tm="100000">
                                          <p:val>
                                            <p:strVal val="#ppt_x"/>
                                          </p:val>
                                        </p:tav>
                                      </p:tavLst>
                                    </p:anim>
                                    <p:anim calcmode="lin" valueType="num">
                                      <p:cBhvr>
                                        <p:cTn id="44" dur="1000" fill="hold"/>
                                        <p:tgtEl>
                                          <p:spTgt spid="138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86"/>
                                        </p:tgtEl>
                                        <p:attrNameLst>
                                          <p:attrName>style.visibility</p:attrName>
                                        </p:attrNameLst>
                                      </p:cBhvr>
                                      <p:to>
                                        <p:strVal val="visible"/>
                                      </p:to>
                                    </p:set>
                                    <p:animEffect transition="in" filter="fade">
                                      <p:cBhvr>
                                        <p:cTn id="47" dur="1000"/>
                                        <p:tgtEl>
                                          <p:spTgt spid="1386"/>
                                        </p:tgtEl>
                                      </p:cBhvr>
                                    </p:animEffect>
                                    <p:anim calcmode="lin" valueType="num">
                                      <p:cBhvr>
                                        <p:cTn id="48" dur="1000" fill="hold"/>
                                        <p:tgtEl>
                                          <p:spTgt spid="1386"/>
                                        </p:tgtEl>
                                        <p:attrNameLst>
                                          <p:attrName>ppt_x</p:attrName>
                                        </p:attrNameLst>
                                      </p:cBhvr>
                                      <p:tavLst>
                                        <p:tav tm="0">
                                          <p:val>
                                            <p:strVal val="#ppt_x"/>
                                          </p:val>
                                        </p:tav>
                                        <p:tav tm="100000">
                                          <p:val>
                                            <p:strVal val="#ppt_x"/>
                                          </p:val>
                                        </p:tav>
                                      </p:tavLst>
                                    </p:anim>
                                    <p:anim calcmode="lin" valueType="num">
                                      <p:cBhvr>
                                        <p:cTn id="49" dur="1000" fill="hold"/>
                                        <p:tgtEl>
                                          <p:spTgt spid="1386"/>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387"/>
                                        </p:tgtEl>
                                        <p:attrNameLst>
                                          <p:attrName>style.visibility</p:attrName>
                                        </p:attrNameLst>
                                      </p:cBhvr>
                                      <p:to>
                                        <p:strVal val="visible"/>
                                      </p:to>
                                    </p:set>
                                    <p:animEffect transition="in" filter="fade">
                                      <p:cBhvr>
                                        <p:cTn id="52" dur="1000"/>
                                        <p:tgtEl>
                                          <p:spTgt spid="1387"/>
                                        </p:tgtEl>
                                      </p:cBhvr>
                                    </p:animEffect>
                                    <p:anim calcmode="lin" valueType="num">
                                      <p:cBhvr>
                                        <p:cTn id="53" dur="1000" fill="hold"/>
                                        <p:tgtEl>
                                          <p:spTgt spid="1387"/>
                                        </p:tgtEl>
                                        <p:attrNameLst>
                                          <p:attrName>ppt_x</p:attrName>
                                        </p:attrNameLst>
                                      </p:cBhvr>
                                      <p:tavLst>
                                        <p:tav tm="0">
                                          <p:val>
                                            <p:strVal val="#ppt_x"/>
                                          </p:val>
                                        </p:tav>
                                        <p:tav tm="100000">
                                          <p:val>
                                            <p:strVal val="#ppt_x"/>
                                          </p:val>
                                        </p:tav>
                                      </p:tavLst>
                                    </p:anim>
                                    <p:anim calcmode="lin" valueType="num">
                                      <p:cBhvr>
                                        <p:cTn id="54"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645041" y="5984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1. Đọc</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653966" y="474304"/>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42720" y="3134727"/>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932806" y="-1563"/>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4450;p79">
            <a:extLst>
              <a:ext uri="{FF2B5EF4-FFF2-40B4-BE49-F238E27FC236}">
                <a16:creationId xmlns:a16="http://schemas.microsoft.com/office/drawing/2014/main" id="{B9DAC416-8D70-3889-5B10-1ABE2F0601D9}"/>
              </a:ext>
            </a:extLst>
          </p:cNvPr>
          <p:cNvSpPr/>
          <p:nvPr/>
        </p:nvSpPr>
        <p:spPr>
          <a:xfrm>
            <a:off x="840897" y="1425274"/>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4451;p79">
            <a:extLst>
              <a:ext uri="{FF2B5EF4-FFF2-40B4-BE49-F238E27FC236}">
                <a16:creationId xmlns:a16="http://schemas.microsoft.com/office/drawing/2014/main" id="{74553D5B-C287-C38A-FDAA-0F6EE3051CF5}"/>
              </a:ext>
            </a:extLst>
          </p:cNvPr>
          <p:cNvSpPr/>
          <p:nvPr/>
        </p:nvSpPr>
        <p:spPr>
          <a:xfrm>
            <a:off x="833485" y="2872384"/>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4454;p79">
            <a:extLst>
              <a:ext uri="{FF2B5EF4-FFF2-40B4-BE49-F238E27FC236}">
                <a16:creationId xmlns:a16="http://schemas.microsoft.com/office/drawing/2014/main" id="{9E488047-2A05-E569-1730-FBB749B45E26}"/>
              </a:ext>
            </a:extLst>
          </p:cNvPr>
          <p:cNvSpPr txBox="1">
            <a:spLocks/>
          </p:cNvSpPr>
          <p:nvPr/>
        </p:nvSpPr>
        <p:spPr>
          <a:xfrm>
            <a:off x="1281187" y="1195564"/>
            <a:ext cx="4469565"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400">
                <a:solidFill>
                  <a:schemeClr val="bg1">
                    <a:lumMod val="10000"/>
                  </a:schemeClr>
                </a:solidFill>
                <a:latin typeface="Times New Roman" panose="02020603050405020304" pitchFamily="18" charset="0"/>
                <a:cs typeface="Times New Roman" panose="02020603050405020304" pitchFamily="18" charset="0"/>
              </a:rPr>
              <a:t>     HS biết cách đọc thầm, trả lời được các câu</a:t>
            </a:r>
            <a:r>
              <a:rPr lang="vi-VN" sz="2400">
                <a:solidFill>
                  <a:schemeClr val="bg1">
                    <a:lumMod val="10000"/>
                  </a:schemeClr>
                </a:solidFill>
                <a:latin typeface="Times New Roman" panose="02020603050405020304" pitchFamily="18" charset="0"/>
                <a:cs typeface="Times New Roman" panose="02020603050405020304" pitchFamily="18" charset="0"/>
              </a:rPr>
              <a:t> hỏi theo dõi, </a:t>
            </a:r>
            <a:r>
              <a:rPr lang="en-US" sz="2400">
                <a:solidFill>
                  <a:schemeClr val="bg1">
                    <a:lumMod val="10000"/>
                  </a:schemeClr>
                </a:solidFill>
                <a:latin typeface="Times New Roman" panose="02020603050405020304" pitchFamily="18" charset="0"/>
                <a:cs typeface="Times New Roman" panose="02020603050405020304" pitchFamily="18" charset="0"/>
              </a:rPr>
              <a:t>suy luận</a:t>
            </a:r>
            <a:r>
              <a:rPr lang="vi-VN" sz="2400">
                <a:solidFill>
                  <a:schemeClr val="bg1">
                    <a:lumMod val="10000"/>
                  </a:schemeClr>
                </a:solidFill>
                <a:latin typeface="Times New Roman" panose="02020603050405020304" pitchFamily="18" charset="0"/>
                <a:cs typeface="Times New Roman" panose="02020603050405020304" pitchFamily="18" charset="0"/>
              </a:rPr>
              <a:t> chú ý, liên hệ</a:t>
            </a:r>
            <a:endParaRPr lang="en-US" sz="2400">
              <a:solidFill>
                <a:schemeClr val="bg1">
                  <a:lumMod val="10000"/>
                </a:schemeClr>
              </a:solidFill>
              <a:latin typeface="Times New Roman" panose="02020603050405020304" pitchFamily="18" charset="0"/>
              <a:cs typeface="Times New Roman" panose="02020603050405020304" pitchFamily="18" charset="0"/>
            </a:endParaRPr>
          </a:p>
        </p:txBody>
      </p:sp>
      <p:sp>
        <p:nvSpPr>
          <p:cNvPr id="1326" name="Google Shape;4456;p79">
            <a:extLst>
              <a:ext uri="{FF2B5EF4-FFF2-40B4-BE49-F238E27FC236}">
                <a16:creationId xmlns:a16="http://schemas.microsoft.com/office/drawing/2014/main" id="{26CC20CE-9E2C-5825-DCC4-43131361CC40}"/>
              </a:ext>
            </a:extLst>
          </p:cNvPr>
          <p:cNvSpPr txBox="1">
            <a:spLocks/>
          </p:cNvSpPr>
          <p:nvPr/>
        </p:nvSpPr>
        <p:spPr>
          <a:xfrm>
            <a:off x="1260874" y="2687929"/>
            <a:ext cx="4312326"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400">
                <a:solidFill>
                  <a:schemeClr val="bg1">
                    <a:lumMod val="10000"/>
                  </a:schemeClr>
                </a:solidFill>
                <a:latin typeface="Times New Roman" panose="02020603050405020304" pitchFamily="18" charset="0"/>
                <a:cs typeface="Times New Roman" panose="02020603050405020304" pitchFamily="18" charset="0"/>
              </a:rPr>
              <a:t>    HS biết cách đọc to, trôi chảy, phù hợp về tốc độ đọc, phân biệt được lời người kể chuyện và lời nhân vật</a:t>
            </a:r>
          </a:p>
        </p:txBody>
      </p:sp>
      <p:grpSp>
        <p:nvGrpSpPr>
          <p:cNvPr id="1328" name="Google Shape;4460;p79">
            <a:extLst>
              <a:ext uri="{FF2B5EF4-FFF2-40B4-BE49-F238E27FC236}">
                <a16:creationId xmlns:a16="http://schemas.microsoft.com/office/drawing/2014/main" id="{AC33E41E-7FE7-80C8-EA26-E7E9247F37B2}"/>
              </a:ext>
            </a:extLst>
          </p:cNvPr>
          <p:cNvGrpSpPr/>
          <p:nvPr/>
        </p:nvGrpSpPr>
        <p:grpSpPr>
          <a:xfrm rot="-278174">
            <a:off x="962217" y="2826124"/>
            <a:ext cx="470341" cy="803413"/>
            <a:chOff x="5573863" y="747125"/>
            <a:chExt cx="782250" cy="1336200"/>
          </a:xfrm>
        </p:grpSpPr>
        <p:sp>
          <p:nvSpPr>
            <p:cNvPr id="1329" name="Google Shape;4461;p79">
              <a:extLst>
                <a:ext uri="{FF2B5EF4-FFF2-40B4-BE49-F238E27FC236}">
                  <a16:creationId xmlns:a16="http://schemas.microsoft.com/office/drawing/2014/main" id="{822BE634-A4F8-B469-1F4A-CAD0888A4164}"/>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30" name="Google Shape;4462;p79">
              <a:extLst>
                <a:ext uri="{FF2B5EF4-FFF2-40B4-BE49-F238E27FC236}">
                  <a16:creationId xmlns:a16="http://schemas.microsoft.com/office/drawing/2014/main" id="{C816FB59-745B-3CE8-B06D-EBA09F4E9E5C}"/>
                </a:ext>
              </a:extLst>
            </p:cNvPr>
            <p:cNvGrpSpPr/>
            <p:nvPr/>
          </p:nvGrpSpPr>
          <p:grpSpPr>
            <a:xfrm>
              <a:off x="5743513" y="1045375"/>
              <a:ext cx="435200" cy="1037950"/>
              <a:chOff x="5743513" y="1045375"/>
              <a:chExt cx="435200" cy="1037950"/>
            </a:xfrm>
          </p:grpSpPr>
          <p:sp>
            <p:nvSpPr>
              <p:cNvPr id="1347" name="Google Shape;4463;p79">
                <a:extLst>
                  <a:ext uri="{FF2B5EF4-FFF2-40B4-BE49-F238E27FC236}">
                    <a16:creationId xmlns:a16="http://schemas.microsoft.com/office/drawing/2014/main" id="{31EC79C3-4767-D232-796E-05E2D1FDC86C}"/>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64;p79">
                <a:extLst>
                  <a:ext uri="{FF2B5EF4-FFF2-40B4-BE49-F238E27FC236}">
                    <a16:creationId xmlns:a16="http://schemas.microsoft.com/office/drawing/2014/main" id="{45C2B6B2-F037-E938-5FC3-F76B48A1F738}"/>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65;p79">
                <a:extLst>
                  <a:ext uri="{FF2B5EF4-FFF2-40B4-BE49-F238E27FC236}">
                    <a16:creationId xmlns:a16="http://schemas.microsoft.com/office/drawing/2014/main" id="{C20F913A-73CD-20C1-4C3D-6386F2F09045}"/>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466;p79">
                <a:extLst>
                  <a:ext uri="{FF2B5EF4-FFF2-40B4-BE49-F238E27FC236}">
                    <a16:creationId xmlns:a16="http://schemas.microsoft.com/office/drawing/2014/main" id="{75B71FFA-EB23-973A-AD63-D4B111092150}"/>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467;p79">
                <a:extLst>
                  <a:ext uri="{FF2B5EF4-FFF2-40B4-BE49-F238E27FC236}">
                    <a16:creationId xmlns:a16="http://schemas.microsoft.com/office/drawing/2014/main" id="{E8E59CB5-B284-AF5E-2230-BE2381FC7E2F}"/>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68;p79">
                <a:extLst>
                  <a:ext uri="{FF2B5EF4-FFF2-40B4-BE49-F238E27FC236}">
                    <a16:creationId xmlns:a16="http://schemas.microsoft.com/office/drawing/2014/main" id="{351B0770-5C19-8A9C-576E-F6D93D6AD9A5}"/>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469;p79">
                <a:extLst>
                  <a:ext uri="{FF2B5EF4-FFF2-40B4-BE49-F238E27FC236}">
                    <a16:creationId xmlns:a16="http://schemas.microsoft.com/office/drawing/2014/main" id="{B8378E02-A969-ED35-EC14-A97D1CEB09FE}"/>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1" name="Google Shape;4470;p79">
              <a:extLst>
                <a:ext uri="{FF2B5EF4-FFF2-40B4-BE49-F238E27FC236}">
                  <a16:creationId xmlns:a16="http://schemas.microsoft.com/office/drawing/2014/main" id="{B5661D14-2648-41A1-4B56-7237B737B338}"/>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4471;p79">
              <a:extLst>
                <a:ext uri="{FF2B5EF4-FFF2-40B4-BE49-F238E27FC236}">
                  <a16:creationId xmlns:a16="http://schemas.microsoft.com/office/drawing/2014/main" id="{6F0F7A92-C15D-3F06-95A4-E98E596B94BC}"/>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4472;p79">
              <a:extLst>
                <a:ext uri="{FF2B5EF4-FFF2-40B4-BE49-F238E27FC236}">
                  <a16:creationId xmlns:a16="http://schemas.microsoft.com/office/drawing/2014/main" id="{F9D852FD-2D6E-45D2-F0A9-458479493E9A}"/>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4473;p79">
              <a:extLst>
                <a:ext uri="{FF2B5EF4-FFF2-40B4-BE49-F238E27FC236}">
                  <a16:creationId xmlns:a16="http://schemas.microsoft.com/office/drawing/2014/main" id="{77795C52-18D2-8BD5-A78C-FE93E49B0744}"/>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74;p79">
              <a:extLst>
                <a:ext uri="{FF2B5EF4-FFF2-40B4-BE49-F238E27FC236}">
                  <a16:creationId xmlns:a16="http://schemas.microsoft.com/office/drawing/2014/main" id="{A559418C-F95B-DBF8-6615-91FCE9373E12}"/>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75;p79">
              <a:extLst>
                <a:ext uri="{FF2B5EF4-FFF2-40B4-BE49-F238E27FC236}">
                  <a16:creationId xmlns:a16="http://schemas.microsoft.com/office/drawing/2014/main" id="{323A0B4E-687F-34A5-6F2F-8BAB9B0BCFF1}"/>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76;p79">
              <a:extLst>
                <a:ext uri="{FF2B5EF4-FFF2-40B4-BE49-F238E27FC236}">
                  <a16:creationId xmlns:a16="http://schemas.microsoft.com/office/drawing/2014/main" id="{D612D8E9-448F-2094-92E7-D80B137A818B}"/>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77;p79">
              <a:extLst>
                <a:ext uri="{FF2B5EF4-FFF2-40B4-BE49-F238E27FC236}">
                  <a16:creationId xmlns:a16="http://schemas.microsoft.com/office/drawing/2014/main" id="{EA2F255C-A3B4-ED5F-CE0B-C80F558B69D2}"/>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78;p79">
              <a:extLst>
                <a:ext uri="{FF2B5EF4-FFF2-40B4-BE49-F238E27FC236}">
                  <a16:creationId xmlns:a16="http://schemas.microsoft.com/office/drawing/2014/main" id="{3C2F66A7-3AB4-FC2E-82E3-A279D276C8C0}"/>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79;p79">
              <a:extLst>
                <a:ext uri="{FF2B5EF4-FFF2-40B4-BE49-F238E27FC236}">
                  <a16:creationId xmlns:a16="http://schemas.microsoft.com/office/drawing/2014/main" id="{BA5450E1-267E-80E9-D1F2-6E6F48A85FED}"/>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80;p79">
              <a:extLst>
                <a:ext uri="{FF2B5EF4-FFF2-40B4-BE49-F238E27FC236}">
                  <a16:creationId xmlns:a16="http://schemas.microsoft.com/office/drawing/2014/main" id="{22AFB0E9-1FEE-AABC-7EAF-51FD7DBE7322}"/>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81;p79">
              <a:extLst>
                <a:ext uri="{FF2B5EF4-FFF2-40B4-BE49-F238E27FC236}">
                  <a16:creationId xmlns:a16="http://schemas.microsoft.com/office/drawing/2014/main" id="{27A5D629-04EA-480F-7717-81CAA306F6D8}"/>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82;p79">
              <a:extLst>
                <a:ext uri="{FF2B5EF4-FFF2-40B4-BE49-F238E27FC236}">
                  <a16:creationId xmlns:a16="http://schemas.microsoft.com/office/drawing/2014/main" id="{8585EA3D-526A-A095-8AC4-1FE31E06713A}"/>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83;p79">
              <a:extLst>
                <a:ext uri="{FF2B5EF4-FFF2-40B4-BE49-F238E27FC236}">
                  <a16:creationId xmlns:a16="http://schemas.microsoft.com/office/drawing/2014/main" id="{BABA3DBB-7516-B6AD-BF08-8134CF03F923}"/>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84;p79">
              <a:extLst>
                <a:ext uri="{FF2B5EF4-FFF2-40B4-BE49-F238E27FC236}">
                  <a16:creationId xmlns:a16="http://schemas.microsoft.com/office/drawing/2014/main" id="{737E4AC3-59B3-6537-C1D2-3C442EA21775}"/>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85;p79">
              <a:extLst>
                <a:ext uri="{FF2B5EF4-FFF2-40B4-BE49-F238E27FC236}">
                  <a16:creationId xmlns:a16="http://schemas.microsoft.com/office/drawing/2014/main" id="{9DF0CC10-01C1-F273-1F2B-B0B3F6933211}"/>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4" name="Google Shape;4486;p79">
            <a:extLst>
              <a:ext uri="{FF2B5EF4-FFF2-40B4-BE49-F238E27FC236}">
                <a16:creationId xmlns:a16="http://schemas.microsoft.com/office/drawing/2014/main" id="{9FC402A2-7E45-A2AF-111B-446D6F617763}"/>
              </a:ext>
            </a:extLst>
          </p:cNvPr>
          <p:cNvGrpSpPr/>
          <p:nvPr/>
        </p:nvGrpSpPr>
        <p:grpSpPr>
          <a:xfrm rot="9131441">
            <a:off x="995250" y="1434353"/>
            <a:ext cx="419463" cy="764561"/>
            <a:chOff x="-214625" y="3943775"/>
            <a:chExt cx="458725" cy="836125"/>
          </a:xfrm>
        </p:grpSpPr>
        <p:sp>
          <p:nvSpPr>
            <p:cNvPr id="1355" name="Google Shape;4487;p79">
              <a:extLst>
                <a:ext uri="{FF2B5EF4-FFF2-40B4-BE49-F238E27FC236}">
                  <a16:creationId xmlns:a16="http://schemas.microsoft.com/office/drawing/2014/main" id="{BF943CC1-F580-6758-8F24-36F1AEC8F9C7}"/>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488;p79">
              <a:extLst>
                <a:ext uri="{FF2B5EF4-FFF2-40B4-BE49-F238E27FC236}">
                  <a16:creationId xmlns:a16="http://schemas.microsoft.com/office/drawing/2014/main" id="{CE6225FE-6028-4AC8-8BD8-0CD13CAFFF8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489;p79">
              <a:extLst>
                <a:ext uri="{FF2B5EF4-FFF2-40B4-BE49-F238E27FC236}">
                  <a16:creationId xmlns:a16="http://schemas.microsoft.com/office/drawing/2014/main" id="{D0E87CA2-BBCB-69FD-D523-849D234109DF}"/>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4490;p79">
              <a:extLst>
                <a:ext uri="{FF2B5EF4-FFF2-40B4-BE49-F238E27FC236}">
                  <a16:creationId xmlns:a16="http://schemas.microsoft.com/office/drawing/2014/main" id="{F872F78F-1657-B632-916C-4C1CCCBA6F2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491;p79">
              <a:extLst>
                <a:ext uri="{FF2B5EF4-FFF2-40B4-BE49-F238E27FC236}">
                  <a16:creationId xmlns:a16="http://schemas.microsoft.com/office/drawing/2014/main" id="{7459CC38-4989-7070-0C75-7707100C89D0}"/>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492;p79">
              <a:extLst>
                <a:ext uri="{FF2B5EF4-FFF2-40B4-BE49-F238E27FC236}">
                  <a16:creationId xmlns:a16="http://schemas.microsoft.com/office/drawing/2014/main" id="{6C214AAC-17FA-C0B9-EB3C-89949DCBD725}"/>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493;p79">
              <a:extLst>
                <a:ext uri="{FF2B5EF4-FFF2-40B4-BE49-F238E27FC236}">
                  <a16:creationId xmlns:a16="http://schemas.microsoft.com/office/drawing/2014/main" id="{597DDE84-FC29-7CBA-A02D-2C109398201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494;p79">
              <a:extLst>
                <a:ext uri="{FF2B5EF4-FFF2-40B4-BE49-F238E27FC236}">
                  <a16:creationId xmlns:a16="http://schemas.microsoft.com/office/drawing/2014/main" id="{323D5315-65BB-62C3-FCE9-6E057AF60981}"/>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495;p79">
              <a:extLst>
                <a:ext uri="{FF2B5EF4-FFF2-40B4-BE49-F238E27FC236}">
                  <a16:creationId xmlns:a16="http://schemas.microsoft.com/office/drawing/2014/main" id="{2B07EAE6-9619-48EC-30C6-DB51CCEDE7D5}"/>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496;p79">
              <a:extLst>
                <a:ext uri="{FF2B5EF4-FFF2-40B4-BE49-F238E27FC236}">
                  <a16:creationId xmlns:a16="http://schemas.microsoft.com/office/drawing/2014/main" id="{E1A9C405-B525-7800-B3C9-12A34F0C377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497;p79">
              <a:extLst>
                <a:ext uri="{FF2B5EF4-FFF2-40B4-BE49-F238E27FC236}">
                  <a16:creationId xmlns:a16="http://schemas.microsoft.com/office/drawing/2014/main" id="{EFB1EF19-1536-A1BF-112E-F210F2ABA0B2}"/>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498;p79">
              <a:extLst>
                <a:ext uri="{FF2B5EF4-FFF2-40B4-BE49-F238E27FC236}">
                  <a16:creationId xmlns:a16="http://schemas.microsoft.com/office/drawing/2014/main" id="{0E6875DE-4334-7773-E6EE-C4EAE7CAA59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7" name="Google Shape;4511;p79">
            <a:extLst>
              <a:ext uri="{FF2B5EF4-FFF2-40B4-BE49-F238E27FC236}">
                <a16:creationId xmlns:a16="http://schemas.microsoft.com/office/drawing/2014/main" id="{E7B58E2E-A27C-D1D1-8571-036AC20D8B41}"/>
              </a:ext>
            </a:extLst>
          </p:cNvPr>
          <p:cNvGrpSpPr/>
          <p:nvPr/>
        </p:nvGrpSpPr>
        <p:grpSpPr>
          <a:xfrm>
            <a:off x="5376005" y="80791"/>
            <a:ext cx="4238022" cy="5954322"/>
            <a:chOff x="5142711" y="-13484"/>
            <a:chExt cx="4238022" cy="5954322"/>
          </a:xfrm>
        </p:grpSpPr>
        <p:sp>
          <p:nvSpPr>
            <p:cNvPr id="1368" name="Google Shape;4512;p79">
              <a:extLst>
                <a:ext uri="{FF2B5EF4-FFF2-40B4-BE49-F238E27FC236}">
                  <a16:creationId xmlns:a16="http://schemas.microsoft.com/office/drawing/2014/main" id="{F2BE7166-BE91-6FED-11CF-DDE9C97CC249}"/>
                </a:ext>
              </a:extLst>
            </p:cNvPr>
            <p:cNvSpPr/>
            <p:nvPr/>
          </p:nvSpPr>
          <p:spPr>
            <a:xfrm rot="7125467" flipH="1">
              <a:off x="5705757" y="1589864"/>
              <a:ext cx="2844776" cy="2484549"/>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9" name="Google Shape;4513;p79">
              <a:extLst>
                <a:ext uri="{FF2B5EF4-FFF2-40B4-BE49-F238E27FC236}">
                  <a16:creationId xmlns:a16="http://schemas.microsoft.com/office/drawing/2014/main" id="{7C0D83E6-D696-F7A0-82BE-1C043252AE29}"/>
                </a:ext>
              </a:extLst>
            </p:cNvPr>
            <p:cNvGrpSpPr/>
            <p:nvPr/>
          </p:nvGrpSpPr>
          <p:grpSpPr>
            <a:xfrm>
              <a:off x="5942475" y="1017719"/>
              <a:ext cx="2231027" cy="3383323"/>
              <a:chOff x="178800" y="3371075"/>
              <a:chExt cx="921950" cy="1398125"/>
            </a:xfrm>
          </p:grpSpPr>
          <p:sp>
            <p:nvSpPr>
              <p:cNvPr id="1391" name="Google Shape;4514;p79">
                <a:extLst>
                  <a:ext uri="{FF2B5EF4-FFF2-40B4-BE49-F238E27FC236}">
                    <a16:creationId xmlns:a16="http://schemas.microsoft.com/office/drawing/2014/main" id="{B8D975B0-3AF1-5031-59A9-FFD457927C07}"/>
                  </a:ext>
                </a:extLst>
              </p:cNvPr>
              <p:cNvSpPr/>
              <p:nvPr/>
            </p:nvSpPr>
            <p:spPr>
              <a:xfrm>
                <a:off x="606900" y="4548900"/>
                <a:ext cx="70275" cy="75025"/>
              </a:xfrm>
              <a:custGeom>
                <a:avLst/>
                <a:gdLst/>
                <a:ahLst/>
                <a:cxnLst/>
                <a:rect l="l" t="t" r="r" b="b"/>
                <a:pathLst>
                  <a:path w="2811" h="3001" extrusionOk="0">
                    <a:moveTo>
                      <a:pt x="727" y="1"/>
                    </a:moveTo>
                    <a:lnTo>
                      <a:pt x="1" y="453"/>
                    </a:lnTo>
                    <a:lnTo>
                      <a:pt x="1965" y="3001"/>
                    </a:lnTo>
                    <a:lnTo>
                      <a:pt x="2811" y="2513"/>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4515;p79">
                <a:extLst>
                  <a:ext uri="{FF2B5EF4-FFF2-40B4-BE49-F238E27FC236}">
                    <a16:creationId xmlns:a16="http://schemas.microsoft.com/office/drawing/2014/main" id="{9C72B447-9E21-294F-9BD1-C9C79DE9393E}"/>
                  </a:ext>
                </a:extLst>
              </p:cNvPr>
              <p:cNvSpPr/>
              <p:nvPr/>
            </p:nvSpPr>
            <p:spPr>
              <a:xfrm>
                <a:off x="528625" y="4560225"/>
                <a:ext cx="127425" cy="208975"/>
              </a:xfrm>
              <a:custGeom>
                <a:avLst/>
                <a:gdLst/>
                <a:ahLst/>
                <a:cxnLst/>
                <a:rect l="l" t="t" r="r" b="b"/>
                <a:pathLst>
                  <a:path w="5097" h="8359" extrusionOk="0">
                    <a:moveTo>
                      <a:pt x="3120" y="0"/>
                    </a:moveTo>
                    <a:lnTo>
                      <a:pt x="1667" y="893"/>
                    </a:lnTo>
                    <a:lnTo>
                      <a:pt x="584" y="1655"/>
                    </a:lnTo>
                    <a:cubicBezTo>
                      <a:pt x="155" y="1965"/>
                      <a:pt x="1" y="2536"/>
                      <a:pt x="227" y="3012"/>
                    </a:cubicBezTo>
                    <a:lnTo>
                      <a:pt x="3799" y="8358"/>
                    </a:lnTo>
                    <a:cubicBezTo>
                      <a:pt x="3953" y="8299"/>
                      <a:pt x="4096" y="8215"/>
                      <a:pt x="4215" y="8120"/>
                    </a:cubicBezTo>
                    <a:cubicBezTo>
                      <a:pt x="4584" y="7822"/>
                      <a:pt x="4811" y="7370"/>
                      <a:pt x="4811" y="6894"/>
                    </a:cubicBezTo>
                    <a:lnTo>
                      <a:pt x="4477" y="4632"/>
                    </a:lnTo>
                    <a:lnTo>
                      <a:pt x="4406" y="4155"/>
                    </a:lnTo>
                    <a:lnTo>
                      <a:pt x="4322" y="3596"/>
                    </a:lnTo>
                    <a:cubicBezTo>
                      <a:pt x="4287" y="3334"/>
                      <a:pt x="4394" y="3084"/>
                      <a:pt x="4584" y="2941"/>
                    </a:cubicBezTo>
                    <a:lnTo>
                      <a:pt x="5096" y="2548"/>
                    </a:lnTo>
                    <a:lnTo>
                      <a:pt x="3120"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4516;p79">
                <a:extLst>
                  <a:ext uri="{FF2B5EF4-FFF2-40B4-BE49-F238E27FC236}">
                    <a16:creationId xmlns:a16="http://schemas.microsoft.com/office/drawing/2014/main" id="{838D9F94-AC30-3437-5DDE-642CEFE5FE8F}"/>
                  </a:ext>
                </a:extLst>
              </p:cNvPr>
              <p:cNvSpPr/>
              <p:nvPr/>
            </p:nvSpPr>
            <p:spPr>
              <a:xfrm>
                <a:off x="608100" y="4657850"/>
                <a:ext cx="31875" cy="3300"/>
              </a:xfrm>
              <a:custGeom>
                <a:avLst/>
                <a:gdLst/>
                <a:ahLst/>
                <a:cxnLst/>
                <a:rect l="l" t="t" r="r" b="b"/>
                <a:pathLst>
                  <a:path w="1275" h="132" fill="none" extrusionOk="0">
                    <a:moveTo>
                      <a:pt x="1274" y="131"/>
                    </a:moveTo>
                    <a:cubicBezTo>
                      <a:pt x="691" y="72"/>
                      <a:pt x="596" y="24"/>
                      <a:pt x="0" y="0"/>
                    </a:cubicBezTo>
                    <a:cubicBezTo>
                      <a:pt x="24" y="0"/>
                      <a:pt x="36" y="12"/>
                      <a:pt x="72" y="1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4517;p79">
                <a:extLst>
                  <a:ext uri="{FF2B5EF4-FFF2-40B4-BE49-F238E27FC236}">
                    <a16:creationId xmlns:a16="http://schemas.microsoft.com/office/drawing/2014/main" id="{81A997EB-2F52-E4E5-1C71-B1278BAB39C8}"/>
                  </a:ext>
                </a:extLst>
              </p:cNvPr>
              <p:cNvSpPr/>
              <p:nvPr/>
            </p:nvSpPr>
            <p:spPr>
              <a:xfrm>
                <a:off x="611375" y="4672425"/>
                <a:ext cx="28900" cy="625"/>
              </a:xfrm>
              <a:custGeom>
                <a:avLst/>
                <a:gdLst/>
                <a:ahLst/>
                <a:cxnLst/>
                <a:rect l="l" t="t" r="r" b="b"/>
                <a:pathLst>
                  <a:path w="1156" h="25" fill="none" extrusionOk="0">
                    <a:moveTo>
                      <a:pt x="1155" y="25"/>
                    </a:moveTo>
                    <a:cubicBezTo>
                      <a:pt x="608" y="13"/>
                      <a:pt x="548" y="13"/>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4518;p79">
                <a:extLst>
                  <a:ext uri="{FF2B5EF4-FFF2-40B4-BE49-F238E27FC236}">
                    <a16:creationId xmlns:a16="http://schemas.microsoft.com/office/drawing/2014/main" id="{66E4F86A-709B-D72E-3C8F-C8FB828A485D}"/>
                  </a:ext>
                </a:extLst>
              </p:cNvPr>
              <p:cNvSpPr/>
              <p:nvPr/>
            </p:nvSpPr>
            <p:spPr>
              <a:xfrm>
                <a:off x="528625" y="4583125"/>
                <a:ext cx="105700" cy="186075"/>
              </a:xfrm>
              <a:custGeom>
                <a:avLst/>
                <a:gdLst/>
                <a:ahLst/>
                <a:cxnLst/>
                <a:rect l="l" t="t" r="r" b="b"/>
                <a:pathLst>
                  <a:path w="4228" h="7443" extrusionOk="0">
                    <a:moveTo>
                      <a:pt x="1655" y="1"/>
                    </a:moveTo>
                    <a:lnTo>
                      <a:pt x="572" y="751"/>
                    </a:lnTo>
                    <a:cubicBezTo>
                      <a:pt x="155" y="1049"/>
                      <a:pt x="1" y="1620"/>
                      <a:pt x="239" y="2096"/>
                    </a:cubicBezTo>
                    <a:lnTo>
                      <a:pt x="3811" y="7442"/>
                    </a:lnTo>
                    <a:cubicBezTo>
                      <a:pt x="3965" y="7383"/>
                      <a:pt x="4108" y="7287"/>
                      <a:pt x="4227" y="7204"/>
                    </a:cubicBezTo>
                    <a:lnTo>
                      <a:pt x="1120" y="2644"/>
                    </a:lnTo>
                    <a:cubicBezTo>
                      <a:pt x="1251" y="2513"/>
                      <a:pt x="1370" y="2358"/>
                      <a:pt x="1465" y="2203"/>
                    </a:cubicBezTo>
                    <a:cubicBezTo>
                      <a:pt x="1703" y="1822"/>
                      <a:pt x="1870" y="1406"/>
                      <a:pt x="1882" y="977"/>
                    </a:cubicBezTo>
                    <a:cubicBezTo>
                      <a:pt x="1894" y="632"/>
                      <a:pt x="1822" y="299"/>
                      <a:pt x="16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4519;p79">
                <a:extLst>
                  <a:ext uri="{FF2B5EF4-FFF2-40B4-BE49-F238E27FC236}">
                    <a16:creationId xmlns:a16="http://schemas.microsoft.com/office/drawing/2014/main" id="{5CC9FF89-6AE2-A425-CC4D-07BA71F383F4}"/>
                  </a:ext>
                </a:extLst>
              </p:cNvPr>
              <p:cNvSpPr/>
              <p:nvPr/>
            </p:nvSpPr>
            <p:spPr>
              <a:xfrm>
                <a:off x="625375" y="4406100"/>
                <a:ext cx="272975" cy="207725"/>
              </a:xfrm>
              <a:custGeom>
                <a:avLst/>
                <a:gdLst/>
                <a:ahLst/>
                <a:cxnLst/>
                <a:rect l="l" t="t" r="r" b="b"/>
                <a:pathLst>
                  <a:path w="10919" h="8309" extrusionOk="0">
                    <a:moveTo>
                      <a:pt x="8727" y="1"/>
                    </a:moveTo>
                    <a:cubicBezTo>
                      <a:pt x="8542" y="1"/>
                      <a:pt x="8350" y="45"/>
                      <a:pt x="8144" y="117"/>
                    </a:cubicBezTo>
                    <a:cubicBezTo>
                      <a:pt x="6251" y="736"/>
                      <a:pt x="1191" y="4736"/>
                      <a:pt x="1072" y="4843"/>
                    </a:cubicBezTo>
                    <a:cubicBezTo>
                      <a:pt x="572" y="5201"/>
                      <a:pt x="333" y="5486"/>
                      <a:pt x="0" y="5689"/>
                    </a:cubicBezTo>
                    <a:cubicBezTo>
                      <a:pt x="857" y="6856"/>
                      <a:pt x="1357" y="7451"/>
                      <a:pt x="1965" y="8308"/>
                    </a:cubicBezTo>
                    <a:cubicBezTo>
                      <a:pt x="2548" y="7939"/>
                      <a:pt x="6548" y="5748"/>
                      <a:pt x="8275" y="4641"/>
                    </a:cubicBezTo>
                    <a:cubicBezTo>
                      <a:pt x="8858" y="4260"/>
                      <a:pt x="10918" y="2748"/>
                      <a:pt x="10239" y="1403"/>
                    </a:cubicBezTo>
                    <a:cubicBezTo>
                      <a:pt x="9704" y="349"/>
                      <a:pt x="9246" y="1"/>
                      <a:pt x="8727" y="1"/>
                    </a:cubicBezTo>
                    <a:close/>
                  </a:path>
                </a:pathLst>
              </a:custGeom>
              <a:solidFill>
                <a:srgbClr val="4B57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4520;p79">
                <a:extLst>
                  <a:ext uri="{FF2B5EF4-FFF2-40B4-BE49-F238E27FC236}">
                    <a16:creationId xmlns:a16="http://schemas.microsoft.com/office/drawing/2014/main" id="{F8B0B2ED-6F38-3CAE-181A-56BC015FAED3}"/>
                  </a:ext>
                </a:extLst>
              </p:cNvPr>
              <p:cNvSpPr/>
              <p:nvPr/>
            </p:nvSpPr>
            <p:spPr>
              <a:xfrm>
                <a:off x="413725" y="4321500"/>
                <a:ext cx="48550" cy="86350"/>
              </a:xfrm>
              <a:custGeom>
                <a:avLst/>
                <a:gdLst/>
                <a:ahLst/>
                <a:cxnLst/>
                <a:rect l="l" t="t" r="r" b="b"/>
                <a:pathLst>
                  <a:path w="1942" h="3454" extrusionOk="0">
                    <a:moveTo>
                      <a:pt x="1941" y="369"/>
                    </a:moveTo>
                    <a:lnTo>
                      <a:pt x="1168" y="0"/>
                    </a:lnTo>
                    <a:lnTo>
                      <a:pt x="1" y="2989"/>
                    </a:lnTo>
                    <a:lnTo>
                      <a:pt x="846" y="3453"/>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4521;p79">
                <a:extLst>
                  <a:ext uri="{FF2B5EF4-FFF2-40B4-BE49-F238E27FC236}">
                    <a16:creationId xmlns:a16="http://schemas.microsoft.com/office/drawing/2014/main" id="{EA72C0E7-529E-55BB-D300-4FD75D607F14}"/>
                  </a:ext>
                </a:extLst>
              </p:cNvPr>
              <p:cNvSpPr/>
              <p:nvPr/>
            </p:nvSpPr>
            <p:spPr>
              <a:xfrm>
                <a:off x="273225" y="4286000"/>
                <a:ext cx="169100" cy="166350"/>
              </a:xfrm>
              <a:custGeom>
                <a:avLst/>
                <a:gdLst/>
                <a:ahLst/>
                <a:cxnLst/>
                <a:rect l="l" t="t" r="r" b="b"/>
                <a:pathLst>
                  <a:path w="6764" h="6654" extrusionOk="0">
                    <a:moveTo>
                      <a:pt x="3611" y="0"/>
                    </a:moveTo>
                    <a:cubicBezTo>
                      <a:pt x="3256" y="0"/>
                      <a:pt x="2909" y="181"/>
                      <a:pt x="2716" y="492"/>
                    </a:cubicBezTo>
                    <a:lnTo>
                      <a:pt x="1" y="6314"/>
                    </a:lnTo>
                    <a:cubicBezTo>
                      <a:pt x="132" y="6421"/>
                      <a:pt x="275" y="6492"/>
                      <a:pt x="430" y="6552"/>
                    </a:cubicBezTo>
                    <a:cubicBezTo>
                      <a:pt x="604" y="6620"/>
                      <a:pt x="788" y="6654"/>
                      <a:pt x="974" y="6654"/>
                    </a:cubicBezTo>
                    <a:cubicBezTo>
                      <a:pt x="1244" y="6654"/>
                      <a:pt x="1516" y="6581"/>
                      <a:pt x="1763" y="6433"/>
                    </a:cubicBezTo>
                    <a:lnTo>
                      <a:pt x="3537" y="4980"/>
                    </a:lnTo>
                    <a:lnTo>
                      <a:pt x="3906" y="4659"/>
                    </a:lnTo>
                    <a:lnTo>
                      <a:pt x="4347" y="4302"/>
                    </a:lnTo>
                    <a:cubicBezTo>
                      <a:pt x="4475" y="4198"/>
                      <a:pt x="4630" y="4142"/>
                      <a:pt x="4790" y="4142"/>
                    </a:cubicBezTo>
                    <a:cubicBezTo>
                      <a:pt x="4868" y="4142"/>
                      <a:pt x="4947" y="4155"/>
                      <a:pt x="5025" y="4183"/>
                    </a:cubicBezTo>
                    <a:lnTo>
                      <a:pt x="5621" y="4409"/>
                    </a:lnTo>
                    <a:lnTo>
                      <a:pt x="6764" y="1408"/>
                    </a:lnTo>
                    <a:lnTo>
                      <a:pt x="5252" y="634"/>
                    </a:lnTo>
                    <a:lnTo>
                      <a:pt x="4049" y="99"/>
                    </a:lnTo>
                    <a:cubicBezTo>
                      <a:pt x="3909" y="32"/>
                      <a:pt x="3759" y="0"/>
                      <a:pt x="361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4522;p79">
                <a:extLst>
                  <a:ext uri="{FF2B5EF4-FFF2-40B4-BE49-F238E27FC236}">
                    <a16:creationId xmlns:a16="http://schemas.microsoft.com/office/drawing/2014/main" id="{699F18C7-A173-56A8-0E02-61EA2679C895}"/>
                  </a:ext>
                </a:extLst>
              </p:cNvPr>
              <p:cNvSpPr/>
              <p:nvPr/>
            </p:nvSpPr>
            <p:spPr>
              <a:xfrm>
                <a:off x="359250" y="4372700"/>
                <a:ext cx="14025" cy="29175"/>
              </a:xfrm>
              <a:custGeom>
                <a:avLst/>
                <a:gdLst/>
                <a:ahLst/>
                <a:cxnLst/>
                <a:rect l="l" t="t" r="r" b="b"/>
                <a:pathLst>
                  <a:path w="561" h="1167" fill="none" extrusionOk="0">
                    <a:moveTo>
                      <a:pt x="560" y="1167"/>
                    </a:moveTo>
                    <a:cubicBezTo>
                      <a:pt x="299" y="631"/>
                      <a:pt x="287" y="524"/>
                      <a:pt x="1" y="0"/>
                    </a:cubicBezTo>
                    <a:cubicBezTo>
                      <a:pt x="25" y="36"/>
                      <a:pt x="25" y="48"/>
                      <a:pt x="37" y="8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4523;p79">
                <a:extLst>
                  <a:ext uri="{FF2B5EF4-FFF2-40B4-BE49-F238E27FC236}">
                    <a16:creationId xmlns:a16="http://schemas.microsoft.com/office/drawing/2014/main" id="{E77861F2-CBAE-CA07-D7D1-AAF52F59D4A3}"/>
                  </a:ext>
                </a:extLst>
              </p:cNvPr>
              <p:cNvSpPr/>
              <p:nvPr/>
            </p:nvSpPr>
            <p:spPr>
              <a:xfrm>
                <a:off x="349150" y="4383100"/>
                <a:ext cx="14300" cy="25025"/>
              </a:xfrm>
              <a:custGeom>
                <a:avLst/>
                <a:gdLst/>
                <a:ahLst/>
                <a:cxnLst/>
                <a:rect l="l" t="t" r="r" b="b"/>
                <a:pathLst>
                  <a:path w="572" h="1001" fill="none" extrusionOk="0">
                    <a:moveTo>
                      <a:pt x="572" y="1001"/>
                    </a:moveTo>
                    <a:cubicBezTo>
                      <a:pt x="298" y="525"/>
                      <a:pt x="274" y="47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4524;p79">
                <a:extLst>
                  <a:ext uri="{FF2B5EF4-FFF2-40B4-BE49-F238E27FC236}">
                    <a16:creationId xmlns:a16="http://schemas.microsoft.com/office/drawing/2014/main" id="{7F5DE28E-72C3-4801-EBAE-949F7D58EDA0}"/>
                  </a:ext>
                </a:extLst>
              </p:cNvPr>
              <p:cNvSpPr/>
              <p:nvPr/>
            </p:nvSpPr>
            <p:spPr>
              <a:xfrm>
                <a:off x="272650" y="4286000"/>
                <a:ext cx="132175" cy="163500"/>
              </a:xfrm>
              <a:custGeom>
                <a:avLst/>
                <a:gdLst/>
                <a:ahLst/>
                <a:cxnLst/>
                <a:rect l="l" t="t" r="r" b="b"/>
                <a:pathLst>
                  <a:path w="5287" h="6540" extrusionOk="0">
                    <a:moveTo>
                      <a:pt x="3638" y="0"/>
                    </a:moveTo>
                    <a:cubicBezTo>
                      <a:pt x="3278" y="0"/>
                      <a:pt x="2928" y="181"/>
                      <a:pt x="2727" y="492"/>
                    </a:cubicBezTo>
                    <a:lnTo>
                      <a:pt x="0" y="6302"/>
                    </a:lnTo>
                    <a:cubicBezTo>
                      <a:pt x="143" y="6409"/>
                      <a:pt x="286" y="6480"/>
                      <a:pt x="441" y="6540"/>
                    </a:cubicBezTo>
                    <a:lnTo>
                      <a:pt x="2727" y="1527"/>
                    </a:lnTo>
                    <a:cubicBezTo>
                      <a:pt x="2905" y="1563"/>
                      <a:pt x="3096" y="1587"/>
                      <a:pt x="3298" y="1599"/>
                    </a:cubicBezTo>
                    <a:cubicBezTo>
                      <a:pt x="3328" y="1600"/>
                      <a:pt x="3358" y="1600"/>
                      <a:pt x="3388" y="1600"/>
                    </a:cubicBezTo>
                    <a:cubicBezTo>
                      <a:pt x="3788" y="1600"/>
                      <a:pt x="4195" y="1524"/>
                      <a:pt x="4560" y="1325"/>
                    </a:cubicBezTo>
                    <a:cubicBezTo>
                      <a:pt x="4858" y="1170"/>
                      <a:pt x="5120" y="932"/>
                      <a:pt x="5287" y="634"/>
                    </a:cubicBezTo>
                    <a:lnTo>
                      <a:pt x="4084" y="99"/>
                    </a:lnTo>
                    <a:cubicBezTo>
                      <a:pt x="3940" y="32"/>
                      <a:pt x="3788" y="0"/>
                      <a:pt x="36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4525;p79">
                <a:extLst>
                  <a:ext uri="{FF2B5EF4-FFF2-40B4-BE49-F238E27FC236}">
                    <a16:creationId xmlns:a16="http://schemas.microsoft.com/office/drawing/2014/main" id="{5B35004E-1DA9-1863-20B2-F85A3D33FFA2}"/>
                  </a:ext>
                </a:extLst>
              </p:cNvPr>
              <p:cNvSpPr/>
              <p:nvPr/>
            </p:nvSpPr>
            <p:spPr>
              <a:xfrm>
                <a:off x="431300" y="4330725"/>
                <a:ext cx="223250" cy="153950"/>
              </a:xfrm>
              <a:custGeom>
                <a:avLst/>
                <a:gdLst/>
                <a:ahLst/>
                <a:cxnLst/>
                <a:rect l="l" t="t" r="r" b="b"/>
                <a:pathLst>
                  <a:path w="8930" h="6158" extrusionOk="0">
                    <a:moveTo>
                      <a:pt x="1227" y="0"/>
                    </a:moveTo>
                    <a:cubicBezTo>
                      <a:pt x="667" y="1322"/>
                      <a:pt x="429" y="2072"/>
                      <a:pt x="0" y="3036"/>
                    </a:cubicBezTo>
                    <a:cubicBezTo>
                      <a:pt x="619" y="3346"/>
                      <a:pt x="2405" y="4596"/>
                      <a:pt x="4263" y="5513"/>
                    </a:cubicBezTo>
                    <a:cubicBezTo>
                      <a:pt x="4665" y="5707"/>
                      <a:pt x="5745" y="6157"/>
                      <a:pt x="6688" y="6157"/>
                    </a:cubicBezTo>
                    <a:cubicBezTo>
                      <a:pt x="7252" y="6157"/>
                      <a:pt x="7767" y="5997"/>
                      <a:pt x="8061" y="5525"/>
                    </a:cubicBezTo>
                    <a:cubicBezTo>
                      <a:pt x="8930" y="4156"/>
                      <a:pt x="8739" y="3584"/>
                      <a:pt x="8096" y="3036"/>
                    </a:cubicBezTo>
                    <a:cubicBezTo>
                      <a:pt x="6572" y="1739"/>
                      <a:pt x="2655" y="524"/>
                      <a:pt x="2512" y="477"/>
                    </a:cubicBezTo>
                    <a:cubicBezTo>
                      <a:pt x="1929" y="227"/>
                      <a:pt x="1584" y="167"/>
                      <a:pt x="1227" y="0"/>
                    </a:cubicBezTo>
                    <a:close/>
                  </a:path>
                </a:pathLst>
              </a:custGeom>
              <a:solidFill>
                <a:srgbClr val="4B57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4526;p79">
                <a:extLst>
                  <a:ext uri="{FF2B5EF4-FFF2-40B4-BE49-F238E27FC236}">
                    <a16:creationId xmlns:a16="http://schemas.microsoft.com/office/drawing/2014/main" id="{F3E3F7CC-3D5F-4683-4EBB-188A8275A595}"/>
                  </a:ext>
                </a:extLst>
              </p:cNvPr>
              <p:cNvSpPr/>
              <p:nvPr/>
            </p:nvSpPr>
            <p:spPr>
              <a:xfrm>
                <a:off x="431000" y="4104200"/>
                <a:ext cx="463775" cy="509625"/>
              </a:xfrm>
              <a:custGeom>
                <a:avLst/>
                <a:gdLst/>
                <a:ahLst/>
                <a:cxnLst/>
                <a:rect l="l" t="t" r="r" b="b"/>
                <a:pathLst>
                  <a:path w="18551" h="20385" extrusionOk="0">
                    <a:moveTo>
                      <a:pt x="4382" y="1"/>
                    </a:moveTo>
                    <a:lnTo>
                      <a:pt x="4358" y="6299"/>
                    </a:lnTo>
                    <a:lnTo>
                      <a:pt x="4346" y="7787"/>
                    </a:lnTo>
                    <a:lnTo>
                      <a:pt x="4322" y="10169"/>
                    </a:lnTo>
                    <a:cubicBezTo>
                      <a:pt x="3346" y="9788"/>
                      <a:pt x="2572" y="9550"/>
                      <a:pt x="2512" y="9526"/>
                    </a:cubicBezTo>
                    <a:cubicBezTo>
                      <a:pt x="1929" y="9288"/>
                      <a:pt x="1584" y="9216"/>
                      <a:pt x="1227" y="9049"/>
                    </a:cubicBezTo>
                    <a:cubicBezTo>
                      <a:pt x="667" y="10371"/>
                      <a:pt x="429" y="11121"/>
                      <a:pt x="0" y="12086"/>
                    </a:cubicBezTo>
                    <a:cubicBezTo>
                      <a:pt x="619" y="12395"/>
                      <a:pt x="2417" y="13645"/>
                      <a:pt x="4263" y="14550"/>
                    </a:cubicBezTo>
                    <a:cubicBezTo>
                      <a:pt x="4668" y="14741"/>
                      <a:pt x="5727" y="15193"/>
                      <a:pt x="6680" y="15193"/>
                    </a:cubicBezTo>
                    <a:cubicBezTo>
                      <a:pt x="6692" y="15193"/>
                      <a:pt x="6703" y="15205"/>
                      <a:pt x="6727" y="15205"/>
                    </a:cubicBezTo>
                    <a:cubicBezTo>
                      <a:pt x="6817" y="15229"/>
                      <a:pt x="6906" y="15241"/>
                      <a:pt x="6993" y="15241"/>
                    </a:cubicBezTo>
                    <a:cubicBezTo>
                      <a:pt x="7291" y="15241"/>
                      <a:pt x="7574" y="15103"/>
                      <a:pt x="7823" y="14836"/>
                    </a:cubicBezTo>
                    <a:cubicBezTo>
                      <a:pt x="7894" y="14776"/>
                      <a:pt x="7954" y="14705"/>
                      <a:pt x="8013" y="14610"/>
                    </a:cubicBezTo>
                    <a:cubicBezTo>
                      <a:pt x="9894" y="12336"/>
                      <a:pt x="10597" y="4394"/>
                      <a:pt x="10597" y="4394"/>
                    </a:cubicBezTo>
                    <a:cubicBezTo>
                      <a:pt x="10597" y="4394"/>
                      <a:pt x="12121" y="10669"/>
                      <a:pt x="13466" y="13526"/>
                    </a:cubicBezTo>
                    <a:cubicBezTo>
                      <a:pt x="11335" y="14931"/>
                      <a:pt x="8906" y="16848"/>
                      <a:pt x="8823" y="16919"/>
                    </a:cubicBezTo>
                    <a:cubicBezTo>
                      <a:pt x="8311" y="17277"/>
                      <a:pt x="8073" y="17562"/>
                      <a:pt x="7751" y="17765"/>
                    </a:cubicBezTo>
                    <a:cubicBezTo>
                      <a:pt x="8597" y="18932"/>
                      <a:pt x="9109" y="19527"/>
                      <a:pt x="9716" y="20384"/>
                    </a:cubicBezTo>
                    <a:cubicBezTo>
                      <a:pt x="10311" y="20015"/>
                      <a:pt x="14300" y="17824"/>
                      <a:pt x="16026" y="16717"/>
                    </a:cubicBezTo>
                    <a:cubicBezTo>
                      <a:pt x="16383" y="16479"/>
                      <a:pt x="17276" y="15836"/>
                      <a:pt x="17776" y="15062"/>
                    </a:cubicBezTo>
                    <a:cubicBezTo>
                      <a:pt x="18253" y="14550"/>
                      <a:pt x="18550" y="13169"/>
                      <a:pt x="17657" y="9169"/>
                    </a:cubicBezTo>
                    <a:cubicBezTo>
                      <a:pt x="16348" y="3215"/>
                      <a:pt x="16145" y="298"/>
                      <a:pt x="16145" y="298"/>
                    </a:cubicBezTo>
                    <a:lnTo>
                      <a:pt x="4382"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4527;p79">
                <a:extLst>
                  <a:ext uri="{FF2B5EF4-FFF2-40B4-BE49-F238E27FC236}">
                    <a16:creationId xmlns:a16="http://schemas.microsoft.com/office/drawing/2014/main" id="{69AA99B3-4F63-BEB3-4247-0978A396F6DE}"/>
                  </a:ext>
                </a:extLst>
              </p:cNvPr>
              <p:cNvSpPr/>
              <p:nvPr/>
            </p:nvSpPr>
            <p:spPr>
              <a:xfrm>
                <a:off x="528625" y="3715325"/>
                <a:ext cx="321500" cy="417750"/>
              </a:xfrm>
              <a:custGeom>
                <a:avLst/>
                <a:gdLst/>
                <a:ahLst/>
                <a:cxnLst/>
                <a:rect l="l" t="t" r="r" b="b"/>
                <a:pathLst>
                  <a:path w="12860" h="16710" extrusionOk="0">
                    <a:moveTo>
                      <a:pt x="3365" y="1"/>
                    </a:moveTo>
                    <a:cubicBezTo>
                      <a:pt x="2706" y="1"/>
                      <a:pt x="2115" y="56"/>
                      <a:pt x="1655" y="185"/>
                    </a:cubicBezTo>
                    <a:cubicBezTo>
                      <a:pt x="953" y="375"/>
                      <a:pt x="572" y="732"/>
                      <a:pt x="703" y="1340"/>
                    </a:cubicBezTo>
                    <a:cubicBezTo>
                      <a:pt x="810" y="1852"/>
                      <a:pt x="763" y="3697"/>
                      <a:pt x="655" y="5900"/>
                    </a:cubicBezTo>
                    <a:lnTo>
                      <a:pt x="655" y="5912"/>
                    </a:lnTo>
                    <a:cubicBezTo>
                      <a:pt x="655" y="6114"/>
                      <a:pt x="643" y="6340"/>
                      <a:pt x="632" y="6555"/>
                    </a:cubicBezTo>
                    <a:cubicBezTo>
                      <a:pt x="572" y="7698"/>
                      <a:pt x="501" y="8900"/>
                      <a:pt x="417" y="10067"/>
                    </a:cubicBezTo>
                    <a:lnTo>
                      <a:pt x="382" y="10734"/>
                    </a:lnTo>
                    <a:cubicBezTo>
                      <a:pt x="179" y="13555"/>
                      <a:pt x="1" y="15925"/>
                      <a:pt x="1" y="15925"/>
                    </a:cubicBezTo>
                    <a:cubicBezTo>
                      <a:pt x="167" y="15972"/>
                      <a:pt x="322" y="15996"/>
                      <a:pt x="477" y="16044"/>
                    </a:cubicBezTo>
                    <a:cubicBezTo>
                      <a:pt x="1536" y="16294"/>
                      <a:pt x="2668" y="16461"/>
                      <a:pt x="3811" y="16568"/>
                    </a:cubicBezTo>
                    <a:cubicBezTo>
                      <a:pt x="4965" y="16670"/>
                      <a:pt x="6127" y="16710"/>
                      <a:pt x="7214" y="16710"/>
                    </a:cubicBezTo>
                    <a:cubicBezTo>
                      <a:pt x="8031" y="16710"/>
                      <a:pt x="8806" y="16687"/>
                      <a:pt x="9502" y="16651"/>
                    </a:cubicBezTo>
                    <a:cubicBezTo>
                      <a:pt x="10740" y="16615"/>
                      <a:pt x="11728" y="16520"/>
                      <a:pt x="12312" y="16461"/>
                    </a:cubicBezTo>
                    <a:cubicBezTo>
                      <a:pt x="12669" y="16437"/>
                      <a:pt x="12859" y="16401"/>
                      <a:pt x="12859" y="16401"/>
                    </a:cubicBezTo>
                    <a:cubicBezTo>
                      <a:pt x="12859" y="16401"/>
                      <a:pt x="12681" y="13972"/>
                      <a:pt x="12562" y="10996"/>
                    </a:cubicBezTo>
                    <a:cubicBezTo>
                      <a:pt x="12550" y="10579"/>
                      <a:pt x="12538" y="10150"/>
                      <a:pt x="12526" y="9722"/>
                    </a:cubicBezTo>
                    <a:cubicBezTo>
                      <a:pt x="12490" y="8817"/>
                      <a:pt x="12466" y="7876"/>
                      <a:pt x="12443" y="6948"/>
                    </a:cubicBezTo>
                    <a:cubicBezTo>
                      <a:pt x="12431" y="6495"/>
                      <a:pt x="12431" y="6043"/>
                      <a:pt x="12431" y="5602"/>
                    </a:cubicBezTo>
                    <a:lnTo>
                      <a:pt x="12431" y="5566"/>
                    </a:lnTo>
                    <a:cubicBezTo>
                      <a:pt x="12431" y="4769"/>
                      <a:pt x="12443" y="4007"/>
                      <a:pt x="12478" y="3316"/>
                    </a:cubicBezTo>
                    <a:cubicBezTo>
                      <a:pt x="12526" y="2268"/>
                      <a:pt x="11192" y="1554"/>
                      <a:pt x="10204" y="1102"/>
                    </a:cubicBezTo>
                    <a:cubicBezTo>
                      <a:pt x="10121" y="1078"/>
                      <a:pt x="10002" y="1030"/>
                      <a:pt x="9847" y="983"/>
                    </a:cubicBezTo>
                    <a:cubicBezTo>
                      <a:pt x="9442" y="863"/>
                      <a:pt x="8752" y="697"/>
                      <a:pt x="7954" y="542"/>
                    </a:cubicBezTo>
                    <a:cubicBezTo>
                      <a:pt x="7061" y="363"/>
                      <a:pt x="5989" y="185"/>
                      <a:pt x="4965" y="90"/>
                    </a:cubicBezTo>
                    <a:cubicBezTo>
                      <a:pt x="4410" y="33"/>
                      <a:pt x="3867" y="1"/>
                      <a:pt x="3365"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4528;p79">
                <a:extLst>
                  <a:ext uri="{FF2B5EF4-FFF2-40B4-BE49-F238E27FC236}">
                    <a16:creationId xmlns:a16="http://schemas.microsoft.com/office/drawing/2014/main" id="{194AE874-36F1-C709-BC55-2FDFFB0865B2}"/>
                  </a:ext>
                </a:extLst>
              </p:cNvPr>
              <p:cNvSpPr/>
              <p:nvPr/>
            </p:nvSpPr>
            <p:spPr>
              <a:xfrm>
                <a:off x="538450" y="3878875"/>
                <a:ext cx="303925" cy="121475"/>
              </a:xfrm>
              <a:custGeom>
                <a:avLst/>
                <a:gdLst/>
                <a:ahLst/>
                <a:cxnLst/>
                <a:rect l="l" t="t" r="r" b="b"/>
                <a:pathLst>
                  <a:path w="12157" h="4859" extrusionOk="0">
                    <a:moveTo>
                      <a:pt x="250" y="1"/>
                    </a:moveTo>
                    <a:cubicBezTo>
                      <a:pt x="191" y="1156"/>
                      <a:pt x="119" y="2358"/>
                      <a:pt x="36" y="3513"/>
                    </a:cubicBezTo>
                    <a:lnTo>
                      <a:pt x="0" y="4192"/>
                    </a:lnTo>
                    <a:cubicBezTo>
                      <a:pt x="2013" y="4505"/>
                      <a:pt x="4939" y="4858"/>
                      <a:pt x="7754" y="4858"/>
                    </a:cubicBezTo>
                    <a:cubicBezTo>
                      <a:pt x="8687" y="4858"/>
                      <a:pt x="9607" y="4819"/>
                      <a:pt x="10478" y="4727"/>
                    </a:cubicBezTo>
                    <a:cubicBezTo>
                      <a:pt x="11061" y="4668"/>
                      <a:pt x="11621" y="4573"/>
                      <a:pt x="12157" y="4454"/>
                    </a:cubicBezTo>
                    <a:cubicBezTo>
                      <a:pt x="12145" y="4037"/>
                      <a:pt x="12109" y="3620"/>
                      <a:pt x="12109" y="3180"/>
                    </a:cubicBezTo>
                    <a:cubicBezTo>
                      <a:pt x="12085" y="2275"/>
                      <a:pt x="12050" y="1334"/>
                      <a:pt x="12038" y="406"/>
                    </a:cubicBezTo>
                    <a:cubicBezTo>
                      <a:pt x="11645" y="465"/>
                      <a:pt x="11228" y="525"/>
                      <a:pt x="10811" y="572"/>
                    </a:cubicBezTo>
                    <a:lnTo>
                      <a:pt x="10787" y="572"/>
                    </a:lnTo>
                    <a:cubicBezTo>
                      <a:pt x="10168" y="644"/>
                      <a:pt x="9490" y="679"/>
                      <a:pt x="8823" y="691"/>
                    </a:cubicBezTo>
                    <a:cubicBezTo>
                      <a:pt x="8618" y="695"/>
                      <a:pt x="8411" y="697"/>
                      <a:pt x="8204" y="697"/>
                    </a:cubicBezTo>
                    <a:cubicBezTo>
                      <a:pt x="5302" y="697"/>
                      <a:pt x="2273" y="323"/>
                      <a:pt x="25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4529;p79">
                <a:extLst>
                  <a:ext uri="{FF2B5EF4-FFF2-40B4-BE49-F238E27FC236}">
                    <a16:creationId xmlns:a16="http://schemas.microsoft.com/office/drawing/2014/main" id="{BFCAA94C-CFFE-E2B8-7DF2-91EEA9E129E5}"/>
                  </a:ext>
                </a:extLst>
              </p:cNvPr>
              <p:cNvSpPr/>
              <p:nvPr/>
            </p:nvSpPr>
            <p:spPr>
              <a:xfrm>
                <a:off x="975350" y="3371075"/>
                <a:ext cx="125400" cy="140575"/>
              </a:xfrm>
              <a:custGeom>
                <a:avLst/>
                <a:gdLst/>
                <a:ahLst/>
                <a:cxnLst/>
                <a:rect l="l" t="t" r="r" b="b"/>
                <a:pathLst>
                  <a:path w="5016" h="5623" extrusionOk="0">
                    <a:moveTo>
                      <a:pt x="3479" y="1"/>
                    </a:moveTo>
                    <a:cubicBezTo>
                      <a:pt x="3360" y="1"/>
                      <a:pt x="3253" y="96"/>
                      <a:pt x="3158" y="179"/>
                    </a:cubicBezTo>
                    <a:cubicBezTo>
                      <a:pt x="2646" y="775"/>
                      <a:pt x="2408" y="1584"/>
                      <a:pt x="2194" y="2358"/>
                    </a:cubicBezTo>
                    <a:cubicBezTo>
                      <a:pt x="2313" y="1810"/>
                      <a:pt x="2396" y="1239"/>
                      <a:pt x="2408" y="679"/>
                    </a:cubicBezTo>
                    <a:cubicBezTo>
                      <a:pt x="2408" y="453"/>
                      <a:pt x="2372" y="179"/>
                      <a:pt x="2182" y="60"/>
                    </a:cubicBezTo>
                    <a:cubicBezTo>
                      <a:pt x="2137" y="37"/>
                      <a:pt x="2089" y="26"/>
                      <a:pt x="2041" y="26"/>
                    </a:cubicBezTo>
                    <a:cubicBezTo>
                      <a:pt x="1892" y="26"/>
                      <a:pt x="1735" y="122"/>
                      <a:pt x="1646" y="239"/>
                    </a:cubicBezTo>
                    <a:cubicBezTo>
                      <a:pt x="1527" y="417"/>
                      <a:pt x="1289" y="1703"/>
                      <a:pt x="1217" y="2465"/>
                    </a:cubicBezTo>
                    <a:cubicBezTo>
                      <a:pt x="1110" y="2239"/>
                      <a:pt x="943" y="1596"/>
                      <a:pt x="622" y="1477"/>
                    </a:cubicBezTo>
                    <a:cubicBezTo>
                      <a:pt x="571" y="1458"/>
                      <a:pt x="521" y="1449"/>
                      <a:pt x="471" y="1449"/>
                    </a:cubicBezTo>
                    <a:cubicBezTo>
                      <a:pt x="218" y="1449"/>
                      <a:pt x="1" y="1684"/>
                      <a:pt x="50" y="1953"/>
                    </a:cubicBezTo>
                    <a:cubicBezTo>
                      <a:pt x="158" y="2584"/>
                      <a:pt x="586" y="3073"/>
                      <a:pt x="396" y="4406"/>
                    </a:cubicBezTo>
                    <a:cubicBezTo>
                      <a:pt x="324" y="4906"/>
                      <a:pt x="670" y="5335"/>
                      <a:pt x="1098" y="5537"/>
                    </a:cubicBezTo>
                    <a:cubicBezTo>
                      <a:pt x="1219" y="5596"/>
                      <a:pt x="1340" y="5623"/>
                      <a:pt x="1460" y="5623"/>
                    </a:cubicBezTo>
                    <a:cubicBezTo>
                      <a:pt x="2135" y="5623"/>
                      <a:pt x="2790" y="4797"/>
                      <a:pt x="3265" y="4382"/>
                    </a:cubicBezTo>
                    <a:cubicBezTo>
                      <a:pt x="3777" y="3954"/>
                      <a:pt x="4503" y="3513"/>
                      <a:pt x="4920" y="2977"/>
                    </a:cubicBezTo>
                    <a:cubicBezTo>
                      <a:pt x="4992" y="2894"/>
                      <a:pt x="5015" y="2775"/>
                      <a:pt x="4944" y="2668"/>
                    </a:cubicBezTo>
                    <a:cubicBezTo>
                      <a:pt x="4898" y="2595"/>
                      <a:pt x="4826" y="2570"/>
                      <a:pt x="4752" y="2570"/>
                    </a:cubicBezTo>
                    <a:cubicBezTo>
                      <a:pt x="4691" y="2570"/>
                      <a:pt x="4628" y="2587"/>
                      <a:pt x="4575" y="2608"/>
                    </a:cubicBezTo>
                    <a:cubicBezTo>
                      <a:pt x="4134" y="2763"/>
                      <a:pt x="3694" y="3001"/>
                      <a:pt x="3337" y="3299"/>
                    </a:cubicBezTo>
                    <a:cubicBezTo>
                      <a:pt x="3860" y="2799"/>
                      <a:pt x="4349" y="2263"/>
                      <a:pt x="4789" y="1691"/>
                    </a:cubicBezTo>
                    <a:cubicBezTo>
                      <a:pt x="4861" y="1596"/>
                      <a:pt x="4908" y="1477"/>
                      <a:pt x="4908" y="1358"/>
                    </a:cubicBezTo>
                    <a:cubicBezTo>
                      <a:pt x="4917" y="1094"/>
                      <a:pt x="4745" y="983"/>
                      <a:pt x="4562" y="983"/>
                    </a:cubicBezTo>
                    <a:cubicBezTo>
                      <a:pt x="4506" y="983"/>
                      <a:pt x="4449" y="993"/>
                      <a:pt x="4396" y="1013"/>
                    </a:cubicBezTo>
                    <a:cubicBezTo>
                      <a:pt x="4253" y="1060"/>
                      <a:pt x="4146" y="1168"/>
                      <a:pt x="4027" y="1275"/>
                    </a:cubicBezTo>
                    <a:cubicBezTo>
                      <a:pt x="3598" y="1691"/>
                      <a:pt x="3194" y="2132"/>
                      <a:pt x="2836" y="2620"/>
                    </a:cubicBezTo>
                    <a:cubicBezTo>
                      <a:pt x="3253" y="2013"/>
                      <a:pt x="3551" y="1334"/>
                      <a:pt x="3718" y="620"/>
                    </a:cubicBezTo>
                    <a:cubicBezTo>
                      <a:pt x="3741" y="501"/>
                      <a:pt x="3777" y="358"/>
                      <a:pt x="3729" y="239"/>
                    </a:cubicBezTo>
                    <a:cubicBezTo>
                      <a:pt x="3694" y="120"/>
                      <a:pt x="3598" y="1"/>
                      <a:pt x="3479"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4530;p79">
                <a:extLst>
                  <a:ext uri="{FF2B5EF4-FFF2-40B4-BE49-F238E27FC236}">
                    <a16:creationId xmlns:a16="http://schemas.microsoft.com/office/drawing/2014/main" id="{2749C96C-46F8-8189-94FC-E0F1110B19B7}"/>
                  </a:ext>
                </a:extLst>
              </p:cNvPr>
              <p:cNvSpPr/>
              <p:nvPr/>
            </p:nvSpPr>
            <p:spPr>
              <a:xfrm>
                <a:off x="738475" y="3448175"/>
                <a:ext cx="313450" cy="441750"/>
              </a:xfrm>
              <a:custGeom>
                <a:avLst/>
                <a:gdLst/>
                <a:ahLst/>
                <a:cxnLst/>
                <a:rect l="l" t="t" r="r" b="b"/>
                <a:pathLst>
                  <a:path w="12538" h="17670" extrusionOk="0">
                    <a:moveTo>
                      <a:pt x="9216" y="0"/>
                    </a:moveTo>
                    <a:lnTo>
                      <a:pt x="6168" y="6942"/>
                    </a:lnTo>
                    <a:cubicBezTo>
                      <a:pt x="6168" y="6942"/>
                      <a:pt x="2727" y="10942"/>
                      <a:pt x="1358" y="11728"/>
                    </a:cubicBezTo>
                    <a:cubicBezTo>
                      <a:pt x="0" y="12514"/>
                      <a:pt x="2584" y="17669"/>
                      <a:pt x="2584" y="17669"/>
                    </a:cubicBezTo>
                    <a:cubicBezTo>
                      <a:pt x="2584" y="17669"/>
                      <a:pt x="6180" y="14681"/>
                      <a:pt x="9704" y="8680"/>
                    </a:cubicBezTo>
                    <a:cubicBezTo>
                      <a:pt x="9704" y="8680"/>
                      <a:pt x="11049" y="6287"/>
                      <a:pt x="12538" y="2215"/>
                    </a:cubicBezTo>
                    <a:lnTo>
                      <a:pt x="9216"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4531;p79">
                <a:extLst>
                  <a:ext uri="{FF2B5EF4-FFF2-40B4-BE49-F238E27FC236}">
                    <a16:creationId xmlns:a16="http://schemas.microsoft.com/office/drawing/2014/main" id="{A8B5BE03-EDB8-6171-4E57-89B3A4C1A6A4}"/>
                  </a:ext>
                </a:extLst>
              </p:cNvPr>
              <p:cNvSpPr/>
              <p:nvPr/>
            </p:nvSpPr>
            <p:spPr>
              <a:xfrm>
                <a:off x="178800" y="3374200"/>
                <a:ext cx="124225" cy="137350"/>
              </a:xfrm>
              <a:custGeom>
                <a:avLst/>
                <a:gdLst/>
                <a:ahLst/>
                <a:cxnLst/>
                <a:rect l="l" t="t" r="r" b="b"/>
                <a:pathLst>
                  <a:path w="4969" h="5494" extrusionOk="0">
                    <a:moveTo>
                      <a:pt x="2782" y="0"/>
                    </a:moveTo>
                    <a:cubicBezTo>
                      <a:pt x="2718" y="0"/>
                      <a:pt x="2656" y="17"/>
                      <a:pt x="2599" y="54"/>
                    </a:cubicBezTo>
                    <a:cubicBezTo>
                      <a:pt x="2421" y="185"/>
                      <a:pt x="2421" y="459"/>
                      <a:pt x="2444" y="685"/>
                    </a:cubicBezTo>
                    <a:cubicBezTo>
                      <a:pt x="2516" y="1233"/>
                      <a:pt x="2659" y="1781"/>
                      <a:pt x="2837" y="2316"/>
                    </a:cubicBezTo>
                    <a:cubicBezTo>
                      <a:pt x="2540" y="1578"/>
                      <a:pt x="2218" y="804"/>
                      <a:pt x="1623" y="269"/>
                    </a:cubicBezTo>
                    <a:cubicBezTo>
                      <a:pt x="1546" y="180"/>
                      <a:pt x="1438" y="113"/>
                      <a:pt x="1328" y="113"/>
                    </a:cubicBezTo>
                    <a:cubicBezTo>
                      <a:pt x="1319" y="113"/>
                      <a:pt x="1310" y="113"/>
                      <a:pt x="1301" y="114"/>
                    </a:cubicBezTo>
                    <a:cubicBezTo>
                      <a:pt x="1182" y="126"/>
                      <a:pt x="1087" y="269"/>
                      <a:pt x="1075" y="388"/>
                    </a:cubicBezTo>
                    <a:cubicBezTo>
                      <a:pt x="1063" y="519"/>
                      <a:pt x="1087" y="638"/>
                      <a:pt x="1135" y="757"/>
                    </a:cubicBezTo>
                    <a:cubicBezTo>
                      <a:pt x="1373" y="1459"/>
                      <a:pt x="1742" y="2090"/>
                      <a:pt x="2218" y="2662"/>
                    </a:cubicBezTo>
                    <a:cubicBezTo>
                      <a:pt x="1825" y="2233"/>
                      <a:pt x="1373" y="1816"/>
                      <a:pt x="897" y="1459"/>
                    </a:cubicBezTo>
                    <a:cubicBezTo>
                      <a:pt x="778" y="1364"/>
                      <a:pt x="659" y="1281"/>
                      <a:pt x="516" y="1245"/>
                    </a:cubicBezTo>
                    <a:cubicBezTo>
                      <a:pt x="482" y="1238"/>
                      <a:pt x="447" y="1234"/>
                      <a:pt x="412" y="1234"/>
                    </a:cubicBezTo>
                    <a:cubicBezTo>
                      <a:pt x="209" y="1234"/>
                      <a:pt x="1" y="1356"/>
                      <a:pt x="51" y="1650"/>
                    </a:cubicBezTo>
                    <a:cubicBezTo>
                      <a:pt x="75" y="1769"/>
                      <a:pt x="135" y="1876"/>
                      <a:pt x="218" y="1959"/>
                    </a:cubicBezTo>
                    <a:cubicBezTo>
                      <a:pt x="706" y="2495"/>
                      <a:pt x="1242" y="2971"/>
                      <a:pt x="1825" y="3412"/>
                    </a:cubicBezTo>
                    <a:cubicBezTo>
                      <a:pt x="1421" y="3150"/>
                      <a:pt x="968" y="2971"/>
                      <a:pt x="516" y="2864"/>
                    </a:cubicBezTo>
                    <a:cubicBezTo>
                      <a:pt x="468" y="2856"/>
                      <a:pt x="419" y="2850"/>
                      <a:pt x="372" y="2850"/>
                    </a:cubicBezTo>
                    <a:cubicBezTo>
                      <a:pt x="278" y="2850"/>
                      <a:pt x="190" y="2876"/>
                      <a:pt x="135" y="2971"/>
                    </a:cubicBezTo>
                    <a:cubicBezTo>
                      <a:pt x="99" y="3078"/>
                      <a:pt x="123" y="3209"/>
                      <a:pt x="194" y="3293"/>
                    </a:cubicBezTo>
                    <a:cubicBezTo>
                      <a:pt x="659" y="3769"/>
                      <a:pt x="1432" y="4126"/>
                      <a:pt x="1992" y="4448"/>
                    </a:cubicBezTo>
                    <a:cubicBezTo>
                      <a:pt x="2493" y="4795"/>
                      <a:pt x="3182" y="5493"/>
                      <a:pt x="3831" y="5493"/>
                    </a:cubicBezTo>
                    <a:cubicBezTo>
                      <a:pt x="3983" y="5493"/>
                      <a:pt x="4133" y="5455"/>
                      <a:pt x="4278" y="5364"/>
                    </a:cubicBezTo>
                    <a:cubicBezTo>
                      <a:pt x="4683" y="5114"/>
                      <a:pt x="4969" y="4650"/>
                      <a:pt x="4850" y="4174"/>
                    </a:cubicBezTo>
                    <a:cubicBezTo>
                      <a:pt x="4516" y="2864"/>
                      <a:pt x="4885" y="2328"/>
                      <a:pt x="4921" y="1697"/>
                    </a:cubicBezTo>
                    <a:cubicBezTo>
                      <a:pt x="4939" y="1438"/>
                      <a:pt x="4741" y="1243"/>
                      <a:pt x="4512" y="1243"/>
                    </a:cubicBezTo>
                    <a:cubicBezTo>
                      <a:pt x="4447" y="1243"/>
                      <a:pt x="4379" y="1258"/>
                      <a:pt x="4314" y="1293"/>
                    </a:cubicBezTo>
                    <a:cubicBezTo>
                      <a:pt x="3992" y="1435"/>
                      <a:pt x="3909" y="2090"/>
                      <a:pt x="3814" y="2328"/>
                    </a:cubicBezTo>
                    <a:cubicBezTo>
                      <a:pt x="3659" y="1590"/>
                      <a:pt x="3278" y="340"/>
                      <a:pt x="3147" y="173"/>
                    </a:cubicBezTo>
                    <a:cubicBezTo>
                      <a:pt x="3057" y="76"/>
                      <a:pt x="2918" y="0"/>
                      <a:pt x="2782"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4532;p79">
                <a:extLst>
                  <a:ext uri="{FF2B5EF4-FFF2-40B4-BE49-F238E27FC236}">
                    <a16:creationId xmlns:a16="http://schemas.microsoft.com/office/drawing/2014/main" id="{1BEF5AF9-E0D4-167C-F06E-FB846ABDBA61}"/>
                  </a:ext>
                </a:extLst>
              </p:cNvPr>
              <p:cNvSpPr/>
              <p:nvPr/>
            </p:nvSpPr>
            <p:spPr>
              <a:xfrm>
                <a:off x="240800" y="3443400"/>
                <a:ext cx="364650" cy="426275"/>
              </a:xfrm>
              <a:custGeom>
                <a:avLst/>
                <a:gdLst/>
                <a:ahLst/>
                <a:cxnLst/>
                <a:rect l="l" t="t" r="r" b="b"/>
                <a:pathLst>
                  <a:path w="14586" h="17051" extrusionOk="0">
                    <a:moveTo>
                      <a:pt x="2965" y="1"/>
                    </a:moveTo>
                    <a:lnTo>
                      <a:pt x="2227" y="656"/>
                    </a:lnTo>
                    <a:lnTo>
                      <a:pt x="345" y="2358"/>
                    </a:lnTo>
                    <a:lnTo>
                      <a:pt x="0" y="2680"/>
                    </a:lnTo>
                    <a:cubicBezTo>
                      <a:pt x="2048" y="6466"/>
                      <a:pt x="4108" y="9085"/>
                      <a:pt x="4108" y="9085"/>
                    </a:cubicBezTo>
                    <a:cubicBezTo>
                      <a:pt x="7632" y="13514"/>
                      <a:pt x="11002" y="16003"/>
                      <a:pt x="12145" y="16789"/>
                    </a:cubicBezTo>
                    <a:cubicBezTo>
                      <a:pt x="12156" y="16789"/>
                      <a:pt x="12156" y="16801"/>
                      <a:pt x="12168" y="16801"/>
                    </a:cubicBezTo>
                    <a:cubicBezTo>
                      <a:pt x="12430" y="16967"/>
                      <a:pt x="12561" y="17051"/>
                      <a:pt x="12561" y="17051"/>
                    </a:cubicBezTo>
                    <a:cubicBezTo>
                      <a:pt x="12561" y="17051"/>
                      <a:pt x="12585" y="16967"/>
                      <a:pt x="12645" y="16812"/>
                    </a:cubicBezTo>
                    <a:cubicBezTo>
                      <a:pt x="13049" y="15789"/>
                      <a:pt x="14585" y="11669"/>
                      <a:pt x="13288" y="11133"/>
                    </a:cubicBezTo>
                    <a:cubicBezTo>
                      <a:pt x="13240" y="11109"/>
                      <a:pt x="13204" y="11098"/>
                      <a:pt x="13157" y="11074"/>
                    </a:cubicBezTo>
                    <a:cubicBezTo>
                      <a:pt x="11573" y="10312"/>
                      <a:pt x="7513" y="6847"/>
                      <a:pt x="7513" y="6847"/>
                    </a:cubicBezTo>
                    <a:lnTo>
                      <a:pt x="2965"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4533;p79">
                <a:extLst>
                  <a:ext uri="{FF2B5EF4-FFF2-40B4-BE49-F238E27FC236}">
                    <a16:creationId xmlns:a16="http://schemas.microsoft.com/office/drawing/2014/main" id="{E74BEBDF-292A-39F8-E1E2-C8574E470E2C}"/>
                  </a:ext>
                </a:extLst>
              </p:cNvPr>
              <p:cNvSpPr/>
              <p:nvPr/>
            </p:nvSpPr>
            <p:spPr>
              <a:xfrm>
                <a:off x="651550" y="3698500"/>
                <a:ext cx="76225" cy="67750"/>
              </a:xfrm>
              <a:custGeom>
                <a:avLst/>
                <a:gdLst/>
                <a:ahLst/>
                <a:cxnLst/>
                <a:rect l="l" t="t" r="r" b="b"/>
                <a:pathLst>
                  <a:path w="3049" h="2710" extrusionOk="0">
                    <a:moveTo>
                      <a:pt x="72" y="1"/>
                    </a:moveTo>
                    <a:lnTo>
                      <a:pt x="1" y="1334"/>
                    </a:lnTo>
                    <a:cubicBezTo>
                      <a:pt x="60" y="1989"/>
                      <a:pt x="537" y="2548"/>
                      <a:pt x="1215" y="2679"/>
                    </a:cubicBezTo>
                    <a:cubicBezTo>
                      <a:pt x="1316" y="2700"/>
                      <a:pt x="1417" y="2710"/>
                      <a:pt x="1516" y="2710"/>
                    </a:cubicBezTo>
                    <a:cubicBezTo>
                      <a:pt x="2224" y="2710"/>
                      <a:pt x="2855" y="2209"/>
                      <a:pt x="3001" y="1489"/>
                    </a:cubicBezTo>
                    <a:cubicBezTo>
                      <a:pt x="3037" y="1358"/>
                      <a:pt x="3049" y="1"/>
                      <a:pt x="3049"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4534;p79">
                <a:extLst>
                  <a:ext uri="{FF2B5EF4-FFF2-40B4-BE49-F238E27FC236}">
                    <a16:creationId xmlns:a16="http://schemas.microsoft.com/office/drawing/2014/main" id="{6E24733C-7332-0F6A-9AD7-FC516E449853}"/>
                  </a:ext>
                </a:extLst>
              </p:cNvPr>
              <p:cNvSpPr/>
              <p:nvPr/>
            </p:nvSpPr>
            <p:spPr>
              <a:xfrm>
                <a:off x="621800" y="3536850"/>
                <a:ext cx="136050" cy="180725"/>
              </a:xfrm>
              <a:custGeom>
                <a:avLst/>
                <a:gdLst/>
                <a:ahLst/>
                <a:cxnLst/>
                <a:rect l="l" t="t" r="r" b="b"/>
                <a:pathLst>
                  <a:path w="5442" h="7229" extrusionOk="0">
                    <a:moveTo>
                      <a:pt x="2823" y="1"/>
                    </a:moveTo>
                    <a:cubicBezTo>
                      <a:pt x="2791" y="1"/>
                      <a:pt x="2759" y="1"/>
                      <a:pt x="2727" y="1"/>
                    </a:cubicBezTo>
                    <a:cubicBezTo>
                      <a:pt x="1215" y="13"/>
                      <a:pt x="0" y="680"/>
                      <a:pt x="12" y="4133"/>
                    </a:cubicBezTo>
                    <a:cubicBezTo>
                      <a:pt x="24" y="6133"/>
                      <a:pt x="1250" y="7229"/>
                      <a:pt x="2739" y="7229"/>
                    </a:cubicBezTo>
                    <a:cubicBezTo>
                      <a:pt x="4227" y="7217"/>
                      <a:pt x="5441" y="6109"/>
                      <a:pt x="5429" y="4109"/>
                    </a:cubicBezTo>
                    <a:cubicBezTo>
                      <a:pt x="5418" y="556"/>
                      <a:pt x="4266" y="1"/>
                      <a:pt x="282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4535;p79">
                <a:extLst>
                  <a:ext uri="{FF2B5EF4-FFF2-40B4-BE49-F238E27FC236}">
                    <a16:creationId xmlns:a16="http://schemas.microsoft.com/office/drawing/2014/main" id="{B99EAB86-9BF4-E45D-C3E4-781D39229A4B}"/>
                  </a:ext>
                </a:extLst>
              </p:cNvPr>
              <p:cNvSpPr/>
              <p:nvPr/>
            </p:nvSpPr>
            <p:spPr>
              <a:xfrm>
                <a:off x="612575" y="3515150"/>
                <a:ext cx="161650" cy="110150"/>
              </a:xfrm>
              <a:custGeom>
                <a:avLst/>
                <a:gdLst/>
                <a:ahLst/>
                <a:cxnLst/>
                <a:rect l="l" t="t" r="r" b="b"/>
                <a:pathLst>
                  <a:path w="6466" h="4406" extrusionOk="0">
                    <a:moveTo>
                      <a:pt x="4358" y="0"/>
                    </a:moveTo>
                    <a:cubicBezTo>
                      <a:pt x="3572" y="0"/>
                      <a:pt x="2500" y="560"/>
                      <a:pt x="1703" y="643"/>
                    </a:cubicBezTo>
                    <a:cubicBezTo>
                      <a:pt x="1696" y="644"/>
                      <a:pt x="1688" y="644"/>
                      <a:pt x="1681" y="644"/>
                    </a:cubicBezTo>
                    <a:cubicBezTo>
                      <a:pt x="1487" y="644"/>
                      <a:pt x="1214" y="485"/>
                      <a:pt x="938" y="485"/>
                    </a:cubicBezTo>
                    <a:cubicBezTo>
                      <a:pt x="699" y="485"/>
                      <a:pt x="457" y="604"/>
                      <a:pt x="262" y="1048"/>
                    </a:cubicBezTo>
                    <a:cubicBezTo>
                      <a:pt x="60" y="1524"/>
                      <a:pt x="0" y="1941"/>
                      <a:pt x="262" y="2774"/>
                    </a:cubicBezTo>
                    <a:cubicBezTo>
                      <a:pt x="417" y="3263"/>
                      <a:pt x="369" y="3906"/>
                      <a:pt x="476" y="4406"/>
                    </a:cubicBezTo>
                    <a:cubicBezTo>
                      <a:pt x="893" y="3882"/>
                      <a:pt x="1107" y="2953"/>
                      <a:pt x="1048" y="2274"/>
                    </a:cubicBezTo>
                    <a:lnTo>
                      <a:pt x="1048" y="2274"/>
                    </a:lnTo>
                    <a:cubicBezTo>
                      <a:pt x="1554" y="2486"/>
                      <a:pt x="2392" y="2635"/>
                      <a:pt x="3239" y="2635"/>
                    </a:cubicBezTo>
                    <a:cubicBezTo>
                      <a:pt x="3966" y="2635"/>
                      <a:pt x="4700" y="2525"/>
                      <a:pt x="5239" y="2251"/>
                    </a:cubicBezTo>
                    <a:lnTo>
                      <a:pt x="5239" y="2251"/>
                    </a:lnTo>
                    <a:cubicBezTo>
                      <a:pt x="5072" y="2989"/>
                      <a:pt x="5370" y="3906"/>
                      <a:pt x="5929" y="4406"/>
                    </a:cubicBezTo>
                    <a:cubicBezTo>
                      <a:pt x="6037" y="4096"/>
                      <a:pt x="5882" y="3548"/>
                      <a:pt x="6275" y="1858"/>
                    </a:cubicBezTo>
                    <a:cubicBezTo>
                      <a:pt x="6465" y="1024"/>
                      <a:pt x="5572" y="0"/>
                      <a:pt x="4358" y="0"/>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4536;p79">
                <a:extLst>
                  <a:ext uri="{FF2B5EF4-FFF2-40B4-BE49-F238E27FC236}">
                    <a16:creationId xmlns:a16="http://schemas.microsoft.com/office/drawing/2014/main" id="{B3D34382-04D2-1070-500C-8C1F177990E5}"/>
                  </a:ext>
                </a:extLst>
              </p:cNvPr>
              <p:cNvSpPr/>
              <p:nvPr/>
            </p:nvSpPr>
            <p:spPr>
              <a:xfrm>
                <a:off x="620900" y="3639400"/>
                <a:ext cx="140825" cy="79450"/>
              </a:xfrm>
              <a:custGeom>
                <a:avLst/>
                <a:gdLst/>
                <a:ahLst/>
                <a:cxnLst/>
                <a:rect l="l" t="t" r="r" b="b"/>
                <a:pathLst>
                  <a:path w="5633" h="3178" extrusionOk="0">
                    <a:moveTo>
                      <a:pt x="72" y="1"/>
                    </a:moveTo>
                    <a:cubicBezTo>
                      <a:pt x="26" y="1"/>
                      <a:pt x="0" y="126"/>
                      <a:pt x="0" y="126"/>
                    </a:cubicBezTo>
                    <a:cubicBezTo>
                      <a:pt x="84" y="674"/>
                      <a:pt x="143" y="1329"/>
                      <a:pt x="334" y="1924"/>
                    </a:cubicBezTo>
                    <a:cubicBezTo>
                      <a:pt x="560" y="2579"/>
                      <a:pt x="1251" y="3115"/>
                      <a:pt x="1953" y="3138"/>
                    </a:cubicBezTo>
                    <a:cubicBezTo>
                      <a:pt x="2439" y="3158"/>
                      <a:pt x="2957" y="3177"/>
                      <a:pt x="3422" y="3177"/>
                    </a:cubicBezTo>
                    <a:cubicBezTo>
                      <a:pt x="3527" y="3177"/>
                      <a:pt x="3629" y="3176"/>
                      <a:pt x="3727" y="3174"/>
                    </a:cubicBezTo>
                    <a:cubicBezTo>
                      <a:pt x="4275" y="3162"/>
                      <a:pt x="4930" y="2567"/>
                      <a:pt x="5156" y="2043"/>
                    </a:cubicBezTo>
                    <a:cubicBezTo>
                      <a:pt x="5584" y="1031"/>
                      <a:pt x="5632" y="162"/>
                      <a:pt x="5632" y="162"/>
                    </a:cubicBezTo>
                    <a:lnTo>
                      <a:pt x="5632" y="162"/>
                    </a:lnTo>
                    <a:lnTo>
                      <a:pt x="5430" y="186"/>
                    </a:lnTo>
                    <a:cubicBezTo>
                      <a:pt x="5299" y="781"/>
                      <a:pt x="4894" y="983"/>
                      <a:pt x="4894" y="983"/>
                    </a:cubicBezTo>
                    <a:cubicBezTo>
                      <a:pt x="4366" y="665"/>
                      <a:pt x="3691" y="528"/>
                      <a:pt x="2998" y="528"/>
                    </a:cubicBezTo>
                    <a:cubicBezTo>
                      <a:pt x="2161" y="528"/>
                      <a:pt x="1296" y="729"/>
                      <a:pt x="631" y="1055"/>
                    </a:cubicBezTo>
                    <a:cubicBezTo>
                      <a:pt x="631" y="1055"/>
                      <a:pt x="334" y="638"/>
                      <a:pt x="167" y="150"/>
                    </a:cubicBezTo>
                    <a:cubicBezTo>
                      <a:pt x="130" y="37"/>
                      <a:pt x="98" y="1"/>
                      <a:pt x="72" y="1"/>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4537;p79">
                <a:extLst>
                  <a:ext uri="{FF2B5EF4-FFF2-40B4-BE49-F238E27FC236}">
                    <a16:creationId xmlns:a16="http://schemas.microsoft.com/office/drawing/2014/main" id="{1CE1D6AB-51E6-CC4D-84DE-906972875226}"/>
                  </a:ext>
                </a:extLst>
              </p:cNvPr>
              <p:cNvSpPr/>
              <p:nvPr/>
            </p:nvSpPr>
            <p:spPr>
              <a:xfrm>
                <a:off x="656025" y="3612175"/>
                <a:ext cx="11925" cy="17900"/>
              </a:xfrm>
              <a:custGeom>
                <a:avLst/>
                <a:gdLst/>
                <a:ahLst/>
                <a:cxnLst/>
                <a:rect l="l" t="t" r="r" b="b"/>
                <a:pathLst>
                  <a:path w="477" h="716" extrusionOk="0">
                    <a:moveTo>
                      <a:pt x="239" y="1"/>
                    </a:moveTo>
                    <a:cubicBezTo>
                      <a:pt x="108" y="1"/>
                      <a:pt x="0" y="167"/>
                      <a:pt x="0" y="358"/>
                    </a:cubicBezTo>
                    <a:cubicBezTo>
                      <a:pt x="0" y="560"/>
                      <a:pt x="108" y="715"/>
                      <a:pt x="239" y="715"/>
                    </a:cubicBezTo>
                    <a:cubicBezTo>
                      <a:pt x="369" y="715"/>
                      <a:pt x="477" y="560"/>
                      <a:pt x="477" y="358"/>
                    </a:cubicBezTo>
                    <a:cubicBezTo>
                      <a:pt x="477" y="167"/>
                      <a:pt x="369" y="1"/>
                      <a:pt x="23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4538;p79">
                <a:extLst>
                  <a:ext uri="{FF2B5EF4-FFF2-40B4-BE49-F238E27FC236}">
                    <a16:creationId xmlns:a16="http://schemas.microsoft.com/office/drawing/2014/main" id="{BED363E5-2010-9873-63ED-5C185E47238C}"/>
                  </a:ext>
                </a:extLst>
              </p:cNvPr>
              <p:cNvSpPr/>
              <p:nvPr/>
            </p:nvSpPr>
            <p:spPr>
              <a:xfrm>
                <a:off x="713175" y="3612175"/>
                <a:ext cx="11925" cy="17900"/>
              </a:xfrm>
              <a:custGeom>
                <a:avLst/>
                <a:gdLst/>
                <a:ahLst/>
                <a:cxnLst/>
                <a:rect l="l" t="t" r="r" b="b"/>
                <a:pathLst>
                  <a:path w="477" h="716" extrusionOk="0">
                    <a:moveTo>
                      <a:pt x="239" y="1"/>
                    </a:moveTo>
                    <a:cubicBezTo>
                      <a:pt x="108" y="1"/>
                      <a:pt x="0" y="167"/>
                      <a:pt x="0" y="358"/>
                    </a:cubicBezTo>
                    <a:cubicBezTo>
                      <a:pt x="0" y="560"/>
                      <a:pt x="108" y="715"/>
                      <a:pt x="239" y="715"/>
                    </a:cubicBezTo>
                    <a:cubicBezTo>
                      <a:pt x="381" y="715"/>
                      <a:pt x="477" y="560"/>
                      <a:pt x="477" y="358"/>
                    </a:cubicBezTo>
                    <a:cubicBezTo>
                      <a:pt x="477" y="167"/>
                      <a:pt x="358" y="1"/>
                      <a:pt x="23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4539;p79">
                <a:extLst>
                  <a:ext uri="{FF2B5EF4-FFF2-40B4-BE49-F238E27FC236}">
                    <a16:creationId xmlns:a16="http://schemas.microsoft.com/office/drawing/2014/main" id="{7E1B33D2-5FDF-7187-4C3B-4E721EB3B70E}"/>
                  </a:ext>
                </a:extLst>
              </p:cNvPr>
              <p:cNvSpPr/>
              <p:nvPr/>
            </p:nvSpPr>
            <p:spPr>
              <a:xfrm>
                <a:off x="686375" y="3611300"/>
                <a:ext cx="8950" cy="38700"/>
              </a:xfrm>
              <a:custGeom>
                <a:avLst/>
                <a:gdLst/>
                <a:ahLst/>
                <a:cxnLst/>
                <a:rect l="l" t="t" r="r" b="b"/>
                <a:pathLst>
                  <a:path w="358" h="1548" fill="none" extrusionOk="0">
                    <a:moveTo>
                      <a:pt x="156" y="0"/>
                    </a:moveTo>
                    <a:cubicBezTo>
                      <a:pt x="227" y="381"/>
                      <a:pt x="298" y="786"/>
                      <a:pt x="346" y="1191"/>
                    </a:cubicBezTo>
                    <a:cubicBezTo>
                      <a:pt x="358" y="1262"/>
                      <a:pt x="358" y="1334"/>
                      <a:pt x="334" y="1405"/>
                    </a:cubicBezTo>
                    <a:cubicBezTo>
                      <a:pt x="275" y="1512"/>
                      <a:pt x="120" y="1548"/>
                      <a:pt x="1" y="1524"/>
                    </a:cubicBezTo>
                  </a:path>
                </a:pathLst>
              </a:custGeom>
              <a:noFill/>
              <a:ln w="9525" cap="rnd" cmpd="sng">
                <a:solidFill>
                  <a:srgbClr val="383838"/>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4540;p79">
                <a:extLst>
                  <a:ext uri="{FF2B5EF4-FFF2-40B4-BE49-F238E27FC236}">
                    <a16:creationId xmlns:a16="http://schemas.microsoft.com/office/drawing/2014/main" id="{F960CF82-E2AB-FCB2-E106-C0D527D35133}"/>
                  </a:ext>
                </a:extLst>
              </p:cNvPr>
              <p:cNvSpPr/>
              <p:nvPr/>
            </p:nvSpPr>
            <p:spPr>
              <a:xfrm>
                <a:off x="708700" y="3597300"/>
                <a:ext cx="21175" cy="9250"/>
              </a:xfrm>
              <a:custGeom>
                <a:avLst/>
                <a:gdLst/>
                <a:ahLst/>
                <a:cxnLst/>
                <a:rect l="l" t="t" r="r" b="b"/>
                <a:pathLst>
                  <a:path w="847" h="370" extrusionOk="0">
                    <a:moveTo>
                      <a:pt x="548" y="84"/>
                    </a:moveTo>
                    <a:cubicBezTo>
                      <a:pt x="644" y="108"/>
                      <a:pt x="727" y="143"/>
                      <a:pt x="787" y="215"/>
                    </a:cubicBezTo>
                    <a:cubicBezTo>
                      <a:pt x="822" y="239"/>
                      <a:pt x="846" y="298"/>
                      <a:pt x="822" y="334"/>
                    </a:cubicBezTo>
                    <a:cubicBezTo>
                      <a:pt x="787" y="370"/>
                      <a:pt x="715" y="358"/>
                      <a:pt x="668" y="346"/>
                    </a:cubicBezTo>
                    <a:cubicBezTo>
                      <a:pt x="548" y="310"/>
                      <a:pt x="418" y="298"/>
                      <a:pt x="298" y="298"/>
                    </a:cubicBezTo>
                    <a:cubicBezTo>
                      <a:pt x="227" y="298"/>
                      <a:pt x="156" y="322"/>
                      <a:pt x="96" y="274"/>
                    </a:cubicBezTo>
                    <a:cubicBezTo>
                      <a:pt x="1" y="191"/>
                      <a:pt x="48" y="60"/>
                      <a:pt x="132" y="36"/>
                    </a:cubicBezTo>
                    <a:cubicBezTo>
                      <a:pt x="239" y="0"/>
                      <a:pt x="453" y="48"/>
                      <a:pt x="548" y="84"/>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4541;p79">
                <a:extLst>
                  <a:ext uri="{FF2B5EF4-FFF2-40B4-BE49-F238E27FC236}">
                    <a16:creationId xmlns:a16="http://schemas.microsoft.com/office/drawing/2014/main" id="{54823DA4-4C89-9A82-433B-CF63B1A86EEA}"/>
                  </a:ext>
                </a:extLst>
              </p:cNvPr>
              <p:cNvSpPr/>
              <p:nvPr/>
            </p:nvSpPr>
            <p:spPr>
              <a:xfrm>
                <a:off x="650675" y="3595800"/>
                <a:ext cx="20850" cy="9850"/>
              </a:xfrm>
              <a:custGeom>
                <a:avLst/>
                <a:gdLst/>
                <a:ahLst/>
                <a:cxnLst/>
                <a:rect l="l" t="t" r="r" b="b"/>
                <a:pathLst>
                  <a:path w="834" h="394" extrusionOk="0">
                    <a:moveTo>
                      <a:pt x="274" y="96"/>
                    </a:moveTo>
                    <a:cubicBezTo>
                      <a:pt x="179" y="120"/>
                      <a:pt x="107" y="168"/>
                      <a:pt x="48" y="227"/>
                    </a:cubicBezTo>
                    <a:cubicBezTo>
                      <a:pt x="24" y="263"/>
                      <a:pt x="0" y="322"/>
                      <a:pt x="24" y="346"/>
                    </a:cubicBezTo>
                    <a:cubicBezTo>
                      <a:pt x="48" y="394"/>
                      <a:pt x="119" y="382"/>
                      <a:pt x="167" y="358"/>
                    </a:cubicBezTo>
                    <a:cubicBezTo>
                      <a:pt x="286" y="322"/>
                      <a:pt x="405" y="299"/>
                      <a:pt x="536" y="299"/>
                    </a:cubicBezTo>
                    <a:cubicBezTo>
                      <a:pt x="619" y="299"/>
                      <a:pt x="691" y="322"/>
                      <a:pt x="750" y="263"/>
                    </a:cubicBezTo>
                    <a:cubicBezTo>
                      <a:pt x="834" y="179"/>
                      <a:pt x="798" y="49"/>
                      <a:pt x="691" y="25"/>
                    </a:cubicBezTo>
                    <a:cubicBezTo>
                      <a:pt x="572" y="1"/>
                      <a:pt x="381" y="60"/>
                      <a:pt x="274" y="96"/>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4542;p79">
                <a:extLst>
                  <a:ext uri="{FF2B5EF4-FFF2-40B4-BE49-F238E27FC236}">
                    <a16:creationId xmlns:a16="http://schemas.microsoft.com/office/drawing/2014/main" id="{16C88F2B-81C7-BA77-4F61-12B6517AC04E}"/>
                  </a:ext>
                </a:extLst>
              </p:cNvPr>
              <p:cNvSpPr/>
              <p:nvPr/>
            </p:nvSpPr>
            <p:spPr>
              <a:xfrm>
                <a:off x="678650" y="3661225"/>
                <a:ext cx="26200" cy="9025"/>
              </a:xfrm>
              <a:custGeom>
                <a:avLst/>
                <a:gdLst/>
                <a:ahLst/>
                <a:cxnLst/>
                <a:rect l="l" t="t" r="r" b="b"/>
                <a:pathLst>
                  <a:path w="1048" h="361" extrusionOk="0">
                    <a:moveTo>
                      <a:pt x="560" y="0"/>
                    </a:moveTo>
                    <a:cubicBezTo>
                      <a:pt x="287" y="0"/>
                      <a:pt x="0" y="36"/>
                      <a:pt x="0" y="110"/>
                    </a:cubicBezTo>
                    <a:cubicBezTo>
                      <a:pt x="0" y="206"/>
                      <a:pt x="36" y="289"/>
                      <a:pt x="96" y="360"/>
                    </a:cubicBezTo>
                    <a:cubicBezTo>
                      <a:pt x="332" y="294"/>
                      <a:pt x="577" y="258"/>
                      <a:pt x="823" y="258"/>
                    </a:cubicBezTo>
                    <a:cubicBezTo>
                      <a:pt x="886" y="258"/>
                      <a:pt x="949" y="260"/>
                      <a:pt x="1012" y="265"/>
                    </a:cubicBezTo>
                    <a:cubicBezTo>
                      <a:pt x="1024" y="218"/>
                      <a:pt x="1048" y="158"/>
                      <a:pt x="1048" y="87"/>
                    </a:cubicBezTo>
                    <a:cubicBezTo>
                      <a:pt x="1048" y="30"/>
                      <a:pt x="809" y="0"/>
                      <a:pt x="5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4543;p79">
                <a:extLst>
                  <a:ext uri="{FF2B5EF4-FFF2-40B4-BE49-F238E27FC236}">
                    <a16:creationId xmlns:a16="http://schemas.microsoft.com/office/drawing/2014/main" id="{3DD9A972-753A-3BD2-BFA3-DB29D6DF8225}"/>
                  </a:ext>
                </a:extLst>
              </p:cNvPr>
              <p:cNvSpPr/>
              <p:nvPr/>
            </p:nvSpPr>
            <p:spPr>
              <a:xfrm>
                <a:off x="599175" y="3607900"/>
                <a:ext cx="33950" cy="40500"/>
              </a:xfrm>
              <a:custGeom>
                <a:avLst/>
                <a:gdLst/>
                <a:ahLst/>
                <a:cxnLst/>
                <a:rect l="l" t="t" r="r" b="b"/>
                <a:pathLst>
                  <a:path w="1358" h="1620" extrusionOk="0">
                    <a:moveTo>
                      <a:pt x="561" y="0"/>
                    </a:moveTo>
                    <a:cubicBezTo>
                      <a:pt x="525" y="0"/>
                      <a:pt x="485" y="9"/>
                      <a:pt x="453" y="29"/>
                    </a:cubicBezTo>
                    <a:cubicBezTo>
                      <a:pt x="131" y="136"/>
                      <a:pt x="0" y="565"/>
                      <a:pt x="131" y="993"/>
                    </a:cubicBezTo>
                    <a:cubicBezTo>
                      <a:pt x="245" y="1364"/>
                      <a:pt x="528" y="1619"/>
                      <a:pt x="802" y="1619"/>
                    </a:cubicBezTo>
                    <a:cubicBezTo>
                      <a:pt x="845" y="1619"/>
                      <a:pt x="887" y="1613"/>
                      <a:pt x="929" y="1600"/>
                    </a:cubicBezTo>
                    <a:lnTo>
                      <a:pt x="953" y="1600"/>
                    </a:lnTo>
                    <a:cubicBezTo>
                      <a:pt x="1012" y="1589"/>
                      <a:pt x="1060" y="1541"/>
                      <a:pt x="1108" y="1505"/>
                    </a:cubicBezTo>
                    <a:cubicBezTo>
                      <a:pt x="1298" y="1315"/>
                      <a:pt x="1358" y="981"/>
                      <a:pt x="1262" y="636"/>
                    </a:cubicBezTo>
                    <a:cubicBezTo>
                      <a:pt x="1155" y="291"/>
                      <a:pt x="905" y="41"/>
                      <a:pt x="631" y="17"/>
                    </a:cubicBezTo>
                    <a:cubicBezTo>
                      <a:pt x="615" y="6"/>
                      <a:pt x="590" y="0"/>
                      <a:pt x="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4544;p79">
                <a:extLst>
                  <a:ext uri="{FF2B5EF4-FFF2-40B4-BE49-F238E27FC236}">
                    <a16:creationId xmlns:a16="http://schemas.microsoft.com/office/drawing/2014/main" id="{25652C66-A0D9-45B9-E798-5CE767058388}"/>
                  </a:ext>
                </a:extLst>
              </p:cNvPr>
              <p:cNvSpPr/>
              <p:nvPr/>
            </p:nvSpPr>
            <p:spPr>
              <a:xfrm>
                <a:off x="745925" y="3607900"/>
                <a:ext cx="34250" cy="40500"/>
              </a:xfrm>
              <a:custGeom>
                <a:avLst/>
                <a:gdLst/>
                <a:ahLst/>
                <a:cxnLst/>
                <a:rect l="l" t="t" r="r" b="b"/>
                <a:pathLst>
                  <a:path w="1370" h="1620" extrusionOk="0">
                    <a:moveTo>
                      <a:pt x="813" y="0"/>
                    </a:moveTo>
                    <a:cubicBezTo>
                      <a:pt x="786" y="0"/>
                      <a:pt x="758" y="6"/>
                      <a:pt x="726" y="17"/>
                    </a:cubicBezTo>
                    <a:cubicBezTo>
                      <a:pt x="464" y="41"/>
                      <a:pt x="214" y="291"/>
                      <a:pt x="107" y="636"/>
                    </a:cubicBezTo>
                    <a:cubicBezTo>
                      <a:pt x="0" y="981"/>
                      <a:pt x="60" y="1315"/>
                      <a:pt x="250" y="1505"/>
                    </a:cubicBezTo>
                    <a:cubicBezTo>
                      <a:pt x="298" y="1541"/>
                      <a:pt x="357" y="1589"/>
                      <a:pt x="417" y="1600"/>
                    </a:cubicBezTo>
                    <a:lnTo>
                      <a:pt x="429" y="1600"/>
                    </a:lnTo>
                    <a:cubicBezTo>
                      <a:pt x="472" y="1613"/>
                      <a:pt x="516" y="1619"/>
                      <a:pt x="559" y="1619"/>
                    </a:cubicBezTo>
                    <a:cubicBezTo>
                      <a:pt x="842" y="1619"/>
                      <a:pt x="1125" y="1364"/>
                      <a:pt x="1238" y="993"/>
                    </a:cubicBezTo>
                    <a:cubicBezTo>
                      <a:pt x="1369" y="565"/>
                      <a:pt x="1238" y="136"/>
                      <a:pt x="917" y="29"/>
                    </a:cubicBezTo>
                    <a:cubicBezTo>
                      <a:pt x="878" y="9"/>
                      <a:pt x="845" y="0"/>
                      <a:pt x="81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4545;p79">
                <a:extLst>
                  <a:ext uri="{FF2B5EF4-FFF2-40B4-BE49-F238E27FC236}">
                    <a16:creationId xmlns:a16="http://schemas.microsoft.com/office/drawing/2014/main" id="{40C66AFB-33F6-E189-3EDE-97031D0E2449}"/>
                  </a:ext>
                </a:extLst>
              </p:cNvPr>
              <p:cNvSpPr/>
              <p:nvPr/>
            </p:nvSpPr>
            <p:spPr>
              <a:xfrm>
                <a:off x="681025" y="3667850"/>
                <a:ext cx="22950" cy="8450"/>
              </a:xfrm>
              <a:custGeom>
                <a:avLst/>
                <a:gdLst/>
                <a:ahLst/>
                <a:cxnLst/>
                <a:rect l="l" t="t" r="r" b="b"/>
                <a:pathLst>
                  <a:path w="918" h="338" extrusionOk="0">
                    <a:moveTo>
                      <a:pt x="917" y="0"/>
                    </a:moveTo>
                    <a:cubicBezTo>
                      <a:pt x="608" y="0"/>
                      <a:pt x="298" y="36"/>
                      <a:pt x="1" y="119"/>
                    </a:cubicBezTo>
                    <a:cubicBezTo>
                      <a:pt x="75" y="247"/>
                      <a:pt x="227" y="337"/>
                      <a:pt x="386" y="337"/>
                    </a:cubicBezTo>
                    <a:cubicBezTo>
                      <a:pt x="404" y="337"/>
                      <a:pt x="423" y="336"/>
                      <a:pt x="441" y="334"/>
                    </a:cubicBezTo>
                    <a:cubicBezTo>
                      <a:pt x="667" y="322"/>
                      <a:pt x="846" y="191"/>
                      <a:pt x="9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4546;p79">
              <a:extLst>
                <a:ext uri="{FF2B5EF4-FFF2-40B4-BE49-F238E27FC236}">
                  <a16:creationId xmlns:a16="http://schemas.microsoft.com/office/drawing/2014/main" id="{8F98B21B-DB5D-3D3A-33D3-60CF4C8C7CA1}"/>
                </a:ext>
              </a:extLst>
            </p:cNvPr>
            <p:cNvGrpSpPr/>
            <p:nvPr/>
          </p:nvGrpSpPr>
          <p:grpSpPr>
            <a:xfrm rot="1324662" flipH="1">
              <a:off x="5380296" y="1936546"/>
              <a:ext cx="466749" cy="1355260"/>
              <a:chOff x="6512944" y="2975654"/>
              <a:chExt cx="1594853" cy="4630848"/>
            </a:xfrm>
          </p:grpSpPr>
          <p:grpSp>
            <p:nvGrpSpPr>
              <p:cNvPr id="1387" name="Google Shape;4547;p79">
                <a:extLst>
                  <a:ext uri="{FF2B5EF4-FFF2-40B4-BE49-F238E27FC236}">
                    <a16:creationId xmlns:a16="http://schemas.microsoft.com/office/drawing/2014/main" id="{9BDE1E88-E849-7258-B27D-5FF1A3961613}"/>
                  </a:ext>
                </a:extLst>
              </p:cNvPr>
              <p:cNvGrpSpPr/>
              <p:nvPr/>
            </p:nvGrpSpPr>
            <p:grpSpPr>
              <a:xfrm>
                <a:off x="6512944" y="2975654"/>
                <a:ext cx="1594853" cy="4630848"/>
                <a:chOff x="1460575" y="5630575"/>
                <a:chExt cx="645350" cy="1873775"/>
              </a:xfrm>
            </p:grpSpPr>
            <p:sp>
              <p:nvSpPr>
                <p:cNvPr id="1389" name="Google Shape;4548;p79">
                  <a:extLst>
                    <a:ext uri="{FF2B5EF4-FFF2-40B4-BE49-F238E27FC236}">
                      <a16:creationId xmlns:a16="http://schemas.microsoft.com/office/drawing/2014/main" id="{9B6789EA-E0E2-7363-E39D-67AADCEFE32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4549;p79">
                  <a:extLst>
                    <a:ext uri="{FF2B5EF4-FFF2-40B4-BE49-F238E27FC236}">
                      <a16:creationId xmlns:a16="http://schemas.microsoft.com/office/drawing/2014/main" id="{FEFFFF6D-5E1E-BE16-2A0C-462DCB5A4F5F}"/>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88" name="Google Shape;4550;p79">
                <a:extLst>
                  <a:ext uri="{FF2B5EF4-FFF2-40B4-BE49-F238E27FC236}">
                    <a16:creationId xmlns:a16="http://schemas.microsoft.com/office/drawing/2014/main" id="{82853EBE-9B3E-537A-CAE1-17F8B1BF4040}"/>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1" name="Google Shape;4551;p79">
              <a:extLst>
                <a:ext uri="{FF2B5EF4-FFF2-40B4-BE49-F238E27FC236}">
                  <a16:creationId xmlns:a16="http://schemas.microsoft.com/office/drawing/2014/main" id="{AD14C0B6-C48B-EA89-4F7A-EF29E0630D53}"/>
                </a:ext>
              </a:extLst>
            </p:cNvPr>
            <p:cNvGrpSpPr/>
            <p:nvPr/>
          </p:nvGrpSpPr>
          <p:grpSpPr>
            <a:xfrm rot="-1325026">
              <a:off x="7209324" y="15891"/>
              <a:ext cx="360575" cy="1046974"/>
              <a:chOff x="6512944" y="2975654"/>
              <a:chExt cx="1594853" cy="4630848"/>
            </a:xfrm>
          </p:grpSpPr>
          <p:grpSp>
            <p:nvGrpSpPr>
              <p:cNvPr id="1383" name="Google Shape;4552;p79">
                <a:extLst>
                  <a:ext uri="{FF2B5EF4-FFF2-40B4-BE49-F238E27FC236}">
                    <a16:creationId xmlns:a16="http://schemas.microsoft.com/office/drawing/2014/main" id="{1DAAE367-5394-F0A1-51E1-5630E0F5D575}"/>
                  </a:ext>
                </a:extLst>
              </p:cNvPr>
              <p:cNvGrpSpPr/>
              <p:nvPr/>
            </p:nvGrpSpPr>
            <p:grpSpPr>
              <a:xfrm>
                <a:off x="6512944" y="2975654"/>
                <a:ext cx="1594853" cy="4630848"/>
                <a:chOff x="1460575" y="5630575"/>
                <a:chExt cx="645350" cy="1873775"/>
              </a:xfrm>
            </p:grpSpPr>
            <p:sp>
              <p:nvSpPr>
                <p:cNvPr id="1385" name="Google Shape;4553;p79">
                  <a:extLst>
                    <a:ext uri="{FF2B5EF4-FFF2-40B4-BE49-F238E27FC236}">
                      <a16:creationId xmlns:a16="http://schemas.microsoft.com/office/drawing/2014/main" id="{C0C1ABCB-F1B2-D419-62FC-574667001205}"/>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4554;p79">
                  <a:extLst>
                    <a:ext uri="{FF2B5EF4-FFF2-40B4-BE49-F238E27FC236}">
                      <a16:creationId xmlns:a16="http://schemas.microsoft.com/office/drawing/2014/main" id="{CE6E9BB7-8257-79E8-A2E7-B7C697D05950}"/>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84" name="Google Shape;4555;p79">
                <a:extLst>
                  <a:ext uri="{FF2B5EF4-FFF2-40B4-BE49-F238E27FC236}">
                    <a16:creationId xmlns:a16="http://schemas.microsoft.com/office/drawing/2014/main" id="{21D16BFA-A6FF-792D-6BA2-A30E5FD8746E}"/>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2" name="Google Shape;4556;p79">
              <a:extLst>
                <a:ext uri="{FF2B5EF4-FFF2-40B4-BE49-F238E27FC236}">
                  <a16:creationId xmlns:a16="http://schemas.microsoft.com/office/drawing/2014/main" id="{A36D4AD8-77F4-E781-B9D3-C3B85CAE6F0E}"/>
                </a:ext>
              </a:extLst>
            </p:cNvPr>
            <p:cNvGrpSpPr/>
            <p:nvPr/>
          </p:nvGrpSpPr>
          <p:grpSpPr>
            <a:xfrm rot="-5134762" flipH="1">
              <a:off x="8105262" y="2917015"/>
              <a:ext cx="399590" cy="524810"/>
              <a:chOff x="1984450" y="1119863"/>
              <a:chExt cx="166125" cy="218175"/>
            </a:xfrm>
          </p:grpSpPr>
          <p:sp>
            <p:nvSpPr>
              <p:cNvPr id="1381" name="Google Shape;4557;p79">
                <a:extLst>
                  <a:ext uri="{FF2B5EF4-FFF2-40B4-BE49-F238E27FC236}">
                    <a16:creationId xmlns:a16="http://schemas.microsoft.com/office/drawing/2014/main" id="{D5205950-9228-B888-832F-6E62B9E90BC6}"/>
                  </a:ext>
                </a:extLst>
              </p:cNvPr>
              <p:cNvSpPr/>
              <p:nvPr/>
            </p:nvSpPr>
            <p:spPr>
              <a:xfrm>
                <a:off x="1984450" y="1119863"/>
                <a:ext cx="166125" cy="218175"/>
              </a:xfrm>
              <a:custGeom>
                <a:avLst/>
                <a:gdLst/>
                <a:ahLst/>
                <a:cxnLst/>
                <a:rect l="l" t="t" r="r" b="b"/>
                <a:pathLst>
                  <a:path w="6645" h="8727" extrusionOk="0">
                    <a:moveTo>
                      <a:pt x="2150" y="0"/>
                    </a:moveTo>
                    <a:cubicBezTo>
                      <a:pt x="1873" y="0"/>
                      <a:pt x="1619" y="82"/>
                      <a:pt x="1406" y="261"/>
                    </a:cubicBezTo>
                    <a:cubicBezTo>
                      <a:pt x="1" y="1428"/>
                      <a:pt x="2275" y="4845"/>
                      <a:pt x="3965" y="6404"/>
                    </a:cubicBezTo>
                    <a:cubicBezTo>
                      <a:pt x="5644" y="7976"/>
                      <a:pt x="5763" y="8726"/>
                      <a:pt x="5763" y="8726"/>
                    </a:cubicBezTo>
                    <a:cubicBezTo>
                      <a:pt x="5763" y="8726"/>
                      <a:pt x="6644" y="7416"/>
                      <a:pt x="6263" y="4761"/>
                    </a:cubicBezTo>
                    <a:cubicBezTo>
                      <a:pt x="5981" y="2530"/>
                      <a:pt x="3695" y="0"/>
                      <a:pt x="215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4558;p79">
                <a:extLst>
                  <a:ext uri="{FF2B5EF4-FFF2-40B4-BE49-F238E27FC236}">
                    <a16:creationId xmlns:a16="http://schemas.microsoft.com/office/drawing/2014/main" id="{DC49EF10-EE28-1E01-6726-4F79C2CF6864}"/>
                  </a:ext>
                </a:extLst>
              </p:cNvPr>
              <p:cNvSpPr/>
              <p:nvPr/>
            </p:nvSpPr>
            <p:spPr>
              <a:xfrm>
                <a:off x="2049350" y="1165363"/>
                <a:ext cx="79500" cy="166425"/>
              </a:xfrm>
              <a:custGeom>
                <a:avLst/>
                <a:gdLst/>
                <a:ahLst/>
                <a:cxnLst/>
                <a:rect l="l" t="t" r="r" b="b"/>
                <a:pathLst>
                  <a:path w="3180" h="6657" extrusionOk="0">
                    <a:moveTo>
                      <a:pt x="131" y="1"/>
                    </a:moveTo>
                    <a:lnTo>
                      <a:pt x="0" y="179"/>
                    </a:lnTo>
                    <a:cubicBezTo>
                      <a:pt x="24" y="203"/>
                      <a:pt x="2953" y="2584"/>
                      <a:pt x="2953" y="6656"/>
                    </a:cubicBezTo>
                    <a:lnTo>
                      <a:pt x="3179" y="6656"/>
                    </a:lnTo>
                    <a:cubicBezTo>
                      <a:pt x="3179" y="2465"/>
                      <a:pt x="155" y="24"/>
                      <a:pt x="1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3" name="Google Shape;4559;p79">
              <a:extLst>
                <a:ext uri="{FF2B5EF4-FFF2-40B4-BE49-F238E27FC236}">
                  <a16:creationId xmlns:a16="http://schemas.microsoft.com/office/drawing/2014/main" id="{132A1935-2DCA-8EEA-4F9F-DFF5D2536299}"/>
                </a:ext>
              </a:extLst>
            </p:cNvPr>
            <p:cNvGrpSpPr/>
            <p:nvPr/>
          </p:nvGrpSpPr>
          <p:grpSpPr>
            <a:xfrm rot="3540900" flipH="1">
              <a:off x="5832585" y="237504"/>
              <a:ext cx="399587" cy="524814"/>
              <a:chOff x="1984450" y="1119863"/>
              <a:chExt cx="166125" cy="218175"/>
            </a:xfrm>
          </p:grpSpPr>
          <p:sp>
            <p:nvSpPr>
              <p:cNvPr id="1379" name="Google Shape;4560;p79">
                <a:extLst>
                  <a:ext uri="{FF2B5EF4-FFF2-40B4-BE49-F238E27FC236}">
                    <a16:creationId xmlns:a16="http://schemas.microsoft.com/office/drawing/2014/main" id="{2DD3DC87-9F03-0E13-03CA-D6A6DA93B71C}"/>
                  </a:ext>
                </a:extLst>
              </p:cNvPr>
              <p:cNvSpPr/>
              <p:nvPr/>
            </p:nvSpPr>
            <p:spPr>
              <a:xfrm>
                <a:off x="1984450" y="1119863"/>
                <a:ext cx="166125" cy="218175"/>
              </a:xfrm>
              <a:custGeom>
                <a:avLst/>
                <a:gdLst/>
                <a:ahLst/>
                <a:cxnLst/>
                <a:rect l="l" t="t" r="r" b="b"/>
                <a:pathLst>
                  <a:path w="6645" h="8727" extrusionOk="0">
                    <a:moveTo>
                      <a:pt x="2150" y="0"/>
                    </a:moveTo>
                    <a:cubicBezTo>
                      <a:pt x="1873" y="0"/>
                      <a:pt x="1619" y="82"/>
                      <a:pt x="1406" y="261"/>
                    </a:cubicBezTo>
                    <a:cubicBezTo>
                      <a:pt x="1" y="1428"/>
                      <a:pt x="2275" y="4845"/>
                      <a:pt x="3965" y="6404"/>
                    </a:cubicBezTo>
                    <a:cubicBezTo>
                      <a:pt x="5644" y="7976"/>
                      <a:pt x="5763" y="8726"/>
                      <a:pt x="5763" y="8726"/>
                    </a:cubicBezTo>
                    <a:cubicBezTo>
                      <a:pt x="5763" y="8726"/>
                      <a:pt x="6644" y="7416"/>
                      <a:pt x="6263" y="4761"/>
                    </a:cubicBezTo>
                    <a:cubicBezTo>
                      <a:pt x="5981" y="2530"/>
                      <a:pt x="3695" y="0"/>
                      <a:pt x="215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4561;p79">
                <a:extLst>
                  <a:ext uri="{FF2B5EF4-FFF2-40B4-BE49-F238E27FC236}">
                    <a16:creationId xmlns:a16="http://schemas.microsoft.com/office/drawing/2014/main" id="{A88DF643-5196-1664-1BFA-971A9D728975}"/>
                  </a:ext>
                </a:extLst>
              </p:cNvPr>
              <p:cNvSpPr/>
              <p:nvPr/>
            </p:nvSpPr>
            <p:spPr>
              <a:xfrm>
                <a:off x="2049350" y="1165363"/>
                <a:ext cx="79500" cy="166425"/>
              </a:xfrm>
              <a:custGeom>
                <a:avLst/>
                <a:gdLst/>
                <a:ahLst/>
                <a:cxnLst/>
                <a:rect l="l" t="t" r="r" b="b"/>
                <a:pathLst>
                  <a:path w="3180" h="6657" extrusionOk="0">
                    <a:moveTo>
                      <a:pt x="131" y="1"/>
                    </a:moveTo>
                    <a:lnTo>
                      <a:pt x="0" y="179"/>
                    </a:lnTo>
                    <a:cubicBezTo>
                      <a:pt x="24" y="203"/>
                      <a:pt x="2953" y="2584"/>
                      <a:pt x="2953" y="6656"/>
                    </a:cubicBezTo>
                    <a:lnTo>
                      <a:pt x="3179" y="6656"/>
                    </a:lnTo>
                    <a:cubicBezTo>
                      <a:pt x="3179" y="2465"/>
                      <a:pt x="155" y="24"/>
                      <a:pt x="1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4" name="Google Shape;4562;p79">
              <a:extLst>
                <a:ext uri="{FF2B5EF4-FFF2-40B4-BE49-F238E27FC236}">
                  <a16:creationId xmlns:a16="http://schemas.microsoft.com/office/drawing/2014/main" id="{7D3D14ED-B77B-DFDB-DB50-561C6FD18C95}"/>
                </a:ext>
              </a:extLst>
            </p:cNvPr>
            <p:cNvGrpSpPr/>
            <p:nvPr/>
          </p:nvGrpSpPr>
          <p:grpSpPr>
            <a:xfrm rot="-1425561" flipH="1">
              <a:off x="8281626" y="3816073"/>
              <a:ext cx="712525" cy="2068902"/>
              <a:chOff x="6512944" y="2975654"/>
              <a:chExt cx="1594853" cy="4630848"/>
            </a:xfrm>
          </p:grpSpPr>
          <p:grpSp>
            <p:nvGrpSpPr>
              <p:cNvPr id="1375" name="Google Shape;4563;p79">
                <a:extLst>
                  <a:ext uri="{FF2B5EF4-FFF2-40B4-BE49-F238E27FC236}">
                    <a16:creationId xmlns:a16="http://schemas.microsoft.com/office/drawing/2014/main" id="{F2F9292F-17A3-CDC0-7ABA-DA695DE6DEE3}"/>
                  </a:ext>
                </a:extLst>
              </p:cNvPr>
              <p:cNvGrpSpPr/>
              <p:nvPr/>
            </p:nvGrpSpPr>
            <p:grpSpPr>
              <a:xfrm>
                <a:off x="6512944" y="2975654"/>
                <a:ext cx="1594853" cy="4630848"/>
                <a:chOff x="1460575" y="5630575"/>
                <a:chExt cx="645350" cy="1873775"/>
              </a:xfrm>
            </p:grpSpPr>
            <p:sp>
              <p:nvSpPr>
                <p:cNvPr id="1377" name="Google Shape;4564;p79">
                  <a:extLst>
                    <a:ext uri="{FF2B5EF4-FFF2-40B4-BE49-F238E27FC236}">
                      <a16:creationId xmlns:a16="http://schemas.microsoft.com/office/drawing/2014/main" id="{63696AA1-45B5-4F7C-AD15-0FD78B564591}"/>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4565;p79">
                  <a:extLst>
                    <a:ext uri="{FF2B5EF4-FFF2-40B4-BE49-F238E27FC236}">
                      <a16:creationId xmlns:a16="http://schemas.microsoft.com/office/drawing/2014/main" id="{C98B49D7-C0BB-5BF5-A4CE-27DA16DF7070}"/>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6" name="Google Shape;4566;p79">
                <a:extLst>
                  <a:ext uri="{FF2B5EF4-FFF2-40B4-BE49-F238E27FC236}">
                    <a16:creationId xmlns:a16="http://schemas.microsoft.com/office/drawing/2014/main" id="{E7F6B7AF-B723-E783-CAF7-993032927B7B}"/>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3560878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fade">
                                      <p:cBhvr>
                                        <p:cTn id="7" dur="1000"/>
                                        <p:tgtEl>
                                          <p:spTgt spid="1322"/>
                                        </p:tgtEl>
                                      </p:cBhvr>
                                    </p:animEffect>
                                  </p:childTnLst>
                                </p:cTn>
                              </p:par>
                              <p:par>
                                <p:cTn id="8" presetID="10" presetClass="entr" presetSubtype="0" fill="hold" nodeType="withEffect">
                                  <p:stCondLst>
                                    <p:cond delay="0"/>
                                  </p:stCondLst>
                                  <p:childTnLst>
                                    <p:set>
                                      <p:cBhvr>
                                        <p:cTn id="9" dur="1" fill="hold">
                                          <p:stCondLst>
                                            <p:cond delay="0"/>
                                          </p:stCondLst>
                                        </p:cTn>
                                        <p:tgtEl>
                                          <p:spTgt spid="1324"/>
                                        </p:tgtEl>
                                        <p:attrNameLst>
                                          <p:attrName>style.visibility</p:attrName>
                                        </p:attrNameLst>
                                      </p:cBhvr>
                                      <p:to>
                                        <p:strVal val="visible"/>
                                      </p:to>
                                    </p:set>
                                    <p:animEffect transition="in" filter="fade">
                                      <p:cBhvr>
                                        <p:cTn id="10" dur="1000"/>
                                        <p:tgtEl>
                                          <p:spTgt spid="1324"/>
                                        </p:tgtEl>
                                      </p:cBhvr>
                                    </p:animEffect>
                                  </p:childTnLst>
                                </p:cTn>
                              </p:par>
                              <p:par>
                                <p:cTn id="11" presetID="10" presetClass="entr" presetSubtype="0" fill="hold" nodeType="withEffect">
                                  <p:stCondLst>
                                    <p:cond delay="0"/>
                                  </p:stCondLst>
                                  <p:childTnLst>
                                    <p:set>
                                      <p:cBhvr>
                                        <p:cTn id="12" dur="1" fill="hold">
                                          <p:stCondLst>
                                            <p:cond delay="0"/>
                                          </p:stCondLst>
                                        </p:cTn>
                                        <p:tgtEl>
                                          <p:spTgt spid="1354"/>
                                        </p:tgtEl>
                                        <p:attrNameLst>
                                          <p:attrName>style.visibility</p:attrName>
                                        </p:attrNameLst>
                                      </p:cBhvr>
                                      <p:to>
                                        <p:strVal val="visible"/>
                                      </p:to>
                                    </p:set>
                                    <p:animEffect transition="in" filter="fade">
                                      <p:cBhvr>
                                        <p:cTn id="13" dur="1000"/>
                                        <p:tgtEl>
                                          <p:spTgt spid="135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23"/>
                                        </p:tgtEl>
                                        <p:attrNameLst>
                                          <p:attrName>style.visibility</p:attrName>
                                        </p:attrNameLst>
                                      </p:cBhvr>
                                      <p:to>
                                        <p:strVal val="visible"/>
                                      </p:to>
                                    </p:set>
                                    <p:animEffect transition="in" filter="fade">
                                      <p:cBhvr>
                                        <p:cTn id="18" dur="1000"/>
                                        <p:tgtEl>
                                          <p:spTgt spid="1323"/>
                                        </p:tgtEl>
                                      </p:cBhvr>
                                    </p:animEffect>
                                  </p:childTnLst>
                                </p:cTn>
                              </p:par>
                              <p:par>
                                <p:cTn id="19" presetID="10" presetClass="entr" presetSubtype="0" fill="hold" nodeType="withEffect">
                                  <p:stCondLst>
                                    <p:cond delay="0"/>
                                  </p:stCondLst>
                                  <p:childTnLst>
                                    <p:set>
                                      <p:cBhvr>
                                        <p:cTn id="20" dur="1" fill="hold">
                                          <p:stCondLst>
                                            <p:cond delay="0"/>
                                          </p:stCondLst>
                                        </p:cTn>
                                        <p:tgtEl>
                                          <p:spTgt spid="1326"/>
                                        </p:tgtEl>
                                        <p:attrNameLst>
                                          <p:attrName>style.visibility</p:attrName>
                                        </p:attrNameLst>
                                      </p:cBhvr>
                                      <p:to>
                                        <p:strVal val="visible"/>
                                      </p:to>
                                    </p:set>
                                    <p:animEffect transition="in" filter="fade">
                                      <p:cBhvr>
                                        <p:cTn id="21" dur="1000"/>
                                        <p:tgtEl>
                                          <p:spTgt spid="1326"/>
                                        </p:tgtEl>
                                      </p:cBhvr>
                                    </p:animEffect>
                                  </p:childTnLst>
                                </p:cTn>
                              </p:par>
                              <p:par>
                                <p:cTn id="22" presetID="10" presetClass="entr" presetSubtype="0" fill="hold" nodeType="withEffect">
                                  <p:stCondLst>
                                    <p:cond delay="0"/>
                                  </p:stCondLst>
                                  <p:childTnLst>
                                    <p:set>
                                      <p:cBhvr>
                                        <p:cTn id="23" dur="1" fill="hold">
                                          <p:stCondLst>
                                            <p:cond delay="0"/>
                                          </p:stCondLst>
                                        </p:cTn>
                                        <p:tgtEl>
                                          <p:spTgt spid="1328"/>
                                        </p:tgtEl>
                                        <p:attrNameLst>
                                          <p:attrName>style.visibility</p:attrName>
                                        </p:attrNameLst>
                                      </p:cBhvr>
                                      <p:to>
                                        <p:strVal val="visible"/>
                                      </p:to>
                                    </p:set>
                                    <p:animEffect transition="in" filter="fade">
                                      <p:cBhvr>
                                        <p:cTn id="24" dur="1000"/>
                                        <p:tgtEl>
                                          <p:spTgt spid="1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06605" y="3813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Tìm hiểu chung</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377535" y="485262"/>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656375" y="9395"/>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473;p54">
            <a:extLst>
              <a:ext uri="{FF2B5EF4-FFF2-40B4-BE49-F238E27FC236}">
                <a16:creationId xmlns:a16="http://schemas.microsoft.com/office/drawing/2014/main" id="{78B2EF25-8593-AA14-6743-ACA78FF53819}"/>
              </a:ext>
            </a:extLst>
          </p:cNvPr>
          <p:cNvGrpSpPr/>
          <p:nvPr/>
        </p:nvGrpSpPr>
        <p:grpSpPr>
          <a:xfrm>
            <a:off x="5569293" y="2239830"/>
            <a:ext cx="2999617" cy="2854804"/>
            <a:chOff x="4947901" y="2215219"/>
            <a:chExt cx="2644699" cy="2517027"/>
          </a:xfrm>
        </p:grpSpPr>
        <p:sp>
          <p:nvSpPr>
            <p:cNvPr id="3" name="Google Shape;1474;p54">
              <a:extLst>
                <a:ext uri="{FF2B5EF4-FFF2-40B4-BE49-F238E27FC236}">
                  <a16:creationId xmlns:a16="http://schemas.microsoft.com/office/drawing/2014/main" id="{01323DBB-3749-A46A-31CF-2FFA826C3F0D}"/>
                </a:ext>
              </a:extLst>
            </p:cNvPr>
            <p:cNvSpPr/>
            <p:nvPr/>
          </p:nvSpPr>
          <p:spPr>
            <a:xfrm flipH="1">
              <a:off x="5497857" y="4058590"/>
              <a:ext cx="253363" cy="138438"/>
            </a:xfrm>
            <a:custGeom>
              <a:avLst/>
              <a:gdLst/>
              <a:ahLst/>
              <a:cxnLst/>
              <a:rect l="l" t="t" r="r" b="b"/>
              <a:pathLst>
                <a:path w="5194" h="2838" extrusionOk="0">
                  <a:moveTo>
                    <a:pt x="0" y="0"/>
                  </a:moveTo>
                  <a:lnTo>
                    <a:pt x="600" y="1455"/>
                  </a:lnTo>
                  <a:cubicBezTo>
                    <a:pt x="856" y="2140"/>
                    <a:pt x="1484" y="2625"/>
                    <a:pt x="2197" y="2711"/>
                  </a:cubicBezTo>
                  <a:lnTo>
                    <a:pt x="3139" y="2825"/>
                  </a:lnTo>
                  <a:cubicBezTo>
                    <a:pt x="3209" y="2833"/>
                    <a:pt x="3279" y="2837"/>
                    <a:pt x="3349" y="2837"/>
                  </a:cubicBezTo>
                  <a:cubicBezTo>
                    <a:pt x="3762" y="2837"/>
                    <a:pt x="4163" y="2694"/>
                    <a:pt x="4480" y="2425"/>
                  </a:cubicBezTo>
                  <a:lnTo>
                    <a:pt x="5193" y="1826"/>
                  </a:lnTo>
                  <a:lnTo>
                    <a:pt x="3652" y="29"/>
                  </a:lnTo>
                  <a:lnTo>
                    <a:pt x="0" y="0"/>
                  </a:ln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475;p54">
              <a:extLst>
                <a:ext uri="{FF2B5EF4-FFF2-40B4-BE49-F238E27FC236}">
                  <a16:creationId xmlns:a16="http://schemas.microsoft.com/office/drawing/2014/main" id="{4453BC9E-1049-5FE6-9F1D-340446E41D6A}"/>
                </a:ext>
              </a:extLst>
            </p:cNvPr>
            <p:cNvSpPr/>
            <p:nvPr/>
          </p:nvSpPr>
          <p:spPr>
            <a:xfrm flipH="1">
              <a:off x="5474210" y="3682784"/>
              <a:ext cx="928381" cy="534336"/>
            </a:xfrm>
            <a:custGeom>
              <a:avLst/>
              <a:gdLst/>
              <a:ahLst/>
              <a:cxnLst/>
              <a:rect l="l" t="t" r="r" b="b"/>
              <a:pathLst>
                <a:path w="19032" h="10954" extrusionOk="0">
                  <a:moveTo>
                    <a:pt x="200" y="0"/>
                  </a:moveTo>
                  <a:lnTo>
                    <a:pt x="200" y="0"/>
                  </a:lnTo>
                  <a:cubicBezTo>
                    <a:pt x="0" y="2197"/>
                    <a:pt x="885" y="3852"/>
                    <a:pt x="885" y="3852"/>
                  </a:cubicBezTo>
                  <a:cubicBezTo>
                    <a:pt x="6021" y="6705"/>
                    <a:pt x="8046" y="5964"/>
                    <a:pt x="13097" y="8389"/>
                  </a:cubicBezTo>
                  <a:cubicBezTo>
                    <a:pt x="13610" y="8617"/>
                    <a:pt x="14067" y="9102"/>
                    <a:pt x="14609" y="9730"/>
                  </a:cubicBezTo>
                  <a:lnTo>
                    <a:pt x="15550" y="10843"/>
                  </a:lnTo>
                  <a:cubicBezTo>
                    <a:pt x="15611" y="10918"/>
                    <a:pt x="15703" y="10953"/>
                    <a:pt x="15801" y="10953"/>
                  </a:cubicBezTo>
                  <a:cubicBezTo>
                    <a:pt x="15890" y="10953"/>
                    <a:pt x="15983" y="10925"/>
                    <a:pt x="16064" y="10871"/>
                  </a:cubicBezTo>
                  <a:cubicBezTo>
                    <a:pt x="16178" y="10757"/>
                    <a:pt x="16235" y="10586"/>
                    <a:pt x="16178" y="10443"/>
                  </a:cubicBezTo>
                  <a:cubicBezTo>
                    <a:pt x="15978" y="9901"/>
                    <a:pt x="15465" y="8674"/>
                    <a:pt x="15436" y="8503"/>
                  </a:cubicBezTo>
                  <a:cubicBezTo>
                    <a:pt x="15422" y="8455"/>
                    <a:pt x="15522" y="8436"/>
                    <a:pt x="15680" y="8436"/>
                  </a:cubicBezTo>
                  <a:cubicBezTo>
                    <a:pt x="16179" y="8436"/>
                    <a:pt x="17262" y="8617"/>
                    <a:pt x="17262" y="8617"/>
                  </a:cubicBezTo>
                  <a:lnTo>
                    <a:pt x="18461" y="9587"/>
                  </a:lnTo>
                  <a:cubicBezTo>
                    <a:pt x="18514" y="9627"/>
                    <a:pt x="18579" y="9648"/>
                    <a:pt x="18645" y="9648"/>
                  </a:cubicBezTo>
                  <a:cubicBezTo>
                    <a:pt x="18721" y="9648"/>
                    <a:pt x="18799" y="9620"/>
                    <a:pt x="18860" y="9559"/>
                  </a:cubicBezTo>
                  <a:cubicBezTo>
                    <a:pt x="19003" y="9473"/>
                    <a:pt x="19031" y="9273"/>
                    <a:pt x="18917" y="9159"/>
                  </a:cubicBezTo>
                  <a:lnTo>
                    <a:pt x="18118" y="8218"/>
                  </a:lnTo>
                  <a:cubicBezTo>
                    <a:pt x="17861" y="7904"/>
                    <a:pt x="17548" y="7676"/>
                    <a:pt x="17205" y="7504"/>
                  </a:cubicBezTo>
                  <a:lnTo>
                    <a:pt x="15465" y="6705"/>
                  </a:lnTo>
                  <a:lnTo>
                    <a:pt x="13781" y="6363"/>
                  </a:lnTo>
                  <a:lnTo>
                    <a:pt x="4565" y="714"/>
                  </a:lnTo>
                  <a:lnTo>
                    <a:pt x="200" y="0"/>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476;p54">
              <a:extLst>
                <a:ext uri="{FF2B5EF4-FFF2-40B4-BE49-F238E27FC236}">
                  <a16:creationId xmlns:a16="http://schemas.microsoft.com/office/drawing/2014/main" id="{0C011851-1F77-B669-7562-2483981FA931}"/>
                </a:ext>
              </a:extLst>
            </p:cNvPr>
            <p:cNvSpPr/>
            <p:nvPr/>
          </p:nvSpPr>
          <p:spPr>
            <a:xfrm flipH="1">
              <a:off x="6150646" y="2847709"/>
              <a:ext cx="449605" cy="751602"/>
            </a:xfrm>
            <a:custGeom>
              <a:avLst/>
              <a:gdLst/>
              <a:ahLst/>
              <a:cxnLst/>
              <a:rect l="l" t="t" r="r" b="b"/>
              <a:pathLst>
                <a:path w="9217" h="15408" extrusionOk="0">
                  <a:moveTo>
                    <a:pt x="3425" y="0"/>
                  </a:moveTo>
                  <a:lnTo>
                    <a:pt x="1" y="6962"/>
                  </a:lnTo>
                  <a:lnTo>
                    <a:pt x="3310" y="15407"/>
                  </a:lnTo>
                  <a:lnTo>
                    <a:pt x="9217" y="15407"/>
                  </a:lnTo>
                  <a:cubicBezTo>
                    <a:pt x="9217" y="15407"/>
                    <a:pt x="6107" y="3823"/>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477;p54">
              <a:extLst>
                <a:ext uri="{FF2B5EF4-FFF2-40B4-BE49-F238E27FC236}">
                  <a16:creationId xmlns:a16="http://schemas.microsoft.com/office/drawing/2014/main" id="{E84505E6-7974-1AF4-F41C-093E2479E122}"/>
                </a:ext>
              </a:extLst>
            </p:cNvPr>
            <p:cNvSpPr/>
            <p:nvPr/>
          </p:nvSpPr>
          <p:spPr>
            <a:xfrm flipH="1">
              <a:off x="6150646" y="2847709"/>
              <a:ext cx="449605" cy="750188"/>
            </a:xfrm>
            <a:custGeom>
              <a:avLst/>
              <a:gdLst/>
              <a:ahLst/>
              <a:cxnLst/>
              <a:rect l="l" t="t" r="r" b="b"/>
              <a:pathLst>
                <a:path w="9217" h="15379" extrusionOk="0">
                  <a:moveTo>
                    <a:pt x="3425" y="0"/>
                  </a:moveTo>
                  <a:lnTo>
                    <a:pt x="1" y="6962"/>
                  </a:lnTo>
                  <a:lnTo>
                    <a:pt x="3310" y="15379"/>
                  </a:lnTo>
                  <a:lnTo>
                    <a:pt x="9217" y="15379"/>
                  </a:lnTo>
                  <a:lnTo>
                    <a:pt x="9074" y="14894"/>
                  </a:lnTo>
                  <a:lnTo>
                    <a:pt x="4994" y="14238"/>
                  </a:lnTo>
                  <a:cubicBezTo>
                    <a:pt x="4537" y="14152"/>
                    <a:pt x="4166" y="13753"/>
                    <a:pt x="4052" y="13268"/>
                  </a:cubicBezTo>
                  <a:cubicBezTo>
                    <a:pt x="2711" y="7247"/>
                    <a:pt x="5564" y="5592"/>
                    <a:pt x="4766" y="2397"/>
                  </a:cubicBezTo>
                  <a:cubicBezTo>
                    <a:pt x="4309" y="1455"/>
                    <a:pt x="3853" y="628"/>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478;p54">
              <a:extLst>
                <a:ext uri="{FF2B5EF4-FFF2-40B4-BE49-F238E27FC236}">
                  <a16:creationId xmlns:a16="http://schemas.microsoft.com/office/drawing/2014/main" id="{BF0DF520-3F2E-7C4A-40F2-D67462E24DAB}"/>
                </a:ext>
              </a:extLst>
            </p:cNvPr>
            <p:cNvSpPr/>
            <p:nvPr/>
          </p:nvSpPr>
          <p:spPr>
            <a:xfrm flipH="1">
              <a:off x="6056010" y="3599272"/>
              <a:ext cx="406435" cy="172632"/>
            </a:xfrm>
            <a:custGeom>
              <a:avLst/>
              <a:gdLst/>
              <a:ahLst/>
              <a:cxnLst/>
              <a:rect l="l" t="t" r="r" b="b"/>
              <a:pathLst>
                <a:path w="8332" h="3539" extrusionOk="0">
                  <a:moveTo>
                    <a:pt x="485" y="0"/>
                  </a:moveTo>
                  <a:cubicBezTo>
                    <a:pt x="172" y="0"/>
                    <a:pt x="0" y="286"/>
                    <a:pt x="115" y="600"/>
                  </a:cubicBezTo>
                  <a:lnTo>
                    <a:pt x="1028" y="3168"/>
                  </a:lnTo>
                  <a:cubicBezTo>
                    <a:pt x="1113" y="3396"/>
                    <a:pt x="1313" y="3538"/>
                    <a:pt x="1513" y="3538"/>
                  </a:cubicBezTo>
                  <a:lnTo>
                    <a:pt x="7847" y="3538"/>
                  </a:lnTo>
                  <a:cubicBezTo>
                    <a:pt x="8132" y="3538"/>
                    <a:pt x="8332" y="3225"/>
                    <a:pt x="8218" y="2911"/>
                  </a:cubicBezTo>
                  <a:lnTo>
                    <a:pt x="7305" y="343"/>
                  </a:lnTo>
                  <a:cubicBezTo>
                    <a:pt x="7219" y="143"/>
                    <a:pt x="7048" y="0"/>
                    <a:pt x="6848" y="0"/>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479;p54">
              <a:extLst>
                <a:ext uri="{FF2B5EF4-FFF2-40B4-BE49-F238E27FC236}">
                  <a16:creationId xmlns:a16="http://schemas.microsoft.com/office/drawing/2014/main" id="{37A09FB1-66C9-FF4F-4D5F-1E694582DC1A}"/>
                </a:ext>
              </a:extLst>
            </p:cNvPr>
            <p:cNvSpPr/>
            <p:nvPr/>
          </p:nvSpPr>
          <p:spPr>
            <a:xfrm flipH="1">
              <a:off x="6403966" y="4058590"/>
              <a:ext cx="503849" cy="484385"/>
            </a:xfrm>
            <a:custGeom>
              <a:avLst/>
              <a:gdLst/>
              <a:ahLst/>
              <a:cxnLst/>
              <a:rect l="l" t="t" r="r" b="b"/>
              <a:pathLst>
                <a:path w="10329" h="9930" extrusionOk="0">
                  <a:moveTo>
                    <a:pt x="5079" y="0"/>
                  </a:moveTo>
                  <a:lnTo>
                    <a:pt x="0" y="1626"/>
                  </a:lnTo>
                  <a:lnTo>
                    <a:pt x="542" y="9929"/>
                  </a:lnTo>
                  <a:lnTo>
                    <a:pt x="4851" y="9929"/>
                  </a:lnTo>
                  <a:lnTo>
                    <a:pt x="3196" y="4965"/>
                  </a:lnTo>
                  <a:lnTo>
                    <a:pt x="10329" y="3595"/>
                  </a:lnTo>
                  <a:lnTo>
                    <a:pt x="5079" y="0"/>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480;p54">
              <a:extLst>
                <a:ext uri="{FF2B5EF4-FFF2-40B4-BE49-F238E27FC236}">
                  <a16:creationId xmlns:a16="http://schemas.microsoft.com/office/drawing/2014/main" id="{260D0760-3598-8BDA-EB68-BE827776E8B2}"/>
                </a:ext>
              </a:extLst>
            </p:cNvPr>
            <p:cNvSpPr/>
            <p:nvPr/>
          </p:nvSpPr>
          <p:spPr>
            <a:xfrm flipH="1">
              <a:off x="6083819" y="3991761"/>
              <a:ext cx="619018" cy="247802"/>
            </a:xfrm>
            <a:custGeom>
              <a:avLst/>
              <a:gdLst/>
              <a:ahLst/>
              <a:cxnLst/>
              <a:rect l="l" t="t" r="r" b="b"/>
              <a:pathLst>
                <a:path w="12690" h="5080" extrusionOk="0">
                  <a:moveTo>
                    <a:pt x="5613" y="1"/>
                  </a:moveTo>
                  <a:cubicBezTo>
                    <a:pt x="5613" y="1"/>
                    <a:pt x="1333" y="172"/>
                    <a:pt x="649" y="2083"/>
                  </a:cubicBezTo>
                  <a:cubicBezTo>
                    <a:pt x="1" y="3971"/>
                    <a:pt x="2274" y="5080"/>
                    <a:pt x="4666" y="5080"/>
                  </a:cubicBezTo>
                  <a:cubicBezTo>
                    <a:pt x="4696" y="5080"/>
                    <a:pt x="4727" y="5080"/>
                    <a:pt x="4757" y="5079"/>
                  </a:cubicBezTo>
                  <a:cubicBezTo>
                    <a:pt x="7182" y="5022"/>
                    <a:pt x="11291" y="4195"/>
                    <a:pt x="12689" y="2854"/>
                  </a:cubicBezTo>
                  <a:lnTo>
                    <a:pt x="56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481;p54">
              <a:extLst>
                <a:ext uri="{FF2B5EF4-FFF2-40B4-BE49-F238E27FC236}">
                  <a16:creationId xmlns:a16="http://schemas.microsoft.com/office/drawing/2014/main" id="{3B48B2A3-9D9A-5F8F-920B-672FC22D7C9B}"/>
                </a:ext>
              </a:extLst>
            </p:cNvPr>
            <p:cNvSpPr/>
            <p:nvPr/>
          </p:nvSpPr>
          <p:spPr>
            <a:xfrm flipH="1">
              <a:off x="6083819" y="4048834"/>
              <a:ext cx="619018" cy="190730"/>
            </a:xfrm>
            <a:custGeom>
              <a:avLst/>
              <a:gdLst/>
              <a:ahLst/>
              <a:cxnLst/>
              <a:rect l="l" t="t" r="r" b="b"/>
              <a:pathLst>
                <a:path w="12690" h="3910" extrusionOk="0">
                  <a:moveTo>
                    <a:pt x="12689" y="1684"/>
                  </a:moveTo>
                  <a:cubicBezTo>
                    <a:pt x="12685" y="1688"/>
                    <a:pt x="12681" y="1692"/>
                    <a:pt x="12677" y="1695"/>
                  </a:cubicBezTo>
                  <a:lnTo>
                    <a:pt x="12677" y="1695"/>
                  </a:lnTo>
                  <a:cubicBezTo>
                    <a:pt x="12681" y="1692"/>
                    <a:pt x="12685" y="1688"/>
                    <a:pt x="12689" y="1684"/>
                  </a:cubicBezTo>
                  <a:close/>
                  <a:moveTo>
                    <a:pt x="1362" y="0"/>
                  </a:moveTo>
                  <a:lnTo>
                    <a:pt x="1362" y="0"/>
                  </a:lnTo>
                  <a:cubicBezTo>
                    <a:pt x="1048" y="257"/>
                    <a:pt x="791" y="542"/>
                    <a:pt x="649" y="913"/>
                  </a:cubicBezTo>
                  <a:cubicBezTo>
                    <a:pt x="1" y="2801"/>
                    <a:pt x="2274" y="3910"/>
                    <a:pt x="4666" y="3910"/>
                  </a:cubicBezTo>
                  <a:cubicBezTo>
                    <a:pt x="4696" y="3910"/>
                    <a:pt x="4727" y="3910"/>
                    <a:pt x="4757" y="3909"/>
                  </a:cubicBezTo>
                  <a:cubicBezTo>
                    <a:pt x="7176" y="3852"/>
                    <a:pt x="11268" y="3058"/>
                    <a:pt x="12677" y="1695"/>
                  </a:cubicBezTo>
                  <a:lnTo>
                    <a:pt x="12677" y="1695"/>
                  </a:lnTo>
                  <a:cubicBezTo>
                    <a:pt x="12074" y="2275"/>
                    <a:pt x="10705" y="2514"/>
                    <a:pt x="9119" y="2514"/>
                  </a:cubicBezTo>
                  <a:cubicBezTo>
                    <a:pt x="5523" y="2514"/>
                    <a:pt x="809" y="1285"/>
                    <a:pt x="1362"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482;p54">
              <a:extLst>
                <a:ext uri="{FF2B5EF4-FFF2-40B4-BE49-F238E27FC236}">
                  <a16:creationId xmlns:a16="http://schemas.microsoft.com/office/drawing/2014/main" id="{6FD7A8D4-75B7-9DA1-C164-C1B00778BD1C}"/>
                </a:ext>
              </a:extLst>
            </p:cNvPr>
            <p:cNvSpPr/>
            <p:nvPr/>
          </p:nvSpPr>
          <p:spPr>
            <a:xfrm flipH="1">
              <a:off x="6004506" y="3696687"/>
              <a:ext cx="876869" cy="453410"/>
            </a:xfrm>
            <a:custGeom>
              <a:avLst/>
              <a:gdLst/>
              <a:ahLst/>
              <a:cxnLst/>
              <a:rect l="l" t="t" r="r" b="b"/>
              <a:pathLst>
                <a:path w="17976" h="9295" extrusionOk="0">
                  <a:moveTo>
                    <a:pt x="2768" y="1"/>
                  </a:moveTo>
                  <a:lnTo>
                    <a:pt x="0" y="8960"/>
                  </a:lnTo>
                  <a:cubicBezTo>
                    <a:pt x="316" y="9010"/>
                    <a:pt x="623" y="9032"/>
                    <a:pt x="921" y="9032"/>
                  </a:cubicBezTo>
                  <a:cubicBezTo>
                    <a:pt x="3014" y="9032"/>
                    <a:pt x="4679" y="7908"/>
                    <a:pt x="6277" y="7134"/>
                  </a:cubicBezTo>
                  <a:cubicBezTo>
                    <a:pt x="6883" y="6850"/>
                    <a:pt x="7380" y="6723"/>
                    <a:pt x="7812" y="6723"/>
                  </a:cubicBezTo>
                  <a:cubicBezTo>
                    <a:pt x="8681" y="6723"/>
                    <a:pt x="9291" y="7237"/>
                    <a:pt x="10015" y="8018"/>
                  </a:cubicBezTo>
                  <a:cubicBezTo>
                    <a:pt x="10735" y="8814"/>
                    <a:pt x="12762" y="9295"/>
                    <a:pt x="14394" y="9295"/>
                  </a:cubicBezTo>
                  <a:cubicBezTo>
                    <a:pt x="15221" y="9295"/>
                    <a:pt x="15946" y="9171"/>
                    <a:pt x="16349" y="8903"/>
                  </a:cubicBezTo>
                  <a:cubicBezTo>
                    <a:pt x="16692" y="8674"/>
                    <a:pt x="17405" y="7219"/>
                    <a:pt x="17747" y="6477"/>
                  </a:cubicBezTo>
                  <a:cubicBezTo>
                    <a:pt x="17918" y="6164"/>
                    <a:pt x="17975" y="5821"/>
                    <a:pt x="17918" y="5479"/>
                  </a:cubicBezTo>
                  <a:cubicBezTo>
                    <a:pt x="17376" y="1513"/>
                    <a:pt x="11071"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483;p54">
              <a:extLst>
                <a:ext uri="{FF2B5EF4-FFF2-40B4-BE49-F238E27FC236}">
                  <a16:creationId xmlns:a16="http://schemas.microsoft.com/office/drawing/2014/main" id="{C709C80F-C81F-9D50-F44B-421EF5753AF2}"/>
                </a:ext>
              </a:extLst>
            </p:cNvPr>
            <p:cNvSpPr/>
            <p:nvPr/>
          </p:nvSpPr>
          <p:spPr>
            <a:xfrm flipH="1">
              <a:off x="6392843" y="3696687"/>
              <a:ext cx="488532" cy="440630"/>
            </a:xfrm>
            <a:custGeom>
              <a:avLst/>
              <a:gdLst/>
              <a:ahLst/>
              <a:cxnLst/>
              <a:rect l="l" t="t" r="r" b="b"/>
              <a:pathLst>
                <a:path w="10015" h="9033" extrusionOk="0">
                  <a:moveTo>
                    <a:pt x="2768" y="1"/>
                  </a:moveTo>
                  <a:lnTo>
                    <a:pt x="0" y="8960"/>
                  </a:lnTo>
                  <a:cubicBezTo>
                    <a:pt x="316" y="9010"/>
                    <a:pt x="623" y="9032"/>
                    <a:pt x="920" y="9032"/>
                  </a:cubicBezTo>
                  <a:cubicBezTo>
                    <a:pt x="3008" y="9032"/>
                    <a:pt x="4650" y="7908"/>
                    <a:pt x="6249" y="7134"/>
                  </a:cubicBezTo>
                  <a:cubicBezTo>
                    <a:pt x="6855" y="6850"/>
                    <a:pt x="7354" y="6723"/>
                    <a:pt x="7790" y="6723"/>
                  </a:cubicBezTo>
                  <a:cubicBezTo>
                    <a:pt x="8668" y="6723"/>
                    <a:pt x="9291" y="7237"/>
                    <a:pt x="10015" y="8018"/>
                  </a:cubicBezTo>
                  <a:cubicBezTo>
                    <a:pt x="10015" y="8018"/>
                    <a:pt x="9416" y="6763"/>
                    <a:pt x="7590" y="5593"/>
                  </a:cubicBezTo>
                  <a:cubicBezTo>
                    <a:pt x="5764" y="4395"/>
                    <a:pt x="3567" y="3881"/>
                    <a:pt x="4023" y="2198"/>
                  </a:cubicBezTo>
                  <a:cubicBezTo>
                    <a:pt x="4251" y="1399"/>
                    <a:pt x="5593" y="172"/>
                    <a:pt x="6905" y="29"/>
                  </a:cubicBezTo>
                  <a:cubicBezTo>
                    <a:pt x="6648" y="1"/>
                    <a:pt x="6420"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484;p54">
              <a:extLst>
                <a:ext uri="{FF2B5EF4-FFF2-40B4-BE49-F238E27FC236}">
                  <a16:creationId xmlns:a16="http://schemas.microsoft.com/office/drawing/2014/main" id="{526057FF-EF85-0778-553F-7517F67BF21E}"/>
                </a:ext>
              </a:extLst>
            </p:cNvPr>
            <p:cNvSpPr/>
            <p:nvPr/>
          </p:nvSpPr>
          <p:spPr>
            <a:xfrm flipH="1">
              <a:off x="6359427" y="2865758"/>
              <a:ext cx="432874" cy="881796"/>
            </a:xfrm>
            <a:custGeom>
              <a:avLst/>
              <a:gdLst/>
              <a:ahLst/>
              <a:cxnLst/>
              <a:rect l="l" t="t" r="r" b="b"/>
              <a:pathLst>
                <a:path w="8874" h="18077" extrusionOk="0">
                  <a:moveTo>
                    <a:pt x="7704" y="1"/>
                  </a:moveTo>
                  <a:lnTo>
                    <a:pt x="5536" y="1256"/>
                  </a:lnTo>
                  <a:lnTo>
                    <a:pt x="0" y="17234"/>
                  </a:lnTo>
                  <a:lnTo>
                    <a:pt x="1256" y="17891"/>
                  </a:lnTo>
                  <a:cubicBezTo>
                    <a:pt x="1500" y="18013"/>
                    <a:pt x="1769" y="18077"/>
                    <a:pt x="2037" y="18077"/>
                  </a:cubicBezTo>
                  <a:cubicBezTo>
                    <a:pt x="2333" y="18077"/>
                    <a:pt x="2627" y="17998"/>
                    <a:pt x="2882" y="17834"/>
                  </a:cubicBezTo>
                  <a:cubicBezTo>
                    <a:pt x="3310" y="17577"/>
                    <a:pt x="3881" y="17234"/>
                    <a:pt x="4366" y="17035"/>
                  </a:cubicBezTo>
                  <a:cubicBezTo>
                    <a:pt x="5364" y="16607"/>
                    <a:pt x="5307" y="15722"/>
                    <a:pt x="5536" y="12612"/>
                  </a:cubicBezTo>
                  <a:cubicBezTo>
                    <a:pt x="5764" y="9502"/>
                    <a:pt x="8874" y="4851"/>
                    <a:pt x="7704"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485;p54">
              <a:extLst>
                <a:ext uri="{FF2B5EF4-FFF2-40B4-BE49-F238E27FC236}">
                  <a16:creationId xmlns:a16="http://schemas.microsoft.com/office/drawing/2014/main" id="{19D20647-0BBC-AA90-7F16-D3E849B87F4D}"/>
                </a:ext>
              </a:extLst>
            </p:cNvPr>
            <p:cNvSpPr/>
            <p:nvPr/>
          </p:nvSpPr>
          <p:spPr>
            <a:xfrm flipH="1">
              <a:off x="6374739" y="2885270"/>
              <a:ext cx="130877" cy="84828"/>
            </a:xfrm>
            <a:custGeom>
              <a:avLst/>
              <a:gdLst/>
              <a:ahLst/>
              <a:cxnLst/>
              <a:rect l="l" t="t" r="r" b="b"/>
              <a:pathLst>
                <a:path w="2683" h="1739" extrusionOk="0">
                  <a:moveTo>
                    <a:pt x="1970" y="0"/>
                  </a:moveTo>
                  <a:lnTo>
                    <a:pt x="486" y="371"/>
                  </a:lnTo>
                  <a:cubicBezTo>
                    <a:pt x="486" y="371"/>
                    <a:pt x="1" y="1227"/>
                    <a:pt x="372" y="1513"/>
                  </a:cubicBezTo>
                  <a:cubicBezTo>
                    <a:pt x="532" y="1636"/>
                    <a:pt x="906" y="1738"/>
                    <a:pt x="1313" y="1738"/>
                  </a:cubicBezTo>
                  <a:cubicBezTo>
                    <a:pt x="1848" y="1738"/>
                    <a:pt x="2440" y="1562"/>
                    <a:pt x="2683" y="1028"/>
                  </a:cubicBezTo>
                  <a:lnTo>
                    <a:pt x="1970" y="0"/>
                  </a:ln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486;p54">
              <a:extLst>
                <a:ext uri="{FF2B5EF4-FFF2-40B4-BE49-F238E27FC236}">
                  <a16:creationId xmlns:a16="http://schemas.microsoft.com/office/drawing/2014/main" id="{3382FDEF-3347-ADD4-56D6-0E2AE3876AE4}"/>
                </a:ext>
              </a:extLst>
            </p:cNvPr>
            <p:cNvSpPr/>
            <p:nvPr/>
          </p:nvSpPr>
          <p:spPr>
            <a:xfrm flipH="1">
              <a:off x="6370545" y="2856050"/>
              <a:ext cx="155950" cy="87706"/>
            </a:xfrm>
            <a:custGeom>
              <a:avLst/>
              <a:gdLst/>
              <a:ahLst/>
              <a:cxnLst/>
              <a:rect l="l" t="t" r="r" b="b"/>
              <a:pathLst>
                <a:path w="3197" h="1798" extrusionOk="0">
                  <a:moveTo>
                    <a:pt x="2569" y="0"/>
                  </a:moveTo>
                  <a:lnTo>
                    <a:pt x="87" y="1455"/>
                  </a:lnTo>
                  <a:lnTo>
                    <a:pt x="1" y="1798"/>
                  </a:lnTo>
                  <a:cubicBezTo>
                    <a:pt x="55" y="1581"/>
                    <a:pt x="1188" y="1352"/>
                    <a:pt x="2075" y="1352"/>
                  </a:cubicBezTo>
                  <a:cubicBezTo>
                    <a:pt x="2587" y="1352"/>
                    <a:pt x="3017" y="1428"/>
                    <a:pt x="3111" y="1627"/>
                  </a:cubicBezTo>
                  <a:cubicBezTo>
                    <a:pt x="3111" y="1627"/>
                    <a:pt x="3197" y="1027"/>
                    <a:pt x="2569"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487;p54">
              <a:extLst>
                <a:ext uri="{FF2B5EF4-FFF2-40B4-BE49-F238E27FC236}">
                  <a16:creationId xmlns:a16="http://schemas.microsoft.com/office/drawing/2014/main" id="{E2D785C9-BDD7-739D-CBDE-27A6BCE54F28}"/>
                </a:ext>
              </a:extLst>
            </p:cNvPr>
            <p:cNvSpPr/>
            <p:nvPr/>
          </p:nvSpPr>
          <p:spPr>
            <a:xfrm flipH="1">
              <a:off x="6433532" y="2483074"/>
              <a:ext cx="1030624" cy="1277353"/>
            </a:xfrm>
            <a:custGeom>
              <a:avLst/>
              <a:gdLst/>
              <a:ahLst/>
              <a:cxnLst/>
              <a:rect l="l" t="t" r="r" b="b"/>
              <a:pathLst>
                <a:path w="21128" h="26186" extrusionOk="0">
                  <a:moveTo>
                    <a:pt x="13063" y="1"/>
                  </a:moveTo>
                  <a:cubicBezTo>
                    <a:pt x="11720" y="1"/>
                    <a:pt x="10215" y="483"/>
                    <a:pt x="8773" y="1968"/>
                  </a:cubicBezTo>
                  <a:cubicBezTo>
                    <a:pt x="4037" y="6819"/>
                    <a:pt x="3694" y="16006"/>
                    <a:pt x="2210" y="18260"/>
                  </a:cubicBezTo>
                  <a:cubicBezTo>
                    <a:pt x="727" y="20486"/>
                    <a:pt x="1269" y="20885"/>
                    <a:pt x="1526" y="22198"/>
                  </a:cubicBezTo>
                  <a:cubicBezTo>
                    <a:pt x="1811" y="23510"/>
                    <a:pt x="584" y="24223"/>
                    <a:pt x="99" y="25422"/>
                  </a:cubicBezTo>
                  <a:cubicBezTo>
                    <a:pt x="0" y="25652"/>
                    <a:pt x="8" y="25738"/>
                    <a:pt x="109" y="25738"/>
                  </a:cubicBezTo>
                  <a:cubicBezTo>
                    <a:pt x="403" y="25738"/>
                    <a:pt x="1495" y="25000"/>
                    <a:pt x="3036" y="25000"/>
                  </a:cubicBezTo>
                  <a:cubicBezTo>
                    <a:pt x="3703" y="25000"/>
                    <a:pt x="4455" y="25139"/>
                    <a:pt x="5263" y="25536"/>
                  </a:cubicBezTo>
                  <a:cubicBezTo>
                    <a:pt x="6277" y="26018"/>
                    <a:pt x="7586" y="26185"/>
                    <a:pt x="8917" y="26185"/>
                  </a:cubicBezTo>
                  <a:cubicBezTo>
                    <a:pt x="11370" y="26185"/>
                    <a:pt x="13895" y="25615"/>
                    <a:pt x="14765" y="25393"/>
                  </a:cubicBezTo>
                  <a:cubicBezTo>
                    <a:pt x="14964" y="25336"/>
                    <a:pt x="15164" y="25222"/>
                    <a:pt x="15335" y="25079"/>
                  </a:cubicBezTo>
                  <a:lnTo>
                    <a:pt x="18759" y="21884"/>
                  </a:lnTo>
                  <a:cubicBezTo>
                    <a:pt x="18987" y="21684"/>
                    <a:pt x="19130" y="21427"/>
                    <a:pt x="19159" y="21113"/>
                  </a:cubicBezTo>
                  <a:lnTo>
                    <a:pt x="21099" y="7304"/>
                  </a:lnTo>
                  <a:cubicBezTo>
                    <a:pt x="21127" y="7133"/>
                    <a:pt x="21099" y="6961"/>
                    <a:pt x="21042" y="6819"/>
                  </a:cubicBezTo>
                  <a:lnTo>
                    <a:pt x="20642" y="5250"/>
                  </a:lnTo>
                  <a:cubicBezTo>
                    <a:pt x="20585" y="5050"/>
                    <a:pt x="20500" y="4879"/>
                    <a:pt x="20328" y="4707"/>
                  </a:cubicBezTo>
                  <a:lnTo>
                    <a:pt x="17504" y="1683"/>
                  </a:lnTo>
                  <a:cubicBezTo>
                    <a:pt x="17475" y="1655"/>
                    <a:pt x="17418" y="1597"/>
                    <a:pt x="17361" y="1569"/>
                  </a:cubicBezTo>
                  <a:cubicBezTo>
                    <a:pt x="16974" y="1252"/>
                    <a:pt x="15228" y="1"/>
                    <a:pt x="1306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488;p54">
              <a:extLst>
                <a:ext uri="{FF2B5EF4-FFF2-40B4-BE49-F238E27FC236}">
                  <a16:creationId xmlns:a16="http://schemas.microsoft.com/office/drawing/2014/main" id="{0621AA8D-F156-6407-7FEC-F4A19F00A8ED}"/>
                </a:ext>
              </a:extLst>
            </p:cNvPr>
            <p:cNvSpPr/>
            <p:nvPr/>
          </p:nvSpPr>
          <p:spPr>
            <a:xfrm flipH="1">
              <a:off x="6683705" y="2482400"/>
              <a:ext cx="856645" cy="1289517"/>
            </a:xfrm>
            <a:custGeom>
              <a:avLst/>
              <a:gdLst/>
              <a:ahLst/>
              <a:cxnLst/>
              <a:rect l="l" t="t" r="r" b="b"/>
              <a:pathLst>
                <a:path w="17556" h="25735" extrusionOk="0">
                  <a:moveTo>
                    <a:pt x="13083" y="1"/>
                  </a:moveTo>
                  <a:cubicBezTo>
                    <a:pt x="11734" y="1"/>
                    <a:pt x="10222" y="485"/>
                    <a:pt x="8768" y="1982"/>
                  </a:cubicBezTo>
                  <a:cubicBezTo>
                    <a:pt x="4032" y="6833"/>
                    <a:pt x="3718" y="16020"/>
                    <a:pt x="2205" y="18246"/>
                  </a:cubicBezTo>
                  <a:cubicBezTo>
                    <a:pt x="722" y="20500"/>
                    <a:pt x="1264" y="20899"/>
                    <a:pt x="1549" y="22212"/>
                  </a:cubicBezTo>
                  <a:cubicBezTo>
                    <a:pt x="1806" y="23524"/>
                    <a:pt x="579" y="24209"/>
                    <a:pt x="94" y="25407"/>
                  </a:cubicBezTo>
                  <a:cubicBezTo>
                    <a:pt x="0" y="25646"/>
                    <a:pt x="13" y="25734"/>
                    <a:pt x="120" y="25734"/>
                  </a:cubicBezTo>
                  <a:cubicBezTo>
                    <a:pt x="372" y="25734"/>
                    <a:pt x="1142" y="25245"/>
                    <a:pt x="2263" y="25065"/>
                  </a:cubicBezTo>
                  <a:cubicBezTo>
                    <a:pt x="4716" y="21869"/>
                    <a:pt x="5858" y="12796"/>
                    <a:pt x="6086" y="11883"/>
                  </a:cubicBezTo>
                  <a:cubicBezTo>
                    <a:pt x="6286" y="10970"/>
                    <a:pt x="12306" y="1783"/>
                    <a:pt x="14246" y="1754"/>
                  </a:cubicBezTo>
                  <a:cubicBezTo>
                    <a:pt x="14276" y="1754"/>
                    <a:pt x="14306" y="1753"/>
                    <a:pt x="14336" y="1753"/>
                  </a:cubicBezTo>
                  <a:cubicBezTo>
                    <a:pt x="16256" y="1753"/>
                    <a:pt x="17556" y="2639"/>
                    <a:pt x="17556" y="2639"/>
                  </a:cubicBezTo>
                  <a:lnTo>
                    <a:pt x="17442" y="1754"/>
                  </a:lnTo>
                  <a:lnTo>
                    <a:pt x="17499" y="1669"/>
                  </a:lnTo>
                  <a:cubicBezTo>
                    <a:pt x="17442" y="1640"/>
                    <a:pt x="17413" y="1583"/>
                    <a:pt x="17385" y="1554"/>
                  </a:cubicBezTo>
                  <a:cubicBezTo>
                    <a:pt x="16997" y="1255"/>
                    <a:pt x="15253" y="1"/>
                    <a:pt x="1308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489;p54">
              <a:extLst>
                <a:ext uri="{FF2B5EF4-FFF2-40B4-BE49-F238E27FC236}">
                  <a16:creationId xmlns:a16="http://schemas.microsoft.com/office/drawing/2014/main" id="{1E206A13-19F8-BF1F-4C82-B1E0B5160348}"/>
                </a:ext>
              </a:extLst>
            </p:cNvPr>
            <p:cNvSpPr/>
            <p:nvPr/>
          </p:nvSpPr>
          <p:spPr>
            <a:xfrm flipH="1">
              <a:off x="6522253" y="2540098"/>
              <a:ext cx="167071" cy="245022"/>
            </a:xfrm>
            <a:custGeom>
              <a:avLst/>
              <a:gdLst/>
              <a:ahLst/>
              <a:cxnLst/>
              <a:rect l="l" t="t" r="r" b="b"/>
              <a:pathLst>
                <a:path w="3425" h="5023" extrusionOk="0">
                  <a:moveTo>
                    <a:pt x="1825" y="0"/>
                  </a:moveTo>
                  <a:cubicBezTo>
                    <a:pt x="1770" y="0"/>
                    <a:pt x="1713" y="10"/>
                    <a:pt x="1656" y="29"/>
                  </a:cubicBezTo>
                  <a:lnTo>
                    <a:pt x="1" y="571"/>
                  </a:lnTo>
                  <a:lnTo>
                    <a:pt x="429" y="4537"/>
                  </a:lnTo>
                  <a:cubicBezTo>
                    <a:pt x="429" y="4621"/>
                    <a:pt x="505" y="4674"/>
                    <a:pt x="580" y="4674"/>
                  </a:cubicBezTo>
                  <a:cubicBezTo>
                    <a:pt x="607" y="4674"/>
                    <a:pt x="634" y="4666"/>
                    <a:pt x="657" y="4651"/>
                  </a:cubicBezTo>
                  <a:cubicBezTo>
                    <a:pt x="1212" y="4253"/>
                    <a:pt x="1741" y="4069"/>
                    <a:pt x="2189" y="4069"/>
                  </a:cubicBezTo>
                  <a:cubicBezTo>
                    <a:pt x="2800" y="4069"/>
                    <a:pt x="3260" y="4413"/>
                    <a:pt x="3425" y="5022"/>
                  </a:cubicBezTo>
                  <a:lnTo>
                    <a:pt x="2255" y="571"/>
                  </a:lnTo>
                  <a:lnTo>
                    <a:pt x="2255" y="571"/>
                  </a:lnTo>
                  <a:lnTo>
                    <a:pt x="2882" y="1227"/>
                  </a:lnTo>
                  <a:lnTo>
                    <a:pt x="3054" y="1142"/>
                  </a:lnTo>
                  <a:lnTo>
                    <a:pt x="2112" y="115"/>
                  </a:lnTo>
                  <a:cubicBezTo>
                    <a:pt x="2036" y="39"/>
                    <a:pt x="1934" y="0"/>
                    <a:pt x="18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490;p54">
              <a:extLst>
                <a:ext uri="{FF2B5EF4-FFF2-40B4-BE49-F238E27FC236}">
                  <a16:creationId xmlns:a16="http://schemas.microsoft.com/office/drawing/2014/main" id="{C054429B-43A0-BEF7-ADA1-DCDADCFABA7A}"/>
                </a:ext>
              </a:extLst>
            </p:cNvPr>
            <p:cNvSpPr/>
            <p:nvPr/>
          </p:nvSpPr>
          <p:spPr>
            <a:xfrm flipH="1">
              <a:off x="6548690" y="2567952"/>
              <a:ext cx="30683" cy="44585"/>
            </a:xfrm>
            <a:custGeom>
              <a:avLst/>
              <a:gdLst/>
              <a:ahLst/>
              <a:cxnLst/>
              <a:rect l="l" t="t" r="r" b="b"/>
              <a:pathLst>
                <a:path w="629" h="914" extrusionOk="0">
                  <a:moveTo>
                    <a:pt x="1" y="0"/>
                  </a:moveTo>
                  <a:lnTo>
                    <a:pt x="229" y="913"/>
                  </a:lnTo>
                  <a:lnTo>
                    <a:pt x="628" y="656"/>
                  </a:lnTo>
                  <a:lnTo>
                    <a:pt x="1" y="0"/>
                  </a:lnTo>
                  <a:close/>
                </a:path>
              </a:pathLst>
            </a:custGeom>
            <a:solidFill>
              <a:srgbClr val="3E4D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491;p54">
              <a:extLst>
                <a:ext uri="{FF2B5EF4-FFF2-40B4-BE49-F238E27FC236}">
                  <a16:creationId xmlns:a16="http://schemas.microsoft.com/office/drawing/2014/main" id="{61ABFA24-5FCC-574B-5189-7A983DBCB0B2}"/>
                </a:ext>
              </a:extLst>
            </p:cNvPr>
            <p:cNvSpPr/>
            <p:nvPr/>
          </p:nvSpPr>
          <p:spPr>
            <a:xfrm flipH="1">
              <a:off x="6188218" y="3121856"/>
              <a:ext cx="1071745" cy="302826"/>
            </a:xfrm>
            <a:custGeom>
              <a:avLst/>
              <a:gdLst/>
              <a:ahLst/>
              <a:cxnLst/>
              <a:rect l="l" t="t" r="r" b="b"/>
              <a:pathLst>
                <a:path w="21971" h="6208" extrusionOk="0">
                  <a:moveTo>
                    <a:pt x="628" y="1"/>
                  </a:moveTo>
                  <a:cubicBezTo>
                    <a:pt x="0" y="2426"/>
                    <a:pt x="543" y="4252"/>
                    <a:pt x="828" y="4994"/>
                  </a:cubicBezTo>
                  <a:cubicBezTo>
                    <a:pt x="942" y="5279"/>
                    <a:pt x="1142" y="5508"/>
                    <a:pt x="1427" y="5622"/>
                  </a:cubicBezTo>
                  <a:cubicBezTo>
                    <a:pt x="1797" y="5764"/>
                    <a:pt x="2280" y="5827"/>
                    <a:pt x="2845" y="5827"/>
                  </a:cubicBezTo>
                  <a:cubicBezTo>
                    <a:pt x="7152" y="5827"/>
                    <a:pt x="16206" y="2170"/>
                    <a:pt x="16207" y="2169"/>
                  </a:cubicBezTo>
                  <a:lnTo>
                    <a:pt x="16207" y="2169"/>
                  </a:lnTo>
                  <a:cubicBezTo>
                    <a:pt x="16036" y="3539"/>
                    <a:pt x="17890" y="3111"/>
                    <a:pt x="18147" y="3824"/>
                  </a:cubicBezTo>
                  <a:cubicBezTo>
                    <a:pt x="18404" y="4509"/>
                    <a:pt x="19288" y="4623"/>
                    <a:pt x="19288" y="4623"/>
                  </a:cubicBezTo>
                  <a:cubicBezTo>
                    <a:pt x="19317" y="4994"/>
                    <a:pt x="19631" y="5365"/>
                    <a:pt x="19631" y="5365"/>
                  </a:cubicBezTo>
                  <a:cubicBezTo>
                    <a:pt x="19459" y="5707"/>
                    <a:pt x="19574" y="5964"/>
                    <a:pt x="19716" y="6135"/>
                  </a:cubicBezTo>
                  <a:cubicBezTo>
                    <a:pt x="19754" y="6185"/>
                    <a:pt x="19808" y="6208"/>
                    <a:pt x="19861" y="6208"/>
                  </a:cubicBezTo>
                  <a:cubicBezTo>
                    <a:pt x="19930" y="6208"/>
                    <a:pt x="19998" y="6171"/>
                    <a:pt x="20030" y="6107"/>
                  </a:cubicBezTo>
                  <a:lnTo>
                    <a:pt x="20344" y="5336"/>
                  </a:lnTo>
                  <a:lnTo>
                    <a:pt x="20344" y="5336"/>
                  </a:lnTo>
                  <a:cubicBezTo>
                    <a:pt x="20287" y="5707"/>
                    <a:pt x="20401" y="5964"/>
                    <a:pt x="20515" y="6107"/>
                  </a:cubicBezTo>
                  <a:cubicBezTo>
                    <a:pt x="20551" y="6154"/>
                    <a:pt x="20606" y="6177"/>
                    <a:pt x="20661" y="6177"/>
                  </a:cubicBezTo>
                  <a:cubicBezTo>
                    <a:pt x="20738" y="6177"/>
                    <a:pt x="20812" y="6133"/>
                    <a:pt x="20829" y="6050"/>
                  </a:cubicBezTo>
                  <a:lnTo>
                    <a:pt x="21228" y="4395"/>
                  </a:lnTo>
                  <a:cubicBezTo>
                    <a:pt x="21343" y="4851"/>
                    <a:pt x="21542" y="5023"/>
                    <a:pt x="21713" y="5108"/>
                  </a:cubicBezTo>
                  <a:cubicBezTo>
                    <a:pt x="21738" y="5120"/>
                    <a:pt x="21764" y="5126"/>
                    <a:pt x="21789" y="5126"/>
                  </a:cubicBezTo>
                  <a:cubicBezTo>
                    <a:pt x="21882" y="5126"/>
                    <a:pt x="21970" y="5049"/>
                    <a:pt x="21970" y="4937"/>
                  </a:cubicBezTo>
                  <a:cubicBezTo>
                    <a:pt x="21913" y="4224"/>
                    <a:pt x="21400" y="2940"/>
                    <a:pt x="21171" y="2740"/>
                  </a:cubicBezTo>
                  <a:cubicBezTo>
                    <a:pt x="20943" y="2483"/>
                    <a:pt x="17862" y="1"/>
                    <a:pt x="16150" y="1"/>
                  </a:cubicBez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492;p54">
              <a:extLst>
                <a:ext uri="{FF2B5EF4-FFF2-40B4-BE49-F238E27FC236}">
                  <a16:creationId xmlns:a16="http://schemas.microsoft.com/office/drawing/2014/main" id="{24279BCF-81AB-B848-E09D-C5E4897E534A}"/>
                </a:ext>
              </a:extLst>
            </p:cNvPr>
            <p:cNvSpPr/>
            <p:nvPr/>
          </p:nvSpPr>
          <p:spPr>
            <a:xfrm flipH="1">
              <a:off x="6779627" y="2492049"/>
              <a:ext cx="505410" cy="668823"/>
            </a:xfrm>
            <a:custGeom>
              <a:avLst/>
              <a:gdLst/>
              <a:ahLst/>
              <a:cxnLst/>
              <a:rect l="l" t="t" r="r" b="b"/>
              <a:pathLst>
                <a:path w="10361" h="13711" extrusionOk="0">
                  <a:moveTo>
                    <a:pt x="6637" y="0"/>
                  </a:moveTo>
                  <a:cubicBezTo>
                    <a:pt x="6429" y="0"/>
                    <a:pt x="6214" y="33"/>
                    <a:pt x="5993" y="101"/>
                  </a:cubicBezTo>
                  <a:cubicBezTo>
                    <a:pt x="2426" y="1214"/>
                    <a:pt x="914" y="5379"/>
                    <a:pt x="1" y="13711"/>
                  </a:cubicBezTo>
                  <a:lnTo>
                    <a:pt x="7105" y="12912"/>
                  </a:lnTo>
                  <a:cubicBezTo>
                    <a:pt x="8018" y="11771"/>
                    <a:pt x="9730" y="9174"/>
                    <a:pt x="10073" y="6264"/>
                  </a:cubicBezTo>
                  <a:cubicBezTo>
                    <a:pt x="10361" y="3961"/>
                    <a:pt x="8944" y="0"/>
                    <a:pt x="6637"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493;p54">
              <a:extLst>
                <a:ext uri="{FF2B5EF4-FFF2-40B4-BE49-F238E27FC236}">
                  <a16:creationId xmlns:a16="http://schemas.microsoft.com/office/drawing/2014/main" id="{EE8CD59A-61F4-2F39-A176-3F143B486275}"/>
                </a:ext>
              </a:extLst>
            </p:cNvPr>
            <p:cNvSpPr/>
            <p:nvPr/>
          </p:nvSpPr>
          <p:spPr>
            <a:xfrm flipH="1">
              <a:off x="6935626" y="3076295"/>
              <a:ext cx="349411" cy="84585"/>
            </a:xfrm>
            <a:custGeom>
              <a:avLst/>
              <a:gdLst/>
              <a:ahLst/>
              <a:cxnLst/>
              <a:rect l="l" t="t" r="r" b="b"/>
              <a:pathLst>
                <a:path w="7163" h="1734" extrusionOk="0">
                  <a:moveTo>
                    <a:pt x="4741" y="1"/>
                  </a:moveTo>
                  <a:cubicBezTo>
                    <a:pt x="2868" y="1"/>
                    <a:pt x="115" y="741"/>
                    <a:pt x="115" y="764"/>
                  </a:cubicBezTo>
                  <a:cubicBezTo>
                    <a:pt x="86" y="992"/>
                    <a:pt x="29" y="1506"/>
                    <a:pt x="1" y="1734"/>
                  </a:cubicBezTo>
                  <a:lnTo>
                    <a:pt x="7105" y="935"/>
                  </a:lnTo>
                  <a:lnTo>
                    <a:pt x="7162" y="878"/>
                  </a:lnTo>
                  <a:cubicBezTo>
                    <a:pt x="6192" y="621"/>
                    <a:pt x="6164" y="250"/>
                    <a:pt x="5850" y="136"/>
                  </a:cubicBezTo>
                  <a:cubicBezTo>
                    <a:pt x="5556" y="40"/>
                    <a:pt x="5172" y="1"/>
                    <a:pt x="4741"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494;p54">
              <a:extLst>
                <a:ext uri="{FF2B5EF4-FFF2-40B4-BE49-F238E27FC236}">
                  <a16:creationId xmlns:a16="http://schemas.microsoft.com/office/drawing/2014/main" id="{AC8E272B-9F3A-7787-F8DB-9AADA927096B}"/>
                </a:ext>
              </a:extLst>
            </p:cNvPr>
            <p:cNvSpPr/>
            <p:nvPr/>
          </p:nvSpPr>
          <p:spPr>
            <a:xfrm flipH="1">
              <a:off x="6932846" y="3082295"/>
              <a:ext cx="413508" cy="290582"/>
            </a:xfrm>
            <a:custGeom>
              <a:avLst/>
              <a:gdLst/>
              <a:ahLst/>
              <a:cxnLst/>
              <a:rect l="l" t="t" r="r" b="b"/>
              <a:pathLst>
                <a:path w="8477" h="5957" extrusionOk="0">
                  <a:moveTo>
                    <a:pt x="6917" y="1"/>
                  </a:moveTo>
                  <a:cubicBezTo>
                    <a:pt x="5208" y="1"/>
                    <a:pt x="0" y="1335"/>
                    <a:pt x="174" y="2153"/>
                  </a:cubicBezTo>
                  <a:cubicBezTo>
                    <a:pt x="402" y="3123"/>
                    <a:pt x="1172" y="3380"/>
                    <a:pt x="1429" y="4949"/>
                  </a:cubicBezTo>
                  <a:cubicBezTo>
                    <a:pt x="1565" y="5765"/>
                    <a:pt x="1885" y="5957"/>
                    <a:pt x="2156" y="5957"/>
                  </a:cubicBezTo>
                  <a:cubicBezTo>
                    <a:pt x="2397" y="5957"/>
                    <a:pt x="2599" y="5805"/>
                    <a:pt x="2599" y="5805"/>
                  </a:cubicBezTo>
                  <a:cubicBezTo>
                    <a:pt x="2570" y="4435"/>
                    <a:pt x="6108" y="812"/>
                    <a:pt x="8477" y="812"/>
                  </a:cubicBezTo>
                  <a:cubicBezTo>
                    <a:pt x="8477" y="812"/>
                    <a:pt x="7934" y="612"/>
                    <a:pt x="7421" y="99"/>
                  </a:cubicBezTo>
                  <a:cubicBezTo>
                    <a:pt x="7353" y="31"/>
                    <a:pt x="7175" y="1"/>
                    <a:pt x="6917"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495;p54">
              <a:extLst>
                <a:ext uri="{FF2B5EF4-FFF2-40B4-BE49-F238E27FC236}">
                  <a16:creationId xmlns:a16="http://schemas.microsoft.com/office/drawing/2014/main" id="{E0B535FB-AC93-11E8-5AA7-997CF9F66006}"/>
                </a:ext>
              </a:extLst>
            </p:cNvPr>
            <p:cNvSpPr/>
            <p:nvPr/>
          </p:nvSpPr>
          <p:spPr>
            <a:xfrm flipH="1">
              <a:off x="6232742" y="2551220"/>
              <a:ext cx="335509" cy="375850"/>
            </a:xfrm>
            <a:custGeom>
              <a:avLst/>
              <a:gdLst/>
              <a:ahLst/>
              <a:cxnLst/>
              <a:rect l="l" t="t" r="r" b="b"/>
              <a:pathLst>
                <a:path w="6878" h="7705" extrusionOk="0">
                  <a:moveTo>
                    <a:pt x="2226" y="1"/>
                  </a:moveTo>
                  <a:lnTo>
                    <a:pt x="1199" y="514"/>
                  </a:lnTo>
                  <a:lnTo>
                    <a:pt x="1" y="1256"/>
                  </a:lnTo>
                  <a:lnTo>
                    <a:pt x="1085" y="5365"/>
                  </a:lnTo>
                  <a:cubicBezTo>
                    <a:pt x="1171" y="5650"/>
                    <a:pt x="1171" y="5935"/>
                    <a:pt x="1142" y="6221"/>
                  </a:cubicBezTo>
                  <a:lnTo>
                    <a:pt x="914" y="7704"/>
                  </a:lnTo>
                  <a:lnTo>
                    <a:pt x="6877" y="4252"/>
                  </a:lnTo>
                  <a:lnTo>
                    <a:pt x="6335" y="514"/>
                  </a:lnTo>
                  <a:lnTo>
                    <a:pt x="2226"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496;p54">
              <a:extLst>
                <a:ext uri="{FF2B5EF4-FFF2-40B4-BE49-F238E27FC236}">
                  <a16:creationId xmlns:a16="http://schemas.microsoft.com/office/drawing/2014/main" id="{A9ED9F42-3DD9-72A6-6206-A132B0D20A47}"/>
                </a:ext>
              </a:extLst>
            </p:cNvPr>
            <p:cNvSpPr/>
            <p:nvPr/>
          </p:nvSpPr>
          <p:spPr>
            <a:xfrm flipH="1">
              <a:off x="6232742" y="2551220"/>
              <a:ext cx="335509" cy="271461"/>
            </a:xfrm>
            <a:custGeom>
              <a:avLst/>
              <a:gdLst/>
              <a:ahLst/>
              <a:cxnLst/>
              <a:rect l="l" t="t" r="r" b="b"/>
              <a:pathLst>
                <a:path w="6878" h="5565" extrusionOk="0">
                  <a:moveTo>
                    <a:pt x="2255" y="1"/>
                  </a:moveTo>
                  <a:lnTo>
                    <a:pt x="1199" y="514"/>
                  </a:lnTo>
                  <a:lnTo>
                    <a:pt x="1" y="1256"/>
                  </a:lnTo>
                  <a:lnTo>
                    <a:pt x="629" y="3681"/>
                  </a:lnTo>
                  <a:cubicBezTo>
                    <a:pt x="1656" y="3112"/>
                    <a:pt x="2868" y="1729"/>
                    <a:pt x="3690" y="1729"/>
                  </a:cubicBezTo>
                  <a:cubicBezTo>
                    <a:pt x="4353" y="1729"/>
                    <a:pt x="4763" y="2625"/>
                    <a:pt x="4623" y="5564"/>
                  </a:cubicBezTo>
                  <a:lnTo>
                    <a:pt x="6877" y="4252"/>
                  </a:lnTo>
                  <a:lnTo>
                    <a:pt x="6335" y="514"/>
                  </a:lnTo>
                  <a:lnTo>
                    <a:pt x="2255"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497;p54">
              <a:extLst>
                <a:ext uri="{FF2B5EF4-FFF2-40B4-BE49-F238E27FC236}">
                  <a16:creationId xmlns:a16="http://schemas.microsoft.com/office/drawing/2014/main" id="{F7544DC5-9349-F90F-3716-ADBDD446C48C}"/>
                </a:ext>
              </a:extLst>
            </p:cNvPr>
            <p:cNvSpPr/>
            <p:nvPr/>
          </p:nvSpPr>
          <p:spPr>
            <a:xfrm flipH="1">
              <a:off x="6158986" y="2455220"/>
              <a:ext cx="350777" cy="157169"/>
            </a:xfrm>
            <a:custGeom>
              <a:avLst/>
              <a:gdLst/>
              <a:ahLst/>
              <a:cxnLst/>
              <a:rect l="l" t="t" r="r" b="b"/>
              <a:pathLst>
                <a:path w="7191" h="3222" extrusionOk="0">
                  <a:moveTo>
                    <a:pt x="1627" y="0"/>
                  </a:moveTo>
                  <a:lnTo>
                    <a:pt x="0" y="2482"/>
                  </a:lnTo>
                  <a:cubicBezTo>
                    <a:pt x="0" y="2482"/>
                    <a:pt x="1199" y="2882"/>
                    <a:pt x="2112" y="3139"/>
                  </a:cubicBezTo>
                  <a:cubicBezTo>
                    <a:pt x="2321" y="3196"/>
                    <a:pt x="2548" y="3222"/>
                    <a:pt x="2778" y="3222"/>
                  </a:cubicBezTo>
                  <a:cubicBezTo>
                    <a:pt x="3581" y="3222"/>
                    <a:pt x="4426" y="2904"/>
                    <a:pt x="4737" y="2482"/>
                  </a:cubicBezTo>
                  <a:lnTo>
                    <a:pt x="7190" y="1027"/>
                  </a:lnTo>
                  <a:lnTo>
                    <a:pt x="162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498;p54">
              <a:extLst>
                <a:ext uri="{FF2B5EF4-FFF2-40B4-BE49-F238E27FC236}">
                  <a16:creationId xmlns:a16="http://schemas.microsoft.com/office/drawing/2014/main" id="{79A1E986-9717-159C-BFC4-7835BE29D963}"/>
                </a:ext>
              </a:extLst>
            </p:cNvPr>
            <p:cNvSpPr/>
            <p:nvPr/>
          </p:nvSpPr>
          <p:spPr>
            <a:xfrm flipH="1">
              <a:off x="5946058" y="2503952"/>
              <a:ext cx="398094" cy="343850"/>
            </a:xfrm>
            <a:custGeom>
              <a:avLst/>
              <a:gdLst/>
              <a:ahLst/>
              <a:cxnLst/>
              <a:rect l="l" t="t" r="r" b="b"/>
              <a:pathLst>
                <a:path w="8161" h="7049" extrusionOk="0">
                  <a:moveTo>
                    <a:pt x="1916" y="0"/>
                  </a:moveTo>
                  <a:cubicBezTo>
                    <a:pt x="1500" y="0"/>
                    <a:pt x="1249" y="28"/>
                    <a:pt x="1256" y="28"/>
                  </a:cubicBezTo>
                  <a:cubicBezTo>
                    <a:pt x="486" y="399"/>
                    <a:pt x="1" y="1341"/>
                    <a:pt x="257" y="1769"/>
                  </a:cubicBezTo>
                  <a:cubicBezTo>
                    <a:pt x="414" y="2022"/>
                    <a:pt x="757" y="2062"/>
                    <a:pt x="958" y="2062"/>
                  </a:cubicBezTo>
                  <a:cubicBezTo>
                    <a:pt x="1051" y="2062"/>
                    <a:pt x="1113" y="2054"/>
                    <a:pt x="1113" y="2054"/>
                  </a:cubicBezTo>
                  <a:lnTo>
                    <a:pt x="1113" y="2054"/>
                  </a:lnTo>
                  <a:cubicBezTo>
                    <a:pt x="257" y="3652"/>
                    <a:pt x="29" y="6961"/>
                    <a:pt x="1456" y="7047"/>
                  </a:cubicBezTo>
                  <a:cubicBezTo>
                    <a:pt x="1470" y="7048"/>
                    <a:pt x="1485" y="7048"/>
                    <a:pt x="1501" y="7048"/>
                  </a:cubicBezTo>
                  <a:cubicBezTo>
                    <a:pt x="3016" y="7048"/>
                    <a:pt x="8161" y="2910"/>
                    <a:pt x="8161" y="2910"/>
                  </a:cubicBezTo>
                  <a:cubicBezTo>
                    <a:pt x="6474" y="303"/>
                    <a:pt x="3291" y="0"/>
                    <a:pt x="1916" y="0"/>
                  </a:cubicBezTo>
                  <a:close/>
                </a:path>
              </a:pathLst>
            </a:custGeom>
            <a:solidFill>
              <a:srgbClr val="DC886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499;p54">
              <a:extLst>
                <a:ext uri="{FF2B5EF4-FFF2-40B4-BE49-F238E27FC236}">
                  <a16:creationId xmlns:a16="http://schemas.microsoft.com/office/drawing/2014/main" id="{BFDA2A9F-3073-9275-B77D-4CCF3BAD4208}"/>
                </a:ext>
              </a:extLst>
            </p:cNvPr>
            <p:cNvSpPr/>
            <p:nvPr/>
          </p:nvSpPr>
          <p:spPr>
            <a:xfrm flipH="1">
              <a:off x="5713625" y="2413464"/>
              <a:ext cx="830967" cy="352582"/>
            </a:xfrm>
            <a:custGeom>
              <a:avLst/>
              <a:gdLst/>
              <a:ahLst/>
              <a:cxnLst/>
              <a:rect l="l" t="t" r="r" b="b"/>
              <a:pathLst>
                <a:path w="17035" h="7228" extrusionOk="0">
                  <a:moveTo>
                    <a:pt x="1" y="0"/>
                  </a:moveTo>
                  <a:cubicBezTo>
                    <a:pt x="1" y="0"/>
                    <a:pt x="7220" y="2083"/>
                    <a:pt x="9673" y="3681"/>
                  </a:cubicBezTo>
                  <a:cubicBezTo>
                    <a:pt x="11813" y="5065"/>
                    <a:pt x="13775" y="7227"/>
                    <a:pt x="15226" y="7227"/>
                  </a:cubicBezTo>
                  <a:cubicBezTo>
                    <a:pt x="15420" y="7227"/>
                    <a:pt x="15605" y="7189"/>
                    <a:pt x="15779" y="7105"/>
                  </a:cubicBezTo>
                  <a:cubicBezTo>
                    <a:pt x="17035" y="6505"/>
                    <a:pt x="13982" y="2739"/>
                    <a:pt x="8389" y="1227"/>
                  </a:cubicBezTo>
                  <a:cubicBezTo>
                    <a:pt x="4252" y="114"/>
                    <a:pt x="1" y="0"/>
                    <a:pt x="1"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500;p54">
              <a:extLst>
                <a:ext uri="{FF2B5EF4-FFF2-40B4-BE49-F238E27FC236}">
                  <a16:creationId xmlns:a16="http://schemas.microsoft.com/office/drawing/2014/main" id="{F32C28C4-F656-2610-58A9-E38F4427BA7D}"/>
                </a:ext>
              </a:extLst>
            </p:cNvPr>
            <p:cNvSpPr/>
            <p:nvPr/>
          </p:nvSpPr>
          <p:spPr>
            <a:xfrm flipH="1">
              <a:off x="5891767" y="2215219"/>
              <a:ext cx="526141" cy="454337"/>
            </a:xfrm>
            <a:custGeom>
              <a:avLst/>
              <a:gdLst/>
              <a:ahLst/>
              <a:cxnLst/>
              <a:rect l="l" t="t" r="r" b="b"/>
              <a:pathLst>
                <a:path w="10786" h="9314" extrusionOk="0">
                  <a:moveTo>
                    <a:pt x="3405" y="0"/>
                  </a:moveTo>
                  <a:cubicBezTo>
                    <a:pt x="3277" y="0"/>
                    <a:pt x="3195" y="14"/>
                    <a:pt x="3167" y="41"/>
                  </a:cubicBezTo>
                  <a:cubicBezTo>
                    <a:pt x="2882" y="355"/>
                    <a:pt x="0" y="4207"/>
                    <a:pt x="0" y="4207"/>
                  </a:cubicBezTo>
                  <a:lnTo>
                    <a:pt x="9502" y="9314"/>
                  </a:lnTo>
                  <a:lnTo>
                    <a:pt x="10700" y="2951"/>
                  </a:lnTo>
                  <a:cubicBezTo>
                    <a:pt x="10786" y="2580"/>
                    <a:pt x="10614" y="2181"/>
                    <a:pt x="10301" y="1981"/>
                  </a:cubicBezTo>
                  <a:cubicBezTo>
                    <a:pt x="8670" y="911"/>
                    <a:pt x="4469" y="0"/>
                    <a:pt x="340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01;p54">
              <a:extLst>
                <a:ext uri="{FF2B5EF4-FFF2-40B4-BE49-F238E27FC236}">
                  <a16:creationId xmlns:a16="http://schemas.microsoft.com/office/drawing/2014/main" id="{AC8BAFC8-090E-B335-E83D-0EE3F29FCC59}"/>
                </a:ext>
              </a:extLst>
            </p:cNvPr>
            <p:cNvSpPr/>
            <p:nvPr/>
          </p:nvSpPr>
          <p:spPr>
            <a:xfrm flipH="1">
              <a:off x="5920986" y="2354976"/>
              <a:ext cx="495556" cy="314582"/>
            </a:xfrm>
            <a:custGeom>
              <a:avLst/>
              <a:gdLst/>
              <a:ahLst/>
              <a:cxnLst/>
              <a:rect l="l" t="t" r="r" b="b"/>
              <a:pathLst>
                <a:path w="10159" h="6449" extrusionOk="0">
                  <a:moveTo>
                    <a:pt x="971" y="1"/>
                  </a:moveTo>
                  <a:cubicBezTo>
                    <a:pt x="486" y="657"/>
                    <a:pt x="87" y="1171"/>
                    <a:pt x="1" y="1285"/>
                  </a:cubicBezTo>
                  <a:lnTo>
                    <a:pt x="1" y="1342"/>
                  </a:lnTo>
                  <a:lnTo>
                    <a:pt x="9474" y="6449"/>
                  </a:lnTo>
                  <a:lnTo>
                    <a:pt x="10158" y="2911"/>
                  </a:lnTo>
                  <a:cubicBezTo>
                    <a:pt x="7619" y="1427"/>
                    <a:pt x="4652" y="1056"/>
                    <a:pt x="971" y="1"/>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02;p54">
              <a:extLst>
                <a:ext uri="{FF2B5EF4-FFF2-40B4-BE49-F238E27FC236}">
                  <a16:creationId xmlns:a16="http://schemas.microsoft.com/office/drawing/2014/main" id="{E48C91A3-B168-EEE2-6C4D-BD4C77CA459A}"/>
                </a:ext>
              </a:extLst>
            </p:cNvPr>
            <p:cNvSpPr/>
            <p:nvPr/>
          </p:nvSpPr>
          <p:spPr>
            <a:xfrm flipH="1">
              <a:off x="5773479" y="2370683"/>
              <a:ext cx="819797" cy="395216"/>
            </a:xfrm>
            <a:custGeom>
              <a:avLst/>
              <a:gdLst/>
              <a:ahLst/>
              <a:cxnLst/>
              <a:rect l="l" t="t" r="r" b="b"/>
              <a:pathLst>
                <a:path w="16806" h="8102" extrusionOk="0">
                  <a:moveTo>
                    <a:pt x="2055" y="0"/>
                  </a:moveTo>
                  <a:cubicBezTo>
                    <a:pt x="364" y="0"/>
                    <a:pt x="0" y="506"/>
                    <a:pt x="0" y="506"/>
                  </a:cubicBezTo>
                  <a:cubicBezTo>
                    <a:pt x="514" y="1505"/>
                    <a:pt x="2197" y="2104"/>
                    <a:pt x="2939" y="2304"/>
                  </a:cubicBezTo>
                  <a:cubicBezTo>
                    <a:pt x="6021" y="3017"/>
                    <a:pt x="11071" y="5613"/>
                    <a:pt x="13553" y="7097"/>
                  </a:cubicBezTo>
                  <a:cubicBezTo>
                    <a:pt x="14911" y="7918"/>
                    <a:pt x="15762" y="8101"/>
                    <a:pt x="16251" y="8101"/>
                  </a:cubicBezTo>
                  <a:cubicBezTo>
                    <a:pt x="16646" y="8101"/>
                    <a:pt x="16806" y="7982"/>
                    <a:pt x="16806" y="7982"/>
                  </a:cubicBezTo>
                  <a:lnTo>
                    <a:pt x="16806" y="7982"/>
                  </a:lnTo>
                  <a:cubicBezTo>
                    <a:pt x="16806" y="7982"/>
                    <a:pt x="16769" y="8002"/>
                    <a:pt x="16680" y="8002"/>
                  </a:cubicBezTo>
                  <a:cubicBezTo>
                    <a:pt x="16401" y="8002"/>
                    <a:pt x="15611" y="7805"/>
                    <a:pt x="13838" y="6184"/>
                  </a:cubicBezTo>
                  <a:cubicBezTo>
                    <a:pt x="11527" y="4044"/>
                    <a:pt x="8218" y="849"/>
                    <a:pt x="4309" y="221"/>
                  </a:cubicBezTo>
                  <a:cubicBezTo>
                    <a:pt x="3374" y="60"/>
                    <a:pt x="2636" y="0"/>
                    <a:pt x="205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03;p54">
              <a:extLst>
                <a:ext uri="{FF2B5EF4-FFF2-40B4-BE49-F238E27FC236}">
                  <a16:creationId xmlns:a16="http://schemas.microsoft.com/office/drawing/2014/main" id="{96C14D1F-87BC-59B8-092F-081960C57A29}"/>
                </a:ext>
              </a:extLst>
            </p:cNvPr>
            <p:cNvSpPr/>
            <p:nvPr/>
          </p:nvSpPr>
          <p:spPr>
            <a:xfrm flipH="1">
              <a:off x="6822900" y="3302832"/>
              <a:ext cx="769700" cy="857357"/>
            </a:xfrm>
            <a:custGeom>
              <a:avLst/>
              <a:gdLst/>
              <a:ahLst/>
              <a:cxnLst/>
              <a:rect l="l" t="t" r="r" b="b"/>
              <a:pathLst>
                <a:path w="15779" h="17576" extrusionOk="0">
                  <a:moveTo>
                    <a:pt x="15779" y="0"/>
                  </a:moveTo>
                  <a:cubicBezTo>
                    <a:pt x="10300" y="0"/>
                    <a:pt x="3411" y="9406"/>
                    <a:pt x="1244" y="9406"/>
                  </a:cubicBezTo>
                  <a:cubicBezTo>
                    <a:pt x="1187" y="9406"/>
                    <a:pt x="1134" y="9400"/>
                    <a:pt x="1084" y="9387"/>
                  </a:cubicBezTo>
                  <a:lnTo>
                    <a:pt x="1084" y="9387"/>
                  </a:lnTo>
                  <a:cubicBezTo>
                    <a:pt x="1084" y="9387"/>
                    <a:pt x="0" y="17576"/>
                    <a:pt x="10101" y="17576"/>
                  </a:cubicBezTo>
                  <a:lnTo>
                    <a:pt x="15779" y="0"/>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504;p54">
              <a:extLst>
                <a:ext uri="{FF2B5EF4-FFF2-40B4-BE49-F238E27FC236}">
                  <a16:creationId xmlns:a16="http://schemas.microsoft.com/office/drawing/2014/main" id="{38FC8439-CA10-2E89-E901-EEBA698E3A0F}"/>
                </a:ext>
              </a:extLst>
            </p:cNvPr>
            <p:cNvSpPr/>
            <p:nvPr/>
          </p:nvSpPr>
          <p:spPr>
            <a:xfrm flipH="1">
              <a:off x="6868850" y="3411369"/>
              <a:ext cx="663896" cy="748822"/>
            </a:xfrm>
            <a:custGeom>
              <a:avLst/>
              <a:gdLst/>
              <a:ahLst/>
              <a:cxnLst/>
              <a:rect l="l" t="t" r="r" b="b"/>
              <a:pathLst>
                <a:path w="13610" h="15351" extrusionOk="0">
                  <a:moveTo>
                    <a:pt x="11213" y="1"/>
                  </a:moveTo>
                  <a:cubicBezTo>
                    <a:pt x="8602" y="2409"/>
                    <a:pt x="4369" y="9999"/>
                    <a:pt x="1155" y="9999"/>
                  </a:cubicBezTo>
                  <a:cubicBezTo>
                    <a:pt x="753" y="9999"/>
                    <a:pt x="366" y="9880"/>
                    <a:pt x="0" y="9616"/>
                  </a:cubicBezTo>
                  <a:lnTo>
                    <a:pt x="0" y="9616"/>
                  </a:lnTo>
                  <a:cubicBezTo>
                    <a:pt x="514" y="12013"/>
                    <a:pt x="2425" y="15351"/>
                    <a:pt x="8874" y="15351"/>
                  </a:cubicBezTo>
                  <a:lnTo>
                    <a:pt x="13610" y="657"/>
                  </a:lnTo>
                  <a:lnTo>
                    <a:pt x="112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505;p54">
              <a:extLst>
                <a:ext uri="{FF2B5EF4-FFF2-40B4-BE49-F238E27FC236}">
                  <a16:creationId xmlns:a16="http://schemas.microsoft.com/office/drawing/2014/main" id="{405CB077-EA19-7905-EF6A-D40DC68CF9BD}"/>
                </a:ext>
              </a:extLst>
            </p:cNvPr>
            <p:cNvSpPr/>
            <p:nvPr/>
          </p:nvSpPr>
          <p:spPr>
            <a:xfrm flipH="1">
              <a:off x="6533384" y="3991761"/>
              <a:ext cx="652823" cy="677847"/>
            </a:xfrm>
            <a:custGeom>
              <a:avLst/>
              <a:gdLst/>
              <a:ahLst/>
              <a:cxnLst/>
              <a:rect l="l" t="t" r="r" b="b"/>
              <a:pathLst>
                <a:path w="13383" h="13896" extrusionOk="0">
                  <a:moveTo>
                    <a:pt x="1" y="1"/>
                  </a:moveTo>
                  <a:lnTo>
                    <a:pt x="2740" y="11128"/>
                  </a:lnTo>
                  <a:cubicBezTo>
                    <a:pt x="2740" y="11128"/>
                    <a:pt x="1941" y="12526"/>
                    <a:pt x="2369" y="13896"/>
                  </a:cubicBezTo>
                  <a:lnTo>
                    <a:pt x="13382" y="13896"/>
                  </a:lnTo>
                  <a:lnTo>
                    <a:pt x="13382" y="12697"/>
                  </a:lnTo>
                  <a:cubicBezTo>
                    <a:pt x="13382" y="12412"/>
                    <a:pt x="13268" y="12127"/>
                    <a:pt x="13068" y="11927"/>
                  </a:cubicBezTo>
                  <a:lnTo>
                    <a:pt x="8703" y="9816"/>
                  </a:lnTo>
                  <a:cubicBezTo>
                    <a:pt x="8446" y="9673"/>
                    <a:pt x="8304" y="9416"/>
                    <a:pt x="8304" y="9131"/>
                  </a:cubicBezTo>
                  <a:lnTo>
                    <a:pt x="8732" y="1"/>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506;p54">
              <a:extLst>
                <a:ext uri="{FF2B5EF4-FFF2-40B4-BE49-F238E27FC236}">
                  <a16:creationId xmlns:a16="http://schemas.microsoft.com/office/drawing/2014/main" id="{A4BED2DA-3609-9737-251F-FD574E1AACE2}"/>
                </a:ext>
              </a:extLst>
            </p:cNvPr>
            <p:cNvSpPr/>
            <p:nvPr/>
          </p:nvSpPr>
          <p:spPr>
            <a:xfrm flipH="1">
              <a:off x="6533382" y="4668202"/>
              <a:ext cx="537312" cy="43170"/>
            </a:xfrm>
            <a:custGeom>
              <a:avLst/>
              <a:gdLst/>
              <a:ahLst/>
              <a:cxnLst/>
              <a:rect l="l" t="t" r="r" b="b"/>
              <a:pathLst>
                <a:path w="11015" h="885" extrusionOk="0">
                  <a:moveTo>
                    <a:pt x="1" y="0"/>
                  </a:moveTo>
                  <a:lnTo>
                    <a:pt x="1" y="885"/>
                  </a:lnTo>
                  <a:lnTo>
                    <a:pt x="11014" y="885"/>
                  </a:lnTo>
                  <a:lnTo>
                    <a:pt x="11014" y="0"/>
                  </a:lnTo>
                  <a:close/>
                </a:path>
              </a:pathLst>
            </a:custGeom>
            <a:solidFill>
              <a:srgbClr val="20191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507;p54">
              <a:extLst>
                <a:ext uri="{FF2B5EF4-FFF2-40B4-BE49-F238E27FC236}">
                  <a16:creationId xmlns:a16="http://schemas.microsoft.com/office/drawing/2014/main" id="{7BC9D8BB-5986-04FE-4C97-0B4CD618B079}"/>
                </a:ext>
              </a:extLst>
            </p:cNvPr>
            <p:cNvSpPr/>
            <p:nvPr/>
          </p:nvSpPr>
          <p:spPr>
            <a:xfrm flipH="1">
              <a:off x="6557042" y="3301856"/>
              <a:ext cx="604092" cy="689944"/>
            </a:xfrm>
            <a:custGeom>
              <a:avLst/>
              <a:gdLst/>
              <a:ahLst/>
              <a:cxnLst/>
              <a:rect l="l" t="t" r="r" b="b"/>
              <a:pathLst>
                <a:path w="12384" h="14144" extrusionOk="0">
                  <a:moveTo>
                    <a:pt x="7088" y="0"/>
                  </a:moveTo>
                  <a:cubicBezTo>
                    <a:pt x="4857" y="0"/>
                    <a:pt x="2295" y="3437"/>
                    <a:pt x="1056" y="6668"/>
                  </a:cubicBezTo>
                  <a:cubicBezTo>
                    <a:pt x="0" y="9407"/>
                    <a:pt x="86" y="11347"/>
                    <a:pt x="1370" y="14144"/>
                  </a:cubicBezTo>
                  <a:lnTo>
                    <a:pt x="8218" y="14144"/>
                  </a:lnTo>
                  <a:cubicBezTo>
                    <a:pt x="8218" y="10377"/>
                    <a:pt x="12383" y="3016"/>
                    <a:pt x="8218" y="334"/>
                  </a:cubicBezTo>
                  <a:cubicBezTo>
                    <a:pt x="7857" y="105"/>
                    <a:pt x="7477" y="0"/>
                    <a:pt x="7088"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508;p54">
              <a:extLst>
                <a:ext uri="{FF2B5EF4-FFF2-40B4-BE49-F238E27FC236}">
                  <a16:creationId xmlns:a16="http://schemas.microsoft.com/office/drawing/2014/main" id="{AA42B0BB-DA37-D897-A6AD-171544115449}"/>
                </a:ext>
              </a:extLst>
            </p:cNvPr>
            <p:cNvSpPr/>
            <p:nvPr/>
          </p:nvSpPr>
          <p:spPr>
            <a:xfrm flipH="1">
              <a:off x="6758844" y="3785760"/>
              <a:ext cx="386972" cy="206047"/>
            </a:xfrm>
            <a:custGeom>
              <a:avLst/>
              <a:gdLst/>
              <a:ahLst/>
              <a:cxnLst/>
              <a:rect l="l" t="t" r="r" b="b"/>
              <a:pathLst>
                <a:path w="7933" h="4224" extrusionOk="0">
                  <a:moveTo>
                    <a:pt x="29" y="1"/>
                  </a:moveTo>
                  <a:cubicBezTo>
                    <a:pt x="0" y="1342"/>
                    <a:pt x="342" y="2626"/>
                    <a:pt x="1056" y="4224"/>
                  </a:cubicBezTo>
                  <a:lnTo>
                    <a:pt x="7904" y="4224"/>
                  </a:lnTo>
                  <a:cubicBezTo>
                    <a:pt x="7904" y="4024"/>
                    <a:pt x="7904" y="3796"/>
                    <a:pt x="7932" y="3596"/>
                  </a:cubicBezTo>
                  <a:lnTo>
                    <a:pt x="3224" y="3596"/>
                  </a:lnTo>
                  <a:cubicBezTo>
                    <a:pt x="2397" y="3596"/>
                    <a:pt x="1626" y="3168"/>
                    <a:pt x="1170" y="2483"/>
                  </a:cubicBezTo>
                  <a:cubicBezTo>
                    <a:pt x="656" y="1713"/>
                    <a:pt x="57" y="714"/>
                    <a:pt x="29"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509;p54">
              <a:extLst>
                <a:ext uri="{FF2B5EF4-FFF2-40B4-BE49-F238E27FC236}">
                  <a16:creationId xmlns:a16="http://schemas.microsoft.com/office/drawing/2014/main" id="{932FBCB6-3F39-D9AD-E1B7-938F38E24BE7}"/>
                </a:ext>
              </a:extLst>
            </p:cNvPr>
            <p:cNvSpPr/>
            <p:nvPr/>
          </p:nvSpPr>
          <p:spPr>
            <a:xfrm flipH="1">
              <a:off x="5038585" y="4057175"/>
              <a:ext cx="236632" cy="324338"/>
            </a:xfrm>
            <a:custGeom>
              <a:avLst/>
              <a:gdLst/>
              <a:ahLst/>
              <a:cxnLst/>
              <a:rect l="l" t="t" r="r" b="b"/>
              <a:pathLst>
                <a:path w="4851" h="6649" extrusionOk="0">
                  <a:moveTo>
                    <a:pt x="4822" y="1"/>
                  </a:moveTo>
                  <a:cubicBezTo>
                    <a:pt x="3652" y="771"/>
                    <a:pt x="2397" y="2083"/>
                    <a:pt x="1598" y="3225"/>
                  </a:cubicBezTo>
                  <a:cubicBezTo>
                    <a:pt x="828" y="4280"/>
                    <a:pt x="400" y="5450"/>
                    <a:pt x="0" y="6649"/>
                  </a:cubicBezTo>
                  <a:lnTo>
                    <a:pt x="200" y="6649"/>
                  </a:lnTo>
                  <a:cubicBezTo>
                    <a:pt x="657" y="5450"/>
                    <a:pt x="1056" y="4252"/>
                    <a:pt x="1855" y="3168"/>
                  </a:cubicBezTo>
                  <a:cubicBezTo>
                    <a:pt x="2711" y="2026"/>
                    <a:pt x="3824" y="999"/>
                    <a:pt x="4822" y="29"/>
                  </a:cubicBezTo>
                  <a:cubicBezTo>
                    <a:pt x="4851" y="29"/>
                    <a:pt x="4822" y="1"/>
                    <a:pt x="482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510;p54">
              <a:extLst>
                <a:ext uri="{FF2B5EF4-FFF2-40B4-BE49-F238E27FC236}">
                  <a16:creationId xmlns:a16="http://schemas.microsoft.com/office/drawing/2014/main" id="{A4D5D19E-31FE-31CA-AA4D-957EC18E4C35}"/>
                </a:ext>
              </a:extLst>
            </p:cNvPr>
            <p:cNvSpPr/>
            <p:nvPr/>
          </p:nvSpPr>
          <p:spPr>
            <a:xfrm flipH="1">
              <a:off x="5459415" y="3959614"/>
              <a:ext cx="89999" cy="418630"/>
            </a:xfrm>
            <a:custGeom>
              <a:avLst/>
              <a:gdLst/>
              <a:ahLst/>
              <a:cxnLst/>
              <a:rect l="l" t="t" r="r" b="b"/>
              <a:pathLst>
                <a:path w="1845" h="8582" extrusionOk="0">
                  <a:moveTo>
                    <a:pt x="1789" y="1"/>
                  </a:moveTo>
                  <a:cubicBezTo>
                    <a:pt x="1771" y="1"/>
                    <a:pt x="1752" y="10"/>
                    <a:pt x="1741" y="32"/>
                  </a:cubicBezTo>
                  <a:cubicBezTo>
                    <a:pt x="343" y="2543"/>
                    <a:pt x="1" y="5710"/>
                    <a:pt x="343" y="8506"/>
                  </a:cubicBezTo>
                  <a:cubicBezTo>
                    <a:pt x="343" y="8559"/>
                    <a:pt x="380" y="8581"/>
                    <a:pt x="417" y="8581"/>
                  </a:cubicBezTo>
                  <a:cubicBezTo>
                    <a:pt x="459" y="8581"/>
                    <a:pt x="501" y="8552"/>
                    <a:pt x="486" y="8506"/>
                  </a:cubicBezTo>
                  <a:cubicBezTo>
                    <a:pt x="286" y="5481"/>
                    <a:pt x="714" y="2856"/>
                    <a:pt x="1827" y="60"/>
                  </a:cubicBezTo>
                  <a:cubicBezTo>
                    <a:pt x="1844" y="25"/>
                    <a:pt x="1818" y="1"/>
                    <a:pt x="1789"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511;p54">
              <a:extLst>
                <a:ext uri="{FF2B5EF4-FFF2-40B4-BE49-F238E27FC236}">
                  <a16:creationId xmlns:a16="http://schemas.microsoft.com/office/drawing/2014/main" id="{E217985A-364B-7E8B-72A3-267CA2D666F7}"/>
                </a:ext>
              </a:extLst>
            </p:cNvPr>
            <p:cNvSpPr/>
            <p:nvPr/>
          </p:nvSpPr>
          <p:spPr>
            <a:xfrm flipH="1">
              <a:off x="5095657" y="4246444"/>
              <a:ext cx="158681" cy="135072"/>
            </a:xfrm>
            <a:custGeom>
              <a:avLst/>
              <a:gdLst/>
              <a:ahLst/>
              <a:cxnLst/>
              <a:rect l="l" t="t" r="r" b="b"/>
              <a:pathLst>
                <a:path w="3253" h="2769" extrusionOk="0">
                  <a:moveTo>
                    <a:pt x="3224" y="1"/>
                  </a:moveTo>
                  <a:cubicBezTo>
                    <a:pt x="2369" y="201"/>
                    <a:pt x="1570" y="1028"/>
                    <a:pt x="970" y="1627"/>
                  </a:cubicBezTo>
                  <a:cubicBezTo>
                    <a:pt x="600" y="1970"/>
                    <a:pt x="286" y="2369"/>
                    <a:pt x="0" y="2769"/>
                  </a:cubicBezTo>
                  <a:lnTo>
                    <a:pt x="257" y="2769"/>
                  </a:lnTo>
                  <a:cubicBezTo>
                    <a:pt x="485" y="2426"/>
                    <a:pt x="742" y="2141"/>
                    <a:pt x="1028" y="1827"/>
                  </a:cubicBezTo>
                  <a:cubicBezTo>
                    <a:pt x="1598" y="1228"/>
                    <a:pt x="2454" y="343"/>
                    <a:pt x="3224" y="58"/>
                  </a:cubicBezTo>
                  <a:cubicBezTo>
                    <a:pt x="3253" y="29"/>
                    <a:pt x="3253" y="1"/>
                    <a:pt x="322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512;p54">
              <a:extLst>
                <a:ext uri="{FF2B5EF4-FFF2-40B4-BE49-F238E27FC236}">
                  <a16:creationId xmlns:a16="http://schemas.microsoft.com/office/drawing/2014/main" id="{98AF8ADB-3FF2-CDBC-8C4D-104917AFFF6A}"/>
                </a:ext>
              </a:extLst>
            </p:cNvPr>
            <p:cNvSpPr/>
            <p:nvPr/>
          </p:nvSpPr>
          <p:spPr>
            <a:xfrm flipH="1">
              <a:off x="5574442" y="3852590"/>
              <a:ext cx="190681" cy="528922"/>
            </a:xfrm>
            <a:custGeom>
              <a:avLst/>
              <a:gdLst/>
              <a:ahLst/>
              <a:cxnLst/>
              <a:rect l="l" t="t" r="r" b="b"/>
              <a:pathLst>
                <a:path w="3909" h="10843" extrusionOk="0">
                  <a:moveTo>
                    <a:pt x="29" y="0"/>
                  </a:moveTo>
                  <a:cubicBezTo>
                    <a:pt x="29" y="0"/>
                    <a:pt x="0" y="29"/>
                    <a:pt x="29" y="29"/>
                  </a:cubicBezTo>
                  <a:cubicBezTo>
                    <a:pt x="1084" y="714"/>
                    <a:pt x="1740" y="1398"/>
                    <a:pt x="2111" y="2597"/>
                  </a:cubicBezTo>
                  <a:cubicBezTo>
                    <a:pt x="2226" y="2968"/>
                    <a:pt x="2311" y="3339"/>
                    <a:pt x="2397" y="3709"/>
                  </a:cubicBezTo>
                  <a:cubicBezTo>
                    <a:pt x="2111" y="3310"/>
                    <a:pt x="1740" y="3025"/>
                    <a:pt x="1313" y="2939"/>
                  </a:cubicBezTo>
                  <a:lnTo>
                    <a:pt x="1313" y="2939"/>
                  </a:lnTo>
                  <a:cubicBezTo>
                    <a:pt x="1798" y="3196"/>
                    <a:pt x="2168" y="3595"/>
                    <a:pt x="2482" y="4080"/>
                  </a:cubicBezTo>
                  <a:cubicBezTo>
                    <a:pt x="2596" y="4680"/>
                    <a:pt x="2682" y="5279"/>
                    <a:pt x="2739" y="5878"/>
                  </a:cubicBezTo>
                  <a:cubicBezTo>
                    <a:pt x="2910" y="7533"/>
                    <a:pt x="2853" y="9188"/>
                    <a:pt x="2853" y="10843"/>
                  </a:cubicBezTo>
                  <a:lnTo>
                    <a:pt x="3139" y="10843"/>
                  </a:lnTo>
                  <a:cubicBezTo>
                    <a:pt x="3139" y="9872"/>
                    <a:pt x="3110" y="8874"/>
                    <a:pt x="3110" y="7932"/>
                  </a:cubicBezTo>
                  <a:cubicBezTo>
                    <a:pt x="3110" y="6877"/>
                    <a:pt x="3024" y="5849"/>
                    <a:pt x="2853" y="4822"/>
                  </a:cubicBezTo>
                  <a:lnTo>
                    <a:pt x="2853" y="4822"/>
                  </a:lnTo>
                  <a:cubicBezTo>
                    <a:pt x="3253" y="5764"/>
                    <a:pt x="3452" y="6819"/>
                    <a:pt x="3538" y="7675"/>
                  </a:cubicBezTo>
                  <a:cubicBezTo>
                    <a:pt x="3624" y="8731"/>
                    <a:pt x="3595" y="9787"/>
                    <a:pt x="3624" y="10843"/>
                  </a:cubicBezTo>
                  <a:lnTo>
                    <a:pt x="3909" y="10843"/>
                  </a:lnTo>
                  <a:cubicBezTo>
                    <a:pt x="3909" y="9302"/>
                    <a:pt x="3852" y="7733"/>
                    <a:pt x="3509" y="6277"/>
                  </a:cubicBezTo>
                  <a:cubicBezTo>
                    <a:pt x="3367" y="5707"/>
                    <a:pt x="3139" y="4908"/>
                    <a:pt x="2768" y="4252"/>
                  </a:cubicBezTo>
                  <a:cubicBezTo>
                    <a:pt x="2739" y="4195"/>
                    <a:pt x="2739" y="4166"/>
                    <a:pt x="2739" y="4137"/>
                  </a:cubicBezTo>
                  <a:cubicBezTo>
                    <a:pt x="2368" y="2368"/>
                    <a:pt x="1883"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513;p54">
              <a:extLst>
                <a:ext uri="{FF2B5EF4-FFF2-40B4-BE49-F238E27FC236}">
                  <a16:creationId xmlns:a16="http://schemas.microsoft.com/office/drawing/2014/main" id="{DE50A67C-7E8C-A492-EBE7-C8E59ACB042A}"/>
                </a:ext>
              </a:extLst>
            </p:cNvPr>
            <p:cNvSpPr/>
            <p:nvPr/>
          </p:nvSpPr>
          <p:spPr>
            <a:xfrm flipH="1">
              <a:off x="5799905" y="4268737"/>
              <a:ext cx="107218" cy="112779"/>
            </a:xfrm>
            <a:custGeom>
              <a:avLst/>
              <a:gdLst/>
              <a:ahLst/>
              <a:cxnLst/>
              <a:rect l="l" t="t" r="r" b="b"/>
              <a:pathLst>
                <a:path w="2198" h="2312" extrusionOk="0">
                  <a:moveTo>
                    <a:pt x="29" y="0"/>
                  </a:moveTo>
                  <a:cubicBezTo>
                    <a:pt x="29" y="0"/>
                    <a:pt x="1" y="29"/>
                    <a:pt x="29" y="29"/>
                  </a:cubicBezTo>
                  <a:cubicBezTo>
                    <a:pt x="743" y="771"/>
                    <a:pt x="1456" y="1484"/>
                    <a:pt x="1969" y="2312"/>
                  </a:cubicBezTo>
                  <a:lnTo>
                    <a:pt x="2198" y="2312"/>
                  </a:lnTo>
                  <a:cubicBezTo>
                    <a:pt x="1684" y="1398"/>
                    <a:pt x="885"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514;p54">
              <a:extLst>
                <a:ext uri="{FF2B5EF4-FFF2-40B4-BE49-F238E27FC236}">
                  <a16:creationId xmlns:a16="http://schemas.microsoft.com/office/drawing/2014/main" id="{C27CB34F-0A8F-4B9E-9A18-842F963776F7}"/>
                </a:ext>
              </a:extLst>
            </p:cNvPr>
            <p:cNvSpPr/>
            <p:nvPr/>
          </p:nvSpPr>
          <p:spPr>
            <a:xfrm flipH="1">
              <a:off x="5033036" y="4381469"/>
              <a:ext cx="932527" cy="350777"/>
            </a:xfrm>
            <a:custGeom>
              <a:avLst/>
              <a:gdLst/>
              <a:ahLst/>
              <a:cxnLst/>
              <a:rect l="l" t="t" r="r" b="b"/>
              <a:pathLst>
                <a:path w="19117" h="7191" extrusionOk="0">
                  <a:moveTo>
                    <a:pt x="0" y="1"/>
                  </a:moveTo>
                  <a:cubicBezTo>
                    <a:pt x="0" y="1"/>
                    <a:pt x="0" y="3966"/>
                    <a:pt x="3481" y="7191"/>
                  </a:cubicBezTo>
                  <a:lnTo>
                    <a:pt x="15493" y="7191"/>
                  </a:lnTo>
                  <a:cubicBezTo>
                    <a:pt x="15493" y="7162"/>
                    <a:pt x="19117" y="4737"/>
                    <a:pt x="19088"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515;p54">
              <a:extLst>
                <a:ext uri="{FF2B5EF4-FFF2-40B4-BE49-F238E27FC236}">
                  <a16:creationId xmlns:a16="http://schemas.microsoft.com/office/drawing/2014/main" id="{D457E843-B472-51E3-4DB8-599C5755A692}"/>
                </a:ext>
              </a:extLst>
            </p:cNvPr>
            <p:cNvSpPr/>
            <p:nvPr/>
          </p:nvSpPr>
          <p:spPr>
            <a:xfrm flipH="1">
              <a:off x="5894539" y="4440786"/>
              <a:ext cx="58487" cy="54390"/>
            </a:xfrm>
            <a:custGeom>
              <a:avLst/>
              <a:gdLst/>
              <a:ahLst/>
              <a:cxnLst/>
              <a:rect l="l" t="t" r="r" b="b"/>
              <a:pathLst>
                <a:path w="1199" h="1115" extrusionOk="0">
                  <a:moveTo>
                    <a:pt x="400" y="1"/>
                  </a:moveTo>
                  <a:cubicBezTo>
                    <a:pt x="314" y="1"/>
                    <a:pt x="228" y="33"/>
                    <a:pt x="143" y="97"/>
                  </a:cubicBezTo>
                  <a:cubicBezTo>
                    <a:pt x="57" y="183"/>
                    <a:pt x="0" y="325"/>
                    <a:pt x="0" y="439"/>
                  </a:cubicBezTo>
                  <a:cubicBezTo>
                    <a:pt x="0" y="554"/>
                    <a:pt x="29" y="639"/>
                    <a:pt x="57" y="725"/>
                  </a:cubicBezTo>
                  <a:cubicBezTo>
                    <a:pt x="183" y="935"/>
                    <a:pt x="387" y="1114"/>
                    <a:pt x="611" y="1114"/>
                  </a:cubicBezTo>
                  <a:cubicBezTo>
                    <a:pt x="691" y="1114"/>
                    <a:pt x="773" y="1091"/>
                    <a:pt x="856" y="1039"/>
                  </a:cubicBezTo>
                  <a:cubicBezTo>
                    <a:pt x="1199" y="810"/>
                    <a:pt x="1113" y="126"/>
                    <a:pt x="685" y="68"/>
                  </a:cubicBezTo>
                  <a:cubicBezTo>
                    <a:pt x="628" y="40"/>
                    <a:pt x="571" y="11"/>
                    <a:pt x="485" y="11"/>
                  </a:cubicBezTo>
                  <a:cubicBezTo>
                    <a:pt x="457" y="4"/>
                    <a:pt x="428" y="1"/>
                    <a:pt x="400"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516;p54">
              <a:extLst>
                <a:ext uri="{FF2B5EF4-FFF2-40B4-BE49-F238E27FC236}">
                  <a16:creationId xmlns:a16="http://schemas.microsoft.com/office/drawing/2014/main" id="{16545F68-E4C8-616D-9EA7-6C08BA03EB6E}"/>
                </a:ext>
              </a:extLst>
            </p:cNvPr>
            <p:cNvSpPr/>
            <p:nvPr/>
          </p:nvSpPr>
          <p:spPr>
            <a:xfrm flipH="1">
              <a:off x="5596683" y="4381469"/>
              <a:ext cx="58487" cy="32487"/>
            </a:xfrm>
            <a:custGeom>
              <a:avLst/>
              <a:gdLst/>
              <a:ahLst/>
              <a:cxnLst/>
              <a:rect l="l" t="t" r="r" b="b"/>
              <a:pathLst>
                <a:path w="1199" h="666" extrusionOk="0">
                  <a:moveTo>
                    <a:pt x="29" y="1"/>
                  </a:moveTo>
                  <a:cubicBezTo>
                    <a:pt x="0" y="86"/>
                    <a:pt x="0" y="200"/>
                    <a:pt x="57" y="286"/>
                  </a:cubicBezTo>
                  <a:cubicBezTo>
                    <a:pt x="144" y="529"/>
                    <a:pt x="378" y="666"/>
                    <a:pt x="619" y="666"/>
                  </a:cubicBezTo>
                  <a:cubicBezTo>
                    <a:pt x="774" y="666"/>
                    <a:pt x="933" y="609"/>
                    <a:pt x="1056" y="486"/>
                  </a:cubicBezTo>
                  <a:cubicBezTo>
                    <a:pt x="1170" y="343"/>
                    <a:pt x="1198" y="143"/>
                    <a:pt x="1141"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517;p54">
              <a:extLst>
                <a:ext uri="{FF2B5EF4-FFF2-40B4-BE49-F238E27FC236}">
                  <a16:creationId xmlns:a16="http://schemas.microsoft.com/office/drawing/2014/main" id="{16E910F1-A4B5-6AC9-FC05-0732BB20529C}"/>
                </a:ext>
              </a:extLst>
            </p:cNvPr>
            <p:cNvSpPr/>
            <p:nvPr/>
          </p:nvSpPr>
          <p:spPr>
            <a:xfrm flipH="1">
              <a:off x="5680196" y="4449274"/>
              <a:ext cx="73804" cy="69121"/>
            </a:xfrm>
            <a:custGeom>
              <a:avLst/>
              <a:gdLst/>
              <a:ahLst/>
              <a:cxnLst/>
              <a:rect l="l" t="t" r="r" b="b"/>
              <a:pathLst>
                <a:path w="1513" h="1417" extrusionOk="0">
                  <a:moveTo>
                    <a:pt x="678" y="0"/>
                  </a:moveTo>
                  <a:cubicBezTo>
                    <a:pt x="614" y="0"/>
                    <a:pt x="549" y="12"/>
                    <a:pt x="485" y="37"/>
                  </a:cubicBezTo>
                  <a:cubicBezTo>
                    <a:pt x="143" y="151"/>
                    <a:pt x="0" y="608"/>
                    <a:pt x="114" y="922"/>
                  </a:cubicBezTo>
                  <a:cubicBezTo>
                    <a:pt x="143" y="979"/>
                    <a:pt x="143" y="1007"/>
                    <a:pt x="171" y="1036"/>
                  </a:cubicBezTo>
                  <a:cubicBezTo>
                    <a:pt x="229" y="1178"/>
                    <a:pt x="314" y="1293"/>
                    <a:pt x="457" y="1350"/>
                  </a:cubicBezTo>
                  <a:cubicBezTo>
                    <a:pt x="555" y="1394"/>
                    <a:pt x="664" y="1416"/>
                    <a:pt x="773" y="1416"/>
                  </a:cubicBezTo>
                  <a:cubicBezTo>
                    <a:pt x="1013" y="1416"/>
                    <a:pt x="1252" y="1309"/>
                    <a:pt x="1370" y="1093"/>
                  </a:cubicBezTo>
                  <a:cubicBezTo>
                    <a:pt x="1512" y="836"/>
                    <a:pt x="1455" y="522"/>
                    <a:pt x="1256" y="294"/>
                  </a:cubicBezTo>
                  <a:cubicBezTo>
                    <a:pt x="1123" y="139"/>
                    <a:pt x="903" y="0"/>
                    <a:pt x="678" y="0"/>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518;p54">
              <a:extLst>
                <a:ext uri="{FF2B5EF4-FFF2-40B4-BE49-F238E27FC236}">
                  <a16:creationId xmlns:a16="http://schemas.microsoft.com/office/drawing/2014/main" id="{ACDB3FD7-D7D8-1367-843F-C3B509A65B2B}"/>
                </a:ext>
              </a:extLst>
            </p:cNvPr>
            <p:cNvSpPr/>
            <p:nvPr/>
          </p:nvSpPr>
          <p:spPr>
            <a:xfrm flipH="1">
              <a:off x="5319706" y="4381469"/>
              <a:ext cx="68243" cy="29024"/>
            </a:xfrm>
            <a:custGeom>
              <a:avLst/>
              <a:gdLst/>
              <a:ahLst/>
              <a:cxnLst/>
              <a:rect l="l" t="t" r="r" b="b"/>
              <a:pathLst>
                <a:path w="1399" h="595" extrusionOk="0">
                  <a:moveTo>
                    <a:pt x="0" y="1"/>
                  </a:moveTo>
                  <a:cubicBezTo>
                    <a:pt x="0" y="58"/>
                    <a:pt x="29" y="143"/>
                    <a:pt x="57" y="200"/>
                  </a:cubicBezTo>
                  <a:cubicBezTo>
                    <a:pt x="86" y="229"/>
                    <a:pt x="86" y="229"/>
                    <a:pt x="114" y="257"/>
                  </a:cubicBezTo>
                  <a:cubicBezTo>
                    <a:pt x="143" y="371"/>
                    <a:pt x="257" y="486"/>
                    <a:pt x="400" y="543"/>
                  </a:cubicBezTo>
                  <a:cubicBezTo>
                    <a:pt x="478" y="578"/>
                    <a:pt x="562" y="594"/>
                    <a:pt x="646" y="594"/>
                  </a:cubicBezTo>
                  <a:cubicBezTo>
                    <a:pt x="899" y="594"/>
                    <a:pt x="1156" y="450"/>
                    <a:pt x="1284" y="257"/>
                  </a:cubicBezTo>
                  <a:cubicBezTo>
                    <a:pt x="1313" y="200"/>
                    <a:pt x="1341" y="115"/>
                    <a:pt x="1370" y="58"/>
                  </a:cubicBezTo>
                  <a:cubicBezTo>
                    <a:pt x="1370" y="29"/>
                    <a:pt x="1398" y="29"/>
                    <a:pt x="1398"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519;p54">
              <a:extLst>
                <a:ext uri="{FF2B5EF4-FFF2-40B4-BE49-F238E27FC236}">
                  <a16:creationId xmlns:a16="http://schemas.microsoft.com/office/drawing/2014/main" id="{D168A165-2B94-A00C-4745-1076AEDE1594}"/>
                </a:ext>
              </a:extLst>
            </p:cNvPr>
            <p:cNvSpPr/>
            <p:nvPr/>
          </p:nvSpPr>
          <p:spPr>
            <a:xfrm flipH="1">
              <a:off x="5335025" y="3879809"/>
              <a:ext cx="157315" cy="501702"/>
            </a:xfrm>
            <a:custGeom>
              <a:avLst/>
              <a:gdLst/>
              <a:ahLst/>
              <a:cxnLst/>
              <a:rect l="l" t="t" r="r" b="b"/>
              <a:pathLst>
                <a:path w="3225" h="10285" extrusionOk="0">
                  <a:moveTo>
                    <a:pt x="3216" y="0"/>
                  </a:moveTo>
                  <a:cubicBezTo>
                    <a:pt x="3212" y="0"/>
                    <a:pt x="3205" y="3"/>
                    <a:pt x="3196" y="13"/>
                  </a:cubicBezTo>
                  <a:cubicBezTo>
                    <a:pt x="1941" y="1382"/>
                    <a:pt x="1142" y="3579"/>
                    <a:pt x="685" y="5377"/>
                  </a:cubicBezTo>
                  <a:cubicBezTo>
                    <a:pt x="257" y="6946"/>
                    <a:pt x="0" y="8630"/>
                    <a:pt x="29" y="10285"/>
                  </a:cubicBezTo>
                  <a:lnTo>
                    <a:pt x="257" y="10285"/>
                  </a:lnTo>
                  <a:cubicBezTo>
                    <a:pt x="571" y="6632"/>
                    <a:pt x="1170" y="3209"/>
                    <a:pt x="3224" y="13"/>
                  </a:cubicBezTo>
                  <a:cubicBezTo>
                    <a:pt x="3224" y="13"/>
                    <a:pt x="3224" y="0"/>
                    <a:pt x="3216"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520;p54">
              <a:extLst>
                <a:ext uri="{FF2B5EF4-FFF2-40B4-BE49-F238E27FC236}">
                  <a16:creationId xmlns:a16="http://schemas.microsoft.com/office/drawing/2014/main" id="{05A76C67-CF60-9CBC-D3CE-165C29CD1012}"/>
                </a:ext>
              </a:extLst>
            </p:cNvPr>
            <p:cNvSpPr/>
            <p:nvPr/>
          </p:nvSpPr>
          <p:spPr>
            <a:xfrm flipH="1">
              <a:off x="5566048" y="4224542"/>
              <a:ext cx="29317" cy="156974"/>
            </a:xfrm>
            <a:custGeom>
              <a:avLst/>
              <a:gdLst/>
              <a:ahLst/>
              <a:cxnLst/>
              <a:rect l="l" t="t" r="r" b="b"/>
              <a:pathLst>
                <a:path w="601" h="3218" extrusionOk="0">
                  <a:moveTo>
                    <a:pt x="472" y="1"/>
                  </a:moveTo>
                  <a:cubicBezTo>
                    <a:pt x="465" y="1"/>
                    <a:pt x="457" y="8"/>
                    <a:pt x="457" y="22"/>
                  </a:cubicBezTo>
                  <a:cubicBezTo>
                    <a:pt x="515" y="593"/>
                    <a:pt x="115" y="1334"/>
                    <a:pt x="58" y="1934"/>
                  </a:cubicBezTo>
                  <a:cubicBezTo>
                    <a:pt x="1" y="2362"/>
                    <a:pt x="1" y="2790"/>
                    <a:pt x="29" y="3218"/>
                  </a:cubicBezTo>
                  <a:lnTo>
                    <a:pt x="172" y="3218"/>
                  </a:lnTo>
                  <a:cubicBezTo>
                    <a:pt x="144" y="2533"/>
                    <a:pt x="172" y="1876"/>
                    <a:pt x="286" y="1192"/>
                  </a:cubicBezTo>
                  <a:cubicBezTo>
                    <a:pt x="343" y="849"/>
                    <a:pt x="600" y="364"/>
                    <a:pt x="486" y="22"/>
                  </a:cubicBezTo>
                  <a:cubicBezTo>
                    <a:pt x="486" y="8"/>
                    <a:pt x="479" y="1"/>
                    <a:pt x="472" y="1"/>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521;p54">
              <a:extLst>
                <a:ext uri="{FF2B5EF4-FFF2-40B4-BE49-F238E27FC236}">
                  <a16:creationId xmlns:a16="http://schemas.microsoft.com/office/drawing/2014/main" id="{E08A96A0-E7A1-DAA3-127C-86B4E4309197}"/>
                </a:ext>
              </a:extLst>
            </p:cNvPr>
            <p:cNvSpPr/>
            <p:nvPr/>
          </p:nvSpPr>
          <p:spPr>
            <a:xfrm flipH="1">
              <a:off x="5208390" y="4115615"/>
              <a:ext cx="168437" cy="265900"/>
            </a:xfrm>
            <a:custGeom>
              <a:avLst/>
              <a:gdLst/>
              <a:ahLst/>
              <a:cxnLst/>
              <a:rect l="l" t="t" r="r" b="b"/>
              <a:pathLst>
                <a:path w="3453" h="5451" extrusionOk="0">
                  <a:moveTo>
                    <a:pt x="3453" y="1"/>
                  </a:moveTo>
                  <a:lnTo>
                    <a:pt x="3453" y="1"/>
                  </a:lnTo>
                  <a:cubicBezTo>
                    <a:pt x="2255" y="543"/>
                    <a:pt x="1456" y="1884"/>
                    <a:pt x="828" y="2997"/>
                  </a:cubicBezTo>
                  <a:cubicBezTo>
                    <a:pt x="400" y="3796"/>
                    <a:pt x="143" y="4595"/>
                    <a:pt x="1" y="5451"/>
                  </a:cubicBezTo>
                  <a:lnTo>
                    <a:pt x="286" y="5451"/>
                  </a:lnTo>
                  <a:cubicBezTo>
                    <a:pt x="428" y="4652"/>
                    <a:pt x="628" y="3881"/>
                    <a:pt x="1028" y="3111"/>
                  </a:cubicBezTo>
                  <a:cubicBezTo>
                    <a:pt x="1655" y="1913"/>
                    <a:pt x="2454" y="885"/>
                    <a:pt x="345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522;p54">
              <a:extLst>
                <a:ext uri="{FF2B5EF4-FFF2-40B4-BE49-F238E27FC236}">
                  <a16:creationId xmlns:a16="http://schemas.microsoft.com/office/drawing/2014/main" id="{0808A1EE-7965-1814-E025-F47965E7A07E}"/>
                </a:ext>
              </a:extLst>
            </p:cNvPr>
            <p:cNvSpPr/>
            <p:nvPr/>
          </p:nvSpPr>
          <p:spPr>
            <a:xfrm flipH="1">
              <a:off x="5522927" y="3792150"/>
              <a:ext cx="51560" cy="555702"/>
            </a:xfrm>
            <a:custGeom>
              <a:avLst/>
              <a:gdLst/>
              <a:ahLst/>
              <a:cxnLst/>
              <a:rect l="l" t="t" r="r" b="b"/>
              <a:pathLst>
                <a:path w="1057" h="11392" extrusionOk="0">
                  <a:moveTo>
                    <a:pt x="46" y="1"/>
                  </a:moveTo>
                  <a:cubicBezTo>
                    <a:pt x="29" y="1"/>
                    <a:pt x="1" y="21"/>
                    <a:pt x="1" y="41"/>
                  </a:cubicBezTo>
                  <a:cubicBezTo>
                    <a:pt x="1057" y="3665"/>
                    <a:pt x="743" y="7602"/>
                    <a:pt x="258" y="11311"/>
                  </a:cubicBezTo>
                  <a:cubicBezTo>
                    <a:pt x="258" y="11361"/>
                    <a:pt x="287" y="11391"/>
                    <a:pt x="316" y="11391"/>
                  </a:cubicBezTo>
                  <a:cubicBezTo>
                    <a:pt x="338" y="11391"/>
                    <a:pt x="360" y="11376"/>
                    <a:pt x="372" y="11340"/>
                  </a:cubicBezTo>
                  <a:cubicBezTo>
                    <a:pt x="828" y="9371"/>
                    <a:pt x="914" y="7488"/>
                    <a:pt x="828" y="5462"/>
                  </a:cubicBezTo>
                  <a:cubicBezTo>
                    <a:pt x="743" y="3550"/>
                    <a:pt x="657" y="1838"/>
                    <a:pt x="58" y="12"/>
                  </a:cubicBezTo>
                  <a:cubicBezTo>
                    <a:pt x="58" y="4"/>
                    <a:pt x="53" y="1"/>
                    <a:pt x="4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523;p54">
              <a:extLst>
                <a:ext uri="{FF2B5EF4-FFF2-40B4-BE49-F238E27FC236}">
                  <a16:creationId xmlns:a16="http://schemas.microsoft.com/office/drawing/2014/main" id="{9E0FC3F8-2273-48DC-E744-907306EBA4FF}"/>
                </a:ext>
              </a:extLst>
            </p:cNvPr>
            <p:cNvSpPr/>
            <p:nvPr/>
          </p:nvSpPr>
          <p:spPr>
            <a:xfrm flipH="1">
              <a:off x="5548636" y="4192639"/>
              <a:ext cx="130194" cy="185754"/>
            </a:xfrm>
            <a:custGeom>
              <a:avLst/>
              <a:gdLst/>
              <a:ahLst/>
              <a:cxnLst/>
              <a:rect l="l" t="t" r="r" b="b"/>
              <a:pathLst>
                <a:path w="2669" h="3808" extrusionOk="0">
                  <a:moveTo>
                    <a:pt x="2593" y="1"/>
                  </a:moveTo>
                  <a:cubicBezTo>
                    <a:pt x="2578" y="1"/>
                    <a:pt x="2559" y="6"/>
                    <a:pt x="2539" y="20"/>
                  </a:cubicBezTo>
                  <a:cubicBezTo>
                    <a:pt x="1313" y="819"/>
                    <a:pt x="0" y="2217"/>
                    <a:pt x="29" y="3786"/>
                  </a:cubicBezTo>
                  <a:cubicBezTo>
                    <a:pt x="29" y="3800"/>
                    <a:pt x="36" y="3807"/>
                    <a:pt x="43" y="3807"/>
                  </a:cubicBezTo>
                  <a:cubicBezTo>
                    <a:pt x="50" y="3807"/>
                    <a:pt x="57" y="3800"/>
                    <a:pt x="57" y="3786"/>
                  </a:cubicBezTo>
                  <a:cubicBezTo>
                    <a:pt x="143" y="2188"/>
                    <a:pt x="1541" y="1075"/>
                    <a:pt x="2625" y="105"/>
                  </a:cubicBezTo>
                  <a:cubicBezTo>
                    <a:pt x="2669" y="61"/>
                    <a:pt x="2645" y="1"/>
                    <a:pt x="259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524;p54">
              <a:extLst>
                <a:ext uri="{FF2B5EF4-FFF2-40B4-BE49-F238E27FC236}">
                  <a16:creationId xmlns:a16="http://schemas.microsoft.com/office/drawing/2014/main" id="{5DEAA5E6-F26A-4571-96A6-F95027CDFF4B}"/>
                </a:ext>
              </a:extLst>
            </p:cNvPr>
            <p:cNvSpPr/>
            <p:nvPr/>
          </p:nvSpPr>
          <p:spPr>
            <a:xfrm flipH="1">
              <a:off x="5741418" y="4085029"/>
              <a:ext cx="140633" cy="296485"/>
            </a:xfrm>
            <a:custGeom>
              <a:avLst/>
              <a:gdLst/>
              <a:ahLst/>
              <a:cxnLst/>
              <a:rect l="l" t="t" r="r" b="b"/>
              <a:pathLst>
                <a:path w="2883" h="6078" extrusionOk="0">
                  <a:moveTo>
                    <a:pt x="0" y="0"/>
                  </a:moveTo>
                  <a:cubicBezTo>
                    <a:pt x="714" y="2140"/>
                    <a:pt x="2055" y="3938"/>
                    <a:pt x="2625" y="6078"/>
                  </a:cubicBezTo>
                  <a:lnTo>
                    <a:pt x="2882" y="6078"/>
                  </a:lnTo>
                  <a:cubicBezTo>
                    <a:pt x="2426" y="3909"/>
                    <a:pt x="999" y="1912"/>
                    <a:pt x="0"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525;p54">
              <a:extLst>
                <a:ext uri="{FF2B5EF4-FFF2-40B4-BE49-F238E27FC236}">
                  <a16:creationId xmlns:a16="http://schemas.microsoft.com/office/drawing/2014/main" id="{FA0E11C3-9F3E-C34D-62E9-5E0F46C14B10}"/>
                </a:ext>
              </a:extLst>
            </p:cNvPr>
            <p:cNvSpPr/>
            <p:nvPr/>
          </p:nvSpPr>
          <p:spPr>
            <a:xfrm flipH="1">
              <a:off x="5785956" y="4064054"/>
              <a:ext cx="243559" cy="279412"/>
            </a:xfrm>
            <a:custGeom>
              <a:avLst/>
              <a:gdLst/>
              <a:ahLst/>
              <a:cxnLst/>
              <a:rect l="l" t="t" r="r" b="b"/>
              <a:pathLst>
                <a:path w="4993" h="5728" extrusionOk="0">
                  <a:moveTo>
                    <a:pt x="2930" y="1"/>
                  </a:moveTo>
                  <a:cubicBezTo>
                    <a:pt x="2751" y="1"/>
                    <a:pt x="1" y="1528"/>
                    <a:pt x="113" y="3854"/>
                  </a:cubicBezTo>
                  <a:cubicBezTo>
                    <a:pt x="174" y="5140"/>
                    <a:pt x="1130" y="5727"/>
                    <a:pt x="2123" y="5727"/>
                  </a:cubicBezTo>
                  <a:cubicBezTo>
                    <a:pt x="2980" y="5727"/>
                    <a:pt x="3865" y="5289"/>
                    <a:pt x="4222" y="4482"/>
                  </a:cubicBezTo>
                  <a:cubicBezTo>
                    <a:pt x="4992" y="2713"/>
                    <a:pt x="3737" y="687"/>
                    <a:pt x="2938" y="2"/>
                  </a:cubicBezTo>
                  <a:cubicBezTo>
                    <a:pt x="2936" y="1"/>
                    <a:pt x="2934" y="1"/>
                    <a:pt x="2930"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526;p54">
              <a:extLst>
                <a:ext uri="{FF2B5EF4-FFF2-40B4-BE49-F238E27FC236}">
                  <a16:creationId xmlns:a16="http://schemas.microsoft.com/office/drawing/2014/main" id="{C873868D-D7DF-E547-829B-4559D85AB7E7}"/>
                </a:ext>
              </a:extLst>
            </p:cNvPr>
            <p:cNvSpPr/>
            <p:nvPr/>
          </p:nvSpPr>
          <p:spPr>
            <a:xfrm flipH="1">
              <a:off x="5366294" y="4178737"/>
              <a:ext cx="229071" cy="223949"/>
            </a:xfrm>
            <a:custGeom>
              <a:avLst/>
              <a:gdLst/>
              <a:ahLst/>
              <a:cxnLst/>
              <a:rect l="l" t="t" r="r" b="b"/>
              <a:pathLst>
                <a:path w="4696" h="4591" extrusionOk="0">
                  <a:moveTo>
                    <a:pt x="2241" y="0"/>
                  </a:moveTo>
                  <a:cubicBezTo>
                    <a:pt x="1345" y="0"/>
                    <a:pt x="457" y="533"/>
                    <a:pt x="457" y="533"/>
                  </a:cubicBezTo>
                  <a:cubicBezTo>
                    <a:pt x="457" y="533"/>
                    <a:pt x="1" y="3871"/>
                    <a:pt x="3168" y="4556"/>
                  </a:cubicBezTo>
                  <a:cubicBezTo>
                    <a:pt x="3263" y="4580"/>
                    <a:pt x="3357" y="4591"/>
                    <a:pt x="3450" y="4591"/>
                  </a:cubicBezTo>
                  <a:cubicBezTo>
                    <a:pt x="4131" y="4591"/>
                    <a:pt x="4695" y="3976"/>
                    <a:pt x="4595" y="3272"/>
                  </a:cubicBezTo>
                  <a:cubicBezTo>
                    <a:pt x="4481" y="2416"/>
                    <a:pt x="4195" y="1360"/>
                    <a:pt x="3482" y="533"/>
                  </a:cubicBezTo>
                  <a:cubicBezTo>
                    <a:pt x="3139" y="133"/>
                    <a:pt x="2689" y="0"/>
                    <a:pt x="2241"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527;p54">
              <a:extLst>
                <a:ext uri="{FF2B5EF4-FFF2-40B4-BE49-F238E27FC236}">
                  <a16:creationId xmlns:a16="http://schemas.microsoft.com/office/drawing/2014/main" id="{CFDA78DD-BA4A-8A62-FBF5-1427E35AF3F4}"/>
                </a:ext>
              </a:extLst>
            </p:cNvPr>
            <p:cNvSpPr/>
            <p:nvPr/>
          </p:nvSpPr>
          <p:spPr>
            <a:xfrm flipH="1">
              <a:off x="5564686" y="4323030"/>
              <a:ext cx="227315" cy="248924"/>
            </a:xfrm>
            <a:custGeom>
              <a:avLst/>
              <a:gdLst/>
              <a:ahLst/>
              <a:cxnLst/>
              <a:rect l="l" t="t" r="r" b="b"/>
              <a:pathLst>
                <a:path w="4660" h="5103" extrusionOk="0">
                  <a:moveTo>
                    <a:pt x="2805" y="0"/>
                  </a:moveTo>
                  <a:cubicBezTo>
                    <a:pt x="2805" y="0"/>
                    <a:pt x="494" y="571"/>
                    <a:pt x="209" y="2968"/>
                  </a:cubicBezTo>
                  <a:cubicBezTo>
                    <a:pt x="1" y="4553"/>
                    <a:pt x="867" y="5102"/>
                    <a:pt x="1808" y="5102"/>
                  </a:cubicBezTo>
                  <a:cubicBezTo>
                    <a:pt x="2289" y="5102"/>
                    <a:pt x="2790" y="4959"/>
                    <a:pt x="3176" y="4736"/>
                  </a:cubicBezTo>
                  <a:cubicBezTo>
                    <a:pt x="4203" y="4166"/>
                    <a:pt x="4232" y="3823"/>
                    <a:pt x="4374" y="2939"/>
                  </a:cubicBezTo>
                  <a:cubicBezTo>
                    <a:pt x="4660" y="1027"/>
                    <a:pt x="2805" y="0"/>
                    <a:pt x="2805"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528;p54">
              <a:extLst>
                <a:ext uri="{FF2B5EF4-FFF2-40B4-BE49-F238E27FC236}">
                  <a16:creationId xmlns:a16="http://schemas.microsoft.com/office/drawing/2014/main" id="{A1CAFDDF-E0A0-D738-E680-AE87622ECD1C}"/>
                </a:ext>
              </a:extLst>
            </p:cNvPr>
            <p:cNvSpPr/>
            <p:nvPr/>
          </p:nvSpPr>
          <p:spPr>
            <a:xfrm flipH="1">
              <a:off x="5650976" y="4323030"/>
              <a:ext cx="4195" cy="2829"/>
            </a:xfrm>
            <a:custGeom>
              <a:avLst/>
              <a:gdLst/>
              <a:ahLst/>
              <a:cxnLst/>
              <a:rect l="l" t="t" r="r" b="b"/>
              <a:pathLst>
                <a:path w="86" h="58" extrusionOk="0">
                  <a:moveTo>
                    <a:pt x="0" y="0"/>
                  </a:moveTo>
                  <a:cubicBezTo>
                    <a:pt x="0" y="0"/>
                    <a:pt x="29" y="29"/>
                    <a:pt x="86" y="57"/>
                  </a:cubicBezTo>
                  <a:cubicBezTo>
                    <a:pt x="57" y="29"/>
                    <a:pt x="29" y="0"/>
                    <a:pt x="29" y="0"/>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529;p54">
              <a:extLst>
                <a:ext uri="{FF2B5EF4-FFF2-40B4-BE49-F238E27FC236}">
                  <a16:creationId xmlns:a16="http://schemas.microsoft.com/office/drawing/2014/main" id="{E4597D16-4A90-4C57-A5E4-D729E5AF50D7}"/>
                </a:ext>
              </a:extLst>
            </p:cNvPr>
            <p:cNvSpPr/>
            <p:nvPr/>
          </p:nvSpPr>
          <p:spPr>
            <a:xfrm flipH="1">
              <a:off x="5095949" y="4118395"/>
              <a:ext cx="130535" cy="146096"/>
            </a:xfrm>
            <a:custGeom>
              <a:avLst/>
              <a:gdLst/>
              <a:ahLst/>
              <a:cxnLst/>
              <a:rect l="l" t="t" r="r" b="b"/>
              <a:pathLst>
                <a:path w="2676" h="2995" extrusionOk="0">
                  <a:moveTo>
                    <a:pt x="285" y="1"/>
                  </a:moveTo>
                  <a:cubicBezTo>
                    <a:pt x="285" y="1"/>
                    <a:pt x="0" y="1856"/>
                    <a:pt x="1341" y="2854"/>
                  </a:cubicBezTo>
                  <a:cubicBezTo>
                    <a:pt x="1479" y="2951"/>
                    <a:pt x="1631" y="2994"/>
                    <a:pt x="1780" y="2994"/>
                  </a:cubicBezTo>
                  <a:cubicBezTo>
                    <a:pt x="2244" y="2994"/>
                    <a:pt x="2676" y="2574"/>
                    <a:pt x="2568" y="2055"/>
                  </a:cubicBezTo>
                  <a:cubicBezTo>
                    <a:pt x="2368" y="1199"/>
                    <a:pt x="1826" y="201"/>
                    <a:pt x="285"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530;p54">
              <a:extLst>
                <a:ext uri="{FF2B5EF4-FFF2-40B4-BE49-F238E27FC236}">
                  <a16:creationId xmlns:a16="http://schemas.microsoft.com/office/drawing/2014/main" id="{99627D58-7EF3-5020-E8F1-A84D9B63D6D8}"/>
                </a:ext>
              </a:extLst>
            </p:cNvPr>
            <p:cNvSpPr/>
            <p:nvPr/>
          </p:nvSpPr>
          <p:spPr>
            <a:xfrm flipH="1">
              <a:off x="5102585" y="3840687"/>
              <a:ext cx="253363" cy="244778"/>
            </a:xfrm>
            <a:custGeom>
              <a:avLst/>
              <a:gdLst/>
              <a:ahLst/>
              <a:cxnLst/>
              <a:rect l="l" t="t" r="r" b="b"/>
              <a:pathLst>
                <a:path w="5194" h="5018" extrusionOk="0">
                  <a:moveTo>
                    <a:pt x="1977" y="0"/>
                  </a:moveTo>
                  <a:cubicBezTo>
                    <a:pt x="869" y="0"/>
                    <a:pt x="58" y="786"/>
                    <a:pt x="58" y="786"/>
                  </a:cubicBezTo>
                  <a:cubicBezTo>
                    <a:pt x="58" y="786"/>
                    <a:pt x="0" y="3069"/>
                    <a:pt x="1427" y="4267"/>
                  </a:cubicBezTo>
                  <a:cubicBezTo>
                    <a:pt x="2158" y="4869"/>
                    <a:pt x="2937" y="5018"/>
                    <a:pt x="3534" y="5018"/>
                  </a:cubicBezTo>
                  <a:cubicBezTo>
                    <a:pt x="3729" y="5018"/>
                    <a:pt x="3904" y="5002"/>
                    <a:pt x="4052" y="4981"/>
                  </a:cubicBezTo>
                  <a:cubicBezTo>
                    <a:pt x="4366" y="4924"/>
                    <a:pt x="4623" y="4695"/>
                    <a:pt x="4708" y="4410"/>
                  </a:cubicBezTo>
                  <a:cubicBezTo>
                    <a:pt x="4965" y="3640"/>
                    <a:pt x="5193" y="2070"/>
                    <a:pt x="3795" y="786"/>
                  </a:cubicBezTo>
                  <a:cubicBezTo>
                    <a:pt x="3158" y="197"/>
                    <a:pt x="2530" y="0"/>
                    <a:pt x="1977"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531;p54">
              <a:extLst>
                <a:ext uri="{FF2B5EF4-FFF2-40B4-BE49-F238E27FC236}">
                  <a16:creationId xmlns:a16="http://schemas.microsoft.com/office/drawing/2014/main" id="{7883454A-5355-B18C-0A13-C616F6207D0C}"/>
                </a:ext>
              </a:extLst>
            </p:cNvPr>
            <p:cNvSpPr/>
            <p:nvPr/>
          </p:nvSpPr>
          <p:spPr>
            <a:xfrm flipH="1">
              <a:off x="5489514" y="3746784"/>
              <a:ext cx="193510" cy="246437"/>
            </a:xfrm>
            <a:custGeom>
              <a:avLst/>
              <a:gdLst/>
              <a:ahLst/>
              <a:cxnLst/>
              <a:rect l="l" t="t" r="r" b="b"/>
              <a:pathLst>
                <a:path w="3967" h="5052" extrusionOk="0">
                  <a:moveTo>
                    <a:pt x="2226" y="1"/>
                  </a:moveTo>
                  <a:cubicBezTo>
                    <a:pt x="2226" y="1"/>
                    <a:pt x="0" y="942"/>
                    <a:pt x="172" y="3025"/>
                  </a:cubicBezTo>
                  <a:cubicBezTo>
                    <a:pt x="229" y="3653"/>
                    <a:pt x="457" y="4138"/>
                    <a:pt x="742" y="4480"/>
                  </a:cubicBezTo>
                  <a:cubicBezTo>
                    <a:pt x="1066" y="4867"/>
                    <a:pt x="1521" y="5052"/>
                    <a:pt x="1978" y="5052"/>
                  </a:cubicBezTo>
                  <a:cubicBezTo>
                    <a:pt x="2567" y="5052"/>
                    <a:pt x="3160" y="4745"/>
                    <a:pt x="3481" y="4167"/>
                  </a:cubicBezTo>
                  <a:cubicBezTo>
                    <a:pt x="3767" y="3653"/>
                    <a:pt x="3966" y="3025"/>
                    <a:pt x="3738" y="2312"/>
                  </a:cubicBezTo>
                  <a:cubicBezTo>
                    <a:pt x="3253" y="571"/>
                    <a:pt x="2226" y="1"/>
                    <a:pt x="222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532;p54">
              <a:extLst>
                <a:ext uri="{FF2B5EF4-FFF2-40B4-BE49-F238E27FC236}">
                  <a16:creationId xmlns:a16="http://schemas.microsoft.com/office/drawing/2014/main" id="{0CEAD8B7-C750-1BFB-3966-E19D6955FE0A}"/>
                </a:ext>
              </a:extLst>
            </p:cNvPr>
            <p:cNvSpPr/>
            <p:nvPr/>
          </p:nvSpPr>
          <p:spPr>
            <a:xfrm flipH="1">
              <a:off x="5823566" y="4258981"/>
              <a:ext cx="212973" cy="240583"/>
            </a:xfrm>
            <a:custGeom>
              <a:avLst/>
              <a:gdLst/>
              <a:ahLst/>
              <a:cxnLst/>
              <a:rect l="l" t="t" r="r" b="b"/>
              <a:pathLst>
                <a:path w="4366" h="4932" extrusionOk="0">
                  <a:moveTo>
                    <a:pt x="2654" y="1"/>
                  </a:moveTo>
                  <a:cubicBezTo>
                    <a:pt x="2654" y="1"/>
                    <a:pt x="799" y="172"/>
                    <a:pt x="314" y="2512"/>
                  </a:cubicBezTo>
                  <a:cubicBezTo>
                    <a:pt x="1" y="4119"/>
                    <a:pt x="1047" y="4931"/>
                    <a:pt x="2075" y="4931"/>
                  </a:cubicBezTo>
                  <a:cubicBezTo>
                    <a:pt x="2543" y="4931"/>
                    <a:pt x="3008" y="4763"/>
                    <a:pt x="3339" y="4423"/>
                  </a:cubicBezTo>
                  <a:cubicBezTo>
                    <a:pt x="4366" y="3339"/>
                    <a:pt x="3966" y="628"/>
                    <a:pt x="265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533;p54">
              <a:extLst>
                <a:ext uri="{FF2B5EF4-FFF2-40B4-BE49-F238E27FC236}">
                  <a16:creationId xmlns:a16="http://schemas.microsoft.com/office/drawing/2014/main" id="{43B69BEF-2063-E33F-47FE-A819621C9F76}"/>
                </a:ext>
              </a:extLst>
            </p:cNvPr>
            <p:cNvSpPr/>
            <p:nvPr/>
          </p:nvSpPr>
          <p:spPr>
            <a:xfrm flipH="1">
              <a:off x="5188880" y="4171468"/>
              <a:ext cx="329363" cy="305363"/>
            </a:xfrm>
            <a:custGeom>
              <a:avLst/>
              <a:gdLst/>
              <a:ahLst/>
              <a:cxnLst/>
              <a:rect l="l" t="t" r="r" b="b"/>
              <a:pathLst>
                <a:path w="6752" h="6260" extrusionOk="0">
                  <a:moveTo>
                    <a:pt x="2420" y="0"/>
                  </a:moveTo>
                  <a:cubicBezTo>
                    <a:pt x="1614" y="0"/>
                    <a:pt x="988" y="282"/>
                    <a:pt x="988" y="282"/>
                  </a:cubicBezTo>
                  <a:cubicBezTo>
                    <a:pt x="988" y="282"/>
                    <a:pt x="0" y="6259"/>
                    <a:pt x="4002" y="6259"/>
                  </a:cubicBezTo>
                  <a:cubicBezTo>
                    <a:pt x="4194" y="6259"/>
                    <a:pt x="4397" y="6246"/>
                    <a:pt x="4611" y="6217"/>
                  </a:cubicBezTo>
                  <a:cubicBezTo>
                    <a:pt x="5639" y="6075"/>
                    <a:pt x="6751" y="4448"/>
                    <a:pt x="5011" y="1538"/>
                  </a:cubicBezTo>
                  <a:cubicBezTo>
                    <a:pt x="4285" y="303"/>
                    <a:pt x="3256" y="0"/>
                    <a:pt x="2420"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534;p54">
              <a:extLst>
                <a:ext uri="{FF2B5EF4-FFF2-40B4-BE49-F238E27FC236}">
                  <a16:creationId xmlns:a16="http://schemas.microsoft.com/office/drawing/2014/main" id="{6BD14422-1D2A-690A-5584-94E8494335B6}"/>
                </a:ext>
              </a:extLst>
            </p:cNvPr>
            <p:cNvSpPr/>
            <p:nvPr/>
          </p:nvSpPr>
          <p:spPr>
            <a:xfrm flipH="1">
              <a:off x="4947901" y="4244347"/>
              <a:ext cx="254924" cy="255997"/>
            </a:xfrm>
            <a:custGeom>
              <a:avLst/>
              <a:gdLst/>
              <a:ahLst/>
              <a:cxnLst/>
              <a:rect l="l" t="t" r="r" b="b"/>
              <a:pathLst>
                <a:path w="5226" h="5248" extrusionOk="0">
                  <a:moveTo>
                    <a:pt x="2367" y="1"/>
                  </a:moveTo>
                  <a:cubicBezTo>
                    <a:pt x="2243" y="1"/>
                    <a:pt x="2168" y="15"/>
                    <a:pt x="2168" y="15"/>
                  </a:cubicBezTo>
                  <a:cubicBezTo>
                    <a:pt x="0" y="3011"/>
                    <a:pt x="2197" y="5151"/>
                    <a:pt x="3082" y="5237"/>
                  </a:cubicBezTo>
                  <a:cubicBezTo>
                    <a:pt x="3150" y="5243"/>
                    <a:pt x="3221" y="5247"/>
                    <a:pt x="3294" y="5247"/>
                  </a:cubicBezTo>
                  <a:cubicBezTo>
                    <a:pt x="4157" y="5247"/>
                    <a:pt x="5225" y="4720"/>
                    <a:pt x="4594" y="2298"/>
                  </a:cubicBezTo>
                  <a:cubicBezTo>
                    <a:pt x="4051" y="216"/>
                    <a:pt x="2843" y="1"/>
                    <a:pt x="2367"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535;p54">
              <a:extLst>
                <a:ext uri="{FF2B5EF4-FFF2-40B4-BE49-F238E27FC236}">
                  <a16:creationId xmlns:a16="http://schemas.microsoft.com/office/drawing/2014/main" id="{048360F6-07B0-132A-DAF6-2F9C865D3EB5}"/>
                </a:ext>
              </a:extLst>
            </p:cNvPr>
            <p:cNvSpPr/>
            <p:nvPr/>
          </p:nvSpPr>
          <p:spPr>
            <a:xfrm flipH="1">
              <a:off x="5566053" y="3997322"/>
              <a:ext cx="286778" cy="280436"/>
            </a:xfrm>
            <a:custGeom>
              <a:avLst/>
              <a:gdLst/>
              <a:ahLst/>
              <a:cxnLst/>
              <a:rect l="l" t="t" r="r" b="b"/>
              <a:pathLst>
                <a:path w="5879" h="5749" extrusionOk="0">
                  <a:moveTo>
                    <a:pt x="2911" y="1"/>
                  </a:moveTo>
                  <a:cubicBezTo>
                    <a:pt x="2911" y="1"/>
                    <a:pt x="86" y="628"/>
                    <a:pt x="29" y="3054"/>
                  </a:cubicBezTo>
                  <a:cubicBezTo>
                    <a:pt x="0" y="4166"/>
                    <a:pt x="457" y="4880"/>
                    <a:pt x="971" y="5336"/>
                  </a:cubicBezTo>
                  <a:cubicBezTo>
                    <a:pt x="1308" y="5612"/>
                    <a:pt x="1728" y="5748"/>
                    <a:pt x="2151" y="5748"/>
                  </a:cubicBezTo>
                  <a:cubicBezTo>
                    <a:pt x="2515" y="5748"/>
                    <a:pt x="2880" y="5648"/>
                    <a:pt x="3196" y="5450"/>
                  </a:cubicBezTo>
                  <a:cubicBezTo>
                    <a:pt x="4052" y="4937"/>
                    <a:pt x="5193" y="3995"/>
                    <a:pt x="5450" y="2711"/>
                  </a:cubicBezTo>
                  <a:cubicBezTo>
                    <a:pt x="5878" y="600"/>
                    <a:pt x="2911" y="1"/>
                    <a:pt x="2911"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536;p54">
              <a:extLst>
                <a:ext uri="{FF2B5EF4-FFF2-40B4-BE49-F238E27FC236}">
                  <a16:creationId xmlns:a16="http://schemas.microsoft.com/office/drawing/2014/main" id="{3E5B6606-4BA2-2866-A430-2E9EABA3174F}"/>
                </a:ext>
              </a:extLst>
            </p:cNvPr>
            <p:cNvSpPr/>
            <p:nvPr/>
          </p:nvSpPr>
          <p:spPr>
            <a:xfrm flipH="1">
              <a:off x="5749809" y="3856931"/>
              <a:ext cx="215803" cy="174145"/>
            </a:xfrm>
            <a:custGeom>
              <a:avLst/>
              <a:gdLst/>
              <a:ahLst/>
              <a:cxnLst/>
              <a:rect l="l" t="t" r="r" b="b"/>
              <a:pathLst>
                <a:path w="4424" h="3570" extrusionOk="0">
                  <a:moveTo>
                    <a:pt x="3986" y="1"/>
                  </a:moveTo>
                  <a:cubicBezTo>
                    <a:pt x="3062" y="1"/>
                    <a:pt x="932" y="291"/>
                    <a:pt x="116" y="2850"/>
                  </a:cubicBezTo>
                  <a:cubicBezTo>
                    <a:pt x="0" y="3219"/>
                    <a:pt x="295" y="3570"/>
                    <a:pt x="639" y="3570"/>
                  </a:cubicBezTo>
                  <a:cubicBezTo>
                    <a:pt x="720" y="3570"/>
                    <a:pt x="804" y="3550"/>
                    <a:pt x="886" y="3506"/>
                  </a:cubicBezTo>
                  <a:cubicBezTo>
                    <a:pt x="1970" y="2964"/>
                    <a:pt x="3654" y="1880"/>
                    <a:pt x="4424" y="25"/>
                  </a:cubicBezTo>
                  <a:cubicBezTo>
                    <a:pt x="4424" y="25"/>
                    <a:pt x="4257" y="1"/>
                    <a:pt x="3986"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537;p54">
              <a:extLst>
                <a:ext uri="{FF2B5EF4-FFF2-40B4-BE49-F238E27FC236}">
                  <a16:creationId xmlns:a16="http://schemas.microsoft.com/office/drawing/2014/main" id="{95EA0AE3-BF36-736E-655D-CAEF986A2AA0}"/>
                </a:ext>
              </a:extLst>
            </p:cNvPr>
            <p:cNvSpPr/>
            <p:nvPr/>
          </p:nvSpPr>
          <p:spPr>
            <a:xfrm flipH="1">
              <a:off x="5262635" y="3943761"/>
              <a:ext cx="231120" cy="184486"/>
            </a:xfrm>
            <a:custGeom>
              <a:avLst/>
              <a:gdLst/>
              <a:ahLst/>
              <a:cxnLst/>
              <a:rect l="l" t="t" r="r" b="b"/>
              <a:pathLst>
                <a:path w="4738" h="3782" extrusionOk="0">
                  <a:moveTo>
                    <a:pt x="2192" y="1"/>
                  </a:moveTo>
                  <a:cubicBezTo>
                    <a:pt x="1237" y="1"/>
                    <a:pt x="400" y="385"/>
                    <a:pt x="400" y="385"/>
                  </a:cubicBezTo>
                  <a:cubicBezTo>
                    <a:pt x="400" y="385"/>
                    <a:pt x="1" y="3524"/>
                    <a:pt x="3653" y="3781"/>
                  </a:cubicBezTo>
                  <a:cubicBezTo>
                    <a:pt x="3671" y="3782"/>
                    <a:pt x="3689" y="3782"/>
                    <a:pt x="3707" y="3782"/>
                  </a:cubicBezTo>
                  <a:cubicBezTo>
                    <a:pt x="4254" y="3782"/>
                    <a:pt x="4709" y="3362"/>
                    <a:pt x="4709" y="2782"/>
                  </a:cubicBezTo>
                  <a:cubicBezTo>
                    <a:pt x="4737" y="2097"/>
                    <a:pt x="4594" y="1184"/>
                    <a:pt x="3853" y="557"/>
                  </a:cubicBezTo>
                  <a:cubicBezTo>
                    <a:pt x="3356" y="134"/>
                    <a:pt x="2754" y="1"/>
                    <a:pt x="219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9" name="组合 5">
            <a:extLst>
              <a:ext uri="{FF2B5EF4-FFF2-40B4-BE49-F238E27FC236}">
                <a16:creationId xmlns:a16="http://schemas.microsoft.com/office/drawing/2014/main" id="{441DC2FA-8634-C06B-2677-E1C087336D9C}"/>
              </a:ext>
            </a:extLst>
          </p:cNvPr>
          <p:cNvGrpSpPr>
            <a:grpSpLocks/>
          </p:cNvGrpSpPr>
          <p:nvPr/>
        </p:nvGrpSpPr>
        <p:grpSpPr bwMode="auto">
          <a:xfrm>
            <a:off x="875187" y="1264431"/>
            <a:ext cx="3175818" cy="2608327"/>
            <a:chOff x="5664" y="1974"/>
            <a:chExt cx="8641" cy="6853"/>
          </a:xfrm>
        </p:grpSpPr>
        <p:pic>
          <p:nvPicPr>
            <p:cNvPr id="1320" name="图片 3" descr="D:\工作\ppt\1.8\5b30162743781782b2672bfe1ba762bf.png5b30162743781782b2672bfe1ba762bf">
              <a:extLst>
                <a:ext uri="{FF2B5EF4-FFF2-40B4-BE49-F238E27FC236}">
                  <a16:creationId xmlns:a16="http://schemas.microsoft.com/office/drawing/2014/main" id="{A7D30FC8-1290-F0F3-24D6-7E781EAA9C1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 name="文本框 4">
              <a:extLst>
                <a:ext uri="{FF2B5EF4-FFF2-40B4-BE49-F238E27FC236}">
                  <a16:creationId xmlns:a16="http://schemas.microsoft.com/office/drawing/2014/main" id="{86DD94CF-C44B-EE86-161A-5234E25088B1}"/>
                </a:ext>
              </a:extLst>
            </p:cNvPr>
            <p:cNvSpPr txBox="1"/>
            <p:nvPr/>
          </p:nvSpPr>
          <p:spPr>
            <a:xfrm>
              <a:off x="6443" y="3854"/>
              <a:ext cx="6875" cy="3639"/>
            </a:xfrm>
            <a:prstGeom prst="rect">
              <a:avLst/>
            </a:prstGeom>
            <a:noFill/>
          </p:spPr>
          <p:txBody>
            <a:bodyPr wrap="square">
              <a:spAutoFit/>
            </a:bodyPr>
            <a:lstStyle/>
            <a:p>
              <a:pPr algn="just">
                <a:spcAft>
                  <a:spcPts val="800"/>
                </a:spcAft>
              </a:pPr>
              <a:r>
                <a:rPr lang="en-US" sz="2800" i="1">
                  <a:solidFill>
                    <a:srgbClr val="000000"/>
                  </a:solidFill>
                  <a:effectLst/>
                  <a:latin typeface="Times New Roman" panose="02020603050405020304" pitchFamily="18" charset="0"/>
                  <a:ea typeface="Calibri" panose="020F0502020204030204" pitchFamily="34" charset="0"/>
                </a:rPr>
                <a:t>Trình bày vài thông tin về tác giả, tác phẩm</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580354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1319"/>
                                        </p:tgtEl>
                                        <p:attrNameLst>
                                          <p:attrName>style.visibility</p:attrName>
                                        </p:attrNameLst>
                                      </p:cBhvr>
                                      <p:to>
                                        <p:strVal val="visible"/>
                                      </p:to>
                                    </p:set>
                                    <p:animEffect transition="in" filter="strips(upRight)">
                                      <p:cBhvr>
                                        <p:cTn id="12" dur="1000"/>
                                        <p:tgtEl>
                                          <p:spTgt spid="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06605" y="3813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Tìm hiểu chung</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377535" y="485262"/>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656375" y="9395"/>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4450;p79">
            <a:extLst>
              <a:ext uri="{FF2B5EF4-FFF2-40B4-BE49-F238E27FC236}">
                <a16:creationId xmlns:a16="http://schemas.microsoft.com/office/drawing/2014/main" id="{B4DFC41E-2A68-B1FC-A44D-5D50C5EE4209}"/>
              </a:ext>
            </a:extLst>
          </p:cNvPr>
          <p:cNvSpPr/>
          <p:nvPr/>
        </p:nvSpPr>
        <p:spPr>
          <a:xfrm>
            <a:off x="786775" y="1319400"/>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4451;p79">
            <a:extLst>
              <a:ext uri="{FF2B5EF4-FFF2-40B4-BE49-F238E27FC236}">
                <a16:creationId xmlns:a16="http://schemas.microsoft.com/office/drawing/2014/main" id="{115EE2BA-23CB-3D78-CE32-16E4152C7D2E}"/>
              </a:ext>
            </a:extLst>
          </p:cNvPr>
          <p:cNvSpPr/>
          <p:nvPr/>
        </p:nvSpPr>
        <p:spPr>
          <a:xfrm>
            <a:off x="786775" y="2522479"/>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4452;p79">
            <a:extLst>
              <a:ext uri="{FF2B5EF4-FFF2-40B4-BE49-F238E27FC236}">
                <a16:creationId xmlns:a16="http://schemas.microsoft.com/office/drawing/2014/main" id="{DEB97913-1450-BCEC-D92D-577457232A87}"/>
              </a:ext>
            </a:extLst>
          </p:cNvPr>
          <p:cNvSpPr/>
          <p:nvPr/>
        </p:nvSpPr>
        <p:spPr>
          <a:xfrm>
            <a:off x="786775" y="3721935"/>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4454;p79">
            <a:extLst>
              <a:ext uri="{FF2B5EF4-FFF2-40B4-BE49-F238E27FC236}">
                <a16:creationId xmlns:a16="http://schemas.microsoft.com/office/drawing/2014/main" id="{EF691FC6-5F35-7AFB-2081-1EDB0DFE5E9E}"/>
              </a:ext>
            </a:extLst>
          </p:cNvPr>
          <p:cNvSpPr txBox="1">
            <a:spLocks/>
          </p:cNvSpPr>
          <p:nvPr/>
        </p:nvSpPr>
        <p:spPr>
          <a:xfrm>
            <a:off x="1382626" y="1207826"/>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    Thô-mát L. Phrít-man sinh năm 1953, là nhà báo người Mỹ, phụ trách chuyên mục các vấn đề quốc tế của báo Niu-oóc Thai-mở. </a:t>
            </a:r>
          </a:p>
        </p:txBody>
      </p:sp>
      <p:sp>
        <p:nvSpPr>
          <p:cNvPr id="1327" name="Google Shape;4456;p79">
            <a:extLst>
              <a:ext uri="{FF2B5EF4-FFF2-40B4-BE49-F238E27FC236}">
                <a16:creationId xmlns:a16="http://schemas.microsoft.com/office/drawing/2014/main" id="{590C56D6-D5C0-0DE3-C3D1-E0CB5F3033D8}"/>
              </a:ext>
            </a:extLst>
          </p:cNvPr>
          <p:cNvSpPr txBox="1">
            <a:spLocks/>
          </p:cNvSpPr>
          <p:nvPr/>
        </p:nvSpPr>
        <p:spPr>
          <a:xfrm>
            <a:off x="1585016" y="2530931"/>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Ông đã ba lần được trao giải Pu-lít-dơ (Pulitzer). </a:t>
            </a:r>
          </a:p>
        </p:txBody>
      </p:sp>
      <p:sp>
        <p:nvSpPr>
          <p:cNvPr id="1329" name="Google Shape;4458;p79">
            <a:extLst>
              <a:ext uri="{FF2B5EF4-FFF2-40B4-BE49-F238E27FC236}">
                <a16:creationId xmlns:a16="http://schemas.microsoft.com/office/drawing/2014/main" id="{30BD226F-BFC8-A1A1-4E2F-179F5AEF2674}"/>
              </a:ext>
            </a:extLst>
          </p:cNvPr>
          <p:cNvSpPr txBox="1">
            <a:spLocks/>
          </p:cNvSpPr>
          <p:nvPr/>
        </p:nvSpPr>
        <p:spPr>
          <a:xfrm>
            <a:off x="1272336" y="3498714"/>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      Các tác phẩm nổi tiếng: Chiếc xe Lếch-xớt (Lexus) và cây ôliu (1999); Thế giới phẳng (2005 - 2007); Nóng, Phẳng, Chật (2008):...</a:t>
            </a:r>
          </a:p>
        </p:txBody>
      </p:sp>
      <p:grpSp>
        <p:nvGrpSpPr>
          <p:cNvPr id="1331" name="Google Shape;4460;p79">
            <a:extLst>
              <a:ext uri="{FF2B5EF4-FFF2-40B4-BE49-F238E27FC236}">
                <a16:creationId xmlns:a16="http://schemas.microsoft.com/office/drawing/2014/main" id="{F977E0EB-F703-4233-9075-63E814F9751F}"/>
              </a:ext>
            </a:extLst>
          </p:cNvPr>
          <p:cNvGrpSpPr/>
          <p:nvPr/>
        </p:nvGrpSpPr>
        <p:grpSpPr>
          <a:xfrm rot="-278174">
            <a:off x="915507" y="2476219"/>
            <a:ext cx="470341" cy="803413"/>
            <a:chOff x="5573863" y="747125"/>
            <a:chExt cx="782250" cy="1336200"/>
          </a:xfrm>
        </p:grpSpPr>
        <p:sp>
          <p:nvSpPr>
            <p:cNvPr id="1332" name="Google Shape;4461;p79">
              <a:extLst>
                <a:ext uri="{FF2B5EF4-FFF2-40B4-BE49-F238E27FC236}">
                  <a16:creationId xmlns:a16="http://schemas.microsoft.com/office/drawing/2014/main" id="{84ED9462-1CA8-6128-ACEF-B92A965BDB8F}"/>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33" name="Google Shape;4462;p79">
              <a:extLst>
                <a:ext uri="{FF2B5EF4-FFF2-40B4-BE49-F238E27FC236}">
                  <a16:creationId xmlns:a16="http://schemas.microsoft.com/office/drawing/2014/main" id="{5B3CEEC2-E82F-0763-E9E4-90A542EEBDC7}"/>
                </a:ext>
              </a:extLst>
            </p:cNvPr>
            <p:cNvGrpSpPr/>
            <p:nvPr/>
          </p:nvGrpSpPr>
          <p:grpSpPr>
            <a:xfrm>
              <a:off x="5743513" y="1045375"/>
              <a:ext cx="435200" cy="1037950"/>
              <a:chOff x="5743513" y="1045375"/>
              <a:chExt cx="435200" cy="1037950"/>
            </a:xfrm>
          </p:grpSpPr>
          <p:sp>
            <p:nvSpPr>
              <p:cNvPr id="1350" name="Google Shape;4463;p79">
                <a:extLst>
                  <a:ext uri="{FF2B5EF4-FFF2-40B4-BE49-F238E27FC236}">
                    <a16:creationId xmlns:a16="http://schemas.microsoft.com/office/drawing/2014/main" id="{41A58CB8-3B81-CFE3-5893-D88888B06487}"/>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464;p79">
                <a:extLst>
                  <a:ext uri="{FF2B5EF4-FFF2-40B4-BE49-F238E27FC236}">
                    <a16:creationId xmlns:a16="http://schemas.microsoft.com/office/drawing/2014/main" id="{83A7AEAA-4FAC-C728-D7D6-6524AFEF297D}"/>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65;p79">
                <a:extLst>
                  <a:ext uri="{FF2B5EF4-FFF2-40B4-BE49-F238E27FC236}">
                    <a16:creationId xmlns:a16="http://schemas.microsoft.com/office/drawing/2014/main" id="{83DC4326-15A7-740F-EE85-11DDBC34BB25}"/>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466;p79">
                <a:extLst>
                  <a:ext uri="{FF2B5EF4-FFF2-40B4-BE49-F238E27FC236}">
                    <a16:creationId xmlns:a16="http://schemas.microsoft.com/office/drawing/2014/main" id="{829C5352-F499-C75A-001E-DA037A19B9BC}"/>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467;p79">
                <a:extLst>
                  <a:ext uri="{FF2B5EF4-FFF2-40B4-BE49-F238E27FC236}">
                    <a16:creationId xmlns:a16="http://schemas.microsoft.com/office/drawing/2014/main" id="{4FEE500D-DD36-E5B4-CE02-688243925D7C}"/>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468;p79">
                <a:extLst>
                  <a:ext uri="{FF2B5EF4-FFF2-40B4-BE49-F238E27FC236}">
                    <a16:creationId xmlns:a16="http://schemas.microsoft.com/office/drawing/2014/main" id="{CC73AF8F-C561-C118-E227-8679562F50E7}"/>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469;p79">
                <a:extLst>
                  <a:ext uri="{FF2B5EF4-FFF2-40B4-BE49-F238E27FC236}">
                    <a16:creationId xmlns:a16="http://schemas.microsoft.com/office/drawing/2014/main" id="{6F9D0888-7B13-B4D2-D9DB-1853EF6630E0}"/>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4" name="Google Shape;4470;p79">
              <a:extLst>
                <a:ext uri="{FF2B5EF4-FFF2-40B4-BE49-F238E27FC236}">
                  <a16:creationId xmlns:a16="http://schemas.microsoft.com/office/drawing/2014/main" id="{A2CF8E63-CC6E-1423-581E-A44241DF9136}"/>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71;p79">
              <a:extLst>
                <a:ext uri="{FF2B5EF4-FFF2-40B4-BE49-F238E27FC236}">
                  <a16:creationId xmlns:a16="http://schemas.microsoft.com/office/drawing/2014/main" id="{C7660E65-04BB-8D77-EA30-4107259A4DDF}"/>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72;p79">
              <a:extLst>
                <a:ext uri="{FF2B5EF4-FFF2-40B4-BE49-F238E27FC236}">
                  <a16:creationId xmlns:a16="http://schemas.microsoft.com/office/drawing/2014/main" id="{26D29542-9300-A387-505D-524EC2F1AB09}"/>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73;p79">
              <a:extLst>
                <a:ext uri="{FF2B5EF4-FFF2-40B4-BE49-F238E27FC236}">
                  <a16:creationId xmlns:a16="http://schemas.microsoft.com/office/drawing/2014/main" id="{DBE2AA55-D48F-B9AC-7CCD-454C9B0E7454}"/>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74;p79">
              <a:extLst>
                <a:ext uri="{FF2B5EF4-FFF2-40B4-BE49-F238E27FC236}">
                  <a16:creationId xmlns:a16="http://schemas.microsoft.com/office/drawing/2014/main" id="{3641BB04-1AFF-EF80-71BE-A9F2DFF0A76B}"/>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75;p79">
              <a:extLst>
                <a:ext uri="{FF2B5EF4-FFF2-40B4-BE49-F238E27FC236}">
                  <a16:creationId xmlns:a16="http://schemas.microsoft.com/office/drawing/2014/main" id="{1AC40DC1-D08C-795F-0EBD-766CE62B3F7D}"/>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76;p79">
              <a:extLst>
                <a:ext uri="{FF2B5EF4-FFF2-40B4-BE49-F238E27FC236}">
                  <a16:creationId xmlns:a16="http://schemas.microsoft.com/office/drawing/2014/main" id="{01F8F722-9F2F-CDC3-A3BA-1E9184B3CEFE}"/>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77;p79">
              <a:extLst>
                <a:ext uri="{FF2B5EF4-FFF2-40B4-BE49-F238E27FC236}">
                  <a16:creationId xmlns:a16="http://schemas.microsoft.com/office/drawing/2014/main" id="{D583FF43-572B-88B5-A7E9-21AA1D1F1DEC}"/>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78;p79">
              <a:extLst>
                <a:ext uri="{FF2B5EF4-FFF2-40B4-BE49-F238E27FC236}">
                  <a16:creationId xmlns:a16="http://schemas.microsoft.com/office/drawing/2014/main" id="{3D4B41A1-BD67-CD08-67BA-8BAA6E002DB3}"/>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79;p79">
              <a:extLst>
                <a:ext uri="{FF2B5EF4-FFF2-40B4-BE49-F238E27FC236}">
                  <a16:creationId xmlns:a16="http://schemas.microsoft.com/office/drawing/2014/main" id="{BA3A4753-B5F1-DAB3-6326-5EBA8BCF2A7C}"/>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80;p79">
              <a:extLst>
                <a:ext uri="{FF2B5EF4-FFF2-40B4-BE49-F238E27FC236}">
                  <a16:creationId xmlns:a16="http://schemas.microsoft.com/office/drawing/2014/main" id="{19888BD1-9C51-C8D9-752B-8EB2A54045F1}"/>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81;p79">
              <a:extLst>
                <a:ext uri="{FF2B5EF4-FFF2-40B4-BE49-F238E27FC236}">
                  <a16:creationId xmlns:a16="http://schemas.microsoft.com/office/drawing/2014/main" id="{BDE12AEC-FF72-2CED-0A74-78770159BEE8}"/>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82;p79">
              <a:extLst>
                <a:ext uri="{FF2B5EF4-FFF2-40B4-BE49-F238E27FC236}">
                  <a16:creationId xmlns:a16="http://schemas.microsoft.com/office/drawing/2014/main" id="{782BE7D1-BB13-88F3-FCD3-835F0D0A302F}"/>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483;p79">
              <a:extLst>
                <a:ext uri="{FF2B5EF4-FFF2-40B4-BE49-F238E27FC236}">
                  <a16:creationId xmlns:a16="http://schemas.microsoft.com/office/drawing/2014/main" id="{DD07E0E4-5BAF-1ED9-2767-B4A96D8B9EAA}"/>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84;p79">
              <a:extLst>
                <a:ext uri="{FF2B5EF4-FFF2-40B4-BE49-F238E27FC236}">
                  <a16:creationId xmlns:a16="http://schemas.microsoft.com/office/drawing/2014/main" id="{9F96EF0A-C44C-86C8-02E2-5F9F0FCA69AC}"/>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85;p79">
              <a:extLst>
                <a:ext uri="{FF2B5EF4-FFF2-40B4-BE49-F238E27FC236}">
                  <a16:creationId xmlns:a16="http://schemas.microsoft.com/office/drawing/2014/main" id="{4B675549-6B64-DBF9-F948-DF1D774F9D8B}"/>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7" name="Google Shape;4486;p79">
            <a:extLst>
              <a:ext uri="{FF2B5EF4-FFF2-40B4-BE49-F238E27FC236}">
                <a16:creationId xmlns:a16="http://schemas.microsoft.com/office/drawing/2014/main" id="{B15FE1EA-9562-6099-9E72-EC7429AE12D1}"/>
              </a:ext>
            </a:extLst>
          </p:cNvPr>
          <p:cNvGrpSpPr/>
          <p:nvPr/>
        </p:nvGrpSpPr>
        <p:grpSpPr>
          <a:xfrm rot="9131441">
            <a:off x="941128" y="1328479"/>
            <a:ext cx="419463" cy="764561"/>
            <a:chOff x="-214625" y="3943775"/>
            <a:chExt cx="458725" cy="836125"/>
          </a:xfrm>
        </p:grpSpPr>
        <p:sp>
          <p:nvSpPr>
            <p:cNvPr id="1358" name="Google Shape;4487;p79">
              <a:extLst>
                <a:ext uri="{FF2B5EF4-FFF2-40B4-BE49-F238E27FC236}">
                  <a16:creationId xmlns:a16="http://schemas.microsoft.com/office/drawing/2014/main" id="{9992FC55-38A9-FBF6-D040-23C6511FB12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488;p79">
              <a:extLst>
                <a:ext uri="{FF2B5EF4-FFF2-40B4-BE49-F238E27FC236}">
                  <a16:creationId xmlns:a16="http://schemas.microsoft.com/office/drawing/2014/main" id="{2AB73656-8384-8CD7-9573-F2215FD7FC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489;p79">
              <a:extLst>
                <a:ext uri="{FF2B5EF4-FFF2-40B4-BE49-F238E27FC236}">
                  <a16:creationId xmlns:a16="http://schemas.microsoft.com/office/drawing/2014/main" id="{E628F6BF-5D63-BAA3-9854-85B1D2A0681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490;p79">
              <a:extLst>
                <a:ext uri="{FF2B5EF4-FFF2-40B4-BE49-F238E27FC236}">
                  <a16:creationId xmlns:a16="http://schemas.microsoft.com/office/drawing/2014/main" id="{BC3AA4B9-CF3D-E137-90C8-82FB60D499D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491;p79">
              <a:extLst>
                <a:ext uri="{FF2B5EF4-FFF2-40B4-BE49-F238E27FC236}">
                  <a16:creationId xmlns:a16="http://schemas.microsoft.com/office/drawing/2014/main" id="{74D6CA38-34EF-2D54-CE24-4E0D5DD3D37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492;p79">
              <a:extLst>
                <a:ext uri="{FF2B5EF4-FFF2-40B4-BE49-F238E27FC236}">
                  <a16:creationId xmlns:a16="http://schemas.microsoft.com/office/drawing/2014/main" id="{AEEFA2D7-1031-3D11-7A25-788E3261924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493;p79">
              <a:extLst>
                <a:ext uri="{FF2B5EF4-FFF2-40B4-BE49-F238E27FC236}">
                  <a16:creationId xmlns:a16="http://schemas.microsoft.com/office/drawing/2014/main" id="{415C8DE3-1D01-E85D-2D68-CC5731EDB4B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494;p79">
              <a:extLst>
                <a:ext uri="{FF2B5EF4-FFF2-40B4-BE49-F238E27FC236}">
                  <a16:creationId xmlns:a16="http://schemas.microsoft.com/office/drawing/2014/main" id="{3C1992C1-8D89-8418-653C-95BD4AA0A46F}"/>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495;p79">
              <a:extLst>
                <a:ext uri="{FF2B5EF4-FFF2-40B4-BE49-F238E27FC236}">
                  <a16:creationId xmlns:a16="http://schemas.microsoft.com/office/drawing/2014/main" id="{9A8262E0-07C8-44D4-7D2A-DA2119B76D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4496;p79">
              <a:extLst>
                <a:ext uri="{FF2B5EF4-FFF2-40B4-BE49-F238E27FC236}">
                  <a16:creationId xmlns:a16="http://schemas.microsoft.com/office/drawing/2014/main" id="{52607216-ECD6-E382-752A-6C7935EA249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4497;p79">
              <a:extLst>
                <a:ext uri="{FF2B5EF4-FFF2-40B4-BE49-F238E27FC236}">
                  <a16:creationId xmlns:a16="http://schemas.microsoft.com/office/drawing/2014/main" id="{3A6F0EFC-0C8C-57C8-6DED-191BE8AE98F3}"/>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4498;p79">
              <a:extLst>
                <a:ext uri="{FF2B5EF4-FFF2-40B4-BE49-F238E27FC236}">
                  <a16:creationId xmlns:a16="http://schemas.microsoft.com/office/drawing/2014/main" id="{8014AA0F-D24C-AD31-21DC-18D0685DEB3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4499;p79">
            <a:extLst>
              <a:ext uri="{FF2B5EF4-FFF2-40B4-BE49-F238E27FC236}">
                <a16:creationId xmlns:a16="http://schemas.microsoft.com/office/drawing/2014/main" id="{1DC75FA4-3FE3-0680-16F7-04826304EE15}"/>
              </a:ext>
            </a:extLst>
          </p:cNvPr>
          <p:cNvGrpSpPr/>
          <p:nvPr/>
        </p:nvGrpSpPr>
        <p:grpSpPr>
          <a:xfrm rot="622724" flipH="1">
            <a:off x="982161" y="3712303"/>
            <a:ext cx="395676" cy="801912"/>
            <a:chOff x="1803775" y="5029925"/>
            <a:chExt cx="655775" cy="1329050"/>
          </a:xfrm>
        </p:grpSpPr>
        <p:sp>
          <p:nvSpPr>
            <p:cNvPr id="1371" name="Google Shape;4500;p79">
              <a:extLst>
                <a:ext uri="{FF2B5EF4-FFF2-40B4-BE49-F238E27FC236}">
                  <a16:creationId xmlns:a16="http://schemas.microsoft.com/office/drawing/2014/main" id="{4DEF06B0-2A6F-62E4-015C-F0EBE34C45E3}"/>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4501;p79">
              <a:extLst>
                <a:ext uri="{FF2B5EF4-FFF2-40B4-BE49-F238E27FC236}">
                  <a16:creationId xmlns:a16="http://schemas.microsoft.com/office/drawing/2014/main" id="{4A7CE251-0346-EDD4-3355-00D2DAB5C188}"/>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4502;p79">
              <a:extLst>
                <a:ext uri="{FF2B5EF4-FFF2-40B4-BE49-F238E27FC236}">
                  <a16:creationId xmlns:a16="http://schemas.microsoft.com/office/drawing/2014/main" id="{3F30620C-5DA0-5D6F-2641-CC2DF1ECA72A}"/>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4503;p79">
              <a:extLst>
                <a:ext uri="{FF2B5EF4-FFF2-40B4-BE49-F238E27FC236}">
                  <a16:creationId xmlns:a16="http://schemas.microsoft.com/office/drawing/2014/main" id="{3FC80A5A-9BD7-0A75-03F3-68CAA2BCA27A}"/>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4504;p79">
              <a:extLst>
                <a:ext uri="{FF2B5EF4-FFF2-40B4-BE49-F238E27FC236}">
                  <a16:creationId xmlns:a16="http://schemas.microsoft.com/office/drawing/2014/main" id="{8DA48C4A-1379-4AB3-3021-58ACAD814377}"/>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4505;p79">
              <a:extLst>
                <a:ext uri="{FF2B5EF4-FFF2-40B4-BE49-F238E27FC236}">
                  <a16:creationId xmlns:a16="http://schemas.microsoft.com/office/drawing/2014/main" id="{3AD5586C-BB21-FFE1-A2F1-C5C9E98C8FEF}"/>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4506;p79">
              <a:extLst>
                <a:ext uri="{FF2B5EF4-FFF2-40B4-BE49-F238E27FC236}">
                  <a16:creationId xmlns:a16="http://schemas.microsoft.com/office/drawing/2014/main" id="{1EFCB646-D15E-A3E8-FBF7-A5D21574E64B}"/>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4507;p79">
              <a:extLst>
                <a:ext uri="{FF2B5EF4-FFF2-40B4-BE49-F238E27FC236}">
                  <a16:creationId xmlns:a16="http://schemas.microsoft.com/office/drawing/2014/main" id="{E8CD56B9-6D21-4527-6686-B24ECC520CD5}"/>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4508;p79">
              <a:extLst>
                <a:ext uri="{FF2B5EF4-FFF2-40B4-BE49-F238E27FC236}">
                  <a16:creationId xmlns:a16="http://schemas.microsoft.com/office/drawing/2014/main" id="{712B9BB3-B858-8454-B884-DB7B5EB2B26F}"/>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4509;p79">
              <a:extLst>
                <a:ext uri="{FF2B5EF4-FFF2-40B4-BE49-F238E27FC236}">
                  <a16:creationId xmlns:a16="http://schemas.microsoft.com/office/drawing/2014/main" id="{8B3BE88F-2832-4E2D-CA36-29485D46A49E}"/>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4510;p79">
              <a:extLst>
                <a:ext uri="{FF2B5EF4-FFF2-40B4-BE49-F238E27FC236}">
                  <a16:creationId xmlns:a16="http://schemas.microsoft.com/office/drawing/2014/main" id="{B65CEB60-45D5-7F7B-1F55-8F058C1260E7}"/>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82" name="Google Shape;7387;p122">
            <a:extLst>
              <a:ext uri="{FF2B5EF4-FFF2-40B4-BE49-F238E27FC236}">
                <a16:creationId xmlns:a16="http://schemas.microsoft.com/office/drawing/2014/main" id="{8AF3D432-6B81-088D-278C-1E14A544DBEB}"/>
              </a:ext>
            </a:extLst>
          </p:cNvPr>
          <p:cNvGrpSpPr/>
          <p:nvPr/>
        </p:nvGrpSpPr>
        <p:grpSpPr>
          <a:xfrm>
            <a:off x="6817129" y="1489512"/>
            <a:ext cx="2002579" cy="3653987"/>
            <a:chOff x="4838398" y="1487010"/>
            <a:chExt cx="1556895" cy="2765253"/>
          </a:xfrm>
        </p:grpSpPr>
        <p:sp>
          <p:nvSpPr>
            <p:cNvPr id="1383" name="Google Shape;7388;p122">
              <a:extLst>
                <a:ext uri="{FF2B5EF4-FFF2-40B4-BE49-F238E27FC236}">
                  <a16:creationId xmlns:a16="http://schemas.microsoft.com/office/drawing/2014/main" id="{21CAADAF-5452-D36F-F753-189B203683C0}"/>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389;p122">
              <a:extLst>
                <a:ext uri="{FF2B5EF4-FFF2-40B4-BE49-F238E27FC236}">
                  <a16:creationId xmlns:a16="http://schemas.microsoft.com/office/drawing/2014/main" id="{4CDE2F92-2162-B125-661E-8BF84B630942}"/>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390;p122">
              <a:extLst>
                <a:ext uri="{FF2B5EF4-FFF2-40B4-BE49-F238E27FC236}">
                  <a16:creationId xmlns:a16="http://schemas.microsoft.com/office/drawing/2014/main" id="{CA6C1E8A-41B8-F005-6D1B-C6D55E88266B}"/>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391;p122">
              <a:extLst>
                <a:ext uri="{FF2B5EF4-FFF2-40B4-BE49-F238E27FC236}">
                  <a16:creationId xmlns:a16="http://schemas.microsoft.com/office/drawing/2014/main" id="{4850FC40-1BBB-9637-B547-90FB0114DC5A}"/>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392;p122">
              <a:extLst>
                <a:ext uri="{FF2B5EF4-FFF2-40B4-BE49-F238E27FC236}">
                  <a16:creationId xmlns:a16="http://schemas.microsoft.com/office/drawing/2014/main" id="{068C29C9-0A72-DD8D-5969-0AD3329260BD}"/>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393;p122">
              <a:extLst>
                <a:ext uri="{FF2B5EF4-FFF2-40B4-BE49-F238E27FC236}">
                  <a16:creationId xmlns:a16="http://schemas.microsoft.com/office/drawing/2014/main" id="{C757AAE5-1923-72E0-FC95-3DC4CD58DD38}"/>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394;p122">
              <a:extLst>
                <a:ext uri="{FF2B5EF4-FFF2-40B4-BE49-F238E27FC236}">
                  <a16:creationId xmlns:a16="http://schemas.microsoft.com/office/drawing/2014/main" id="{0A2F726E-542A-32EF-CA9D-97B23DC2736F}"/>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395;p122">
              <a:extLst>
                <a:ext uri="{FF2B5EF4-FFF2-40B4-BE49-F238E27FC236}">
                  <a16:creationId xmlns:a16="http://schemas.microsoft.com/office/drawing/2014/main" id="{B48A4985-053B-DDDC-491C-CCA1407C01A7}"/>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396;p122">
              <a:extLst>
                <a:ext uri="{FF2B5EF4-FFF2-40B4-BE49-F238E27FC236}">
                  <a16:creationId xmlns:a16="http://schemas.microsoft.com/office/drawing/2014/main" id="{09B0F1C4-7482-1B68-E6BC-2F23607EBAD7}"/>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397;p122">
              <a:extLst>
                <a:ext uri="{FF2B5EF4-FFF2-40B4-BE49-F238E27FC236}">
                  <a16:creationId xmlns:a16="http://schemas.microsoft.com/office/drawing/2014/main" id="{2A987660-237F-D2AA-B1BC-364FB7525E2B}"/>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398;p122">
              <a:extLst>
                <a:ext uri="{FF2B5EF4-FFF2-40B4-BE49-F238E27FC236}">
                  <a16:creationId xmlns:a16="http://schemas.microsoft.com/office/drawing/2014/main" id="{E05FA9AE-BE2F-8C83-5BB8-77E121A5311F}"/>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399;p122">
              <a:extLst>
                <a:ext uri="{FF2B5EF4-FFF2-40B4-BE49-F238E27FC236}">
                  <a16:creationId xmlns:a16="http://schemas.microsoft.com/office/drawing/2014/main" id="{49EDBB46-11BB-EE1B-C19C-9640B373D778}"/>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00;p122">
              <a:extLst>
                <a:ext uri="{FF2B5EF4-FFF2-40B4-BE49-F238E27FC236}">
                  <a16:creationId xmlns:a16="http://schemas.microsoft.com/office/drawing/2014/main" id="{AF24DAB5-60EB-C7E7-79DF-5FBC982E3BBE}"/>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01;p122">
              <a:extLst>
                <a:ext uri="{FF2B5EF4-FFF2-40B4-BE49-F238E27FC236}">
                  <a16:creationId xmlns:a16="http://schemas.microsoft.com/office/drawing/2014/main" id="{7DDDA157-A6A8-A66F-F702-BDACDAF2DE8C}"/>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02;p122">
              <a:extLst>
                <a:ext uri="{FF2B5EF4-FFF2-40B4-BE49-F238E27FC236}">
                  <a16:creationId xmlns:a16="http://schemas.microsoft.com/office/drawing/2014/main" id="{866F5F5B-653A-F35E-F18A-522F60A29289}"/>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03;p122">
              <a:extLst>
                <a:ext uri="{FF2B5EF4-FFF2-40B4-BE49-F238E27FC236}">
                  <a16:creationId xmlns:a16="http://schemas.microsoft.com/office/drawing/2014/main" id="{68C8189E-E562-78DD-A41E-9C775BC370A6}"/>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04;p122">
              <a:extLst>
                <a:ext uri="{FF2B5EF4-FFF2-40B4-BE49-F238E27FC236}">
                  <a16:creationId xmlns:a16="http://schemas.microsoft.com/office/drawing/2014/main" id="{E5499371-F60C-A551-B991-69AA5FD2DFC5}"/>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05;p122">
              <a:extLst>
                <a:ext uri="{FF2B5EF4-FFF2-40B4-BE49-F238E27FC236}">
                  <a16:creationId xmlns:a16="http://schemas.microsoft.com/office/drawing/2014/main" id="{C1A0426C-8B59-A580-4041-84EB98575728}"/>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06;p122">
              <a:extLst>
                <a:ext uri="{FF2B5EF4-FFF2-40B4-BE49-F238E27FC236}">
                  <a16:creationId xmlns:a16="http://schemas.microsoft.com/office/drawing/2014/main" id="{B607C6FE-B00D-F92E-C766-71B319DC22BE}"/>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07;p122">
              <a:extLst>
                <a:ext uri="{FF2B5EF4-FFF2-40B4-BE49-F238E27FC236}">
                  <a16:creationId xmlns:a16="http://schemas.microsoft.com/office/drawing/2014/main" id="{32E35C68-C227-F153-7E4E-C8505DBBFDC6}"/>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08;p122">
              <a:extLst>
                <a:ext uri="{FF2B5EF4-FFF2-40B4-BE49-F238E27FC236}">
                  <a16:creationId xmlns:a16="http://schemas.microsoft.com/office/drawing/2014/main" id="{0CE344AB-DFE1-14EA-CD82-5B15996F6562}"/>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09;p122">
              <a:extLst>
                <a:ext uri="{FF2B5EF4-FFF2-40B4-BE49-F238E27FC236}">
                  <a16:creationId xmlns:a16="http://schemas.microsoft.com/office/drawing/2014/main" id="{1859E22E-C0EB-F14F-9A09-E2909895BEE4}"/>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10;p122">
              <a:extLst>
                <a:ext uri="{FF2B5EF4-FFF2-40B4-BE49-F238E27FC236}">
                  <a16:creationId xmlns:a16="http://schemas.microsoft.com/office/drawing/2014/main" id="{5F128BFB-26FE-4B47-2924-5B398DA0AE74}"/>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11;p122">
              <a:extLst>
                <a:ext uri="{FF2B5EF4-FFF2-40B4-BE49-F238E27FC236}">
                  <a16:creationId xmlns:a16="http://schemas.microsoft.com/office/drawing/2014/main" id="{E0EE8970-CED2-BFB4-F878-080BF8081522}"/>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12;p122">
              <a:extLst>
                <a:ext uri="{FF2B5EF4-FFF2-40B4-BE49-F238E27FC236}">
                  <a16:creationId xmlns:a16="http://schemas.microsoft.com/office/drawing/2014/main" id="{D906B007-17A1-C5EA-FDBB-4ED864AC9213}"/>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13;p122">
              <a:extLst>
                <a:ext uri="{FF2B5EF4-FFF2-40B4-BE49-F238E27FC236}">
                  <a16:creationId xmlns:a16="http://schemas.microsoft.com/office/drawing/2014/main" id="{6B41D792-1D8C-4295-5919-5ED3D78A6CBE}"/>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14;p122">
              <a:extLst>
                <a:ext uri="{FF2B5EF4-FFF2-40B4-BE49-F238E27FC236}">
                  <a16:creationId xmlns:a16="http://schemas.microsoft.com/office/drawing/2014/main" id="{772E0E51-398E-B918-4E9C-BA4DCE449753}"/>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15;p122">
              <a:extLst>
                <a:ext uri="{FF2B5EF4-FFF2-40B4-BE49-F238E27FC236}">
                  <a16:creationId xmlns:a16="http://schemas.microsoft.com/office/drawing/2014/main" id="{ABC933BE-2908-88A1-A2AE-13764A2B85E5}"/>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16;p122">
              <a:extLst>
                <a:ext uri="{FF2B5EF4-FFF2-40B4-BE49-F238E27FC236}">
                  <a16:creationId xmlns:a16="http://schemas.microsoft.com/office/drawing/2014/main" id="{5FF19F7B-8B6C-65BA-5E81-2F4E12EBBAC2}"/>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17;p122">
              <a:extLst>
                <a:ext uri="{FF2B5EF4-FFF2-40B4-BE49-F238E27FC236}">
                  <a16:creationId xmlns:a16="http://schemas.microsoft.com/office/drawing/2014/main" id="{429DCE68-DC1C-B52A-6F7B-503C1A8F9A8F}"/>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18;p122">
              <a:extLst>
                <a:ext uri="{FF2B5EF4-FFF2-40B4-BE49-F238E27FC236}">
                  <a16:creationId xmlns:a16="http://schemas.microsoft.com/office/drawing/2014/main" id="{59613790-327E-2DC9-17D1-446CDD676880}"/>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19;p122">
              <a:extLst>
                <a:ext uri="{FF2B5EF4-FFF2-40B4-BE49-F238E27FC236}">
                  <a16:creationId xmlns:a16="http://schemas.microsoft.com/office/drawing/2014/main" id="{73F7F550-F2CF-9E79-A7FF-699CEAA46397}"/>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20;p122">
              <a:extLst>
                <a:ext uri="{FF2B5EF4-FFF2-40B4-BE49-F238E27FC236}">
                  <a16:creationId xmlns:a16="http://schemas.microsoft.com/office/drawing/2014/main" id="{576A70A7-664F-0179-987B-EDE70B04292D}"/>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21;p122">
              <a:extLst>
                <a:ext uri="{FF2B5EF4-FFF2-40B4-BE49-F238E27FC236}">
                  <a16:creationId xmlns:a16="http://schemas.microsoft.com/office/drawing/2014/main" id="{16EDB2ED-3BDF-6582-3F69-3BF6A8065642}"/>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22;p122">
              <a:extLst>
                <a:ext uri="{FF2B5EF4-FFF2-40B4-BE49-F238E27FC236}">
                  <a16:creationId xmlns:a16="http://schemas.microsoft.com/office/drawing/2014/main" id="{F9E51003-A29E-EA52-3A08-1666A87DB400}"/>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23;p122">
              <a:extLst>
                <a:ext uri="{FF2B5EF4-FFF2-40B4-BE49-F238E27FC236}">
                  <a16:creationId xmlns:a16="http://schemas.microsoft.com/office/drawing/2014/main" id="{82E4E2A9-364B-281E-D43F-5C7131F2B45E}"/>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24;p122">
              <a:extLst>
                <a:ext uri="{FF2B5EF4-FFF2-40B4-BE49-F238E27FC236}">
                  <a16:creationId xmlns:a16="http://schemas.microsoft.com/office/drawing/2014/main" id="{25D81A58-9D2C-37AB-F06A-1F9897B4BD00}"/>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25;p122">
              <a:extLst>
                <a:ext uri="{FF2B5EF4-FFF2-40B4-BE49-F238E27FC236}">
                  <a16:creationId xmlns:a16="http://schemas.microsoft.com/office/drawing/2014/main" id="{2BB29C71-EDBB-059D-5CB7-D653F2D05672}"/>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26;p122">
              <a:extLst>
                <a:ext uri="{FF2B5EF4-FFF2-40B4-BE49-F238E27FC236}">
                  <a16:creationId xmlns:a16="http://schemas.microsoft.com/office/drawing/2014/main" id="{A12EF265-05B4-0B61-14AE-71706507811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27;p122">
              <a:extLst>
                <a:ext uri="{FF2B5EF4-FFF2-40B4-BE49-F238E27FC236}">
                  <a16:creationId xmlns:a16="http://schemas.microsoft.com/office/drawing/2014/main" id="{8501EBAE-3C06-9D93-9C9D-44CFA33A6086}"/>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28;p122">
              <a:extLst>
                <a:ext uri="{FF2B5EF4-FFF2-40B4-BE49-F238E27FC236}">
                  <a16:creationId xmlns:a16="http://schemas.microsoft.com/office/drawing/2014/main" id="{97446FC4-B424-D60C-F4E0-431EA1326E3F}"/>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29;p122">
              <a:extLst>
                <a:ext uri="{FF2B5EF4-FFF2-40B4-BE49-F238E27FC236}">
                  <a16:creationId xmlns:a16="http://schemas.microsoft.com/office/drawing/2014/main" id="{B924E39E-BEAC-FC19-A9D2-0B4DCCD52C7F}"/>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30;p122">
              <a:extLst>
                <a:ext uri="{FF2B5EF4-FFF2-40B4-BE49-F238E27FC236}">
                  <a16:creationId xmlns:a16="http://schemas.microsoft.com/office/drawing/2014/main" id="{70C53D5F-1BEA-3ABE-17DF-5EA102F70A5B}"/>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31;p122">
              <a:extLst>
                <a:ext uri="{FF2B5EF4-FFF2-40B4-BE49-F238E27FC236}">
                  <a16:creationId xmlns:a16="http://schemas.microsoft.com/office/drawing/2014/main" id="{A1F699A3-C6AF-B3F4-2E72-B3554EF4AC0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32;p122">
              <a:extLst>
                <a:ext uri="{FF2B5EF4-FFF2-40B4-BE49-F238E27FC236}">
                  <a16:creationId xmlns:a16="http://schemas.microsoft.com/office/drawing/2014/main" id="{7108BDC2-0816-78ED-676C-27073B2249B7}"/>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7433;p122">
              <a:extLst>
                <a:ext uri="{FF2B5EF4-FFF2-40B4-BE49-F238E27FC236}">
                  <a16:creationId xmlns:a16="http://schemas.microsoft.com/office/drawing/2014/main" id="{08F6AF05-BCBE-1280-107B-4CD2FB780415}"/>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7434;p122">
              <a:extLst>
                <a:ext uri="{FF2B5EF4-FFF2-40B4-BE49-F238E27FC236}">
                  <a16:creationId xmlns:a16="http://schemas.microsoft.com/office/drawing/2014/main" id="{29F6B8B4-A40F-18A2-0A8E-15A800388260}"/>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7435;p122">
              <a:extLst>
                <a:ext uri="{FF2B5EF4-FFF2-40B4-BE49-F238E27FC236}">
                  <a16:creationId xmlns:a16="http://schemas.microsoft.com/office/drawing/2014/main" id="{4BA4FB94-C7CC-5E58-94CB-B8BB3BFE0210}"/>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7436;p122">
              <a:extLst>
                <a:ext uri="{FF2B5EF4-FFF2-40B4-BE49-F238E27FC236}">
                  <a16:creationId xmlns:a16="http://schemas.microsoft.com/office/drawing/2014/main" id="{37D8A533-AB20-91EC-2511-FC12C5DB4E9A}"/>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7437;p122">
              <a:extLst>
                <a:ext uri="{FF2B5EF4-FFF2-40B4-BE49-F238E27FC236}">
                  <a16:creationId xmlns:a16="http://schemas.microsoft.com/office/drawing/2014/main" id="{D56E09EC-84A7-88DB-1901-F90886722BF5}"/>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7438;p122">
              <a:extLst>
                <a:ext uri="{FF2B5EF4-FFF2-40B4-BE49-F238E27FC236}">
                  <a16:creationId xmlns:a16="http://schemas.microsoft.com/office/drawing/2014/main" id="{A656A5B0-F32F-B937-EC09-9181E3FE4F07}"/>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7439;p122">
              <a:extLst>
                <a:ext uri="{FF2B5EF4-FFF2-40B4-BE49-F238E27FC236}">
                  <a16:creationId xmlns:a16="http://schemas.microsoft.com/office/drawing/2014/main" id="{C2F2A5F8-40F8-ED5A-2A82-0B73E1972218}"/>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7440;p122">
              <a:extLst>
                <a:ext uri="{FF2B5EF4-FFF2-40B4-BE49-F238E27FC236}">
                  <a16:creationId xmlns:a16="http://schemas.microsoft.com/office/drawing/2014/main" id="{D2BA07DD-4DE4-5A73-2C1F-2B6498396FFC}"/>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7441;p122">
              <a:extLst>
                <a:ext uri="{FF2B5EF4-FFF2-40B4-BE49-F238E27FC236}">
                  <a16:creationId xmlns:a16="http://schemas.microsoft.com/office/drawing/2014/main" id="{7B20CF17-637E-5E79-50FC-E766EDCDB2CE}"/>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7442;p122">
              <a:extLst>
                <a:ext uri="{FF2B5EF4-FFF2-40B4-BE49-F238E27FC236}">
                  <a16:creationId xmlns:a16="http://schemas.microsoft.com/office/drawing/2014/main" id="{706F87EA-8BE3-8533-92E7-93A68332E1EE}"/>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7443;p122">
              <a:extLst>
                <a:ext uri="{FF2B5EF4-FFF2-40B4-BE49-F238E27FC236}">
                  <a16:creationId xmlns:a16="http://schemas.microsoft.com/office/drawing/2014/main" id="{B1460E83-0523-3DC3-2306-7FB53B19443B}"/>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7444;p122">
              <a:extLst>
                <a:ext uri="{FF2B5EF4-FFF2-40B4-BE49-F238E27FC236}">
                  <a16:creationId xmlns:a16="http://schemas.microsoft.com/office/drawing/2014/main" id="{3CADCEB8-B1D3-F8D3-110E-D2CB72531D2C}"/>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7445;p122">
              <a:extLst>
                <a:ext uri="{FF2B5EF4-FFF2-40B4-BE49-F238E27FC236}">
                  <a16:creationId xmlns:a16="http://schemas.microsoft.com/office/drawing/2014/main" id="{2A53D743-1EF7-7EC2-02F5-5B900E3A0E54}"/>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7469673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fade">
                                      <p:cBhvr>
                                        <p:cTn id="7" dur="1000"/>
                                        <p:tgtEl>
                                          <p:spTgt spid="1322"/>
                                        </p:tgtEl>
                                      </p:cBhvr>
                                    </p:animEffect>
                                  </p:childTnLst>
                                </p:cTn>
                              </p:par>
                              <p:par>
                                <p:cTn id="8" presetID="10" presetClass="entr" presetSubtype="0" fill="hold" nodeType="withEffect">
                                  <p:stCondLst>
                                    <p:cond delay="0"/>
                                  </p:stCondLst>
                                  <p:childTnLst>
                                    <p:set>
                                      <p:cBhvr>
                                        <p:cTn id="9" dur="1" fill="hold">
                                          <p:stCondLst>
                                            <p:cond delay="0"/>
                                          </p:stCondLst>
                                        </p:cTn>
                                        <p:tgtEl>
                                          <p:spTgt spid="1325"/>
                                        </p:tgtEl>
                                        <p:attrNameLst>
                                          <p:attrName>style.visibility</p:attrName>
                                        </p:attrNameLst>
                                      </p:cBhvr>
                                      <p:to>
                                        <p:strVal val="visible"/>
                                      </p:to>
                                    </p:set>
                                    <p:animEffect transition="in" filter="fade">
                                      <p:cBhvr>
                                        <p:cTn id="10" dur="1000"/>
                                        <p:tgtEl>
                                          <p:spTgt spid="1325"/>
                                        </p:tgtEl>
                                      </p:cBhvr>
                                    </p:animEffect>
                                  </p:childTnLst>
                                </p:cTn>
                              </p:par>
                              <p:par>
                                <p:cTn id="11" presetID="10" presetClass="entr" presetSubtype="0" fill="hold" nodeType="withEffect">
                                  <p:stCondLst>
                                    <p:cond delay="0"/>
                                  </p:stCondLst>
                                  <p:childTnLst>
                                    <p:set>
                                      <p:cBhvr>
                                        <p:cTn id="12" dur="1" fill="hold">
                                          <p:stCondLst>
                                            <p:cond delay="0"/>
                                          </p:stCondLst>
                                        </p:cTn>
                                        <p:tgtEl>
                                          <p:spTgt spid="1357"/>
                                        </p:tgtEl>
                                        <p:attrNameLst>
                                          <p:attrName>style.visibility</p:attrName>
                                        </p:attrNameLst>
                                      </p:cBhvr>
                                      <p:to>
                                        <p:strVal val="visible"/>
                                      </p:to>
                                    </p:set>
                                    <p:animEffect transition="in" filter="fade">
                                      <p:cBhvr>
                                        <p:cTn id="13" dur="1000"/>
                                        <p:tgtEl>
                                          <p:spTgt spid="135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23"/>
                                        </p:tgtEl>
                                        <p:attrNameLst>
                                          <p:attrName>style.visibility</p:attrName>
                                        </p:attrNameLst>
                                      </p:cBhvr>
                                      <p:to>
                                        <p:strVal val="visible"/>
                                      </p:to>
                                    </p:set>
                                    <p:animEffect transition="in" filter="fade">
                                      <p:cBhvr>
                                        <p:cTn id="18" dur="1000"/>
                                        <p:tgtEl>
                                          <p:spTgt spid="1323"/>
                                        </p:tgtEl>
                                      </p:cBhvr>
                                    </p:animEffect>
                                  </p:childTnLst>
                                </p:cTn>
                              </p:par>
                              <p:par>
                                <p:cTn id="19" presetID="10" presetClass="entr" presetSubtype="0" fill="hold" nodeType="withEffect">
                                  <p:stCondLst>
                                    <p:cond delay="0"/>
                                  </p:stCondLst>
                                  <p:childTnLst>
                                    <p:set>
                                      <p:cBhvr>
                                        <p:cTn id="20" dur="1" fill="hold">
                                          <p:stCondLst>
                                            <p:cond delay="0"/>
                                          </p:stCondLst>
                                        </p:cTn>
                                        <p:tgtEl>
                                          <p:spTgt spid="1327"/>
                                        </p:tgtEl>
                                        <p:attrNameLst>
                                          <p:attrName>style.visibility</p:attrName>
                                        </p:attrNameLst>
                                      </p:cBhvr>
                                      <p:to>
                                        <p:strVal val="visible"/>
                                      </p:to>
                                    </p:set>
                                    <p:animEffect transition="in" filter="fade">
                                      <p:cBhvr>
                                        <p:cTn id="21" dur="1000"/>
                                        <p:tgtEl>
                                          <p:spTgt spid="1327"/>
                                        </p:tgtEl>
                                      </p:cBhvr>
                                    </p:animEffect>
                                  </p:childTnLst>
                                </p:cTn>
                              </p:par>
                              <p:par>
                                <p:cTn id="22" presetID="10" presetClass="entr" presetSubtype="0" fill="hold" nodeType="withEffect">
                                  <p:stCondLst>
                                    <p:cond delay="0"/>
                                  </p:stCondLst>
                                  <p:childTnLst>
                                    <p:set>
                                      <p:cBhvr>
                                        <p:cTn id="23" dur="1" fill="hold">
                                          <p:stCondLst>
                                            <p:cond delay="0"/>
                                          </p:stCondLst>
                                        </p:cTn>
                                        <p:tgtEl>
                                          <p:spTgt spid="1331"/>
                                        </p:tgtEl>
                                        <p:attrNameLst>
                                          <p:attrName>style.visibility</p:attrName>
                                        </p:attrNameLst>
                                      </p:cBhvr>
                                      <p:to>
                                        <p:strVal val="visible"/>
                                      </p:to>
                                    </p:set>
                                    <p:animEffect transition="in" filter="fade">
                                      <p:cBhvr>
                                        <p:cTn id="24" dur="1000"/>
                                        <p:tgtEl>
                                          <p:spTgt spid="133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324"/>
                                        </p:tgtEl>
                                        <p:attrNameLst>
                                          <p:attrName>style.visibility</p:attrName>
                                        </p:attrNameLst>
                                      </p:cBhvr>
                                      <p:to>
                                        <p:strVal val="visible"/>
                                      </p:to>
                                    </p:set>
                                    <p:animEffect transition="in" filter="fade">
                                      <p:cBhvr>
                                        <p:cTn id="29" dur="1000"/>
                                        <p:tgtEl>
                                          <p:spTgt spid="1324"/>
                                        </p:tgtEl>
                                      </p:cBhvr>
                                    </p:animEffect>
                                  </p:childTnLst>
                                </p:cTn>
                              </p:par>
                              <p:par>
                                <p:cTn id="30" presetID="10" presetClass="entr" presetSubtype="0" fill="hold" nodeType="withEffect">
                                  <p:stCondLst>
                                    <p:cond delay="0"/>
                                  </p:stCondLst>
                                  <p:childTnLst>
                                    <p:set>
                                      <p:cBhvr>
                                        <p:cTn id="31" dur="1" fill="hold">
                                          <p:stCondLst>
                                            <p:cond delay="0"/>
                                          </p:stCondLst>
                                        </p:cTn>
                                        <p:tgtEl>
                                          <p:spTgt spid="1329"/>
                                        </p:tgtEl>
                                        <p:attrNameLst>
                                          <p:attrName>style.visibility</p:attrName>
                                        </p:attrNameLst>
                                      </p:cBhvr>
                                      <p:to>
                                        <p:strVal val="visible"/>
                                      </p:to>
                                    </p:set>
                                    <p:animEffect transition="in" filter="fade">
                                      <p:cBhvr>
                                        <p:cTn id="32" dur="1000"/>
                                        <p:tgtEl>
                                          <p:spTgt spid="1329"/>
                                        </p:tgtEl>
                                      </p:cBhvr>
                                    </p:animEffect>
                                  </p:childTnLst>
                                </p:cTn>
                              </p:par>
                              <p:par>
                                <p:cTn id="33" presetID="10" presetClass="entr" presetSubtype="0" fill="hold" nodeType="withEffect">
                                  <p:stCondLst>
                                    <p:cond delay="0"/>
                                  </p:stCondLst>
                                  <p:childTnLst>
                                    <p:set>
                                      <p:cBhvr>
                                        <p:cTn id="34" dur="1" fill="hold">
                                          <p:stCondLst>
                                            <p:cond delay="0"/>
                                          </p:stCondLst>
                                        </p:cTn>
                                        <p:tgtEl>
                                          <p:spTgt spid="1370"/>
                                        </p:tgtEl>
                                        <p:attrNameLst>
                                          <p:attrName>style.visibility</p:attrName>
                                        </p:attrNameLst>
                                      </p:cBhvr>
                                      <p:to>
                                        <p:strVal val="visible"/>
                                      </p:to>
                                    </p:set>
                                    <p:animEffect transition="in" filter="fade">
                                      <p:cBhvr>
                                        <p:cTn id="35" dur="1000"/>
                                        <p:tgtEl>
                                          <p:spTgt spid="1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*Văn bản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798;p26">
            <a:extLst>
              <a:ext uri="{FF2B5EF4-FFF2-40B4-BE49-F238E27FC236}">
                <a16:creationId xmlns:a16="http://schemas.microsoft.com/office/drawing/2014/main" id="{135BA262-2130-00A3-CF57-D27FE8B00BE7}"/>
              </a:ext>
            </a:extLst>
          </p:cNvPr>
          <p:cNvSpPr/>
          <p:nvPr/>
        </p:nvSpPr>
        <p:spPr>
          <a:xfrm>
            <a:off x="2463435" y="1353270"/>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1323" name="Google Shape;799;p26">
            <a:extLst>
              <a:ext uri="{FF2B5EF4-FFF2-40B4-BE49-F238E27FC236}">
                <a16:creationId xmlns:a16="http://schemas.microsoft.com/office/drawing/2014/main" id="{F365AD1B-2842-6618-834A-12F548E37813}"/>
              </a:ext>
            </a:extLst>
          </p:cNvPr>
          <p:cNvSpPr/>
          <p:nvPr/>
        </p:nvSpPr>
        <p:spPr>
          <a:xfrm>
            <a:off x="2463435" y="3905970"/>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PTBĐ</a:t>
            </a:r>
            <a:endParaRPr sz="2400" b="1">
              <a:solidFill>
                <a:srgbClr val="FFFFFF"/>
              </a:solidFill>
              <a:latin typeface="Fira Sans Extra Condensed"/>
              <a:ea typeface="Fira Sans Extra Condensed"/>
              <a:cs typeface="Fira Sans Extra Condensed"/>
              <a:sym typeface="Fira Sans Extra Condensed"/>
            </a:endParaRPr>
          </a:p>
        </p:txBody>
      </p:sp>
      <p:sp>
        <p:nvSpPr>
          <p:cNvPr id="1324" name="Google Shape;800;p26">
            <a:extLst>
              <a:ext uri="{FF2B5EF4-FFF2-40B4-BE49-F238E27FC236}">
                <a16:creationId xmlns:a16="http://schemas.microsoft.com/office/drawing/2014/main" id="{90E3E924-7714-C9B9-03D2-BBE92A0FDC5C}"/>
              </a:ext>
            </a:extLst>
          </p:cNvPr>
          <p:cNvSpPr/>
          <p:nvPr/>
        </p:nvSpPr>
        <p:spPr>
          <a:xfrm>
            <a:off x="966859" y="2510920"/>
            <a:ext cx="469016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800" b="1" i="1">
                <a:latin typeface="Times New Roman" panose="02020603050405020304" pitchFamily="18" charset="0"/>
                <a:ea typeface="Calibri" panose="020F0502020204030204" pitchFamily="34" charset="0"/>
              </a:rPr>
              <a:t>Thủy tiên tháng một</a:t>
            </a:r>
            <a:endParaRPr sz="2000" b="1" i="1">
              <a:latin typeface="Roboto"/>
              <a:ea typeface="Roboto"/>
              <a:cs typeface="Roboto"/>
              <a:sym typeface="Roboto"/>
            </a:endParaRPr>
          </a:p>
        </p:txBody>
      </p:sp>
      <p:sp>
        <p:nvSpPr>
          <p:cNvPr id="1325" name="Google Shape;853;p26">
            <a:extLst>
              <a:ext uri="{FF2B5EF4-FFF2-40B4-BE49-F238E27FC236}">
                <a16:creationId xmlns:a16="http://schemas.microsoft.com/office/drawing/2014/main" id="{7904FF84-28B9-78EB-085A-F0A1C3E40533}"/>
              </a:ext>
            </a:extLst>
          </p:cNvPr>
          <p:cNvSpPr txBox="1"/>
          <p:nvPr/>
        </p:nvSpPr>
        <p:spPr>
          <a:xfrm>
            <a:off x="5414835" y="1288020"/>
            <a:ext cx="2798618" cy="609000"/>
          </a:xfrm>
          <a:prstGeom prst="rect">
            <a:avLst/>
          </a:prstGeom>
          <a:noFill/>
          <a:ln>
            <a:noFill/>
          </a:ln>
        </p:spPr>
        <p:txBody>
          <a:bodyPr spcFirstLastPara="1" wrap="square" lIns="91425" tIns="91425" rIns="91425" bIns="91425" anchor="ctr" anchorCtr="0">
            <a:noAutofit/>
          </a:bodyPr>
          <a:lstStyle/>
          <a:p>
            <a:pPr lvl="0" algn="just">
              <a:buClrTx/>
            </a:pPr>
            <a:r>
              <a:rPr lang="en-US" sz="2800">
                <a:latin typeface="Times New Roman" panose="02020603050405020304" pitchFamily="18" charset="0"/>
                <a:cs typeface="Times New Roman" panose="02020603050405020304" pitchFamily="18" charset="0"/>
              </a:rPr>
              <a:t>văn bản thông</a:t>
            </a:r>
            <a:r>
              <a:rPr lang="vi-VN" sz="2800">
                <a:latin typeface="Times New Roman" panose="02020603050405020304" pitchFamily="18" charset="0"/>
                <a:cs typeface="Times New Roman" panose="02020603050405020304" pitchFamily="18" charset="0"/>
              </a:rPr>
              <a:t> tin</a:t>
            </a:r>
            <a:endParaRPr kumimoji="0" lang="en-US" sz="4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326" name="Google Shape;854;p26">
            <a:extLst>
              <a:ext uri="{FF2B5EF4-FFF2-40B4-BE49-F238E27FC236}">
                <a16:creationId xmlns:a16="http://schemas.microsoft.com/office/drawing/2014/main" id="{F069B495-9F5B-68C4-1C48-C7ED284A516E}"/>
              </a:ext>
            </a:extLst>
          </p:cNvPr>
          <p:cNvSpPr txBox="1"/>
          <p:nvPr/>
        </p:nvSpPr>
        <p:spPr>
          <a:xfrm>
            <a:off x="5125557" y="3840632"/>
            <a:ext cx="2946530" cy="609000"/>
          </a:xfrm>
          <a:prstGeom prst="rect">
            <a:avLst/>
          </a:prstGeom>
          <a:noFill/>
          <a:ln>
            <a:noFill/>
          </a:ln>
        </p:spPr>
        <p:txBody>
          <a:bodyPr spcFirstLastPara="1" wrap="square" lIns="91425" tIns="91425" rIns="91425" bIns="91425" anchor="ctr" anchorCtr="0">
            <a:noAutofit/>
          </a:bodyPr>
          <a:lstStyle/>
          <a:p>
            <a:pPr lvl="0" algn="just">
              <a:buClrTx/>
              <a:defRPr/>
            </a:pPr>
            <a:r>
              <a:rPr lang="en-US" sz="2800">
                <a:latin typeface="Times New Roman" panose="02020603050405020304" pitchFamily="18" charset="0"/>
                <a:cs typeface="Times New Roman" panose="02020603050405020304" pitchFamily="18" charset="0"/>
              </a:rPr>
              <a:t>nghị luận</a:t>
            </a:r>
            <a:endParaRPr kumimoji="0" lang="en-US" sz="7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1327" name="Google Shape;855;p26">
            <a:extLst>
              <a:ext uri="{FF2B5EF4-FFF2-40B4-BE49-F238E27FC236}">
                <a16:creationId xmlns:a16="http://schemas.microsoft.com/office/drawing/2014/main" id="{CAF92C3C-BE77-8E47-1ADE-9B416A5E7389}"/>
              </a:ext>
            </a:extLst>
          </p:cNvPr>
          <p:cNvCxnSpPr>
            <a:cxnSpLocks/>
            <a:stCxn id="1322" idx="3"/>
            <a:endCxn id="1325" idx="1"/>
          </p:cNvCxnSpPr>
          <p:nvPr/>
        </p:nvCxnSpPr>
        <p:spPr>
          <a:xfrm>
            <a:off x="4387635" y="1592520"/>
            <a:ext cx="1027200" cy="0"/>
          </a:xfrm>
          <a:prstGeom prst="straightConnector1">
            <a:avLst/>
          </a:prstGeom>
          <a:noFill/>
          <a:ln w="9525" cap="flat" cmpd="sng">
            <a:solidFill>
              <a:srgbClr val="666666"/>
            </a:solidFill>
            <a:prstDash val="solid"/>
            <a:round/>
            <a:headEnd type="none" w="med" len="med"/>
            <a:tailEnd type="oval" w="med" len="med"/>
          </a:ln>
        </p:spPr>
      </p:cxnSp>
      <p:cxnSp>
        <p:nvCxnSpPr>
          <p:cNvPr id="1328" name="Google Shape;856;p26">
            <a:extLst>
              <a:ext uri="{FF2B5EF4-FFF2-40B4-BE49-F238E27FC236}">
                <a16:creationId xmlns:a16="http://schemas.microsoft.com/office/drawing/2014/main" id="{A30BAD25-A6A6-68ED-CAA4-F925CF45F4E6}"/>
              </a:ext>
            </a:extLst>
          </p:cNvPr>
          <p:cNvCxnSpPr>
            <a:cxnSpLocks/>
            <a:stCxn id="1323" idx="3"/>
            <a:endCxn id="1326" idx="1"/>
          </p:cNvCxnSpPr>
          <p:nvPr/>
        </p:nvCxnSpPr>
        <p:spPr>
          <a:xfrm flipV="1">
            <a:off x="4387635" y="4145132"/>
            <a:ext cx="737922" cy="88"/>
          </a:xfrm>
          <a:prstGeom prst="straightConnector1">
            <a:avLst/>
          </a:prstGeom>
          <a:noFill/>
          <a:ln w="9525" cap="flat" cmpd="sng">
            <a:solidFill>
              <a:srgbClr val="666666"/>
            </a:solidFill>
            <a:prstDash val="solid"/>
            <a:round/>
            <a:headEnd type="none" w="med" len="med"/>
            <a:tailEnd type="oval" w="med" len="med"/>
          </a:ln>
        </p:spPr>
      </p:cxnSp>
      <p:grpSp>
        <p:nvGrpSpPr>
          <p:cNvPr id="1329" name="Google Shape;857;p26">
            <a:extLst>
              <a:ext uri="{FF2B5EF4-FFF2-40B4-BE49-F238E27FC236}">
                <a16:creationId xmlns:a16="http://schemas.microsoft.com/office/drawing/2014/main" id="{ACBCDFFF-766B-581D-C084-B4150E421541}"/>
              </a:ext>
            </a:extLst>
          </p:cNvPr>
          <p:cNvGrpSpPr/>
          <p:nvPr/>
        </p:nvGrpSpPr>
        <p:grpSpPr>
          <a:xfrm>
            <a:off x="3239225" y="2006652"/>
            <a:ext cx="372621" cy="329385"/>
            <a:chOff x="3199454" y="2306991"/>
            <a:chExt cx="372621" cy="329385"/>
          </a:xfrm>
        </p:grpSpPr>
        <p:sp>
          <p:nvSpPr>
            <p:cNvPr id="1330" name="Google Shape;858;p26">
              <a:extLst>
                <a:ext uri="{FF2B5EF4-FFF2-40B4-BE49-F238E27FC236}">
                  <a16:creationId xmlns:a16="http://schemas.microsoft.com/office/drawing/2014/main" id="{40F74E42-3E37-1FDD-C402-9E6074B281F3}"/>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859;p26">
              <a:extLst>
                <a:ext uri="{FF2B5EF4-FFF2-40B4-BE49-F238E27FC236}">
                  <a16:creationId xmlns:a16="http://schemas.microsoft.com/office/drawing/2014/main" id="{2DC4140F-2224-F85E-6E52-32EAB621184F}"/>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32" name="Google Shape;860;p26">
            <a:extLst>
              <a:ext uri="{FF2B5EF4-FFF2-40B4-BE49-F238E27FC236}">
                <a16:creationId xmlns:a16="http://schemas.microsoft.com/office/drawing/2014/main" id="{241A7853-5F4C-833A-9208-D96BB3CE222A}"/>
              </a:ext>
            </a:extLst>
          </p:cNvPr>
          <p:cNvGrpSpPr/>
          <p:nvPr/>
        </p:nvGrpSpPr>
        <p:grpSpPr>
          <a:xfrm>
            <a:off x="3240170" y="3401598"/>
            <a:ext cx="370978" cy="361187"/>
            <a:chOff x="3204349" y="4054012"/>
            <a:chExt cx="370978" cy="361187"/>
          </a:xfrm>
        </p:grpSpPr>
        <p:sp>
          <p:nvSpPr>
            <p:cNvPr id="1333" name="Google Shape;861;p26">
              <a:extLst>
                <a:ext uri="{FF2B5EF4-FFF2-40B4-BE49-F238E27FC236}">
                  <a16:creationId xmlns:a16="http://schemas.microsoft.com/office/drawing/2014/main" id="{9CF22AED-2EFD-2415-B6FA-82157EB1FF89}"/>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862;p26">
              <a:extLst>
                <a:ext uri="{FF2B5EF4-FFF2-40B4-BE49-F238E27FC236}">
                  <a16:creationId xmlns:a16="http://schemas.microsoft.com/office/drawing/2014/main" id="{F6621905-1C4F-0ECE-E52E-B818111D7B3D}"/>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863;p26">
              <a:extLst>
                <a:ext uri="{FF2B5EF4-FFF2-40B4-BE49-F238E27FC236}">
                  <a16:creationId xmlns:a16="http://schemas.microsoft.com/office/drawing/2014/main" id="{C4C4BD0B-F0CA-63C1-99A2-BF41706C5652}"/>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864;p26">
              <a:extLst>
                <a:ext uri="{FF2B5EF4-FFF2-40B4-BE49-F238E27FC236}">
                  <a16:creationId xmlns:a16="http://schemas.microsoft.com/office/drawing/2014/main" id="{5D2E5AFB-C118-C791-84DB-498A0F0A5A20}"/>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37" name="Picture 1336">
            <a:extLst>
              <a:ext uri="{FF2B5EF4-FFF2-40B4-BE49-F238E27FC236}">
                <a16:creationId xmlns:a16="http://schemas.microsoft.com/office/drawing/2014/main" id="{54C86882-DB85-F18E-5AF8-92C94EE99AB0}"/>
              </a:ext>
            </a:extLst>
          </p:cNvPr>
          <p:cNvPicPr>
            <a:picLocks noChangeAspect="1"/>
          </p:cNvPicPr>
          <p:nvPr/>
        </p:nvPicPr>
        <p:blipFill>
          <a:blip r:embed="rId4"/>
          <a:stretch>
            <a:fillRect/>
          </a:stretch>
        </p:blipFill>
        <p:spPr>
          <a:xfrm>
            <a:off x="505576" y="1831770"/>
            <a:ext cx="1700931" cy="3383573"/>
          </a:xfrm>
          <a:prstGeom prst="rect">
            <a:avLst/>
          </a:prstGeom>
        </p:spPr>
      </p:pic>
    </p:spTree>
    <p:extLst>
      <p:ext uri="{BB962C8B-B14F-4D97-AF65-F5344CB8AC3E}">
        <p14:creationId xmlns:p14="http://schemas.microsoft.com/office/powerpoint/2010/main" val="15761836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4"/>
                                        </p:tgtEl>
                                        <p:attrNameLst>
                                          <p:attrName>style.visibility</p:attrName>
                                        </p:attrNameLst>
                                      </p:cBhvr>
                                      <p:to>
                                        <p:strVal val="visible"/>
                                      </p:to>
                                    </p:set>
                                    <p:animEffect transition="in" filter="barn(inVertical)">
                                      <p:cBhvr>
                                        <p:cTn id="7" dur="500"/>
                                        <p:tgtEl>
                                          <p:spTgt spid="13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22"/>
                                        </p:tgtEl>
                                        <p:attrNameLst>
                                          <p:attrName>style.visibility</p:attrName>
                                        </p:attrNameLst>
                                      </p:cBhvr>
                                      <p:to>
                                        <p:strVal val="visible"/>
                                      </p:to>
                                    </p:set>
                                    <p:animEffect transition="in" filter="barn(inVertical)">
                                      <p:cBhvr>
                                        <p:cTn id="12" dur="500"/>
                                        <p:tgtEl>
                                          <p:spTgt spid="1322"/>
                                        </p:tgtEl>
                                      </p:cBhvr>
                                    </p:animEffect>
                                  </p:childTnLst>
                                </p:cTn>
                              </p:par>
                              <p:par>
                                <p:cTn id="13" presetID="16" presetClass="entr" presetSubtype="21" fill="hold" nodeType="withEffect">
                                  <p:stCondLst>
                                    <p:cond delay="0"/>
                                  </p:stCondLst>
                                  <p:childTnLst>
                                    <p:set>
                                      <p:cBhvr>
                                        <p:cTn id="14" dur="1" fill="hold">
                                          <p:stCondLst>
                                            <p:cond delay="0"/>
                                          </p:stCondLst>
                                        </p:cTn>
                                        <p:tgtEl>
                                          <p:spTgt spid="1329"/>
                                        </p:tgtEl>
                                        <p:attrNameLst>
                                          <p:attrName>style.visibility</p:attrName>
                                        </p:attrNameLst>
                                      </p:cBhvr>
                                      <p:to>
                                        <p:strVal val="visible"/>
                                      </p:to>
                                    </p:set>
                                    <p:animEffect transition="in" filter="barn(inVertical)">
                                      <p:cBhvr>
                                        <p:cTn id="15" dur="500"/>
                                        <p:tgtEl>
                                          <p:spTgt spid="1329"/>
                                        </p:tgtEl>
                                      </p:cBhvr>
                                    </p:animEffect>
                                  </p:childTnLst>
                                </p:cTn>
                              </p:par>
                              <p:par>
                                <p:cTn id="16" presetID="16" presetClass="entr" presetSubtype="21" fill="hold" nodeType="withEffect">
                                  <p:stCondLst>
                                    <p:cond delay="0"/>
                                  </p:stCondLst>
                                  <p:childTnLst>
                                    <p:set>
                                      <p:cBhvr>
                                        <p:cTn id="17" dur="1" fill="hold">
                                          <p:stCondLst>
                                            <p:cond delay="0"/>
                                          </p:stCondLst>
                                        </p:cTn>
                                        <p:tgtEl>
                                          <p:spTgt spid="1332"/>
                                        </p:tgtEl>
                                        <p:attrNameLst>
                                          <p:attrName>style.visibility</p:attrName>
                                        </p:attrNameLst>
                                      </p:cBhvr>
                                      <p:to>
                                        <p:strVal val="visible"/>
                                      </p:to>
                                    </p:set>
                                    <p:animEffect transition="in" filter="barn(inVertical)">
                                      <p:cBhvr>
                                        <p:cTn id="18" dur="500"/>
                                        <p:tgtEl>
                                          <p:spTgt spid="133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27"/>
                                        </p:tgtEl>
                                        <p:attrNameLst>
                                          <p:attrName>style.visibility</p:attrName>
                                        </p:attrNameLst>
                                      </p:cBhvr>
                                      <p:to>
                                        <p:strVal val="visible"/>
                                      </p:to>
                                    </p:set>
                                    <p:animEffect transition="in" filter="barn(inVertical)">
                                      <p:cBhvr>
                                        <p:cTn id="26" dur="500"/>
                                        <p:tgtEl>
                                          <p:spTgt spid="132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25"/>
                                        </p:tgtEl>
                                        <p:attrNameLst>
                                          <p:attrName>style.visibility</p:attrName>
                                        </p:attrNameLst>
                                      </p:cBhvr>
                                      <p:to>
                                        <p:strVal val="visible"/>
                                      </p:to>
                                    </p:set>
                                    <p:animEffect transition="in" filter="barn(inVertical)">
                                      <p:cBhvr>
                                        <p:cTn id="29" dur="500"/>
                                        <p:tgtEl>
                                          <p:spTgt spid="132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328"/>
                                        </p:tgtEl>
                                        <p:attrNameLst>
                                          <p:attrName>style.visibility</p:attrName>
                                        </p:attrNameLst>
                                      </p:cBhvr>
                                      <p:to>
                                        <p:strVal val="visible"/>
                                      </p:to>
                                    </p:set>
                                    <p:animEffect transition="in" filter="barn(inVertical)">
                                      <p:cBhvr>
                                        <p:cTn id="34" dur="500"/>
                                        <p:tgtEl>
                                          <p:spTgt spid="1328"/>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326"/>
                                        </p:tgtEl>
                                        <p:attrNameLst>
                                          <p:attrName>style.visibility</p:attrName>
                                        </p:attrNameLst>
                                      </p:cBhvr>
                                      <p:to>
                                        <p:strVal val="visible"/>
                                      </p:to>
                                    </p:set>
                                    <p:animEffect transition="in" filter="barn(inVertical)">
                                      <p:cBhvr>
                                        <p:cTn id="37" dur="500"/>
                                        <p:tgtEl>
                                          <p:spTgt spid="1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25" grpId="0"/>
      <p:bldP spid="132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30" name="Google Shape;2278;p38">
            <a:extLst>
              <a:ext uri="{FF2B5EF4-FFF2-40B4-BE49-F238E27FC236}">
                <a16:creationId xmlns:a16="http://schemas.microsoft.com/office/drawing/2014/main" id="{EBEB94A9-11FC-20A5-353F-8B3AE6E67543}"/>
              </a:ext>
            </a:extLst>
          </p:cNvPr>
          <p:cNvSpPr txBox="1">
            <a:spLocks/>
          </p:cNvSpPr>
          <p:nvPr/>
        </p:nvSpPr>
        <p:spPr>
          <a:xfrm>
            <a:off x="5095475" y="924225"/>
            <a:ext cx="1584900" cy="1057500"/>
          </a:xfrm>
          <a:prstGeom prst="rect">
            <a:avLst/>
          </a:prstGeom>
          <a:solidFill>
            <a:srgbClr val="F7CD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6000"/>
              <a:buFont typeface="Baloo 2"/>
              <a:buNone/>
              <a:defRPr sz="6000" b="1" i="0" u="none" strike="noStrike" cap="none">
                <a:solidFill>
                  <a:schemeClr val="dk1"/>
                </a:solidFill>
                <a:latin typeface="Baloo 2"/>
                <a:ea typeface="Baloo 2"/>
                <a:cs typeface="Baloo 2"/>
                <a:sym typeface="Baloo 2"/>
              </a:defRPr>
            </a:lvl1pPr>
            <a:lvl2pPr marR="0" lvl="1"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2pPr>
            <a:lvl3pPr marR="0" lvl="2"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3pPr>
            <a:lvl4pPr marR="0" lvl="3"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4pPr>
            <a:lvl5pPr marR="0" lvl="4"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5pPr>
            <a:lvl6pPr marR="0" lvl="5"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6pPr>
            <a:lvl7pPr marR="0" lvl="6"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7pPr>
            <a:lvl8pPr marR="0" lvl="7"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8pPr>
            <a:lvl9pPr marR="0" lvl="8"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9pPr>
          </a:lstStyle>
          <a:p>
            <a:pPr marL="0" marR="0" lvl="0" indent="0" algn="ctr" defTabSz="914400" rtl="0" eaLnBrk="1" fontAlgn="auto" latinLnBrk="0" hangingPunct="1">
              <a:lnSpc>
                <a:spcPct val="80000"/>
              </a:lnSpc>
              <a:spcBef>
                <a:spcPts val="0"/>
              </a:spcBef>
              <a:spcAft>
                <a:spcPts val="0"/>
              </a:spcAft>
              <a:buClr>
                <a:srgbClr val="F2F1DF"/>
              </a:buClr>
              <a:buSzPts val="6000"/>
              <a:buFont typeface="Baloo 2"/>
              <a:buNone/>
              <a:tabLst/>
              <a:defRPr/>
            </a:pPr>
            <a:r>
              <a:rPr kumimoji="0" lang="en-US" sz="2800" b="1" i="0" u="none" strike="noStrike" kern="0" cap="none" spc="0" normalizeH="0" baseline="0" noProof="0">
                <a:ln>
                  <a:noFill/>
                </a:ln>
                <a:solidFill>
                  <a:srgbClr val="0E2F2A"/>
                </a:solidFill>
                <a:effectLst/>
                <a:uLnTx/>
                <a:uFillTx/>
                <a:latin typeface="Times New Roman" panose="02020603050405020304" pitchFamily="18" charset="0"/>
                <a:cs typeface="Times New Roman" panose="02020603050405020304" pitchFamily="18" charset="0"/>
                <a:sym typeface="Baloo 2"/>
              </a:rPr>
              <a:t>X</a:t>
            </a:r>
            <a:r>
              <a:rPr kumimoji="0" lang="en" sz="2800" b="1" i="0" u="none" strike="noStrike" kern="0" cap="none" spc="0" normalizeH="0" baseline="0" noProof="0">
                <a:ln>
                  <a:noFill/>
                </a:ln>
                <a:solidFill>
                  <a:srgbClr val="0E2F2A"/>
                </a:solidFill>
                <a:effectLst/>
                <a:uLnTx/>
                <a:uFillTx/>
                <a:latin typeface="Times New Roman" panose="02020603050405020304" pitchFamily="18" charset="0"/>
                <a:cs typeface="Times New Roman" panose="02020603050405020304" pitchFamily="18" charset="0"/>
                <a:sym typeface="Baloo 2"/>
              </a:rPr>
              <a:t>uất xứ</a:t>
            </a:r>
          </a:p>
        </p:txBody>
      </p:sp>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*Văn bản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Google Shape;2277;p38">
            <a:extLst>
              <a:ext uri="{FF2B5EF4-FFF2-40B4-BE49-F238E27FC236}">
                <a16:creationId xmlns:a16="http://schemas.microsoft.com/office/drawing/2014/main" id="{ABD55F98-4C7B-7D23-9579-112564F6C239}"/>
              </a:ext>
            </a:extLst>
          </p:cNvPr>
          <p:cNvSpPr txBox="1">
            <a:spLocks/>
          </p:cNvSpPr>
          <p:nvPr/>
        </p:nvSpPr>
        <p:spPr>
          <a:xfrm>
            <a:off x="3345125" y="1667690"/>
            <a:ext cx="5085600" cy="2276989"/>
          </a:xfrm>
          <a:prstGeom prst="rect">
            <a:avLst/>
          </a:prstGeom>
          <a:solidFill>
            <a:srgbClr val="2172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3600"/>
              <a:buFont typeface="Baloo 2"/>
              <a:buNone/>
              <a:defRPr sz="5000" b="1" i="0" u="none" strike="noStrike" cap="none">
                <a:solidFill>
                  <a:schemeClr val="accent6"/>
                </a:solidFill>
                <a:latin typeface="Baloo 2"/>
                <a:ea typeface="Baloo 2"/>
                <a:cs typeface="Baloo 2"/>
                <a:sym typeface="Baloo 2"/>
              </a:defRPr>
            </a:lvl1pPr>
            <a:lvl2pPr marR="0" lvl="1"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2pPr>
            <a:lvl3pPr marR="0" lvl="2"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3pPr>
            <a:lvl4pPr marR="0" lvl="3"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4pPr>
            <a:lvl5pPr marR="0" lvl="4"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5pPr>
            <a:lvl6pPr marR="0" lvl="5"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6pPr>
            <a:lvl7pPr marR="0" lvl="6"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7pPr>
            <a:lvl8pPr marR="0" lvl="7"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8pPr>
            <a:lvl9pPr marR="0" lvl="8"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9pPr>
          </a:lstStyle>
          <a:p>
            <a:pPr algn="just"/>
            <a:r>
              <a:rPr lang="en-US" sz="2400" b="0">
                <a:solidFill>
                  <a:srgbClr val="FFFFFF"/>
                </a:solidFill>
                <a:latin typeface="Times New Roman" panose="02020603050405020304" pitchFamily="18" charset="0"/>
                <a:cs typeface="Times New Roman" panose="02020603050405020304" pitchFamily="18" charset="0"/>
              </a:rPr>
              <a:t>được trích trong cuốn sách </a:t>
            </a:r>
            <a:r>
              <a:rPr lang="en-US" sz="2400" b="0" i="1">
                <a:solidFill>
                  <a:srgbClr val="FFFFFF"/>
                </a:solidFill>
                <a:latin typeface="Times New Roman" panose="02020603050405020304" pitchFamily="18" charset="0"/>
                <a:cs typeface="Times New Roman" panose="02020603050405020304" pitchFamily="18" charset="0"/>
              </a:rPr>
              <a:t>Nóng, Phẳng, Chật</a:t>
            </a:r>
            <a:r>
              <a:rPr lang="en-US" sz="2400" b="0">
                <a:solidFill>
                  <a:srgbClr val="FFFFFF"/>
                </a:solidFill>
                <a:latin typeface="Times New Roman" panose="02020603050405020304" pitchFamily="18" charset="0"/>
                <a:cs typeface="Times New Roman" panose="02020603050405020304" pitchFamily="18" charset="0"/>
              </a:rPr>
              <a:t>, nói về những thách thức lớn nhất mà hiện nay nước Mỹ đang đối mặt: khủng hoảng môi trường toàn cầu và việc đánh mất vị thế của một quốc gia dẫn đầu. </a:t>
            </a:r>
          </a:p>
        </p:txBody>
      </p:sp>
      <p:grpSp>
        <p:nvGrpSpPr>
          <p:cNvPr id="62" name="Google Shape;2330;p38">
            <a:extLst>
              <a:ext uri="{FF2B5EF4-FFF2-40B4-BE49-F238E27FC236}">
                <a16:creationId xmlns:a16="http://schemas.microsoft.com/office/drawing/2014/main" id="{8EF9D5AF-2BC2-5BBD-FE49-16640E2FAE87}"/>
              </a:ext>
            </a:extLst>
          </p:cNvPr>
          <p:cNvGrpSpPr/>
          <p:nvPr/>
        </p:nvGrpSpPr>
        <p:grpSpPr>
          <a:xfrm rot="1260283">
            <a:off x="7210013" y="1306180"/>
            <a:ext cx="284988" cy="293592"/>
            <a:chOff x="7238675" y="1101950"/>
            <a:chExt cx="554273" cy="571071"/>
          </a:xfrm>
        </p:grpSpPr>
        <p:sp>
          <p:nvSpPr>
            <p:cNvPr id="1222" name="Google Shape;2331;p38">
              <a:extLst>
                <a:ext uri="{FF2B5EF4-FFF2-40B4-BE49-F238E27FC236}">
                  <a16:creationId xmlns:a16="http://schemas.microsoft.com/office/drawing/2014/main" id="{6A620233-91A6-34A0-5B8D-4BF1366F5100}"/>
                </a:ext>
              </a:extLst>
            </p:cNvPr>
            <p:cNvSpPr/>
            <p:nvPr/>
          </p:nvSpPr>
          <p:spPr>
            <a:xfrm>
              <a:off x="7709132" y="1346224"/>
              <a:ext cx="83816" cy="135137"/>
            </a:xfrm>
            <a:custGeom>
              <a:avLst/>
              <a:gdLst/>
              <a:ahLst/>
              <a:cxnLst/>
              <a:rect l="l" t="t" r="r" b="b"/>
              <a:pathLst>
                <a:path w="1950" h="3144" extrusionOk="0">
                  <a:moveTo>
                    <a:pt x="1891" y="1"/>
                  </a:moveTo>
                  <a:cubicBezTo>
                    <a:pt x="1850" y="1"/>
                    <a:pt x="1804" y="313"/>
                    <a:pt x="1666" y="749"/>
                  </a:cubicBezTo>
                  <a:cubicBezTo>
                    <a:pt x="1525" y="1190"/>
                    <a:pt x="1255" y="1746"/>
                    <a:pt x="872" y="2207"/>
                  </a:cubicBezTo>
                  <a:cubicBezTo>
                    <a:pt x="489" y="2665"/>
                    <a:pt x="231" y="2841"/>
                    <a:pt x="118" y="2952"/>
                  </a:cubicBezTo>
                  <a:cubicBezTo>
                    <a:pt x="0" y="3057"/>
                    <a:pt x="7" y="3081"/>
                    <a:pt x="22" y="3113"/>
                  </a:cubicBezTo>
                  <a:cubicBezTo>
                    <a:pt x="30" y="3129"/>
                    <a:pt x="41" y="3144"/>
                    <a:pt x="72" y="3144"/>
                  </a:cubicBezTo>
                  <a:cubicBezTo>
                    <a:pt x="100" y="3144"/>
                    <a:pt x="144" y="3132"/>
                    <a:pt x="216" y="3097"/>
                  </a:cubicBezTo>
                  <a:cubicBezTo>
                    <a:pt x="361" y="3020"/>
                    <a:pt x="655" y="2853"/>
                    <a:pt x="1064" y="2364"/>
                  </a:cubicBezTo>
                  <a:cubicBezTo>
                    <a:pt x="1472" y="1875"/>
                    <a:pt x="1738" y="1275"/>
                    <a:pt x="1844" y="807"/>
                  </a:cubicBezTo>
                  <a:cubicBezTo>
                    <a:pt x="1949" y="339"/>
                    <a:pt x="1934" y="12"/>
                    <a:pt x="1893" y="1"/>
                  </a:cubicBezTo>
                  <a:cubicBezTo>
                    <a:pt x="1892" y="1"/>
                    <a:pt x="1892" y="1"/>
                    <a:pt x="189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332;p38">
              <a:extLst>
                <a:ext uri="{FF2B5EF4-FFF2-40B4-BE49-F238E27FC236}">
                  <a16:creationId xmlns:a16="http://schemas.microsoft.com/office/drawing/2014/main" id="{C7328C94-6CB8-6452-779A-8B51EB75DEDF}"/>
                </a:ext>
              </a:extLst>
            </p:cNvPr>
            <p:cNvSpPr/>
            <p:nvPr/>
          </p:nvSpPr>
          <p:spPr>
            <a:xfrm>
              <a:off x="7238675" y="1126321"/>
              <a:ext cx="312096" cy="334791"/>
            </a:xfrm>
            <a:custGeom>
              <a:avLst/>
              <a:gdLst/>
              <a:ahLst/>
              <a:cxnLst/>
              <a:rect l="l" t="t" r="r" b="b"/>
              <a:pathLst>
                <a:path w="7261" h="7789" extrusionOk="0">
                  <a:moveTo>
                    <a:pt x="2666" y="1"/>
                  </a:moveTo>
                  <a:cubicBezTo>
                    <a:pt x="2251" y="1"/>
                    <a:pt x="1827" y="133"/>
                    <a:pt x="1403" y="400"/>
                  </a:cubicBezTo>
                  <a:cubicBezTo>
                    <a:pt x="1" y="1283"/>
                    <a:pt x="262" y="2996"/>
                    <a:pt x="1469" y="4910"/>
                  </a:cubicBezTo>
                  <a:cubicBezTo>
                    <a:pt x="2440" y="6452"/>
                    <a:pt x="3785" y="7789"/>
                    <a:pt x="5005" y="7789"/>
                  </a:cubicBezTo>
                  <a:cubicBezTo>
                    <a:pt x="5300" y="7789"/>
                    <a:pt x="5587" y="7711"/>
                    <a:pt x="5860" y="7539"/>
                  </a:cubicBezTo>
                  <a:cubicBezTo>
                    <a:pt x="7261" y="6656"/>
                    <a:pt x="6485" y="4154"/>
                    <a:pt x="5316" y="2078"/>
                  </a:cubicBezTo>
                  <a:cubicBezTo>
                    <a:pt x="4540" y="703"/>
                    <a:pt x="3625" y="1"/>
                    <a:pt x="2666" y="1"/>
                  </a:cubicBezTo>
                  <a:close/>
                </a:path>
              </a:pathLst>
            </a:custGeom>
            <a:solidFill>
              <a:srgbClr val="CFE1E5">
                <a:alpha val="386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333;p38">
              <a:extLst>
                <a:ext uri="{FF2B5EF4-FFF2-40B4-BE49-F238E27FC236}">
                  <a16:creationId xmlns:a16="http://schemas.microsoft.com/office/drawing/2014/main" id="{C766A86F-A26D-783B-F94E-1F5437BADB80}"/>
                </a:ext>
              </a:extLst>
            </p:cNvPr>
            <p:cNvSpPr/>
            <p:nvPr/>
          </p:nvSpPr>
          <p:spPr>
            <a:xfrm>
              <a:off x="7434122" y="1101950"/>
              <a:ext cx="273799" cy="347900"/>
            </a:xfrm>
            <a:custGeom>
              <a:avLst/>
              <a:gdLst/>
              <a:ahLst/>
              <a:cxnLst/>
              <a:rect l="l" t="t" r="r" b="b"/>
              <a:pathLst>
                <a:path w="6370" h="8094" extrusionOk="0">
                  <a:moveTo>
                    <a:pt x="3844" y="0"/>
                  </a:moveTo>
                  <a:cubicBezTo>
                    <a:pt x="2765" y="0"/>
                    <a:pt x="1854" y="845"/>
                    <a:pt x="1236" y="2475"/>
                  </a:cubicBezTo>
                  <a:cubicBezTo>
                    <a:pt x="393" y="4704"/>
                    <a:pt x="1" y="7295"/>
                    <a:pt x="1520" y="7956"/>
                  </a:cubicBezTo>
                  <a:cubicBezTo>
                    <a:pt x="1734" y="8050"/>
                    <a:pt x="1948" y="8093"/>
                    <a:pt x="2161" y="8093"/>
                  </a:cubicBezTo>
                  <a:cubicBezTo>
                    <a:pt x="3455" y="8093"/>
                    <a:pt x="4689" y="6478"/>
                    <a:pt x="5465" y="4696"/>
                  </a:cubicBezTo>
                  <a:cubicBezTo>
                    <a:pt x="6369" y="2623"/>
                    <a:pt x="6369" y="891"/>
                    <a:pt x="4853" y="228"/>
                  </a:cubicBezTo>
                  <a:cubicBezTo>
                    <a:pt x="4504" y="75"/>
                    <a:pt x="4166" y="0"/>
                    <a:pt x="3844" y="0"/>
                  </a:cubicBezTo>
                  <a:close/>
                </a:path>
              </a:pathLst>
            </a:custGeom>
            <a:solidFill>
              <a:srgbClr val="CFE1E5">
                <a:alpha val="386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334;p38">
              <a:extLst>
                <a:ext uri="{FF2B5EF4-FFF2-40B4-BE49-F238E27FC236}">
                  <a16:creationId xmlns:a16="http://schemas.microsoft.com/office/drawing/2014/main" id="{AC4DADA5-2E6C-AA9B-3CB5-912889A9B3DC}"/>
                </a:ext>
              </a:extLst>
            </p:cNvPr>
            <p:cNvSpPr/>
            <p:nvPr/>
          </p:nvSpPr>
          <p:spPr>
            <a:xfrm>
              <a:off x="7252258" y="1426301"/>
              <a:ext cx="527352" cy="246720"/>
            </a:xfrm>
            <a:custGeom>
              <a:avLst/>
              <a:gdLst/>
              <a:ahLst/>
              <a:cxnLst/>
              <a:rect l="l" t="t" r="r" b="b"/>
              <a:pathLst>
                <a:path w="12269" h="5740" extrusionOk="0">
                  <a:moveTo>
                    <a:pt x="2977" y="1"/>
                  </a:moveTo>
                  <a:cubicBezTo>
                    <a:pt x="1746" y="1"/>
                    <a:pt x="632" y="841"/>
                    <a:pt x="340" y="2091"/>
                  </a:cubicBezTo>
                  <a:cubicBezTo>
                    <a:pt x="0" y="3547"/>
                    <a:pt x="905" y="5001"/>
                    <a:pt x="2360" y="5343"/>
                  </a:cubicBezTo>
                  <a:cubicBezTo>
                    <a:pt x="3148" y="5525"/>
                    <a:pt x="3938" y="5635"/>
                    <a:pt x="4690" y="5690"/>
                  </a:cubicBezTo>
                  <a:cubicBezTo>
                    <a:pt x="5160" y="5725"/>
                    <a:pt x="5616" y="5739"/>
                    <a:pt x="6051" y="5739"/>
                  </a:cubicBezTo>
                  <a:cubicBezTo>
                    <a:pt x="8072" y="5739"/>
                    <a:pt x="9624" y="5425"/>
                    <a:pt x="9877" y="5370"/>
                  </a:cubicBezTo>
                  <a:cubicBezTo>
                    <a:pt x="11339" y="5056"/>
                    <a:pt x="12268" y="3617"/>
                    <a:pt x="11954" y="2156"/>
                  </a:cubicBezTo>
                  <a:cubicBezTo>
                    <a:pt x="11681" y="886"/>
                    <a:pt x="10559" y="17"/>
                    <a:pt x="9311" y="17"/>
                  </a:cubicBezTo>
                  <a:cubicBezTo>
                    <a:pt x="9125" y="17"/>
                    <a:pt x="8935" y="36"/>
                    <a:pt x="8746" y="77"/>
                  </a:cubicBezTo>
                  <a:cubicBezTo>
                    <a:pt x="8724" y="81"/>
                    <a:pt x="7528" y="325"/>
                    <a:pt x="6022" y="325"/>
                  </a:cubicBezTo>
                  <a:cubicBezTo>
                    <a:pt x="5255" y="325"/>
                    <a:pt x="4407" y="261"/>
                    <a:pt x="3592" y="71"/>
                  </a:cubicBezTo>
                  <a:cubicBezTo>
                    <a:pt x="3386" y="24"/>
                    <a:pt x="3180" y="1"/>
                    <a:pt x="2977" y="1"/>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335;p38">
              <a:extLst>
                <a:ext uri="{FF2B5EF4-FFF2-40B4-BE49-F238E27FC236}">
                  <a16:creationId xmlns:a16="http://schemas.microsoft.com/office/drawing/2014/main" id="{330D1AA3-7117-E251-87C2-9E5900EC17D1}"/>
                </a:ext>
              </a:extLst>
            </p:cNvPr>
            <p:cNvSpPr/>
            <p:nvPr/>
          </p:nvSpPr>
          <p:spPr>
            <a:xfrm>
              <a:off x="7388473" y="1435156"/>
              <a:ext cx="188865" cy="237865"/>
            </a:xfrm>
            <a:custGeom>
              <a:avLst/>
              <a:gdLst/>
              <a:ahLst/>
              <a:cxnLst/>
              <a:rect l="l" t="t" r="r" b="b"/>
              <a:pathLst>
                <a:path w="4394" h="5534" extrusionOk="0">
                  <a:moveTo>
                    <a:pt x="1151" y="0"/>
                  </a:moveTo>
                  <a:cubicBezTo>
                    <a:pt x="1" y="2026"/>
                    <a:pt x="281" y="3986"/>
                    <a:pt x="829" y="5417"/>
                  </a:cubicBezTo>
                  <a:cubicBezTo>
                    <a:pt x="1062" y="5445"/>
                    <a:pt x="1294" y="5467"/>
                    <a:pt x="1521" y="5484"/>
                  </a:cubicBezTo>
                  <a:cubicBezTo>
                    <a:pt x="1991" y="5519"/>
                    <a:pt x="2446" y="5534"/>
                    <a:pt x="2880" y="5534"/>
                  </a:cubicBezTo>
                  <a:cubicBezTo>
                    <a:pt x="3414" y="5534"/>
                    <a:pt x="3916" y="5512"/>
                    <a:pt x="4369" y="5478"/>
                  </a:cubicBezTo>
                  <a:cubicBezTo>
                    <a:pt x="2798" y="3285"/>
                    <a:pt x="3778" y="1053"/>
                    <a:pt x="4394" y="39"/>
                  </a:cubicBezTo>
                  <a:lnTo>
                    <a:pt x="4394" y="39"/>
                  </a:lnTo>
                  <a:cubicBezTo>
                    <a:pt x="3960" y="83"/>
                    <a:pt x="3435" y="118"/>
                    <a:pt x="2865" y="118"/>
                  </a:cubicBezTo>
                  <a:cubicBezTo>
                    <a:pt x="2321" y="118"/>
                    <a:pt x="1737" y="86"/>
                    <a:pt x="115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336;p38">
              <a:extLst>
                <a:ext uri="{FF2B5EF4-FFF2-40B4-BE49-F238E27FC236}">
                  <a16:creationId xmlns:a16="http://schemas.microsoft.com/office/drawing/2014/main" id="{E7FAEB48-7E70-1A37-26E3-D4F644B1E070}"/>
                </a:ext>
              </a:extLst>
            </p:cNvPr>
            <p:cNvSpPr/>
            <p:nvPr/>
          </p:nvSpPr>
          <p:spPr>
            <a:xfrm>
              <a:off x="7669415" y="1515534"/>
              <a:ext cx="20460" cy="29099"/>
            </a:xfrm>
            <a:custGeom>
              <a:avLst/>
              <a:gdLst/>
              <a:ahLst/>
              <a:cxnLst/>
              <a:rect l="l" t="t" r="r" b="b"/>
              <a:pathLst>
                <a:path w="476" h="677" extrusionOk="0">
                  <a:moveTo>
                    <a:pt x="251" y="0"/>
                  </a:moveTo>
                  <a:cubicBezTo>
                    <a:pt x="132" y="0"/>
                    <a:pt x="26" y="140"/>
                    <a:pt x="13" y="321"/>
                  </a:cubicBezTo>
                  <a:cubicBezTo>
                    <a:pt x="0" y="507"/>
                    <a:pt x="88" y="667"/>
                    <a:pt x="213" y="676"/>
                  </a:cubicBezTo>
                  <a:cubicBezTo>
                    <a:pt x="216" y="676"/>
                    <a:pt x="220" y="676"/>
                    <a:pt x="223" y="676"/>
                  </a:cubicBezTo>
                  <a:cubicBezTo>
                    <a:pt x="343" y="676"/>
                    <a:pt x="450" y="536"/>
                    <a:pt x="463" y="355"/>
                  </a:cubicBezTo>
                  <a:cubicBezTo>
                    <a:pt x="476" y="169"/>
                    <a:pt x="388" y="10"/>
                    <a:pt x="262" y="1"/>
                  </a:cubicBezTo>
                  <a:cubicBezTo>
                    <a:pt x="259" y="0"/>
                    <a:pt x="255" y="0"/>
                    <a:pt x="25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228" name="Picture 1227">
            <a:extLst>
              <a:ext uri="{FF2B5EF4-FFF2-40B4-BE49-F238E27FC236}">
                <a16:creationId xmlns:a16="http://schemas.microsoft.com/office/drawing/2014/main" id="{1600A52A-5BE2-F35A-7515-9C8F3D7192E0}"/>
              </a:ext>
            </a:extLst>
          </p:cNvPr>
          <p:cNvPicPr>
            <a:picLocks noChangeAspect="1"/>
          </p:cNvPicPr>
          <p:nvPr/>
        </p:nvPicPr>
        <p:blipFill>
          <a:blip r:embed="rId4"/>
          <a:stretch>
            <a:fillRect/>
          </a:stretch>
        </p:blipFill>
        <p:spPr>
          <a:xfrm>
            <a:off x="-229906" y="1382683"/>
            <a:ext cx="3622673" cy="4238244"/>
          </a:xfrm>
          <a:prstGeom prst="rect">
            <a:avLst/>
          </a:prstGeom>
        </p:spPr>
      </p:pic>
    </p:spTree>
    <p:extLst>
      <p:ext uri="{BB962C8B-B14F-4D97-AF65-F5344CB8AC3E}">
        <p14:creationId xmlns:p14="http://schemas.microsoft.com/office/powerpoint/2010/main" val="40956024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500" fill="hold"/>
                                        <p:tgtEl>
                                          <p:spTgt spid="62"/>
                                        </p:tgtEl>
                                        <p:attrNameLst>
                                          <p:attrName>ppt_w</p:attrName>
                                        </p:attrNameLst>
                                      </p:cBhvr>
                                      <p:tavLst>
                                        <p:tav tm="0">
                                          <p:val>
                                            <p:fltVal val="0"/>
                                          </p:val>
                                        </p:tav>
                                        <p:tav tm="100000">
                                          <p:val>
                                            <p:strVal val="#ppt_w"/>
                                          </p:val>
                                        </p:tav>
                                      </p:tavLst>
                                    </p:anim>
                                    <p:anim calcmode="lin" valueType="num">
                                      <p:cBhvr>
                                        <p:cTn id="18" dur="500" fill="hold"/>
                                        <p:tgtEl>
                                          <p:spTgt spid="62"/>
                                        </p:tgtEl>
                                        <p:attrNameLst>
                                          <p:attrName>ppt_h</p:attrName>
                                        </p:attrNameLst>
                                      </p:cBhvr>
                                      <p:tavLst>
                                        <p:tav tm="0">
                                          <p:val>
                                            <p:fltVal val="0"/>
                                          </p:val>
                                        </p:tav>
                                        <p:tav tm="100000">
                                          <p:val>
                                            <p:strVal val="#ppt_h"/>
                                          </p:val>
                                        </p:tav>
                                      </p:tavLst>
                                    </p:anim>
                                    <p:animEffect transition="in" filter="fade">
                                      <p:cBhvr>
                                        <p:cTn id="1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*Bố cục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695;p26">
            <a:extLst>
              <a:ext uri="{FF2B5EF4-FFF2-40B4-BE49-F238E27FC236}">
                <a16:creationId xmlns:a16="http://schemas.microsoft.com/office/drawing/2014/main" id="{5DC3CF5B-A950-5ED3-9D30-60ABF6AD423A}"/>
              </a:ext>
            </a:extLst>
          </p:cNvPr>
          <p:cNvGrpSpPr/>
          <p:nvPr/>
        </p:nvGrpSpPr>
        <p:grpSpPr>
          <a:xfrm>
            <a:off x="746480" y="1076068"/>
            <a:ext cx="2143131" cy="3255012"/>
            <a:chOff x="684060" y="1597317"/>
            <a:chExt cx="2143131" cy="3255012"/>
          </a:xfrm>
        </p:grpSpPr>
        <p:sp>
          <p:nvSpPr>
            <p:cNvPr id="3" name="Google Shape;1696;p26">
              <a:extLst>
                <a:ext uri="{FF2B5EF4-FFF2-40B4-BE49-F238E27FC236}">
                  <a16:creationId xmlns:a16="http://schemas.microsoft.com/office/drawing/2014/main" id="{228FB44A-2E3A-A519-A959-EA953BC4CF80}"/>
                </a:ext>
              </a:extLst>
            </p:cNvPr>
            <p:cNvSpPr/>
            <p:nvPr/>
          </p:nvSpPr>
          <p:spPr>
            <a:xfrm>
              <a:off x="155010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22" name="Google Shape;1697;p26">
              <a:extLst>
                <a:ext uri="{FF2B5EF4-FFF2-40B4-BE49-F238E27FC236}">
                  <a16:creationId xmlns:a16="http://schemas.microsoft.com/office/drawing/2014/main" id="{EB38869A-8F0F-1EC6-6A6C-1C0695AB83C0}"/>
                </a:ext>
              </a:extLst>
            </p:cNvPr>
            <p:cNvCxnSpPr>
              <a:cxnSpLocks/>
              <a:stCxn id="32" idx="0"/>
              <a:endCxn id="3" idx="2"/>
            </p:cNvCxnSpPr>
            <p:nvPr/>
          </p:nvCxnSpPr>
          <p:spPr>
            <a:xfrm flipV="1">
              <a:off x="1755400" y="3222550"/>
              <a:ext cx="50" cy="513975"/>
            </a:xfrm>
            <a:prstGeom prst="straightConnector1">
              <a:avLst/>
            </a:prstGeom>
            <a:noFill/>
            <a:ln w="19050" cap="flat" cmpd="sng">
              <a:solidFill>
                <a:srgbClr val="5FA0D8"/>
              </a:solidFill>
              <a:prstDash val="solid"/>
              <a:round/>
              <a:headEnd type="none" w="med" len="med"/>
              <a:tailEnd type="none" w="med" len="med"/>
            </a:ln>
          </p:spPr>
        </p:cxnSp>
        <p:grpSp>
          <p:nvGrpSpPr>
            <p:cNvPr id="30" name="Google Shape;1699;p26">
              <a:extLst>
                <a:ext uri="{FF2B5EF4-FFF2-40B4-BE49-F238E27FC236}">
                  <a16:creationId xmlns:a16="http://schemas.microsoft.com/office/drawing/2014/main" id="{AC703210-8AD6-08F0-44D2-1FB3B7168F55}"/>
                </a:ext>
              </a:extLst>
            </p:cNvPr>
            <p:cNvGrpSpPr/>
            <p:nvPr/>
          </p:nvGrpSpPr>
          <p:grpSpPr>
            <a:xfrm>
              <a:off x="684060" y="1597317"/>
              <a:ext cx="2143131" cy="1922958"/>
              <a:chOff x="1227313" y="1696787"/>
              <a:chExt cx="1399459" cy="1255686"/>
            </a:xfrm>
          </p:grpSpPr>
          <p:sp>
            <p:nvSpPr>
              <p:cNvPr id="36" name="Google Shape;1700;p26">
                <a:extLst>
                  <a:ext uri="{FF2B5EF4-FFF2-40B4-BE49-F238E27FC236}">
                    <a16:creationId xmlns:a16="http://schemas.microsoft.com/office/drawing/2014/main" id="{A65A5988-D930-CE76-6BB9-6787B3A714DA}"/>
                  </a:ext>
                </a:extLst>
              </p:cNvPr>
              <p:cNvSpPr/>
              <p:nvPr/>
            </p:nvSpPr>
            <p:spPr>
              <a:xfrm>
                <a:off x="1299029" y="1696787"/>
                <a:ext cx="1256065" cy="1255686"/>
              </a:xfrm>
              <a:custGeom>
                <a:avLst/>
                <a:gdLst/>
                <a:ahLst/>
                <a:cxnLst/>
                <a:rect l="l" t="t" r="r" b="b"/>
                <a:pathLst>
                  <a:path w="23556" h="23550" extrusionOk="0">
                    <a:moveTo>
                      <a:pt x="1" y="1"/>
                    </a:moveTo>
                    <a:lnTo>
                      <a:pt x="1" y="23549"/>
                    </a:lnTo>
                    <a:lnTo>
                      <a:pt x="23555" y="23549"/>
                    </a:lnTo>
                    <a:lnTo>
                      <a:pt x="23555" y="1"/>
                    </a:ln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01;p26">
                <a:extLst>
                  <a:ext uri="{FF2B5EF4-FFF2-40B4-BE49-F238E27FC236}">
                    <a16:creationId xmlns:a16="http://schemas.microsoft.com/office/drawing/2014/main" id="{2944D18C-9005-ACDF-C902-A6BC2B92EC42}"/>
                  </a:ext>
                </a:extLst>
              </p:cNvPr>
              <p:cNvSpPr/>
              <p:nvPr/>
            </p:nvSpPr>
            <p:spPr>
              <a:xfrm>
                <a:off x="1299029" y="2574753"/>
                <a:ext cx="1256065" cy="377719"/>
              </a:xfrm>
              <a:custGeom>
                <a:avLst/>
                <a:gdLst/>
                <a:ahLst/>
                <a:cxnLst/>
                <a:rect l="l" t="t" r="r" b="b"/>
                <a:pathLst>
                  <a:path w="23556" h="7084" extrusionOk="0">
                    <a:moveTo>
                      <a:pt x="1" y="1"/>
                    </a:moveTo>
                    <a:lnTo>
                      <a:pt x="1" y="7083"/>
                    </a:lnTo>
                    <a:lnTo>
                      <a:pt x="23555" y="7083"/>
                    </a:lnTo>
                    <a:lnTo>
                      <a:pt x="23555" y="1"/>
                    </a:lnTo>
                    <a:close/>
                  </a:path>
                </a:pathLst>
              </a:cu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02;p26">
                <a:extLst>
                  <a:ext uri="{FF2B5EF4-FFF2-40B4-BE49-F238E27FC236}">
                    <a16:creationId xmlns:a16="http://schemas.microsoft.com/office/drawing/2014/main" id="{F982887D-1265-418D-294D-778D350A0834}"/>
                  </a:ext>
                </a:extLst>
              </p:cNvPr>
              <p:cNvSpPr/>
              <p:nvPr/>
            </p:nvSpPr>
            <p:spPr>
              <a:xfrm>
                <a:off x="1299029" y="2716691"/>
                <a:ext cx="1256065" cy="235781"/>
              </a:xfrm>
              <a:custGeom>
                <a:avLst/>
                <a:gdLst/>
                <a:ahLst/>
                <a:cxnLst/>
                <a:rect l="l" t="t" r="r" b="b"/>
                <a:pathLst>
                  <a:path w="23556" h="4422" extrusionOk="0">
                    <a:moveTo>
                      <a:pt x="11775" y="1"/>
                    </a:moveTo>
                    <a:cubicBezTo>
                      <a:pt x="1177" y="1"/>
                      <a:pt x="1" y="555"/>
                      <a:pt x="1" y="555"/>
                    </a:cubicBezTo>
                    <a:lnTo>
                      <a:pt x="1" y="4421"/>
                    </a:lnTo>
                    <a:lnTo>
                      <a:pt x="23555" y="4421"/>
                    </a:lnTo>
                    <a:lnTo>
                      <a:pt x="23555" y="555"/>
                    </a:lnTo>
                    <a:cubicBezTo>
                      <a:pt x="23555" y="555"/>
                      <a:pt x="22374" y="1"/>
                      <a:pt x="11775" y="1"/>
                    </a:cubicBezTo>
                    <a:close/>
                  </a:path>
                </a:pathLst>
              </a:custGeom>
              <a:solidFill>
                <a:srgbClr val="8AA6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03;p26">
                <a:extLst>
                  <a:ext uri="{FF2B5EF4-FFF2-40B4-BE49-F238E27FC236}">
                    <a16:creationId xmlns:a16="http://schemas.microsoft.com/office/drawing/2014/main" id="{18DF9DE0-E243-DC0B-5482-7029973CED93}"/>
                  </a:ext>
                </a:extLst>
              </p:cNvPr>
              <p:cNvSpPr/>
              <p:nvPr/>
            </p:nvSpPr>
            <p:spPr>
              <a:xfrm>
                <a:off x="1299029" y="1697693"/>
                <a:ext cx="1256065" cy="390942"/>
              </a:xfrm>
              <a:custGeom>
                <a:avLst/>
                <a:gdLst/>
                <a:ahLst/>
                <a:cxnLst/>
                <a:rect l="l" t="t" r="r" b="b"/>
                <a:pathLst>
                  <a:path w="23556" h="7332" extrusionOk="0">
                    <a:moveTo>
                      <a:pt x="1" y="1"/>
                    </a:moveTo>
                    <a:lnTo>
                      <a:pt x="1" y="6558"/>
                    </a:lnTo>
                    <a:cubicBezTo>
                      <a:pt x="560" y="6524"/>
                      <a:pt x="1063" y="6269"/>
                      <a:pt x="1420" y="5879"/>
                    </a:cubicBezTo>
                    <a:cubicBezTo>
                      <a:pt x="1889" y="6716"/>
                      <a:pt x="2793" y="7287"/>
                      <a:pt x="3822" y="7287"/>
                    </a:cubicBezTo>
                    <a:cubicBezTo>
                      <a:pt x="4630" y="7287"/>
                      <a:pt x="5359" y="6942"/>
                      <a:pt x="5863" y="6388"/>
                    </a:cubicBezTo>
                    <a:cubicBezTo>
                      <a:pt x="6077" y="6501"/>
                      <a:pt x="6320" y="6563"/>
                      <a:pt x="6580" y="6563"/>
                    </a:cubicBezTo>
                    <a:cubicBezTo>
                      <a:pt x="6982" y="6563"/>
                      <a:pt x="7343" y="6416"/>
                      <a:pt x="7620" y="6168"/>
                    </a:cubicBezTo>
                    <a:cubicBezTo>
                      <a:pt x="7977" y="6535"/>
                      <a:pt x="8468" y="6767"/>
                      <a:pt x="9022" y="6767"/>
                    </a:cubicBezTo>
                    <a:cubicBezTo>
                      <a:pt x="9802" y="6767"/>
                      <a:pt x="10481" y="6303"/>
                      <a:pt x="10780" y="5631"/>
                    </a:cubicBezTo>
                    <a:cubicBezTo>
                      <a:pt x="10984" y="5755"/>
                      <a:pt x="11221" y="5823"/>
                      <a:pt x="11470" y="5823"/>
                    </a:cubicBezTo>
                    <a:cubicBezTo>
                      <a:pt x="11611" y="5823"/>
                      <a:pt x="11747" y="5806"/>
                      <a:pt x="11871" y="5761"/>
                    </a:cubicBezTo>
                    <a:cubicBezTo>
                      <a:pt x="12222" y="6682"/>
                      <a:pt x="13115" y="7332"/>
                      <a:pt x="14161" y="7332"/>
                    </a:cubicBezTo>
                    <a:cubicBezTo>
                      <a:pt x="15235" y="7332"/>
                      <a:pt x="16145" y="6642"/>
                      <a:pt x="16478" y="5681"/>
                    </a:cubicBezTo>
                    <a:cubicBezTo>
                      <a:pt x="16749" y="5778"/>
                      <a:pt x="17043" y="5823"/>
                      <a:pt x="17349" y="5823"/>
                    </a:cubicBezTo>
                    <a:cubicBezTo>
                      <a:pt x="18157" y="5823"/>
                      <a:pt x="18880" y="5478"/>
                      <a:pt x="19389" y="4924"/>
                    </a:cubicBezTo>
                    <a:cubicBezTo>
                      <a:pt x="19604" y="5037"/>
                      <a:pt x="19847" y="5099"/>
                      <a:pt x="20107" y="5099"/>
                    </a:cubicBezTo>
                    <a:cubicBezTo>
                      <a:pt x="20508" y="5099"/>
                      <a:pt x="20870" y="4952"/>
                      <a:pt x="21147" y="4709"/>
                    </a:cubicBezTo>
                    <a:cubicBezTo>
                      <a:pt x="21498" y="5077"/>
                      <a:pt x="21995" y="5308"/>
                      <a:pt x="22543" y="5308"/>
                    </a:cubicBezTo>
                    <a:cubicBezTo>
                      <a:pt x="22916" y="5308"/>
                      <a:pt x="23261" y="5201"/>
                      <a:pt x="23555" y="5026"/>
                    </a:cubicBezTo>
                    <a:lnTo>
                      <a:pt x="23555" y="1"/>
                    </a:ln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04;p26">
                <a:extLst>
                  <a:ext uri="{FF2B5EF4-FFF2-40B4-BE49-F238E27FC236}">
                    <a16:creationId xmlns:a16="http://schemas.microsoft.com/office/drawing/2014/main" id="{2CB33BB6-D382-7570-1A8D-01B51EB63C09}"/>
                  </a:ext>
                </a:extLst>
              </p:cNvPr>
              <p:cNvSpPr/>
              <p:nvPr/>
            </p:nvSpPr>
            <p:spPr>
              <a:xfrm>
                <a:off x="1395805" y="2264645"/>
                <a:ext cx="420501" cy="319493"/>
              </a:xfrm>
              <a:custGeom>
                <a:avLst/>
                <a:gdLst/>
                <a:ahLst/>
                <a:cxnLst/>
                <a:rect l="l" t="t" r="r" b="b"/>
                <a:pathLst>
                  <a:path w="7886" h="5992" extrusionOk="0">
                    <a:moveTo>
                      <a:pt x="2968" y="0"/>
                    </a:moveTo>
                    <a:cubicBezTo>
                      <a:pt x="2713" y="0"/>
                      <a:pt x="2504" y="198"/>
                      <a:pt x="2476" y="447"/>
                    </a:cubicBezTo>
                    <a:cubicBezTo>
                      <a:pt x="2177" y="497"/>
                      <a:pt x="1928" y="695"/>
                      <a:pt x="1815" y="972"/>
                    </a:cubicBezTo>
                    <a:cubicBezTo>
                      <a:pt x="1792" y="967"/>
                      <a:pt x="1770" y="961"/>
                      <a:pt x="1747" y="961"/>
                    </a:cubicBezTo>
                    <a:cubicBezTo>
                      <a:pt x="1589" y="961"/>
                      <a:pt x="1459" y="1091"/>
                      <a:pt x="1459" y="1255"/>
                    </a:cubicBezTo>
                    <a:cubicBezTo>
                      <a:pt x="1459" y="1294"/>
                      <a:pt x="1464" y="1334"/>
                      <a:pt x="1481" y="1368"/>
                    </a:cubicBezTo>
                    <a:cubicBezTo>
                      <a:pt x="848" y="1532"/>
                      <a:pt x="385" y="2103"/>
                      <a:pt x="385" y="2787"/>
                    </a:cubicBezTo>
                    <a:cubicBezTo>
                      <a:pt x="385" y="2917"/>
                      <a:pt x="402" y="3041"/>
                      <a:pt x="436" y="3165"/>
                    </a:cubicBezTo>
                    <a:cubicBezTo>
                      <a:pt x="175" y="3290"/>
                      <a:pt x="0" y="3556"/>
                      <a:pt x="0" y="3861"/>
                    </a:cubicBezTo>
                    <a:cubicBezTo>
                      <a:pt x="0" y="4256"/>
                      <a:pt x="289" y="4579"/>
                      <a:pt x="667" y="4635"/>
                    </a:cubicBezTo>
                    <a:cubicBezTo>
                      <a:pt x="662" y="4692"/>
                      <a:pt x="656" y="4754"/>
                      <a:pt x="656" y="4810"/>
                    </a:cubicBezTo>
                    <a:cubicBezTo>
                      <a:pt x="656" y="5460"/>
                      <a:pt x="1182" y="5992"/>
                      <a:pt x="1832" y="5992"/>
                    </a:cubicBezTo>
                    <a:cubicBezTo>
                      <a:pt x="2261" y="5992"/>
                      <a:pt x="2634" y="5760"/>
                      <a:pt x="2844" y="5415"/>
                    </a:cubicBezTo>
                    <a:cubicBezTo>
                      <a:pt x="2894" y="5466"/>
                      <a:pt x="2968" y="5500"/>
                      <a:pt x="3053" y="5500"/>
                    </a:cubicBezTo>
                    <a:cubicBezTo>
                      <a:pt x="3211" y="5500"/>
                      <a:pt x="3341" y="5370"/>
                      <a:pt x="3341" y="5212"/>
                    </a:cubicBezTo>
                    <a:cubicBezTo>
                      <a:pt x="3341" y="5161"/>
                      <a:pt x="3324" y="5116"/>
                      <a:pt x="3301" y="5076"/>
                    </a:cubicBezTo>
                    <a:cubicBezTo>
                      <a:pt x="3607" y="5031"/>
                      <a:pt x="3855" y="4816"/>
                      <a:pt x="3940" y="4528"/>
                    </a:cubicBezTo>
                    <a:cubicBezTo>
                      <a:pt x="4031" y="4816"/>
                      <a:pt x="4279" y="5031"/>
                      <a:pt x="4579" y="5076"/>
                    </a:cubicBezTo>
                    <a:cubicBezTo>
                      <a:pt x="4556" y="5116"/>
                      <a:pt x="4545" y="5161"/>
                      <a:pt x="4545" y="5212"/>
                    </a:cubicBezTo>
                    <a:cubicBezTo>
                      <a:pt x="4545" y="5370"/>
                      <a:pt x="4675" y="5500"/>
                      <a:pt x="4833" y="5500"/>
                    </a:cubicBezTo>
                    <a:cubicBezTo>
                      <a:pt x="4918" y="5500"/>
                      <a:pt x="4991" y="5466"/>
                      <a:pt x="5042" y="5415"/>
                    </a:cubicBezTo>
                    <a:cubicBezTo>
                      <a:pt x="5246" y="5760"/>
                      <a:pt x="5625" y="5992"/>
                      <a:pt x="6054" y="5992"/>
                    </a:cubicBezTo>
                    <a:cubicBezTo>
                      <a:pt x="6704" y="5992"/>
                      <a:pt x="7230" y="5460"/>
                      <a:pt x="7230" y="4810"/>
                    </a:cubicBezTo>
                    <a:cubicBezTo>
                      <a:pt x="7230" y="4754"/>
                      <a:pt x="7224" y="4692"/>
                      <a:pt x="7219" y="4635"/>
                    </a:cubicBezTo>
                    <a:cubicBezTo>
                      <a:pt x="7597" y="4579"/>
                      <a:pt x="7886" y="4256"/>
                      <a:pt x="7886" y="3861"/>
                    </a:cubicBezTo>
                    <a:cubicBezTo>
                      <a:pt x="7886" y="3556"/>
                      <a:pt x="7710" y="3290"/>
                      <a:pt x="7450" y="3165"/>
                    </a:cubicBezTo>
                    <a:cubicBezTo>
                      <a:pt x="7484" y="3041"/>
                      <a:pt x="7501" y="2917"/>
                      <a:pt x="7501" y="2787"/>
                    </a:cubicBezTo>
                    <a:cubicBezTo>
                      <a:pt x="7501" y="2103"/>
                      <a:pt x="7038" y="1532"/>
                      <a:pt x="6405" y="1368"/>
                    </a:cubicBezTo>
                    <a:cubicBezTo>
                      <a:pt x="6422" y="1334"/>
                      <a:pt x="6427" y="1294"/>
                      <a:pt x="6427" y="1255"/>
                    </a:cubicBezTo>
                    <a:cubicBezTo>
                      <a:pt x="6427" y="1091"/>
                      <a:pt x="6297" y="961"/>
                      <a:pt x="6139" y="961"/>
                    </a:cubicBezTo>
                    <a:cubicBezTo>
                      <a:pt x="6116" y="961"/>
                      <a:pt x="6094" y="967"/>
                      <a:pt x="6071" y="972"/>
                    </a:cubicBezTo>
                    <a:cubicBezTo>
                      <a:pt x="5958" y="695"/>
                      <a:pt x="5709" y="497"/>
                      <a:pt x="5410" y="447"/>
                    </a:cubicBezTo>
                    <a:cubicBezTo>
                      <a:pt x="5382" y="198"/>
                      <a:pt x="5172" y="0"/>
                      <a:pt x="4912" y="0"/>
                    </a:cubicBezTo>
                    <a:cubicBezTo>
                      <a:pt x="4799" y="0"/>
                      <a:pt x="4698" y="40"/>
                      <a:pt x="4613" y="102"/>
                    </a:cubicBezTo>
                    <a:cubicBezTo>
                      <a:pt x="4488" y="40"/>
                      <a:pt x="4341" y="0"/>
                      <a:pt x="4189" y="0"/>
                    </a:cubicBezTo>
                    <a:cubicBezTo>
                      <a:pt x="4104" y="0"/>
                      <a:pt x="4019" y="17"/>
                      <a:pt x="3940" y="34"/>
                    </a:cubicBezTo>
                    <a:cubicBezTo>
                      <a:pt x="3861" y="17"/>
                      <a:pt x="3782" y="0"/>
                      <a:pt x="3697" y="0"/>
                    </a:cubicBezTo>
                    <a:cubicBezTo>
                      <a:pt x="3544" y="0"/>
                      <a:pt x="3397" y="40"/>
                      <a:pt x="3267" y="102"/>
                    </a:cubicBezTo>
                    <a:cubicBezTo>
                      <a:pt x="3188" y="40"/>
                      <a:pt x="3081" y="0"/>
                      <a:pt x="2968" y="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05;p26">
                <a:extLst>
                  <a:ext uri="{FF2B5EF4-FFF2-40B4-BE49-F238E27FC236}">
                    <a16:creationId xmlns:a16="http://schemas.microsoft.com/office/drawing/2014/main" id="{596860D1-DC84-A020-4E76-C6FEE62907E2}"/>
                  </a:ext>
                </a:extLst>
              </p:cNvPr>
              <p:cNvSpPr/>
              <p:nvPr/>
            </p:nvSpPr>
            <p:spPr>
              <a:xfrm>
                <a:off x="1440114" y="2342065"/>
                <a:ext cx="318922" cy="469323"/>
              </a:xfrm>
              <a:custGeom>
                <a:avLst/>
                <a:gdLst/>
                <a:ahLst/>
                <a:cxnLst/>
                <a:rect l="l" t="t" r="r" b="b"/>
                <a:pathLst>
                  <a:path w="5981" h="8802" extrusionOk="0">
                    <a:moveTo>
                      <a:pt x="3448" y="1"/>
                    </a:moveTo>
                    <a:cubicBezTo>
                      <a:pt x="3448" y="1"/>
                      <a:pt x="3380" y="577"/>
                      <a:pt x="3392" y="753"/>
                    </a:cubicBezTo>
                    <a:cubicBezTo>
                      <a:pt x="3403" y="922"/>
                      <a:pt x="3166" y="1312"/>
                      <a:pt x="3075" y="1323"/>
                    </a:cubicBezTo>
                    <a:cubicBezTo>
                      <a:pt x="3073" y="1324"/>
                      <a:pt x="3071" y="1324"/>
                      <a:pt x="3068" y="1324"/>
                    </a:cubicBezTo>
                    <a:cubicBezTo>
                      <a:pt x="2975" y="1324"/>
                      <a:pt x="2889" y="1106"/>
                      <a:pt x="2889" y="979"/>
                    </a:cubicBezTo>
                    <a:cubicBezTo>
                      <a:pt x="2889" y="843"/>
                      <a:pt x="2781" y="459"/>
                      <a:pt x="2781" y="459"/>
                    </a:cubicBezTo>
                    <a:lnTo>
                      <a:pt x="2781" y="459"/>
                    </a:lnTo>
                    <a:cubicBezTo>
                      <a:pt x="2781" y="459"/>
                      <a:pt x="2663" y="860"/>
                      <a:pt x="2832" y="1403"/>
                    </a:cubicBezTo>
                    <a:cubicBezTo>
                      <a:pt x="2883" y="1567"/>
                      <a:pt x="2911" y="1962"/>
                      <a:pt x="2923" y="2443"/>
                    </a:cubicBezTo>
                    <a:lnTo>
                      <a:pt x="2109" y="2296"/>
                    </a:lnTo>
                    <a:lnTo>
                      <a:pt x="1894" y="1521"/>
                    </a:lnTo>
                    <a:lnTo>
                      <a:pt x="1894" y="1510"/>
                    </a:lnTo>
                    <a:cubicBezTo>
                      <a:pt x="1888" y="1504"/>
                      <a:pt x="1888" y="1493"/>
                      <a:pt x="1882" y="1487"/>
                    </a:cubicBezTo>
                    <a:lnTo>
                      <a:pt x="1385" y="826"/>
                    </a:lnTo>
                    <a:lnTo>
                      <a:pt x="1515" y="266"/>
                    </a:lnTo>
                    <a:lnTo>
                      <a:pt x="1306" y="820"/>
                    </a:lnTo>
                    <a:cubicBezTo>
                      <a:pt x="1300" y="832"/>
                      <a:pt x="1300" y="843"/>
                      <a:pt x="1306" y="849"/>
                    </a:cubicBezTo>
                    <a:lnTo>
                      <a:pt x="1306" y="854"/>
                    </a:lnTo>
                    <a:lnTo>
                      <a:pt x="1713" y="1572"/>
                    </a:lnTo>
                    <a:lnTo>
                      <a:pt x="1719" y="1634"/>
                    </a:lnTo>
                    <a:lnTo>
                      <a:pt x="1719" y="1634"/>
                    </a:lnTo>
                    <a:lnTo>
                      <a:pt x="1368" y="1470"/>
                    </a:lnTo>
                    <a:lnTo>
                      <a:pt x="1351" y="1465"/>
                    </a:lnTo>
                    <a:cubicBezTo>
                      <a:pt x="1339" y="1460"/>
                      <a:pt x="1327" y="1457"/>
                      <a:pt x="1314" y="1457"/>
                    </a:cubicBezTo>
                    <a:cubicBezTo>
                      <a:pt x="1296" y="1457"/>
                      <a:pt x="1277" y="1463"/>
                      <a:pt x="1261" y="1476"/>
                    </a:cubicBezTo>
                    <a:lnTo>
                      <a:pt x="1153" y="1555"/>
                    </a:lnTo>
                    <a:lnTo>
                      <a:pt x="792" y="1148"/>
                    </a:lnTo>
                    <a:lnTo>
                      <a:pt x="916" y="707"/>
                    </a:lnTo>
                    <a:lnTo>
                      <a:pt x="701" y="1143"/>
                    </a:lnTo>
                    <a:cubicBezTo>
                      <a:pt x="695" y="1154"/>
                      <a:pt x="695" y="1171"/>
                      <a:pt x="707" y="1182"/>
                    </a:cubicBezTo>
                    <a:lnTo>
                      <a:pt x="707" y="1188"/>
                    </a:lnTo>
                    <a:lnTo>
                      <a:pt x="1074" y="1719"/>
                    </a:lnTo>
                    <a:cubicBezTo>
                      <a:pt x="1090" y="1743"/>
                      <a:pt x="1116" y="1755"/>
                      <a:pt x="1142" y="1755"/>
                    </a:cubicBezTo>
                    <a:cubicBezTo>
                      <a:pt x="1154" y="1755"/>
                      <a:pt x="1165" y="1753"/>
                      <a:pt x="1176" y="1747"/>
                    </a:cubicBezTo>
                    <a:lnTo>
                      <a:pt x="1187" y="1742"/>
                    </a:lnTo>
                    <a:lnTo>
                      <a:pt x="1312" y="1674"/>
                    </a:lnTo>
                    <a:lnTo>
                      <a:pt x="1769" y="2007"/>
                    </a:lnTo>
                    <a:lnTo>
                      <a:pt x="1832" y="2465"/>
                    </a:lnTo>
                    <a:cubicBezTo>
                      <a:pt x="1843" y="2516"/>
                      <a:pt x="1877" y="2561"/>
                      <a:pt x="1928" y="2578"/>
                    </a:cubicBezTo>
                    <a:lnTo>
                      <a:pt x="1950" y="2584"/>
                    </a:lnTo>
                    <a:lnTo>
                      <a:pt x="2923" y="2895"/>
                    </a:lnTo>
                    <a:cubicBezTo>
                      <a:pt x="2923" y="3059"/>
                      <a:pt x="2923" y="3223"/>
                      <a:pt x="2917" y="3392"/>
                    </a:cubicBezTo>
                    <a:lnTo>
                      <a:pt x="2273" y="3856"/>
                    </a:lnTo>
                    <a:lnTo>
                      <a:pt x="1312" y="3771"/>
                    </a:lnTo>
                    <a:lnTo>
                      <a:pt x="662" y="3409"/>
                    </a:lnTo>
                    <a:lnTo>
                      <a:pt x="673" y="2646"/>
                    </a:lnTo>
                    <a:lnTo>
                      <a:pt x="825" y="1934"/>
                    </a:lnTo>
                    <a:lnTo>
                      <a:pt x="599" y="2561"/>
                    </a:lnTo>
                    <a:lnTo>
                      <a:pt x="102" y="2567"/>
                    </a:lnTo>
                    <a:lnTo>
                      <a:pt x="204" y="1821"/>
                    </a:lnTo>
                    <a:lnTo>
                      <a:pt x="6" y="2607"/>
                    </a:lnTo>
                    <a:cubicBezTo>
                      <a:pt x="6" y="2612"/>
                      <a:pt x="6" y="2612"/>
                      <a:pt x="6" y="2612"/>
                    </a:cubicBezTo>
                    <a:cubicBezTo>
                      <a:pt x="0" y="2641"/>
                      <a:pt x="17" y="2657"/>
                      <a:pt x="45" y="2663"/>
                    </a:cubicBezTo>
                    <a:lnTo>
                      <a:pt x="51" y="2663"/>
                    </a:lnTo>
                    <a:lnTo>
                      <a:pt x="565" y="2714"/>
                    </a:lnTo>
                    <a:lnTo>
                      <a:pt x="458" y="3460"/>
                    </a:lnTo>
                    <a:cubicBezTo>
                      <a:pt x="452" y="3494"/>
                      <a:pt x="464" y="3528"/>
                      <a:pt x="492" y="3551"/>
                    </a:cubicBezTo>
                    <a:lnTo>
                      <a:pt x="503" y="3556"/>
                    </a:lnTo>
                    <a:lnTo>
                      <a:pt x="1182" y="4054"/>
                    </a:lnTo>
                    <a:cubicBezTo>
                      <a:pt x="1193" y="4059"/>
                      <a:pt x="1204" y="4065"/>
                      <a:pt x="1215" y="4071"/>
                    </a:cubicBezTo>
                    <a:lnTo>
                      <a:pt x="1238" y="4076"/>
                    </a:lnTo>
                    <a:lnTo>
                      <a:pt x="2295" y="4353"/>
                    </a:lnTo>
                    <a:cubicBezTo>
                      <a:pt x="2310" y="4357"/>
                      <a:pt x="2326" y="4359"/>
                      <a:pt x="2342" y="4359"/>
                    </a:cubicBezTo>
                    <a:cubicBezTo>
                      <a:pt x="2373" y="4359"/>
                      <a:pt x="2404" y="4351"/>
                      <a:pt x="2431" y="4336"/>
                    </a:cubicBezTo>
                    <a:lnTo>
                      <a:pt x="2465" y="4319"/>
                    </a:lnTo>
                    <a:lnTo>
                      <a:pt x="2900" y="4099"/>
                    </a:lnTo>
                    <a:lnTo>
                      <a:pt x="2900" y="4099"/>
                    </a:lnTo>
                    <a:cubicBezTo>
                      <a:pt x="2872" y="4738"/>
                      <a:pt x="2832" y="5280"/>
                      <a:pt x="2793" y="5444"/>
                    </a:cubicBezTo>
                    <a:cubicBezTo>
                      <a:pt x="2685" y="5885"/>
                      <a:pt x="2606" y="8350"/>
                      <a:pt x="2606" y="8350"/>
                    </a:cubicBezTo>
                    <a:lnTo>
                      <a:pt x="2340" y="8615"/>
                    </a:lnTo>
                    <a:lnTo>
                      <a:pt x="2900" y="8519"/>
                    </a:lnTo>
                    <a:lnTo>
                      <a:pt x="2804" y="8802"/>
                    </a:lnTo>
                    <a:lnTo>
                      <a:pt x="2804" y="8802"/>
                    </a:lnTo>
                    <a:lnTo>
                      <a:pt x="3465" y="8576"/>
                    </a:lnTo>
                    <a:cubicBezTo>
                      <a:pt x="3584" y="8668"/>
                      <a:pt x="3843" y="8678"/>
                      <a:pt x="3952" y="8678"/>
                    </a:cubicBezTo>
                    <a:cubicBezTo>
                      <a:pt x="3983" y="8678"/>
                      <a:pt x="4002" y="8677"/>
                      <a:pt x="4002" y="8677"/>
                    </a:cubicBezTo>
                    <a:lnTo>
                      <a:pt x="3804" y="8400"/>
                    </a:lnTo>
                    <a:cubicBezTo>
                      <a:pt x="3804" y="6716"/>
                      <a:pt x="3686" y="4930"/>
                      <a:pt x="3590" y="3737"/>
                    </a:cubicBezTo>
                    <a:lnTo>
                      <a:pt x="4528" y="3658"/>
                    </a:lnTo>
                    <a:lnTo>
                      <a:pt x="4562" y="3652"/>
                    </a:lnTo>
                    <a:cubicBezTo>
                      <a:pt x="4618" y="3647"/>
                      <a:pt x="4675" y="3613"/>
                      <a:pt x="4703" y="3556"/>
                    </a:cubicBezTo>
                    <a:lnTo>
                      <a:pt x="5144" y="2725"/>
                    </a:lnTo>
                    <a:lnTo>
                      <a:pt x="5557" y="2426"/>
                    </a:lnTo>
                    <a:lnTo>
                      <a:pt x="5924" y="2414"/>
                    </a:lnTo>
                    <a:lnTo>
                      <a:pt x="5941" y="2414"/>
                    </a:lnTo>
                    <a:cubicBezTo>
                      <a:pt x="5964" y="2409"/>
                      <a:pt x="5981" y="2380"/>
                      <a:pt x="5975" y="2358"/>
                    </a:cubicBezTo>
                    <a:lnTo>
                      <a:pt x="5834" y="1747"/>
                    </a:lnTo>
                    <a:lnTo>
                      <a:pt x="5873" y="2307"/>
                    </a:lnTo>
                    <a:lnTo>
                      <a:pt x="5596" y="2273"/>
                    </a:lnTo>
                    <a:lnTo>
                      <a:pt x="5427" y="1420"/>
                    </a:lnTo>
                    <a:lnTo>
                      <a:pt x="5449" y="2296"/>
                    </a:lnTo>
                    <a:lnTo>
                      <a:pt x="4974" y="2527"/>
                    </a:lnTo>
                    <a:cubicBezTo>
                      <a:pt x="4963" y="2533"/>
                      <a:pt x="4958" y="2544"/>
                      <a:pt x="4946" y="2550"/>
                    </a:cubicBezTo>
                    <a:lnTo>
                      <a:pt x="4935" y="2573"/>
                    </a:lnTo>
                    <a:lnTo>
                      <a:pt x="4873" y="2652"/>
                    </a:lnTo>
                    <a:lnTo>
                      <a:pt x="4353" y="2397"/>
                    </a:lnTo>
                    <a:lnTo>
                      <a:pt x="4500" y="1883"/>
                    </a:lnTo>
                    <a:lnTo>
                      <a:pt x="4206" y="2409"/>
                    </a:lnTo>
                    <a:cubicBezTo>
                      <a:pt x="4194" y="2431"/>
                      <a:pt x="4194" y="2465"/>
                      <a:pt x="4217" y="2482"/>
                    </a:cubicBezTo>
                    <a:lnTo>
                      <a:pt x="4234" y="2494"/>
                    </a:lnTo>
                    <a:lnTo>
                      <a:pt x="4697" y="2878"/>
                    </a:lnTo>
                    <a:lnTo>
                      <a:pt x="4426" y="3223"/>
                    </a:lnTo>
                    <a:lnTo>
                      <a:pt x="3544" y="3149"/>
                    </a:lnTo>
                    <a:cubicBezTo>
                      <a:pt x="3510" y="2799"/>
                      <a:pt x="3488" y="2544"/>
                      <a:pt x="3477" y="2426"/>
                    </a:cubicBezTo>
                    <a:cubicBezTo>
                      <a:pt x="3426" y="1923"/>
                      <a:pt x="3533" y="1148"/>
                      <a:pt x="3607" y="837"/>
                    </a:cubicBezTo>
                    <a:cubicBezTo>
                      <a:pt x="3680" y="526"/>
                      <a:pt x="3448" y="1"/>
                      <a:pt x="3448" y="1"/>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06;p26">
                <a:extLst>
                  <a:ext uri="{FF2B5EF4-FFF2-40B4-BE49-F238E27FC236}">
                    <a16:creationId xmlns:a16="http://schemas.microsoft.com/office/drawing/2014/main" id="{D50C0C1D-7B0B-76B8-11A2-ECC445F9EA04}"/>
                  </a:ext>
                </a:extLst>
              </p:cNvPr>
              <p:cNvSpPr/>
              <p:nvPr/>
            </p:nvSpPr>
            <p:spPr>
              <a:xfrm>
                <a:off x="1938284" y="2264325"/>
                <a:ext cx="420555" cy="319227"/>
              </a:xfrm>
              <a:custGeom>
                <a:avLst/>
                <a:gdLst/>
                <a:ahLst/>
                <a:cxnLst/>
                <a:rect l="l" t="t" r="r" b="b"/>
                <a:pathLst>
                  <a:path w="7887" h="5987" extrusionOk="0">
                    <a:moveTo>
                      <a:pt x="2974" y="0"/>
                    </a:moveTo>
                    <a:cubicBezTo>
                      <a:pt x="2714" y="0"/>
                      <a:pt x="2505" y="193"/>
                      <a:pt x="2477" y="441"/>
                    </a:cubicBezTo>
                    <a:cubicBezTo>
                      <a:pt x="2177" y="492"/>
                      <a:pt x="1928" y="696"/>
                      <a:pt x="1815" y="967"/>
                    </a:cubicBezTo>
                    <a:cubicBezTo>
                      <a:pt x="1793" y="961"/>
                      <a:pt x="1770" y="961"/>
                      <a:pt x="1748" y="961"/>
                    </a:cubicBezTo>
                    <a:cubicBezTo>
                      <a:pt x="1589" y="961"/>
                      <a:pt x="1459" y="1091"/>
                      <a:pt x="1459" y="1250"/>
                    </a:cubicBezTo>
                    <a:cubicBezTo>
                      <a:pt x="1459" y="1289"/>
                      <a:pt x="1465" y="1329"/>
                      <a:pt x="1482" y="1363"/>
                    </a:cubicBezTo>
                    <a:cubicBezTo>
                      <a:pt x="849" y="1527"/>
                      <a:pt x="385" y="2098"/>
                      <a:pt x="385" y="2781"/>
                    </a:cubicBezTo>
                    <a:cubicBezTo>
                      <a:pt x="385" y="2911"/>
                      <a:pt x="402" y="3041"/>
                      <a:pt x="436" y="3160"/>
                    </a:cubicBezTo>
                    <a:cubicBezTo>
                      <a:pt x="176" y="3285"/>
                      <a:pt x="1" y="3550"/>
                      <a:pt x="1" y="3861"/>
                    </a:cubicBezTo>
                    <a:cubicBezTo>
                      <a:pt x="1" y="4251"/>
                      <a:pt x="289" y="4579"/>
                      <a:pt x="668" y="4630"/>
                    </a:cubicBezTo>
                    <a:cubicBezTo>
                      <a:pt x="662" y="4686"/>
                      <a:pt x="657" y="4749"/>
                      <a:pt x="657" y="4811"/>
                    </a:cubicBezTo>
                    <a:cubicBezTo>
                      <a:pt x="657" y="5461"/>
                      <a:pt x="1182" y="5986"/>
                      <a:pt x="1832" y="5986"/>
                    </a:cubicBezTo>
                    <a:cubicBezTo>
                      <a:pt x="2262" y="5986"/>
                      <a:pt x="2641" y="5755"/>
                      <a:pt x="2844" y="5410"/>
                    </a:cubicBezTo>
                    <a:cubicBezTo>
                      <a:pt x="2895" y="5466"/>
                      <a:pt x="2969" y="5500"/>
                      <a:pt x="3053" y="5500"/>
                    </a:cubicBezTo>
                    <a:cubicBezTo>
                      <a:pt x="3212" y="5500"/>
                      <a:pt x="3342" y="5370"/>
                      <a:pt x="3342" y="5206"/>
                    </a:cubicBezTo>
                    <a:cubicBezTo>
                      <a:pt x="3342" y="5156"/>
                      <a:pt x="3330" y="5110"/>
                      <a:pt x="3308" y="5071"/>
                    </a:cubicBezTo>
                    <a:cubicBezTo>
                      <a:pt x="3607" y="5026"/>
                      <a:pt x="3856" y="4811"/>
                      <a:pt x="3946" y="4522"/>
                    </a:cubicBezTo>
                    <a:cubicBezTo>
                      <a:pt x="4031" y="4811"/>
                      <a:pt x="4280" y="5026"/>
                      <a:pt x="4585" y="5071"/>
                    </a:cubicBezTo>
                    <a:cubicBezTo>
                      <a:pt x="4563" y="5110"/>
                      <a:pt x="4546" y="5156"/>
                      <a:pt x="4546" y="5206"/>
                    </a:cubicBezTo>
                    <a:cubicBezTo>
                      <a:pt x="4546" y="5370"/>
                      <a:pt x="4676" y="5500"/>
                      <a:pt x="4834" y="5500"/>
                    </a:cubicBezTo>
                    <a:cubicBezTo>
                      <a:pt x="4919" y="5500"/>
                      <a:pt x="4992" y="5466"/>
                      <a:pt x="5043" y="5410"/>
                    </a:cubicBezTo>
                    <a:cubicBezTo>
                      <a:pt x="5252" y="5755"/>
                      <a:pt x="5625" y="5986"/>
                      <a:pt x="6055" y="5986"/>
                    </a:cubicBezTo>
                    <a:cubicBezTo>
                      <a:pt x="6705" y="5986"/>
                      <a:pt x="7231" y="5461"/>
                      <a:pt x="7231" y="4811"/>
                    </a:cubicBezTo>
                    <a:cubicBezTo>
                      <a:pt x="7231" y="4749"/>
                      <a:pt x="7225" y="4686"/>
                      <a:pt x="7219" y="4630"/>
                    </a:cubicBezTo>
                    <a:cubicBezTo>
                      <a:pt x="7598" y="4579"/>
                      <a:pt x="7886" y="4251"/>
                      <a:pt x="7886" y="3861"/>
                    </a:cubicBezTo>
                    <a:cubicBezTo>
                      <a:pt x="7886" y="3550"/>
                      <a:pt x="7711" y="3285"/>
                      <a:pt x="7451" y="3160"/>
                    </a:cubicBezTo>
                    <a:cubicBezTo>
                      <a:pt x="7485" y="3041"/>
                      <a:pt x="7502" y="2911"/>
                      <a:pt x="7502" y="2781"/>
                    </a:cubicBezTo>
                    <a:cubicBezTo>
                      <a:pt x="7502" y="2098"/>
                      <a:pt x="7038" y="1527"/>
                      <a:pt x="6405" y="1363"/>
                    </a:cubicBezTo>
                    <a:cubicBezTo>
                      <a:pt x="6422" y="1329"/>
                      <a:pt x="6428" y="1289"/>
                      <a:pt x="6428" y="1250"/>
                    </a:cubicBezTo>
                    <a:cubicBezTo>
                      <a:pt x="6428" y="1091"/>
                      <a:pt x="6298" y="961"/>
                      <a:pt x="6140" y="961"/>
                    </a:cubicBezTo>
                    <a:cubicBezTo>
                      <a:pt x="6117" y="961"/>
                      <a:pt x="6094" y="961"/>
                      <a:pt x="6072" y="967"/>
                    </a:cubicBezTo>
                    <a:cubicBezTo>
                      <a:pt x="5959" y="696"/>
                      <a:pt x="5710" y="492"/>
                      <a:pt x="5410" y="441"/>
                    </a:cubicBezTo>
                    <a:cubicBezTo>
                      <a:pt x="5382" y="193"/>
                      <a:pt x="5173" y="0"/>
                      <a:pt x="4913" y="0"/>
                    </a:cubicBezTo>
                    <a:cubicBezTo>
                      <a:pt x="4806" y="0"/>
                      <a:pt x="4698" y="34"/>
                      <a:pt x="4619" y="97"/>
                    </a:cubicBezTo>
                    <a:cubicBezTo>
                      <a:pt x="4489" y="34"/>
                      <a:pt x="4342" y="0"/>
                      <a:pt x="4189" y="0"/>
                    </a:cubicBezTo>
                    <a:cubicBezTo>
                      <a:pt x="4105" y="0"/>
                      <a:pt x="4020" y="12"/>
                      <a:pt x="3946" y="29"/>
                    </a:cubicBezTo>
                    <a:cubicBezTo>
                      <a:pt x="3867" y="12"/>
                      <a:pt x="3783" y="0"/>
                      <a:pt x="3698" y="0"/>
                    </a:cubicBezTo>
                    <a:cubicBezTo>
                      <a:pt x="3545" y="0"/>
                      <a:pt x="3398" y="34"/>
                      <a:pt x="3274" y="97"/>
                    </a:cubicBezTo>
                    <a:cubicBezTo>
                      <a:pt x="3189" y="34"/>
                      <a:pt x="3087" y="0"/>
                      <a:pt x="2974" y="0"/>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707;p26">
                <a:extLst>
                  <a:ext uri="{FF2B5EF4-FFF2-40B4-BE49-F238E27FC236}">
                    <a16:creationId xmlns:a16="http://schemas.microsoft.com/office/drawing/2014/main" id="{A3720DFB-A46B-E2EC-31F0-B62BF012509B}"/>
                  </a:ext>
                </a:extLst>
              </p:cNvPr>
              <p:cNvSpPr/>
              <p:nvPr/>
            </p:nvSpPr>
            <p:spPr>
              <a:xfrm>
                <a:off x="1982593" y="2341479"/>
                <a:ext cx="318975" cy="469323"/>
              </a:xfrm>
              <a:custGeom>
                <a:avLst/>
                <a:gdLst/>
                <a:ahLst/>
                <a:cxnLst/>
                <a:rect l="l" t="t" r="r" b="b"/>
                <a:pathLst>
                  <a:path w="5982" h="8802" extrusionOk="0">
                    <a:moveTo>
                      <a:pt x="3455" y="0"/>
                    </a:moveTo>
                    <a:cubicBezTo>
                      <a:pt x="3455" y="0"/>
                      <a:pt x="3381" y="577"/>
                      <a:pt x="3392" y="752"/>
                    </a:cubicBezTo>
                    <a:cubicBezTo>
                      <a:pt x="3409" y="927"/>
                      <a:pt x="3166" y="1312"/>
                      <a:pt x="3076" y="1323"/>
                    </a:cubicBezTo>
                    <a:cubicBezTo>
                      <a:pt x="3072" y="1324"/>
                      <a:pt x="3069" y="1324"/>
                      <a:pt x="3066" y="1324"/>
                    </a:cubicBezTo>
                    <a:cubicBezTo>
                      <a:pt x="2973" y="1324"/>
                      <a:pt x="2889" y="1109"/>
                      <a:pt x="2889" y="978"/>
                    </a:cubicBezTo>
                    <a:cubicBezTo>
                      <a:pt x="2889" y="848"/>
                      <a:pt x="2782" y="458"/>
                      <a:pt x="2782" y="458"/>
                    </a:cubicBezTo>
                    <a:lnTo>
                      <a:pt x="2782" y="458"/>
                    </a:lnTo>
                    <a:cubicBezTo>
                      <a:pt x="2782" y="458"/>
                      <a:pt x="2663" y="860"/>
                      <a:pt x="2833" y="1402"/>
                    </a:cubicBezTo>
                    <a:cubicBezTo>
                      <a:pt x="2889" y="1572"/>
                      <a:pt x="2912" y="1962"/>
                      <a:pt x="2923" y="2442"/>
                    </a:cubicBezTo>
                    <a:lnTo>
                      <a:pt x="2109" y="2301"/>
                    </a:lnTo>
                    <a:lnTo>
                      <a:pt x="1900" y="1521"/>
                    </a:lnTo>
                    <a:lnTo>
                      <a:pt x="1894" y="1510"/>
                    </a:lnTo>
                    <a:cubicBezTo>
                      <a:pt x="1894" y="1504"/>
                      <a:pt x="1889" y="1498"/>
                      <a:pt x="1883" y="1493"/>
                    </a:cubicBezTo>
                    <a:lnTo>
                      <a:pt x="1386" y="826"/>
                    </a:lnTo>
                    <a:lnTo>
                      <a:pt x="1516" y="266"/>
                    </a:lnTo>
                    <a:lnTo>
                      <a:pt x="1307" y="820"/>
                    </a:lnTo>
                    <a:cubicBezTo>
                      <a:pt x="1301" y="831"/>
                      <a:pt x="1301" y="843"/>
                      <a:pt x="1307" y="848"/>
                    </a:cubicBezTo>
                    <a:lnTo>
                      <a:pt x="1312" y="854"/>
                    </a:lnTo>
                    <a:lnTo>
                      <a:pt x="1714" y="1572"/>
                    </a:lnTo>
                    <a:lnTo>
                      <a:pt x="1719" y="1640"/>
                    </a:lnTo>
                    <a:lnTo>
                      <a:pt x="1369" y="1470"/>
                    </a:lnTo>
                    <a:lnTo>
                      <a:pt x="1352" y="1464"/>
                    </a:lnTo>
                    <a:cubicBezTo>
                      <a:pt x="1340" y="1460"/>
                      <a:pt x="1327" y="1457"/>
                      <a:pt x="1315" y="1457"/>
                    </a:cubicBezTo>
                    <a:cubicBezTo>
                      <a:pt x="1297" y="1457"/>
                      <a:pt x="1280" y="1463"/>
                      <a:pt x="1267" y="1476"/>
                    </a:cubicBezTo>
                    <a:lnTo>
                      <a:pt x="1154" y="1555"/>
                    </a:lnTo>
                    <a:lnTo>
                      <a:pt x="792" y="1148"/>
                    </a:lnTo>
                    <a:lnTo>
                      <a:pt x="922" y="707"/>
                    </a:lnTo>
                    <a:lnTo>
                      <a:pt x="702" y="1142"/>
                    </a:lnTo>
                    <a:cubicBezTo>
                      <a:pt x="696" y="1154"/>
                      <a:pt x="702" y="1171"/>
                      <a:pt x="707" y="1182"/>
                    </a:cubicBezTo>
                    <a:lnTo>
                      <a:pt x="713" y="1188"/>
                    </a:lnTo>
                    <a:lnTo>
                      <a:pt x="1075" y="1724"/>
                    </a:lnTo>
                    <a:cubicBezTo>
                      <a:pt x="1089" y="1746"/>
                      <a:pt x="1113" y="1759"/>
                      <a:pt x="1139" y="1759"/>
                    </a:cubicBezTo>
                    <a:cubicBezTo>
                      <a:pt x="1154" y="1759"/>
                      <a:pt x="1168" y="1755"/>
                      <a:pt x="1182" y="1747"/>
                    </a:cubicBezTo>
                    <a:lnTo>
                      <a:pt x="1188" y="1741"/>
                    </a:lnTo>
                    <a:lnTo>
                      <a:pt x="1312" y="1674"/>
                    </a:lnTo>
                    <a:lnTo>
                      <a:pt x="1770" y="2007"/>
                    </a:lnTo>
                    <a:lnTo>
                      <a:pt x="1832" y="2465"/>
                    </a:lnTo>
                    <a:cubicBezTo>
                      <a:pt x="1844" y="2516"/>
                      <a:pt x="1878" y="2561"/>
                      <a:pt x="1928" y="2578"/>
                    </a:cubicBezTo>
                    <a:lnTo>
                      <a:pt x="1951" y="2584"/>
                    </a:lnTo>
                    <a:lnTo>
                      <a:pt x="2929" y="2895"/>
                    </a:lnTo>
                    <a:cubicBezTo>
                      <a:pt x="2923" y="3059"/>
                      <a:pt x="2923" y="3222"/>
                      <a:pt x="2923" y="3392"/>
                    </a:cubicBezTo>
                    <a:lnTo>
                      <a:pt x="2273" y="3861"/>
                    </a:lnTo>
                    <a:lnTo>
                      <a:pt x="1318" y="3771"/>
                    </a:lnTo>
                    <a:lnTo>
                      <a:pt x="668" y="3409"/>
                    </a:lnTo>
                    <a:lnTo>
                      <a:pt x="674" y="2646"/>
                    </a:lnTo>
                    <a:lnTo>
                      <a:pt x="826" y="1934"/>
                    </a:lnTo>
                    <a:lnTo>
                      <a:pt x="600" y="2561"/>
                    </a:lnTo>
                    <a:lnTo>
                      <a:pt x="108" y="2572"/>
                    </a:lnTo>
                    <a:lnTo>
                      <a:pt x="108" y="2572"/>
                    </a:lnTo>
                    <a:lnTo>
                      <a:pt x="204" y="1821"/>
                    </a:lnTo>
                    <a:lnTo>
                      <a:pt x="7" y="2606"/>
                    </a:lnTo>
                    <a:cubicBezTo>
                      <a:pt x="7" y="2612"/>
                      <a:pt x="7" y="2612"/>
                      <a:pt x="7" y="2618"/>
                    </a:cubicBezTo>
                    <a:cubicBezTo>
                      <a:pt x="1" y="2640"/>
                      <a:pt x="23" y="2663"/>
                      <a:pt x="46" y="2663"/>
                    </a:cubicBezTo>
                    <a:lnTo>
                      <a:pt x="52" y="2663"/>
                    </a:lnTo>
                    <a:lnTo>
                      <a:pt x="566" y="2714"/>
                    </a:lnTo>
                    <a:lnTo>
                      <a:pt x="459" y="3465"/>
                    </a:lnTo>
                    <a:cubicBezTo>
                      <a:pt x="453" y="3494"/>
                      <a:pt x="464" y="3528"/>
                      <a:pt x="493" y="3550"/>
                    </a:cubicBezTo>
                    <a:lnTo>
                      <a:pt x="504" y="3556"/>
                    </a:lnTo>
                    <a:lnTo>
                      <a:pt x="1182" y="4053"/>
                    </a:lnTo>
                    <a:cubicBezTo>
                      <a:pt x="1194" y="4065"/>
                      <a:pt x="1205" y="4070"/>
                      <a:pt x="1216" y="4070"/>
                    </a:cubicBezTo>
                    <a:lnTo>
                      <a:pt x="1244" y="4076"/>
                    </a:lnTo>
                    <a:lnTo>
                      <a:pt x="2301" y="4353"/>
                    </a:lnTo>
                    <a:cubicBezTo>
                      <a:pt x="2315" y="4357"/>
                      <a:pt x="2329" y="4359"/>
                      <a:pt x="2344" y="4359"/>
                    </a:cubicBezTo>
                    <a:cubicBezTo>
                      <a:pt x="2374" y="4359"/>
                      <a:pt x="2407" y="4351"/>
                      <a:pt x="2437" y="4336"/>
                    </a:cubicBezTo>
                    <a:lnTo>
                      <a:pt x="2471" y="4319"/>
                    </a:lnTo>
                    <a:lnTo>
                      <a:pt x="2901" y="4099"/>
                    </a:lnTo>
                    <a:lnTo>
                      <a:pt x="2901" y="4099"/>
                    </a:lnTo>
                    <a:cubicBezTo>
                      <a:pt x="2872" y="4737"/>
                      <a:pt x="2833" y="5280"/>
                      <a:pt x="2793" y="5444"/>
                    </a:cubicBezTo>
                    <a:cubicBezTo>
                      <a:pt x="2686" y="5885"/>
                      <a:pt x="2607" y="8349"/>
                      <a:pt x="2607" y="8349"/>
                    </a:cubicBezTo>
                    <a:lnTo>
                      <a:pt x="2341" y="8615"/>
                    </a:lnTo>
                    <a:lnTo>
                      <a:pt x="2341" y="8615"/>
                    </a:lnTo>
                    <a:lnTo>
                      <a:pt x="2901" y="8519"/>
                    </a:lnTo>
                    <a:lnTo>
                      <a:pt x="2805" y="8802"/>
                    </a:lnTo>
                    <a:lnTo>
                      <a:pt x="2805" y="8802"/>
                    </a:lnTo>
                    <a:lnTo>
                      <a:pt x="3466" y="8575"/>
                    </a:lnTo>
                    <a:cubicBezTo>
                      <a:pt x="3594" y="8675"/>
                      <a:pt x="3886" y="8683"/>
                      <a:pt x="3976" y="8683"/>
                    </a:cubicBezTo>
                    <a:cubicBezTo>
                      <a:pt x="3993" y="8683"/>
                      <a:pt x="4003" y="8683"/>
                      <a:pt x="4003" y="8683"/>
                    </a:cubicBezTo>
                    <a:lnTo>
                      <a:pt x="3805" y="8400"/>
                    </a:lnTo>
                    <a:cubicBezTo>
                      <a:pt x="3805" y="6716"/>
                      <a:pt x="3686" y="4930"/>
                      <a:pt x="3596" y="3737"/>
                    </a:cubicBezTo>
                    <a:lnTo>
                      <a:pt x="4529" y="3658"/>
                    </a:lnTo>
                    <a:lnTo>
                      <a:pt x="4563" y="3652"/>
                    </a:lnTo>
                    <a:cubicBezTo>
                      <a:pt x="4625" y="3646"/>
                      <a:pt x="4676" y="3612"/>
                      <a:pt x="4704" y="3562"/>
                    </a:cubicBezTo>
                    <a:lnTo>
                      <a:pt x="5145" y="2725"/>
                    </a:lnTo>
                    <a:lnTo>
                      <a:pt x="5557" y="2425"/>
                    </a:lnTo>
                    <a:lnTo>
                      <a:pt x="5925" y="2414"/>
                    </a:lnTo>
                    <a:lnTo>
                      <a:pt x="5942" y="2414"/>
                    </a:lnTo>
                    <a:cubicBezTo>
                      <a:pt x="5964" y="2408"/>
                      <a:pt x="5981" y="2380"/>
                      <a:pt x="5976" y="2358"/>
                    </a:cubicBezTo>
                    <a:lnTo>
                      <a:pt x="5834" y="1747"/>
                    </a:lnTo>
                    <a:lnTo>
                      <a:pt x="5874" y="2312"/>
                    </a:lnTo>
                    <a:lnTo>
                      <a:pt x="5597" y="2273"/>
                    </a:lnTo>
                    <a:lnTo>
                      <a:pt x="5427" y="1425"/>
                    </a:lnTo>
                    <a:lnTo>
                      <a:pt x="5450" y="2295"/>
                    </a:lnTo>
                    <a:lnTo>
                      <a:pt x="4975" y="2533"/>
                    </a:lnTo>
                    <a:cubicBezTo>
                      <a:pt x="4969" y="2533"/>
                      <a:pt x="4958" y="2544"/>
                      <a:pt x="4947" y="2555"/>
                    </a:cubicBezTo>
                    <a:lnTo>
                      <a:pt x="4936" y="2572"/>
                    </a:lnTo>
                    <a:lnTo>
                      <a:pt x="4873" y="2652"/>
                    </a:lnTo>
                    <a:lnTo>
                      <a:pt x="4353" y="2397"/>
                    </a:lnTo>
                    <a:lnTo>
                      <a:pt x="4506" y="1883"/>
                    </a:lnTo>
                    <a:lnTo>
                      <a:pt x="4206" y="2408"/>
                    </a:lnTo>
                    <a:cubicBezTo>
                      <a:pt x="4195" y="2431"/>
                      <a:pt x="4201" y="2465"/>
                      <a:pt x="4223" y="2482"/>
                    </a:cubicBezTo>
                    <a:lnTo>
                      <a:pt x="4235" y="2493"/>
                    </a:lnTo>
                    <a:lnTo>
                      <a:pt x="4698" y="2878"/>
                    </a:lnTo>
                    <a:lnTo>
                      <a:pt x="4432" y="3222"/>
                    </a:lnTo>
                    <a:lnTo>
                      <a:pt x="3545" y="3149"/>
                    </a:lnTo>
                    <a:cubicBezTo>
                      <a:pt x="3511" y="2798"/>
                      <a:pt x="3489" y="2550"/>
                      <a:pt x="3477" y="2431"/>
                    </a:cubicBezTo>
                    <a:cubicBezTo>
                      <a:pt x="3432" y="1928"/>
                      <a:pt x="3534" y="1154"/>
                      <a:pt x="3607" y="843"/>
                    </a:cubicBezTo>
                    <a:cubicBezTo>
                      <a:pt x="3681" y="526"/>
                      <a:pt x="3455" y="0"/>
                      <a:pt x="3455" y="0"/>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708;p26">
                <a:extLst>
                  <a:ext uri="{FF2B5EF4-FFF2-40B4-BE49-F238E27FC236}">
                    <a16:creationId xmlns:a16="http://schemas.microsoft.com/office/drawing/2014/main" id="{849F676E-7C9E-BE09-43B8-257429E9702E}"/>
                  </a:ext>
                </a:extLst>
              </p:cNvPr>
              <p:cNvSpPr/>
              <p:nvPr/>
            </p:nvSpPr>
            <p:spPr>
              <a:xfrm>
                <a:off x="1227313" y="2324310"/>
                <a:ext cx="425940" cy="341195"/>
              </a:xfrm>
              <a:custGeom>
                <a:avLst/>
                <a:gdLst/>
                <a:ahLst/>
                <a:cxnLst/>
                <a:rect l="l" t="t" r="r" b="b"/>
                <a:pathLst>
                  <a:path w="7988" h="6399" extrusionOk="0">
                    <a:moveTo>
                      <a:pt x="3369" y="0"/>
                    </a:moveTo>
                    <a:cubicBezTo>
                      <a:pt x="3081" y="0"/>
                      <a:pt x="2838" y="209"/>
                      <a:pt x="2810" y="481"/>
                    </a:cubicBezTo>
                    <a:cubicBezTo>
                      <a:pt x="2471" y="532"/>
                      <a:pt x="2188" y="746"/>
                      <a:pt x="2058" y="1040"/>
                    </a:cubicBezTo>
                    <a:cubicBezTo>
                      <a:pt x="2035" y="1035"/>
                      <a:pt x="2007" y="1029"/>
                      <a:pt x="1985" y="1029"/>
                    </a:cubicBezTo>
                    <a:cubicBezTo>
                      <a:pt x="1804" y="1029"/>
                      <a:pt x="1657" y="1170"/>
                      <a:pt x="1657" y="1340"/>
                    </a:cubicBezTo>
                    <a:cubicBezTo>
                      <a:pt x="1657" y="1385"/>
                      <a:pt x="1662" y="1425"/>
                      <a:pt x="1679" y="1459"/>
                    </a:cubicBezTo>
                    <a:cubicBezTo>
                      <a:pt x="967" y="1640"/>
                      <a:pt x="436" y="2250"/>
                      <a:pt x="436" y="2979"/>
                    </a:cubicBezTo>
                    <a:cubicBezTo>
                      <a:pt x="436" y="3115"/>
                      <a:pt x="458" y="3250"/>
                      <a:pt x="492" y="3381"/>
                    </a:cubicBezTo>
                    <a:cubicBezTo>
                      <a:pt x="204" y="3516"/>
                      <a:pt x="0" y="3799"/>
                      <a:pt x="0" y="4127"/>
                    </a:cubicBezTo>
                    <a:cubicBezTo>
                      <a:pt x="0" y="4551"/>
                      <a:pt x="328" y="4895"/>
                      <a:pt x="758" y="4952"/>
                    </a:cubicBezTo>
                    <a:cubicBezTo>
                      <a:pt x="747" y="5014"/>
                      <a:pt x="741" y="5076"/>
                      <a:pt x="741" y="5144"/>
                    </a:cubicBezTo>
                    <a:cubicBezTo>
                      <a:pt x="741" y="5839"/>
                      <a:pt x="1340" y="6399"/>
                      <a:pt x="2081" y="6399"/>
                    </a:cubicBezTo>
                    <a:cubicBezTo>
                      <a:pt x="2567" y="6399"/>
                      <a:pt x="2991" y="6156"/>
                      <a:pt x="3228" y="5783"/>
                    </a:cubicBezTo>
                    <a:cubicBezTo>
                      <a:pt x="3285" y="5845"/>
                      <a:pt x="3369" y="5879"/>
                      <a:pt x="3460" y="5879"/>
                    </a:cubicBezTo>
                    <a:cubicBezTo>
                      <a:pt x="3646" y="5879"/>
                      <a:pt x="3793" y="5743"/>
                      <a:pt x="3793" y="5568"/>
                    </a:cubicBezTo>
                    <a:cubicBezTo>
                      <a:pt x="3793" y="5517"/>
                      <a:pt x="3776" y="5466"/>
                      <a:pt x="3748" y="5421"/>
                    </a:cubicBezTo>
                    <a:cubicBezTo>
                      <a:pt x="3839" y="5410"/>
                      <a:pt x="3918" y="5387"/>
                      <a:pt x="3997" y="5353"/>
                    </a:cubicBezTo>
                    <a:cubicBezTo>
                      <a:pt x="4070" y="5387"/>
                      <a:pt x="4155" y="5410"/>
                      <a:pt x="4240" y="5421"/>
                    </a:cubicBezTo>
                    <a:cubicBezTo>
                      <a:pt x="4212" y="5466"/>
                      <a:pt x="4200" y="5517"/>
                      <a:pt x="4200" y="5568"/>
                    </a:cubicBezTo>
                    <a:cubicBezTo>
                      <a:pt x="4200" y="5743"/>
                      <a:pt x="4347" y="5879"/>
                      <a:pt x="4528" y="5879"/>
                    </a:cubicBezTo>
                    <a:cubicBezTo>
                      <a:pt x="4619" y="5879"/>
                      <a:pt x="4703" y="5845"/>
                      <a:pt x="4760" y="5783"/>
                    </a:cubicBezTo>
                    <a:cubicBezTo>
                      <a:pt x="4997" y="6156"/>
                      <a:pt x="5421" y="6399"/>
                      <a:pt x="5907" y="6399"/>
                    </a:cubicBezTo>
                    <a:cubicBezTo>
                      <a:pt x="6648" y="6399"/>
                      <a:pt x="7247" y="5839"/>
                      <a:pt x="7247" y="5144"/>
                    </a:cubicBezTo>
                    <a:cubicBezTo>
                      <a:pt x="7247" y="5076"/>
                      <a:pt x="7241" y="5014"/>
                      <a:pt x="7230" y="4952"/>
                    </a:cubicBezTo>
                    <a:cubicBezTo>
                      <a:pt x="7660" y="4895"/>
                      <a:pt x="7988" y="4551"/>
                      <a:pt x="7988" y="4127"/>
                    </a:cubicBezTo>
                    <a:cubicBezTo>
                      <a:pt x="7988" y="3799"/>
                      <a:pt x="7790" y="3516"/>
                      <a:pt x="7496" y="3381"/>
                    </a:cubicBezTo>
                    <a:cubicBezTo>
                      <a:pt x="7530" y="3250"/>
                      <a:pt x="7552" y="3115"/>
                      <a:pt x="7552" y="2979"/>
                    </a:cubicBezTo>
                    <a:cubicBezTo>
                      <a:pt x="7552" y="2250"/>
                      <a:pt x="7027" y="1640"/>
                      <a:pt x="6309" y="1459"/>
                    </a:cubicBezTo>
                    <a:cubicBezTo>
                      <a:pt x="6326" y="1425"/>
                      <a:pt x="6337" y="1385"/>
                      <a:pt x="6337" y="1340"/>
                    </a:cubicBezTo>
                    <a:cubicBezTo>
                      <a:pt x="6337" y="1170"/>
                      <a:pt x="6190" y="1029"/>
                      <a:pt x="6004" y="1029"/>
                    </a:cubicBezTo>
                    <a:cubicBezTo>
                      <a:pt x="5981" y="1029"/>
                      <a:pt x="5953" y="1035"/>
                      <a:pt x="5930" y="1040"/>
                    </a:cubicBezTo>
                    <a:cubicBezTo>
                      <a:pt x="5800" y="746"/>
                      <a:pt x="5517" y="532"/>
                      <a:pt x="5178" y="481"/>
                    </a:cubicBezTo>
                    <a:cubicBezTo>
                      <a:pt x="5150" y="209"/>
                      <a:pt x="4907" y="0"/>
                      <a:pt x="4619" y="0"/>
                    </a:cubicBezTo>
                    <a:cubicBezTo>
                      <a:pt x="4556" y="0"/>
                      <a:pt x="4494" y="12"/>
                      <a:pt x="4443" y="29"/>
                    </a:cubicBezTo>
                    <a:cubicBezTo>
                      <a:pt x="4364" y="12"/>
                      <a:pt x="4279" y="0"/>
                      <a:pt x="4195" y="0"/>
                    </a:cubicBezTo>
                    <a:cubicBezTo>
                      <a:pt x="4127" y="0"/>
                      <a:pt x="4059" y="12"/>
                      <a:pt x="3997" y="23"/>
                    </a:cubicBezTo>
                    <a:cubicBezTo>
                      <a:pt x="3929" y="12"/>
                      <a:pt x="3861" y="0"/>
                      <a:pt x="3793" y="0"/>
                    </a:cubicBezTo>
                    <a:cubicBezTo>
                      <a:pt x="3709" y="0"/>
                      <a:pt x="3629" y="12"/>
                      <a:pt x="3550" y="29"/>
                    </a:cubicBezTo>
                    <a:cubicBezTo>
                      <a:pt x="3494" y="12"/>
                      <a:pt x="3432" y="0"/>
                      <a:pt x="3369" y="0"/>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709;p26">
                <a:extLst>
                  <a:ext uri="{FF2B5EF4-FFF2-40B4-BE49-F238E27FC236}">
                    <a16:creationId xmlns:a16="http://schemas.microsoft.com/office/drawing/2014/main" id="{65D861DD-9A0E-4A6C-4F48-58E59447EA83}"/>
                  </a:ext>
                </a:extLst>
              </p:cNvPr>
              <p:cNvSpPr/>
              <p:nvPr/>
            </p:nvSpPr>
            <p:spPr>
              <a:xfrm>
                <a:off x="1274022" y="2406902"/>
                <a:ext cx="340677" cy="501528"/>
              </a:xfrm>
              <a:custGeom>
                <a:avLst/>
                <a:gdLst/>
                <a:ahLst/>
                <a:cxnLst/>
                <a:rect l="l" t="t" r="r" b="b"/>
                <a:pathLst>
                  <a:path w="6389" h="9406" extrusionOk="0">
                    <a:moveTo>
                      <a:pt x="3686" y="0"/>
                    </a:moveTo>
                    <a:cubicBezTo>
                      <a:pt x="3686" y="0"/>
                      <a:pt x="3607" y="622"/>
                      <a:pt x="3624" y="808"/>
                    </a:cubicBezTo>
                    <a:cubicBezTo>
                      <a:pt x="3635" y="989"/>
                      <a:pt x="3381" y="1402"/>
                      <a:pt x="3279" y="1419"/>
                    </a:cubicBezTo>
                    <a:cubicBezTo>
                      <a:pt x="3277" y="1419"/>
                      <a:pt x="3275" y="1419"/>
                      <a:pt x="3273" y="1419"/>
                    </a:cubicBezTo>
                    <a:cubicBezTo>
                      <a:pt x="3178" y="1419"/>
                      <a:pt x="3081" y="1184"/>
                      <a:pt x="3081" y="1046"/>
                    </a:cubicBezTo>
                    <a:cubicBezTo>
                      <a:pt x="3081" y="904"/>
                      <a:pt x="2968" y="492"/>
                      <a:pt x="2968" y="492"/>
                    </a:cubicBezTo>
                    <a:lnTo>
                      <a:pt x="2968" y="492"/>
                    </a:lnTo>
                    <a:cubicBezTo>
                      <a:pt x="2968" y="492"/>
                      <a:pt x="2838" y="921"/>
                      <a:pt x="3025" y="1504"/>
                    </a:cubicBezTo>
                    <a:cubicBezTo>
                      <a:pt x="3081" y="1679"/>
                      <a:pt x="3110" y="2097"/>
                      <a:pt x="3121" y="2612"/>
                    </a:cubicBezTo>
                    <a:lnTo>
                      <a:pt x="2250" y="2459"/>
                    </a:lnTo>
                    <a:lnTo>
                      <a:pt x="2024" y="1628"/>
                    </a:lnTo>
                    <a:lnTo>
                      <a:pt x="2019" y="1617"/>
                    </a:lnTo>
                    <a:cubicBezTo>
                      <a:pt x="2019" y="1611"/>
                      <a:pt x="2013" y="1600"/>
                      <a:pt x="2007" y="1594"/>
                    </a:cubicBezTo>
                    <a:lnTo>
                      <a:pt x="1476" y="882"/>
                    </a:lnTo>
                    <a:lnTo>
                      <a:pt x="1617" y="288"/>
                    </a:lnTo>
                    <a:lnTo>
                      <a:pt x="1391" y="882"/>
                    </a:lnTo>
                    <a:cubicBezTo>
                      <a:pt x="1385" y="888"/>
                      <a:pt x="1385" y="899"/>
                      <a:pt x="1391" y="910"/>
                    </a:cubicBezTo>
                    <a:lnTo>
                      <a:pt x="1397" y="916"/>
                    </a:lnTo>
                    <a:lnTo>
                      <a:pt x="1826" y="1685"/>
                    </a:lnTo>
                    <a:lnTo>
                      <a:pt x="1838" y="1752"/>
                    </a:lnTo>
                    <a:lnTo>
                      <a:pt x="1459" y="1577"/>
                    </a:lnTo>
                    <a:lnTo>
                      <a:pt x="1442" y="1566"/>
                    </a:lnTo>
                    <a:cubicBezTo>
                      <a:pt x="1430" y="1561"/>
                      <a:pt x="1417" y="1558"/>
                      <a:pt x="1403" y="1558"/>
                    </a:cubicBezTo>
                    <a:cubicBezTo>
                      <a:pt x="1383" y="1558"/>
                      <a:pt x="1362" y="1564"/>
                      <a:pt x="1346" y="1577"/>
                    </a:cubicBezTo>
                    <a:lnTo>
                      <a:pt x="1233" y="1662"/>
                    </a:lnTo>
                    <a:lnTo>
                      <a:pt x="843" y="1227"/>
                    </a:lnTo>
                    <a:lnTo>
                      <a:pt x="979" y="758"/>
                    </a:lnTo>
                    <a:lnTo>
                      <a:pt x="747" y="1227"/>
                    </a:lnTo>
                    <a:cubicBezTo>
                      <a:pt x="741" y="1238"/>
                      <a:pt x="741" y="1249"/>
                      <a:pt x="752" y="1266"/>
                    </a:cubicBezTo>
                    <a:lnTo>
                      <a:pt x="758" y="1272"/>
                    </a:lnTo>
                    <a:lnTo>
                      <a:pt x="1148" y="1843"/>
                    </a:lnTo>
                    <a:cubicBezTo>
                      <a:pt x="1164" y="1866"/>
                      <a:pt x="1190" y="1879"/>
                      <a:pt x="1218" y="1879"/>
                    </a:cubicBezTo>
                    <a:cubicBezTo>
                      <a:pt x="1230" y="1879"/>
                      <a:pt x="1243" y="1876"/>
                      <a:pt x="1255" y="1871"/>
                    </a:cubicBezTo>
                    <a:lnTo>
                      <a:pt x="1267" y="1865"/>
                    </a:lnTo>
                    <a:lnTo>
                      <a:pt x="1397" y="1792"/>
                    </a:lnTo>
                    <a:lnTo>
                      <a:pt x="1889" y="2148"/>
                    </a:lnTo>
                    <a:lnTo>
                      <a:pt x="1956" y="2634"/>
                    </a:lnTo>
                    <a:cubicBezTo>
                      <a:pt x="1962" y="2691"/>
                      <a:pt x="2002" y="2742"/>
                      <a:pt x="2058" y="2759"/>
                    </a:cubicBezTo>
                    <a:lnTo>
                      <a:pt x="2081" y="2764"/>
                    </a:lnTo>
                    <a:lnTo>
                      <a:pt x="3121" y="3092"/>
                    </a:lnTo>
                    <a:cubicBezTo>
                      <a:pt x="3121" y="3267"/>
                      <a:pt x="3121" y="3448"/>
                      <a:pt x="3115" y="3629"/>
                    </a:cubicBezTo>
                    <a:lnTo>
                      <a:pt x="2426" y="4126"/>
                    </a:lnTo>
                    <a:lnTo>
                      <a:pt x="1402" y="4030"/>
                    </a:lnTo>
                    <a:lnTo>
                      <a:pt x="707" y="3646"/>
                    </a:lnTo>
                    <a:lnTo>
                      <a:pt x="718" y="2832"/>
                    </a:lnTo>
                    <a:lnTo>
                      <a:pt x="877" y="2069"/>
                    </a:lnTo>
                    <a:lnTo>
                      <a:pt x="639" y="2742"/>
                    </a:lnTo>
                    <a:lnTo>
                      <a:pt x="108" y="2747"/>
                    </a:lnTo>
                    <a:lnTo>
                      <a:pt x="215" y="1950"/>
                    </a:lnTo>
                    <a:lnTo>
                      <a:pt x="1" y="2787"/>
                    </a:lnTo>
                    <a:cubicBezTo>
                      <a:pt x="1" y="2792"/>
                      <a:pt x="1" y="2792"/>
                      <a:pt x="1" y="2798"/>
                    </a:cubicBezTo>
                    <a:cubicBezTo>
                      <a:pt x="1" y="2821"/>
                      <a:pt x="18" y="2843"/>
                      <a:pt x="46" y="2849"/>
                    </a:cubicBezTo>
                    <a:lnTo>
                      <a:pt x="51" y="2849"/>
                    </a:lnTo>
                    <a:lnTo>
                      <a:pt x="600" y="2905"/>
                    </a:lnTo>
                    <a:lnTo>
                      <a:pt x="487" y="3703"/>
                    </a:lnTo>
                    <a:cubicBezTo>
                      <a:pt x="481" y="3736"/>
                      <a:pt x="492" y="3776"/>
                      <a:pt x="526" y="3799"/>
                    </a:cubicBezTo>
                    <a:lnTo>
                      <a:pt x="538" y="3804"/>
                    </a:lnTo>
                    <a:lnTo>
                      <a:pt x="1261" y="4336"/>
                    </a:lnTo>
                    <a:cubicBezTo>
                      <a:pt x="1272" y="4341"/>
                      <a:pt x="1284" y="4347"/>
                      <a:pt x="1301" y="4353"/>
                    </a:cubicBezTo>
                    <a:lnTo>
                      <a:pt x="1323" y="4358"/>
                    </a:lnTo>
                    <a:lnTo>
                      <a:pt x="2454" y="4652"/>
                    </a:lnTo>
                    <a:cubicBezTo>
                      <a:pt x="2471" y="4657"/>
                      <a:pt x="2490" y="4659"/>
                      <a:pt x="2509" y="4659"/>
                    </a:cubicBezTo>
                    <a:cubicBezTo>
                      <a:pt x="2538" y="4659"/>
                      <a:pt x="2570" y="4652"/>
                      <a:pt x="2601" y="4635"/>
                    </a:cubicBezTo>
                    <a:lnTo>
                      <a:pt x="2635" y="4618"/>
                    </a:lnTo>
                    <a:lnTo>
                      <a:pt x="3093" y="4386"/>
                    </a:lnTo>
                    <a:lnTo>
                      <a:pt x="3093" y="4386"/>
                    </a:lnTo>
                    <a:cubicBezTo>
                      <a:pt x="3070" y="5065"/>
                      <a:pt x="3025" y="5641"/>
                      <a:pt x="2980" y="5822"/>
                    </a:cubicBezTo>
                    <a:cubicBezTo>
                      <a:pt x="2866" y="6291"/>
                      <a:pt x="2782" y="8920"/>
                      <a:pt x="2782" y="8920"/>
                    </a:cubicBezTo>
                    <a:lnTo>
                      <a:pt x="2499" y="9208"/>
                    </a:lnTo>
                    <a:lnTo>
                      <a:pt x="3098" y="9106"/>
                    </a:lnTo>
                    <a:lnTo>
                      <a:pt x="2996" y="9406"/>
                    </a:lnTo>
                    <a:lnTo>
                      <a:pt x="3703" y="9163"/>
                    </a:lnTo>
                    <a:cubicBezTo>
                      <a:pt x="3833" y="9266"/>
                      <a:pt x="4116" y="9277"/>
                      <a:pt x="4227" y="9277"/>
                    </a:cubicBezTo>
                    <a:cubicBezTo>
                      <a:pt x="4257" y="9277"/>
                      <a:pt x="4274" y="9276"/>
                      <a:pt x="4274" y="9276"/>
                    </a:cubicBezTo>
                    <a:lnTo>
                      <a:pt x="4065" y="8982"/>
                    </a:lnTo>
                    <a:cubicBezTo>
                      <a:pt x="4065" y="7179"/>
                      <a:pt x="3940" y="5268"/>
                      <a:pt x="3833" y="3996"/>
                    </a:cubicBezTo>
                    <a:lnTo>
                      <a:pt x="4834" y="3912"/>
                    </a:lnTo>
                    <a:lnTo>
                      <a:pt x="4873" y="3906"/>
                    </a:lnTo>
                    <a:cubicBezTo>
                      <a:pt x="4935" y="3900"/>
                      <a:pt x="4992" y="3866"/>
                      <a:pt x="5026" y="3804"/>
                    </a:cubicBezTo>
                    <a:lnTo>
                      <a:pt x="5495" y="2917"/>
                    </a:lnTo>
                    <a:lnTo>
                      <a:pt x="5936" y="2595"/>
                    </a:lnTo>
                    <a:lnTo>
                      <a:pt x="6326" y="2583"/>
                    </a:lnTo>
                    <a:lnTo>
                      <a:pt x="6337" y="2583"/>
                    </a:lnTo>
                    <a:cubicBezTo>
                      <a:pt x="6337" y="2583"/>
                      <a:pt x="6343" y="2583"/>
                      <a:pt x="6348" y="2578"/>
                    </a:cubicBezTo>
                    <a:cubicBezTo>
                      <a:pt x="6371" y="2572"/>
                      <a:pt x="6388" y="2549"/>
                      <a:pt x="6382" y="2521"/>
                    </a:cubicBezTo>
                    <a:lnTo>
                      <a:pt x="6230" y="1871"/>
                    </a:lnTo>
                    <a:lnTo>
                      <a:pt x="6275" y="2470"/>
                    </a:lnTo>
                    <a:lnTo>
                      <a:pt x="5975" y="2431"/>
                    </a:lnTo>
                    <a:lnTo>
                      <a:pt x="5795" y="1521"/>
                    </a:lnTo>
                    <a:lnTo>
                      <a:pt x="5817" y="2459"/>
                    </a:lnTo>
                    <a:lnTo>
                      <a:pt x="5314" y="2708"/>
                    </a:lnTo>
                    <a:cubicBezTo>
                      <a:pt x="5303" y="2713"/>
                      <a:pt x="5291" y="2719"/>
                      <a:pt x="5286" y="2730"/>
                    </a:cubicBezTo>
                    <a:lnTo>
                      <a:pt x="5269" y="2747"/>
                    </a:lnTo>
                    <a:lnTo>
                      <a:pt x="5207" y="2832"/>
                    </a:lnTo>
                    <a:lnTo>
                      <a:pt x="4653" y="2561"/>
                    </a:lnTo>
                    <a:lnTo>
                      <a:pt x="4811" y="2018"/>
                    </a:lnTo>
                    <a:lnTo>
                      <a:pt x="4494" y="2572"/>
                    </a:lnTo>
                    <a:cubicBezTo>
                      <a:pt x="4477" y="2600"/>
                      <a:pt x="4483" y="2634"/>
                      <a:pt x="4506" y="2657"/>
                    </a:cubicBezTo>
                    <a:lnTo>
                      <a:pt x="4523" y="2668"/>
                    </a:lnTo>
                    <a:lnTo>
                      <a:pt x="5020" y="3075"/>
                    </a:lnTo>
                    <a:lnTo>
                      <a:pt x="4732" y="3448"/>
                    </a:lnTo>
                    <a:lnTo>
                      <a:pt x="3782" y="3363"/>
                    </a:lnTo>
                    <a:cubicBezTo>
                      <a:pt x="3748" y="2996"/>
                      <a:pt x="3726" y="2725"/>
                      <a:pt x="3714" y="2595"/>
                    </a:cubicBezTo>
                    <a:cubicBezTo>
                      <a:pt x="3658" y="2058"/>
                      <a:pt x="3777" y="1232"/>
                      <a:pt x="3850" y="899"/>
                    </a:cubicBezTo>
                    <a:cubicBezTo>
                      <a:pt x="3929" y="565"/>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710;p26">
                <a:extLst>
                  <a:ext uri="{FF2B5EF4-FFF2-40B4-BE49-F238E27FC236}">
                    <a16:creationId xmlns:a16="http://schemas.microsoft.com/office/drawing/2014/main" id="{02229E7A-FC21-3FCA-C420-150BD5E6442B}"/>
                  </a:ext>
                </a:extLst>
              </p:cNvPr>
              <p:cNvSpPr/>
              <p:nvPr/>
            </p:nvSpPr>
            <p:spPr>
              <a:xfrm>
                <a:off x="1673656" y="2333321"/>
                <a:ext cx="421141" cy="321040"/>
              </a:xfrm>
              <a:custGeom>
                <a:avLst/>
                <a:gdLst/>
                <a:ahLst/>
                <a:cxnLst/>
                <a:rect l="l" t="t" r="r" b="b"/>
                <a:pathLst>
                  <a:path w="7898" h="6021" extrusionOk="0">
                    <a:moveTo>
                      <a:pt x="3014" y="1"/>
                    </a:moveTo>
                    <a:cubicBezTo>
                      <a:pt x="2759" y="1"/>
                      <a:pt x="2545" y="193"/>
                      <a:pt x="2516" y="442"/>
                    </a:cubicBezTo>
                    <a:cubicBezTo>
                      <a:pt x="2217" y="487"/>
                      <a:pt x="1962" y="685"/>
                      <a:pt x="1849" y="962"/>
                    </a:cubicBezTo>
                    <a:cubicBezTo>
                      <a:pt x="1827" y="956"/>
                      <a:pt x="1804" y="950"/>
                      <a:pt x="1782" y="950"/>
                    </a:cubicBezTo>
                    <a:cubicBezTo>
                      <a:pt x="1623" y="950"/>
                      <a:pt x="1488" y="1080"/>
                      <a:pt x="1488" y="1239"/>
                    </a:cubicBezTo>
                    <a:cubicBezTo>
                      <a:pt x="1488" y="1278"/>
                      <a:pt x="1499" y="1318"/>
                      <a:pt x="1510" y="1352"/>
                    </a:cubicBezTo>
                    <a:cubicBezTo>
                      <a:pt x="877" y="1510"/>
                      <a:pt x="408" y="2075"/>
                      <a:pt x="402" y="2759"/>
                    </a:cubicBezTo>
                    <a:cubicBezTo>
                      <a:pt x="397" y="2889"/>
                      <a:pt x="419" y="3019"/>
                      <a:pt x="448" y="3138"/>
                    </a:cubicBezTo>
                    <a:cubicBezTo>
                      <a:pt x="187" y="3262"/>
                      <a:pt x="7" y="3528"/>
                      <a:pt x="7" y="3833"/>
                    </a:cubicBezTo>
                    <a:cubicBezTo>
                      <a:pt x="1" y="4229"/>
                      <a:pt x="289" y="4551"/>
                      <a:pt x="668" y="4613"/>
                    </a:cubicBezTo>
                    <a:cubicBezTo>
                      <a:pt x="657" y="4670"/>
                      <a:pt x="651" y="4726"/>
                      <a:pt x="651" y="4789"/>
                    </a:cubicBezTo>
                    <a:cubicBezTo>
                      <a:pt x="645" y="5439"/>
                      <a:pt x="1165" y="5970"/>
                      <a:pt x="1815" y="5976"/>
                    </a:cubicBezTo>
                    <a:cubicBezTo>
                      <a:pt x="1821" y="5976"/>
                      <a:pt x="1826" y="5976"/>
                      <a:pt x="1831" y="5976"/>
                    </a:cubicBezTo>
                    <a:cubicBezTo>
                      <a:pt x="2254" y="5976"/>
                      <a:pt x="2626" y="5751"/>
                      <a:pt x="2833" y="5410"/>
                    </a:cubicBezTo>
                    <a:cubicBezTo>
                      <a:pt x="2884" y="5467"/>
                      <a:pt x="2957" y="5501"/>
                      <a:pt x="3042" y="5501"/>
                    </a:cubicBezTo>
                    <a:cubicBezTo>
                      <a:pt x="3045" y="5501"/>
                      <a:pt x="3049" y="5501"/>
                      <a:pt x="3052" y="5501"/>
                    </a:cubicBezTo>
                    <a:cubicBezTo>
                      <a:pt x="3206" y="5501"/>
                      <a:pt x="3330" y="5373"/>
                      <a:pt x="3330" y="5213"/>
                    </a:cubicBezTo>
                    <a:cubicBezTo>
                      <a:pt x="3336" y="5167"/>
                      <a:pt x="3319" y="5116"/>
                      <a:pt x="3296" y="5077"/>
                    </a:cubicBezTo>
                    <a:cubicBezTo>
                      <a:pt x="3602" y="5037"/>
                      <a:pt x="3850" y="4822"/>
                      <a:pt x="3941" y="4534"/>
                    </a:cubicBezTo>
                    <a:cubicBezTo>
                      <a:pt x="4026" y="4822"/>
                      <a:pt x="4274" y="5043"/>
                      <a:pt x="4574" y="5088"/>
                    </a:cubicBezTo>
                    <a:cubicBezTo>
                      <a:pt x="4551" y="5128"/>
                      <a:pt x="4540" y="5179"/>
                      <a:pt x="4534" y="5229"/>
                    </a:cubicBezTo>
                    <a:cubicBezTo>
                      <a:pt x="4534" y="5388"/>
                      <a:pt x="4664" y="5518"/>
                      <a:pt x="4823" y="5518"/>
                    </a:cubicBezTo>
                    <a:cubicBezTo>
                      <a:pt x="4829" y="5518"/>
                      <a:pt x="4835" y="5518"/>
                      <a:pt x="4841" y="5518"/>
                    </a:cubicBezTo>
                    <a:cubicBezTo>
                      <a:pt x="4918" y="5518"/>
                      <a:pt x="4985" y="5485"/>
                      <a:pt x="5032" y="5433"/>
                    </a:cubicBezTo>
                    <a:cubicBezTo>
                      <a:pt x="5235" y="5778"/>
                      <a:pt x="5608" y="6015"/>
                      <a:pt x="6038" y="6021"/>
                    </a:cubicBezTo>
                    <a:cubicBezTo>
                      <a:pt x="6041" y="6021"/>
                      <a:pt x="6045" y="6021"/>
                      <a:pt x="6048" y="6021"/>
                    </a:cubicBezTo>
                    <a:cubicBezTo>
                      <a:pt x="6694" y="6021"/>
                      <a:pt x="7219" y="5503"/>
                      <a:pt x="7225" y="4856"/>
                    </a:cubicBezTo>
                    <a:cubicBezTo>
                      <a:pt x="7231" y="4794"/>
                      <a:pt x="7225" y="4732"/>
                      <a:pt x="7214" y="4676"/>
                    </a:cubicBezTo>
                    <a:cubicBezTo>
                      <a:pt x="7592" y="4625"/>
                      <a:pt x="7886" y="4302"/>
                      <a:pt x="7892" y="3912"/>
                    </a:cubicBezTo>
                    <a:cubicBezTo>
                      <a:pt x="7898" y="3602"/>
                      <a:pt x="7722" y="3336"/>
                      <a:pt x="7462" y="3206"/>
                    </a:cubicBezTo>
                    <a:cubicBezTo>
                      <a:pt x="7496" y="3087"/>
                      <a:pt x="7513" y="2963"/>
                      <a:pt x="7519" y="2833"/>
                    </a:cubicBezTo>
                    <a:cubicBezTo>
                      <a:pt x="7525" y="2149"/>
                      <a:pt x="7067" y="1572"/>
                      <a:pt x="6434" y="1403"/>
                    </a:cubicBezTo>
                    <a:cubicBezTo>
                      <a:pt x="6451" y="1363"/>
                      <a:pt x="6456" y="1329"/>
                      <a:pt x="6462" y="1290"/>
                    </a:cubicBezTo>
                    <a:cubicBezTo>
                      <a:pt x="6462" y="1126"/>
                      <a:pt x="6332" y="996"/>
                      <a:pt x="6174" y="996"/>
                    </a:cubicBezTo>
                    <a:cubicBezTo>
                      <a:pt x="6151" y="996"/>
                      <a:pt x="6128" y="996"/>
                      <a:pt x="6106" y="1001"/>
                    </a:cubicBezTo>
                    <a:cubicBezTo>
                      <a:pt x="5998" y="724"/>
                      <a:pt x="5750" y="521"/>
                      <a:pt x="5450" y="470"/>
                    </a:cubicBezTo>
                    <a:cubicBezTo>
                      <a:pt x="5427" y="221"/>
                      <a:pt x="5213" y="23"/>
                      <a:pt x="4958" y="23"/>
                    </a:cubicBezTo>
                    <a:cubicBezTo>
                      <a:pt x="4951" y="23"/>
                      <a:pt x="4944" y="23"/>
                      <a:pt x="4937" y="23"/>
                    </a:cubicBezTo>
                    <a:cubicBezTo>
                      <a:pt x="4832" y="23"/>
                      <a:pt x="4738" y="61"/>
                      <a:pt x="4659" y="120"/>
                    </a:cubicBezTo>
                    <a:cubicBezTo>
                      <a:pt x="4529" y="52"/>
                      <a:pt x="4387" y="18"/>
                      <a:pt x="4235" y="12"/>
                    </a:cubicBezTo>
                    <a:cubicBezTo>
                      <a:pt x="4144" y="12"/>
                      <a:pt x="4065" y="23"/>
                      <a:pt x="3986" y="46"/>
                    </a:cubicBezTo>
                    <a:cubicBezTo>
                      <a:pt x="3907" y="23"/>
                      <a:pt x="3828" y="12"/>
                      <a:pt x="3743" y="6"/>
                    </a:cubicBezTo>
                    <a:cubicBezTo>
                      <a:pt x="3585" y="6"/>
                      <a:pt x="3443" y="40"/>
                      <a:pt x="3313" y="108"/>
                    </a:cubicBezTo>
                    <a:cubicBezTo>
                      <a:pt x="3229" y="40"/>
                      <a:pt x="3127" y="1"/>
                      <a:pt x="3014"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711;p26">
                <a:extLst>
                  <a:ext uri="{FF2B5EF4-FFF2-40B4-BE49-F238E27FC236}">
                    <a16:creationId xmlns:a16="http://schemas.microsoft.com/office/drawing/2014/main" id="{E8B7976C-4030-F8B6-CB94-8166CD25CBF1}"/>
                  </a:ext>
                </a:extLst>
              </p:cNvPr>
              <p:cNvSpPr/>
              <p:nvPr/>
            </p:nvSpPr>
            <p:spPr>
              <a:xfrm>
                <a:off x="1718285" y="2411381"/>
                <a:ext cx="318922" cy="452100"/>
              </a:xfrm>
              <a:custGeom>
                <a:avLst/>
                <a:gdLst/>
                <a:ahLst/>
                <a:cxnLst/>
                <a:rect l="l" t="t" r="r" b="b"/>
                <a:pathLst>
                  <a:path w="5981" h="8479" extrusionOk="0">
                    <a:moveTo>
                      <a:pt x="3471" y="1"/>
                    </a:moveTo>
                    <a:cubicBezTo>
                      <a:pt x="3471" y="1"/>
                      <a:pt x="3398" y="577"/>
                      <a:pt x="3409" y="753"/>
                    </a:cubicBezTo>
                    <a:cubicBezTo>
                      <a:pt x="3420" y="922"/>
                      <a:pt x="3177" y="1307"/>
                      <a:pt x="3081" y="1318"/>
                    </a:cubicBezTo>
                    <a:cubicBezTo>
                      <a:pt x="3078" y="1319"/>
                      <a:pt x="3075" y="1319"/>
                      <a:pt x="3072" y="1319"/>
                    </a:cubicBezTo>
                    <a:cubicBezTo>
                      <a:pt x="2985" y="1319"/>
                      <a:pt x="2900" y="1099"/>
                      <a:pt x="2900" y="973"/>
                    </a:cubicBezTo>
                    <a:cubicBezTo>
                      <a:pt x="2900" y="837"/>
                      <a:pt x="2799" y="453"/>
                      <a:pt x="2799" y="453"/>
                    </a:cubicBezTo>
                    <a:lnTo>
                      <a:pt x="2799" y="453"/>
                    </a:lnTo>
                    <a:cubicBezTo>
                      <a:pt x="2799" y="453"/>
                      <a:pt x="2674" y="849"/>
                      <a:pt x="2844" y="1397"/>
                    </a:cubicBezTo>
                    <a:cubicBezTo>
                      <a:pt x="2895" y="1561"/>
                      <a:pt x="2917" y="1957"/>
                      <a:pt x="2923" y="2437"/>
                    </a:cubicBezTo>
                    <a:lnTo>
                      <a:pt x="2109" y="2284"/>
                    </a:lnTo>
                    <a:lnTo>
                      <a:pt x="1905" y="1504"/>
                    </a:lnTo>
                    <a:lnTo>
                      <a:pt x="1900" y="1493"/>
                    </a:lnTo>
                    <a:cubicBezTo>
                      <a:pt x="1900" y="1487"/>
                      <a:pt x="1894" y="1482"/>
                      <a:pt x="1888" y="1476"/>
                    </a:cubicBezTo>
                    <a:lnTo>
                      <a:pt x="1397" y="804"/>
                    </a:lnTo>
                    <a:lnTo>
                      <a:pt x="1538" y="250"/>
                    </a:lnTo>
                    <a:lnTo>
                      <a:pt x="1318" y="798"/>
                    </a:lnTo>
                    <a:cubicBezTo>
                      <a:pt x="1318" y="809"/>
                      <a:pt x="1318" y="820"/>
                      <a:pt x="1323" y="826"/>
                    </a:cubicBezTo>
                    <a:lnTo>
                      <a:pt x="1323" y="832"/>
                    </a:lnTo>
                    <a:lnTo>
                      <a:pt x="1719" y="1555"/>
                    </a:lnTo>
                    <a:lnTo>
                      <a:pt x="1725" y="1617"/>
                    </a:lnTo>
                    <a:lnTo>
                      <a:pt x="1374" y="1454"/>
                    </a:lnTo>
                    <a:lnTo>
                      <a:pt x="1363" y="1442"/>
                    </a:lnTo>
                    <a:cubicBezTo>
                      <a:pt x="1351" y="1438"/>
                      <a:pt x="1338" y="1435"/>
                      <a:pt x="1326" y="1435"/>
                    </a:cubicBezTo>
                    <a:cubicBezTo>
                      <a:pt x="1307" y="1435"/>
                      <a:pt x="1289" y="1440"/>
                      <a:pt x="1272" y="1454"/>
                    </a:cubicBezTo>
                    <a:lnTo>
                      <a:pt x="1165" y="1533"/>
                    </a:lnTo>
                    <a:lnTo>
                      <a:pt x="803" y="1120"/>
                    </a:lnTo>
                    <a:lnTo>
                      <a:pt x="933" y="679"/>
                    </a:lnTo>
                    <a:lnTo>
                      <a:pt x="713" y="1114"/>
                    </a:lnTo>
                    <a:cubicBezTo>
                      <a:pt x="707" y="1126"/>
                      <a:pt x="713" y="1143"/>
                      <a:pt x="718" y="1154"/>
                    </a:cubicBezTo>
                    <a:lnTo>
                      <a:pt x="724" y="1160"/>
                    </a:lnTo>
                    <a:lnTo>
                      <a:pt x="1080" y="1697"/>
                    </a:lnTo>
                    <a:cubicBezTo>
                      <a:pt x="1096" y="1720"/>
                      <a:pt x="1122" y="1733"/>
                      <a:pt x="1148" y="1733"/>
                    </a:cubicBezTo>
                    <a:cubicBezTo>
                      <a:pt x="1160" y="1733"/>
                      <a:pt x="1171" y="1730"/>
                      <a:pt x="1182" y="1725"/>
                    </a:cubicBezTo>
                    <a:lnTo>
                      <a:pt x="1193" y="1719"/>
                    </a:lnTo>
                    <a:lnTo>
                      <a:pt x="1318" y="1651"/>
                    </a:lnTo>
                    <a:lnTo>
                      <a:pt x="1775" y="1991"/>
                    </a:lnTo>
                    <a:lnTo>
                      <a:pt x="1832" y="2448"/>
                    </a:lnTo>
                    <a:cubicBezTo>
                      <a:pt x="1838" y="2499"/>
                      <a:pt x="1877" y="2545"/>
                      <a:pt x="1928" y="2561"/>
                    </a:cubicBezTo>
                    <a:lnTo>
                      <a:pt x="1945" y="2567"/>
                    </a:lnTo>
                    <a:lnTo>
                      <a:pt x="2917" y="2889"/>
                    </a:lnTo>
                    <a:cubicBezTo>
                      <a:pt x="2917" y="3053"/>
                      <a:pt x="2912" y="3217"/>
                      <a:pt x="2912" y="3387"/>
                    </a:cubicBezTo>
                    <a:lnTo>
                      <a:pt x="2256" y="3845"/>
                    </a:lnTo>
                    <a:lnTo>
                      <a:pt x="1301" y="3749"/>
                    </a:lnTo>
                    <a:lnTo>
                      <a:pt x="656" y="3381"/>
                    </a:lnTo>
                    <a:lnTo>
                      <a:pt x="673" y="2618"/>
                    </a:lnTo>
                    <a:lnTo>
                      <a:pt x="826" y="1906"/>
                    </a:lnTo>
                    <a:lnTo>
                      <a:pt x="600" y="2533"/>
                    </a:lnTo>
                    <a:lnTo>
                      <a:pt x="102" y="2533"/>
                    </a:lnTo>
                    <a:lnTo>
                      <a:pt x="210" y="1787"/>
                    </a:lnTo>
                    <a:lnTo>
                      <a:pt x="1" y="2573"/>
                    </a:lnTo>
                    <a:cubicBezTo>
                      <a:pt x="1" y="2578"/>
                      <a:pt x="1" y="2578"/>
                      <a:pt x="1" y="2578"/>
                    </a:cubicBezTo>
                    <a:cubicBezTo>
                      <a:pt x="1" y="2607"/>
                      <a:pt x="17" y="2624"/>
                      <a:pt x="40" y="2629"/>
                    </a:cubicBezTo>
                    <a:lnTo>
                      <a:pt x="46" y="2629"/>
                    </a:lnTo>
                    <a:lnTo>
                      <a:pt x="560" y="2686"/>
                    </a:lnTo>
                    <a:lnTo>
                      <a:pt x="447" y="3432"/>
                    </a:lnTo>
                    <a:cubicBezTo>
                      <a:pt x="441" y="3466"/>
                      <a:pt x="453" y="3500"/>
                      <a:pt x="481" y="3522"/>
                    </a:cubicBezTo>
                    <a:lnTo>
                      <a:pt x="492" y="3528"/>
                    </a:lnTo>
                    <a:lnTo>
                      <a:pt x="1165" y="4031"/>
                    </a:lnTo>
                    <a:cubicBezTo>
                      <a:pt x="1176" y="4037"/>
                      <a:pt x="1188" y="4042"/>
                      <a:pt x="1199" y="4048"/>
                    </a:cubicBezTo>
                    <a:lnTo>
                      <a:pt x="1221" y="4054"/>
                    </a:lnTo>
                    <a:lnTo>
                      <a:pt x="2279" y="4342"/>
                    </a:lnTo>
                    <a:cubicBezTo>
                      <a:pt x="2294" y="4346"/>
                      <a:pt x="2309" y="4348"/>
                      <a:pt x="2324" y="4348"/>
                    </a:cubicBezTo>
                    <a:cubicBezTo>
                      <a:pt x="2354" y="4348"/>
                      <a:pt x="2384" y="4340"/>
                      <a:pt x="2414" y="4325"/>
                    </a:cubicBezTo>
                    <a:lnTo>
                      <a:pt x="2448" y="4308"/>
                    </a:lnTo>
                    <a:lnTo>
                      <a:pt x="2883" y="4093"/>
                    </a:lnTo>
                    <a:lnTo>
                      <a:pt x="2883" y="4093"/>
                    </a:lnTo>
                    <a:cubicBezTo>
                      <a:pt x="2849" y="4732"/>
                      <a:pt x="2804" y="5275"/>
                      <a:pt x="2765" y="5439"/>
                    </a:cubicBezTo>
                    <a:cubicBezTo>
                      <a:pt x="2663" y="5829"/>
                      <a:pt x="2572" y="7790"/>
                      <a:pt x="2550" y="8242"/>
                    </a:cubicBezTo>
                    <a:cubicBezTo>
                      <a:pt x="2578" y="8255"/>
                      <a:pt x="2604" y="8262"/>
                      <a:pt x="2629" y="8262"/>
                    </a:cubicBezTo>
                    <a:cubicBezTo>
                      <a:pt x="2659" y="8262"/>
                      <a:pt x="2686" y="8252"/>
                      <a:pt x="2714" y="8231"/>
                    </a:cubicBezTo>
                    <a:cubicBezTo>
                      <a:pt x="2719" y="8228"/>
                      <a:pt x="2725" y="8226"/>
                      <a:pt x="2731" y="8226"/>
                    </a:cubicBezTo>
                    <a:cubicBezTo>
                      <a:pt x="2746" y="8226"/>
                      <a:pt x="2762" y="8234"/>
                      <a:pt x="2770" y="8242"/>
                    </a:cubicBezTo>
                    <a:cubicBezTo>
                      <a:pt x="2872" y="8361"/>
                      <a:pt x="3008" y="8248"/>
                      <a:pt x="3126" y="8361"/>
                    </a:cubicBezTo>
                    <a:cubicBezTo>
                      <a:pt x="3163" y="8397"/>
                      <a:pt x="3216" y="8479"/>
                      <a:pt x="3253" y="8479"/>
                    </a:cubicBezTo>
                    <a:cubicBezTo>
                      <a:pt x="3274" y="8479"/>
                      <a:pt x="3290" y="8454"/>
                      <a:pt x="3296" y="8384"/>
                    </a:cubicBezTo>
                    <a:cubicBezTo>
                      <a:pt x="3302" y="8338"/>
                      <a:pt x="3296" y="8254"/>
                      <a:pt x="3330" y="8214"/>
                    </a:cubicBezTo>
                    <a:cubicBezTo>
                      <a:pt x="3358" y="8178"/>
                      <a:pt x="3389" y="8162"/>
                      <a:pt x="3420" y="8162"/>
                    </a:cubicBezTo>
                    <a:cubicBezTo>
                      <a:pt x="3457" y="8162"/>
                      <a:pt x="3494" y="8185"/>
                      <a:pt x="3528" y="8225"/>
                    </a:cubicBezTo>
                    <a:cubicBezTo>
                      <a:pt x="3575" y="8273"/>
                      <a:pt x="3623" y="8292"/>
                      <a:pt x="3669" y="8292"/>
                    </a:cubicBezTo>
                    <a:cubicBezTo>
                      <a:pt x="3694" y="8292"/>
                      <a:pt x="3719" y="8286"/>
                      <a:pt x="3743" y="8276"/>
                    </a:cubicBezTo>
                    <a:cubicBezTo>
                      <a:pt x="3754" y="6631"/>
                      <a:pt x="3658" y="4902"/>
                      <a:pt x="3579" y="3737"/>
                    </a:cubicBezTo>
                    <a:lnTo>
                      <a:pt x="4511" y="3669"/>
                    </a:lnTo>
                    <a:lnTo>
                      <a:pt x="4551" y="3664"/>
                    </a:lnTo>
                    <a:cubicBezTo>
                      <a:pt x="4607" y="3658"/>
                      <a:pt x="4664" y="3624"/>
                      <a:pt x="4692" y="3573"/>
                    </a:cubicBezTo>
                    <a:lnTo>
                      <a:pt x="5139" y="2742"/>
                    </a:lnTo>
                    <a:lnTo>
                      <a:pt x="5557" y="2443"/>
                    </a:lnTo>
                    <a:lnTo>
                      <a:pt x="5924" y="2437"/>
                    </a:lnTo>
                    <a:lnTo>
                      <a:pt x="5941" y="2437"/>
                    </a:lnTo>
                    <a:cubicBezTo>
                      <a:pt x="5964" y="2431"/>
                      <a:pt x="5981" y="2409"/>
                      <a:pt x="5975" y="2381"/>
                    </a:cubicBezTo>
                    <a:lnTo>
                      <a:pt x="5840" y="1770"/>
                    </a:lnTo>
                    <a:lnTo>
                      <a:pt x="5874" y="2335"/>
                    </a:lnTo>
                    <a:lnTo>
                      <a:pt x="5874" y="2335"/>
                    </a:lnTo>
                    <a:lnTo>
                      <a:pt x="5597" y="2296"/>
                    </a:lnTo>
                    <a:lnTo>
                      <a:pt x="5433" y="1442"/>
                    </a:lnTo>
                    <a:lnTo>
                      <a:pt x="5450" y="2318"/>
                    </a:lnTo>
                    <a:lnTo>
                      <a:pt x="4975" y="2545"/>
                    </a:lnTo>
                    <a:cubicBezTo>
                      <a:pt x="4964" y="2550"/>
                      <a:pt x="4952" y="2556"/>
                      <a:pt x="4947" y="2567"/>
                    </a:cubicBezTo>
                    <a:lnTo>
                      <a:pt x="4930" y="2584"/>
                    </a:lnTo>
                    <a:lnTo>
                      <a:pt x="4867" y="2663"/>
                    </a:lnTo>
                    <a:lnTo>
                      <a:pt x="4353" y="2403"/>
                    </a:lnTo>
                    <a:lnTo>
                      <a:pt x="4506" y="1894"/>
                    </a:lnTo>
                    <a:lnTo>
                      <a:pt x="4206" y="2415"/>
                    </a:lnTo>
                    <a:cubicBezTo>
                      <a:pt x="4189" y="2437"/>
                      <a:pt x="4195" y="2471"/>
                      <a:pt x="4217" y="2488"/>
                    </a:cubicBezTo>
                    <a:lnTo>
                      <a:pt x="4234" y="2499"/>
                    </a:lnTo>
                    <a:lnTo>
                      <a:pt x="4692" y="2889"/>
                    </a:lnTo>
                    <a:lnTo>
                      <a:pt x="4421" y="3234"/>
                    </a:lnTo>
                    <a:lnTo>
                      <a:pt x="3533" y="3149"/>
                    </a:lnTo>
                    <a:cubicBezTo>
                      <a:pt x="3505" y="2799"/>
                      <a:pt x="3488" y="2550"/>
                      <a:pt x="3477" y="2426"/>
                    </a:cubicBezTo>
                    <a:cubicBezTo>
                      <a:pt x="3432" y="1923"/>
                      <a:pt x="3545" y="1154"/>
                      <a:pt x="3624" y="843"/>
                    </a:cubicBezTo>
                    <a:cubicBezTo>
                      <a:pt x="3697" y="532"/>
                      <a:pt x="3471" y="1"/>
                      <a:pt x="3471" y="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712;p26">
                <a:extLst>
                  <a:ext uri="{FF2B5EF4-FFF2-40B4-BE49-F238E27FC236}">
                    <a16:creationId xmlns:a16="http://schemas.microsoft.com/office/drawing/2014/main" id="{8B559280-4E53-D085-662C-719F52DEAFA1}"/>
                  </a:ext>
                </a:extLst>
              </p:cNvPr>
              <p:cNvSpPr/>
              <p:nvPr/>
            </p:nvSpPr>
            <p:spPr>
              <a:xfrm>
                <a:off x="2205364" y="2287519"/>
                <a:ext cx="421408" cy="341248"/>
              </a:xfrm>
              <a:custGeom>
                <a:avLst/>
                <a:gdLst/>
                <a:ahLst/>
                <a:cxnLst/>
                <a:rect l="l" t="t" r="r" b="b"/>
                <a:pathLst>
                  <a:path w="7903" h="6400" extrusionOk="0">
                    <a:moveTo>
                      <a:pt x="3951" y="3878"/>
                    </a:moveTo>
                    <a:cubicBezTo>
                      <a:pt x="3974" y="3884"/>
                      <a:pt x="4002" y="3890"/>
                      <a:pt x="4030" y="3890"/>
                    </a:cubicBezTo>
                    <a:cubicBezTo>
                      <a:pt x="4002" y="3907"/>
                      <a:pt x="3974" y="3929"/>
                      <a:pt x="3951" y="3952"/>
                    </a:cubicBezTo>
                    <a:cubicBezTo>
                      <a:pt x="3923" y="3929"/>
                      <a:pt x="3900" y="3907"/>
                      <a:pt x="3872" y="3890"/>
                    </a:cubicBezTo>
                    <a:cubicBezTo>
                      <a:pt x="3895" y="3890"/>
                      <a:pt x="3923" y="3884"/>
                      <a:pt x="3951" y="3878"/>
                    </a:cubicBezTo>
                    <a:close/>
                    <a:moveTo>
                      <a:pt x="3177" y="1"/>
                    </a:moveTo>
                    <a:cubicBezTo>
                      <a:pt x="2900" y="1"/>
                      <a:pt x="2674" y="210"/>
                      <a:pt x="2646" y="475"/>
                    </a:cubicBezTo>
                    <a:cubicBezTo>
                      <a:pt x="2323" y="526"/>
                      <a:pt x="2058" y="747"/>
                      <a:pt x="1939" y="1035"/>
                    </a:cubicBezTo>
                    <a:cubicBezTo>
                      <a:pt x="1916" y="1029"/>
                      <a:pt x="1894" y="1029"/>
                      <a:pt x="1865" y="1029"/>
                    </a:cubicBezTo>
                    <a:cubicBezTo>
                      <a:pt x="1696" y="1029"/>
                      <a:pt x="1555" y="1165"/>
                      <a:pt x="1555" y="1340"/>
                    </a:cubicBezTo>
                    <a:cubicBezTo>
                      <a:pt x="1555" y="1380"/>
                      <a:pt x="1566" y="1419"/>
                      <a:pt x="1583" y="1459"/>
                    </a:cubicBezTo>
                    <a:cubicBezTo>
                      <a:pt x="910" y="1634"/>
                      <a:pt x="413" y="2245"/>
                      <a:pt x="413" y="2974"/>
                    </a:cubicBezTo>
                    <a:cubicBezTo>
                      <a:pt x="413" y="3115"/>
                      <a:pt x="430" y="3251"/>
                      <a:pt x="464" y="3381"/>
                    </a:cubicBezTo>
                    <a:cubicBezTo>
                      <a:pt x="187" y="3517"/>
                      <a:pt x="0" y="3799"/>
                      <a:pt x="0" y="4127"/>
                    </a:cubicBezTo>
                    <a:cubicBezTo>
                      <a:pt x="0" y="4545"/>
                      <a:pt x="311" y="4896"/>
                      <a:pt x="712" y="4952"/>
                    </a:cubicBezTo>
                    <a:cubicBezTo>
                      <a:pt x="707" y="5014"/>
                      <a:pt x="695" y="5077"/>
                      <a:pt x="695" y="5139"/>
                    </a:cubicBezTo>
                    <a:cubicBezTo>
                      <a:pt x="695" y="5834"/>
                      <a:pt x="1261" y="6399"/>
                      <a:pt x="1956" y="6399"/>
                    </a:cubicBezTo>
                    <a:cubicBezTo>
                      <a:pt x="2414" y="6399"/>
                      <a:pt x="2815" y="6151"/>
                      <a:pt x="3036" y="5783"/>
                    </a:cubicBezTo>
                    <a:cubicBezTo>
                      <a:pt x="3092" y="5840"/>
                      <a:pt x="3171" y="5879"/>
                      <a:pt x="3262" y="5879"/>
                    </a:cubicBezTo>
                    <a:cubicBezTo>
                      <a:pt x="3431" y="5879"/>
                      <a:pt x="3567" y="5738"/>
                      <a:pt x="3567" y="5568"/>
                    </a:cubicBezTo>
                    <a:cubicBezTo>
                      <a:pt x="3567" y="5512"/>
                      <a:pt x="3556" y="5467"/>
                      <a:pt x="3527" y="5421"/>
                    </a:cubicBezTo>
                    <a:cubicBezTo>
                      <a:pt x="3691" y="5399"/>
                      <a:pt x="3833" y="5331"/>
                      <a:pt x="3951" y="5229"/>
                    </a:cubicBezTo>
                    <a:cubicBezTo>
                      <a:pt x="4064" y="5331"/>
                      <a:pt x="4211" y="5399"/>
                      <a:pt x="4370" y="5421"/>
                    </a:cubicBezTo>
                    <a:cubicBezTo>
                      <a:pt x="4347" y="5467"/>
                      <a:pt x="4330" y="5512"/>
                      <a:pt x="4330" y="5568"/>
                    </a:cubicBezTo>
                    <a:cubicBezTo>
                      <a:pt x="4330" y="5738"/>
                      <a:pt x="4471" y="5879"/>
                      <a:pt x="4641" y="5879"/>
                    </a:cubicBezTo>
                    <a:cubicBezTo>
                      <a:pt x="4726" y="5879"/>
                      <a:pt x="4805" y="5840"/>
                      <a:pt x="4861" y="5783"/>
                    </a:cubicBezTo>
                    <a:cubicBezTo>
                      <a:pt x="5082" y="6151"/>
                      <a:pt x="5483" y="6399"/>
                      <a:pt x="5941" y="6399"/>
                    </a:cubicBezTo>
                    <a:cubicBezTo>
                      <a:pt x="6636" y="6399"/>
                      <a:pt x="7202" y="5834"/>
                      <a:pt x="7202" y="5139"/>
                    </a:cubicBezTo>
                    <a:cubicBezTo>
                      <a:pt x="7202" y="5077"/>
                      <a:pt x="7196" y="5014"/>
                      <a:pt x="7185" y="4952"/>
                    </a:cubicBezTo>
                    <a:cubicBezTo>
                      <a:pt x="7592" y="4896"/>
                      <a:pt x="7902" y="4545"/>
                      <a:pt x="7902" y="4127"/>
                    </a:cubicBezTo>
                    <a:cubicBezTo>
                      <a:pt x="7902" y="3799"/>
                      <a:pt x="7710" y="3517"/>
                      <a:pt x="7433" y="3381"/>
                    </a:cubicBezTo>
                    <a:cubicBezTo>
                      <a:pt x="7467" y="3251"/>
                      <a:pt x="7490" y="3115"/>
                      <a:pt x="7490" y="2974"/>
                    </a:cubicBezTo>
                    <a:cubicBezTo>
                      <a:pt x="7490" y="2245"/>
                      <a:pt x="6992" y="1634"/>
                      <a:pt x="6320" y="1459"/>
                    </a:cubicBezTo>
                    <a:cubicBezTo>
                      <a:pt x="6337" y="1419"/>
                      <a:pt x="6342" y="1380"/>
                      <a:pt x="6342" y="1340"/>
                    </a:cubicBezTo>
                    <a:cubicBezTo>
                      <a:pt x="6342" y="1165"/>
                      <a:pt x="6207" y="1029"/>
                      <a:pt x="6031" y="1029"/>
                    </a:cubicBezTo>
                    <a:cubicBezTo>
                      <a:pt x="6009" y="1029"/>
                      <a:pt x="5986" y="1029"/>
                      <a:pt x="5964" y="1035"/>
                    </a:cubicBezTo>
                    <a:cubicBezTo>
                      <a:pt x="5845" y="747"/>
                      <a:pt x="5574" y="526"/>
                      <a:pt x="5257" y="475"/>
                    </a:cubicBezTo>
                    <a:cubicBezTo>
                      <a:pt x="5229" y="210"/>
                      <a:pt x="5003" y="1"/>
                      <a:pt x="4726" y="1"/>
                    </a:cubicBezTo>
                    <a:cubicBezTo>
                      <a:pt x="4607" y="1"/>
                      <a:pt x="4494" y="40"/>
                      <a:pt x="4403" y="108"/>
                    </a:cubicBezTo>
                    <a:cubicBezTo>
                      <a:pt x="4375" y="91"/>
                      <a:pt x="4341" y="80"/>
                      <a:pt x="4302" y="63"/>
                    </a:cubicBezTo>
                    <a:lnTo>
                      <a:pt x="4296" y="63"/>
                    </a:lnTo>
                    <a:cubicBezTo>
                      <a:pt x="4262" y="52"/>
                      <a:pt x="4234" y="40"/>
                      <a:pt x="4200" y="35"/>
                    </a:cubicBezTo>
                    <a:cubicBezTo>
                      <a:pt x="4194" y="29"/>
                      <a:pt x="4189" y="29"/>
                      <a:pt x="4183" y="29"/>
                    </a:cubicBezTo>
                    <a:cubicBezTo>
                      <a:pt x="4149" y="23"/>
                      <a:pt x="4121" y="18"/>
                      <a:pt x="4093" y="12"/>
                    </a:cubicBezTo>
                    <a:cubicBezTo>
                      <a:pt x="4081" y="12"/>
                      <a:pt x="4076" y="6"/>
                      <a:pt x="4064" y="6"/>
                    </a:cubicBezTo>
                    <a:cubicBezTo>
                      <a:pt x="4025" y="6"/>
                      <a:pt x="3991" y="1"/>
                      <a:pt x="3951" y="1"/>
                    </a:cubicBezTo>
                    <a:cubicBezTo>
                      <a:pt x="3912" y="1"/>
                      <a:pt x="3872" y="6"/>
                      <a:pt x="3833" y="6"/>
                    </a:cubicBezTo>
                    <a:cubicBezTo>
                      <a:pt x="3827" y="6"/>
                      <a:pt x="3816" y="12"/>
                      <a:pt x="3810" y="12"/>
                    </a:cubicBezTo>
                    <a:cubicBezTo>
                      <a:pt x="3782" y="18"/>
                      <a:pt x="3748" y="23"/>
                      <a:pt x="3720" y="29"/>
                    </a:cubicBezTo>
                    <a:cubicBezTo>
                      <a:pt x="3714" y="29"/>
                      <a:pt x="3708" y="29"/>
                      <a:pt x="3703" y="35"/>
                    </a:cubicBezTo>
                    <a:cubicBezTo>
                      <a:pt x="3669" y="40"/>
                      <a:pt x="3635" y="52"/>
                      <a:pt x="3606" y="63"/>
                    </a:cubicBezTo>
                    <a:lnTo>
                      <a:pt x="3595" y="63"/>
                    </a:lnTo>
                    <a:cubicBezTo>
                      <a:pt x="3561" y="80"/>
                      <a:pt x="3527" y="91"/>
                      <a:pt x="3493" y="108"/>
                    </a:cubicBezTo>
                    <a:cubicBezTo>
                      <a:pt x="3403" y="40"/>
                      <a:pt x="3296" y="1"/>
                      <a:pt x="317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713;p26">
                <a:extLst>
                  <a:ext uri="{FF2B5EF4-FFF2-40B4-BE49-F238E27FC236}">
                    <a16:creationId xmlns:a16="http://schemas.microsoft.com/office/drawing/2014/main" id="{9E4CFB22-B059-6FBC-4D31-DFE1541C6D2E}"/>
                  </a:ext>
                </a:extLst>
              </p:cNvPr>
              <p:cNvSpPr/>
              <p:nvPr/>
            </p:nvSpPr>
            <p:spPr>
              <a:xfrm>
                <a:off x="2237303" y="2370111"/>
                <a:ext cx="340624" cy="501581"/>
              </a:xfrm>
              <a:custGeom>
                <a:avLst/>
                <a:gdLst/>
                <a:ahLst/>
                <a:cxnLst/>
                <a:rect l="l" t="t" r="r" b="b"/>
                <a:pathLst>
                  <a:path w="6388" h="9407" extrusionOk="0">
                    <a:moveTo>
                      <a:pt x="3686" y="0"/>
                    </a:moveTo>
                    <a:cubicBezTo>
                      <a:pt x="3686" y="0"/>
                      <a:pt x="3612" y="617"/>
                      <a:pt x="3624" y="803"/>
                    </a:cubicBezTo>
                    <a:cubicBezTo>
                      <a:pt x="3641" y="990"/>
                      <a:pt x="3381" y="1402"/>
                      <a:pt x="3284" y="1414"/>
                    </a:cubicBezTo>
                    <a:cubicBezTo>
                      <a:pt x="3281" y="1414"/>
                      <a:pt x="3278" y="1414"/>
                      <a:pt x="3274" y="1414"/>
                    </a:cubicBezTo>
                    <a:cubicBezTo>
                      <a:pt x="3176" y="1414"/>
                      <a:pt x="3081" y="1183"/>
                      <a:pt x="3081" y="1046"/>
                    </a:cubicBezTo>
                    <a:cubicBezTo>
                      <a:pt x="3081" y="905"/>
                      <a:pt x="2968" y="492"/>
                      <a:pt x="2968" y="492"/>
                    </a:cubicBezTo>
                    <a:lnTo>
                      <a:pt x="2968" y="492"/>
                    </a:lnTo>
                    <a:cubicBezTo>
                      <a:pt x="2968" y="492"/>
                      <a:pt x="2844" y="916"/>
                      <a:pt x="3024" y="1498"/>
                    </a:cubicBezTo>
                    <a:cubicBezTo>
                      <a:pt x="3081" y="1679"/>
                      <a:pt x="3109" y="2098"/>
                      <a:pt x="3121" y="2606"/>
                    </a:cubicBezTo>
                    <a:lnTo>
                      <a:pt x="2250" y="2454"/>
                    </a:lnTo>
                    <a:lnTo>
                      <a:pt x="2024" y="1628"/>
                    </a:lnTo>
                    <a:lnTo>
                      <a:pt x="2018" y="1617"/>
                    </a:lnTo>
                    <a:cubicBezTo>
                      <a:pt x="2018" y="1606"/>
                      <a:pt x="2013" y="1600"/>
                      <a:pt x="2013" y="1594"/>
                    </a:cubicBezTo>
                    <a:lnTo>
                      <a:pt x="1476" y="882"/>
                    </a:lnTo>
                    <a:lnTo>
                      <a:pt x="1617" y="289"/>
                    </a:lnTo>
                    <a:lnTo>
                      <a:pt x="1391" y="877"/>
                    </a:lnTo>
                    <a:cubicBezTo>
                      <a:pt x="1385" y="888"/>
                      <a:pt x="1385" y="899"/>
                      <a:pt x="1391" y="911"/>
                    </a:cubicBezTo>
                    <a:lnTo>
                      <a:pt x="1396" y="916"/>
                    </a:lnTo>
                    <a:lnTo>
                      <a:pt x="1826" y="1679"/>
                    </a:lnTo>
                    <a:lnTo>
                      <a:pt x="1837" y="1747"/>
                    </a:lnTo>
                    <a:lnTo>
                      <a:pt x="1459" y="1572"/>
                    </a:lnTo>
                    <a:lnTo>
                      <a:pt x="1442" y="1566"/>
                    </a:lnTo>
                    <a:cubicBezTo>
                      <a:pt x="1431" y="1560"/>
                      <a:pt x="1419" y="1556"/>
                      <a:pt x="1406" y="1556"/>
                    </a:cubicBezTo>
                    <a:cubicBezTo>
                      <a:pt x="1388" y="1556"/>
                      <a:pt x="1368" y="1564"/>
                      <a:pt x="1351" y="1578"/>
                    </a:cubicBezTo>
                    <a:lnTo>
                      <a:pt x="1233" y="1662"/>
                    </a:lnTo>
                    <a:lnTo>
                      <a:pt x="843" y="1227"/>
                    </a:lnTo>
                    <a:lnTo>
                      <a:pt x="978" y="752"/>
                    </a:lnTo>
                    <a:lnTo>
                      <a:pt x="752" y="1221"/>
                    </a:lnTo>
                    <a:cubicBezTo>
                      <a:pt x="741" y="1233"/>
                      <a:pt x="746" y="1250"/>
                      <a:pt x="752" y="1261"/>
                    </a:cubicBezTo>
                    <a:lnTo>
                      <a:pt x="758" y="1267"/>
                    </a:lnTo>
                    <a:lnTo>
                      <a:pt x="1148" y="1843"/>
                    </a:lnTo>
                    <a:cubicBezTo>
                      <a:pt x="1162" y="1865"/>
                      <a:pt x="1189" y="1878"/>
                      <a:pt x="1215" y="1878"/>
                    </a:cubicBezTo>
                    <a:cubicBezTo>
                      <a:pt x="1229" y="1878"/>
                      <a:pt x="1243" y="1874"/>
                      <a:pt x="1255" y="1866"/>
                    </a:cubicBezTo>
                    <a:lnTo>
                      <a:pt x="1266" y="1860"/>
                    </a:lnTo>
                    <a:lnTo>
                      <a:pt x="1396" y="1792"/>
                    </a:lnTo>
                    <a:lnTo>
                      <a:pt x="1888" y="2143"/>
                    </a:lnTo>
                    <a:lnTo>
                      <a:pt x="1956" y="2635"/>
                    </a:lnTo>
                    <a:cubicBezTo>
                      <a:pt x="1967" y="2691"/>
                      <a:pt x="2001" y="2736"/>
                      <a:pt x="2058" y="2753"/>
                    </a:cubicBezTo>
                    <a:lnTo>
                      <a:pt x="2080" y="2765"/>
                    </a:lnTo>
                    <a:lnTo>
                      <a:pt x="3126" y="3092"/>
                    </a:lnTo>
                    <a:cubicBezTo>
                      <a:pt x="3121" y="3268"/>
                      <a:pt x="3121" y="3449"/>
                      <a:pt x="3115" y="3624"/>
                    </a:cubicBezTo>
                    <a:lnTo>
                      <a:pt x="2425" y="4121"/>
                    </a:lnTo>
                    <a:lnTo>
                      <a:pt x="1402" y="4031"/>
                    </a:lnTo>
                    <a:lnTo>
                      <a:pt x="707" y="3646"/>
                    </a:lnTo>
                    <a:lnTo>
                      <a:pt x="718" y="2827"/>
                    </a:lnTo>
                    <a:lnTo>
                      <a:pt x="876" y="2064"/>
                    </a:lnTo>
                    <a:lnTo>
                      <a:pt x="639" y="2736"/>
                    </a:lnTo>
                    <a:lnTo>
                      <a:pt x="108" y="2748"/>
                    </a:lnTo>
                    <a:lnTo>
                      <a:pt x="215" y="1945"/>
                    </a:lnTo>
                    <a:lnTo>
                      <a:pt x="6" y="2787"/>
                    </a:lnTo>
                    <a:cubicBezTo>
                      <a:pt x="6" y="2787"/>
                      <a:pt x="0" y="2793"/>
                      <a:pt x="0" y="2793"/>
                    </a:cubicBezTo>
                    <a:cubicBezTo>
                      <a:pt x="0" y="2821"/>
                      <a:pt x="17" y="2844"/>
                      <a:pt x="46" y="2844"/>
                    </a:cubicBezTo>
                    <a:lnTo>
                      <a:pt x="51" y="2844"/>
                    </a:lnTo>
                    <a:lnTo>
                      <a:pt x="599" y="2900"/>
                    </a:lnTo>
                    <a:lnTo>
                      <a:pt x="486" y="3703"/>
                    </a:lnTo>
                    <a:cubicBezTo>
                      <a:pt x="481" y="3737"/>
                      <a:pt x="498" y="3771"/>
                      <a:pt x="526" y="3793"/>
                    </a:cubicBezTo>
                    <a:lnTo>
                      <a:pt x="537" y="3805"/>
                    </a:lnTo>
                    <a:lnTo>
                      <a:pt x="1261" y="4330"/>
                    </a:lnTo>
                    <a:cubicBezTo>
                      <a:pt x="1272" y="4342"/>
                      <a:pt x="1283" y="4347"/>
                      <a:pt x="1300" y="4353"/>
                    </a:cubicBezTo>
                    <a:lnTo>
                      <a:pt x="1323" y="4359"/>
                    </a:lnTo>
                    <a:lnTo>
                      <a:pt x="2454" y="4653"/>
                    </a:lnTo>
                    <a:cubicBezTo>
                      <a:pt x="2469" y="4656"/>
                      <a:pt x="2484" y="4658"/>
                      <a:pt x="2500" y="4658"/>
                    </a:cubicBezTo>
                    <a:cubicBezTo>
                      <a:pt x="2533" y="4658"/>
                      <a:pt x="2567" y="4651"/>
                      <a:pt x="2600" y="4636"/>
                    </a:cubicBezTo>
                    <a:lnTo>
                      <a:pt x="2634" y="4619"/>
                    </a:lnTo>
                    <a:lnTo>
                      <a:pt x="3098" y="4381"/>
                    </a:lnTo>
                    <a:lnTo>
                      <a:pt x="3098" y="4381"/>
                    </a:lnTo>
                    <a:cubicBezTo>
                      <a:pt x="3070" y="5065"/>
                      <a:pt x="3024" y="5642"/>
                      <a:pt x="2985" y="5817"/>
                    </a:cubicBezTo>
                    <a:cubicBezTo>
                      <a:pt x="2866" y="6292"/>
                      <a:pt x="2781" y="8920"/>
                      <a:pt x="2781" y="8920"/>
                    </a:cubicBezTo>
                    <a:lnTo>
                      <a:pt x="2499" y="9203"/>
                    </a:lnTo>
                    <a:lnTo>
                      <a:pt x="3098" y="9107"/>
                    </a:lnTo>
                    <a:lnTo>
                      <a:pt x="3098" y="9107"/>
                    </a:lnTo>
                    <a:lnTo>
                      <a:pt x="2996" y="9406"/>
                    </a:lnTo>
                    <a:lnTo>
                      <a:pt x="2996" y="9406"/>
                    </a:lnTo>
                    <a:lnTo>
                      <a:pt x="3703" y="9163"/>
                    </a:lnTo>
                    <a:cubicBezTo>
                      <a:pt x="3833" y="9266"/>
                      <a:pt x="4119" y="9277"/>
                      <a:pt x="4232" y="9277"/>
                    </a:cubicBezTo>
                    <a:cubicBezTo>
                      <a:pt x="4262" y="9277"/>
                      <a:pt x="4279" y="9276"/>
                      <a:pt x="4279" y="9276"/>
                    </a:cubicBezTo>
                    <a:lnTo>
                      <a:pt x="4065" y="8977"/>
                    </a:lnTo>
                    <a:cubicBezTo>
                      <a:pt x="4065" y="7179"/>
                      <a:pt x="3940" y="5269"/>
                      <a:pt x="3838" y="3997"/>
                    </a:cubicBezTo>
                    <a:lnTo>
                      <a:pt x="4833" y="3906"/>
                    </a:lnTo>
                    <a:lnTo>
                      <a:pt x="4873" y="3906"/>
                    </a:lnTo>
                    <a:cubicBezTo>
                      <a:pt x="4935" y="3901"/>
                      <a:pt x="4992" y="3861"/>
                      <a:pt x="5025" y="3805"/>
                    </a:cubicBezTo>
                    <a:lnTo>
                      <a:pt x="5495" y="2917"/>
                    </a:lnTo>
                    <a:lnTo>
                      <a:pt x="5936" y="2589"/>
                    </a:lnTo>
                    <a:lnTo>
                      <a:pt x="6331" y="2578"/>
                    </a:lnTo>
                    <a:lnTo>
                      <a:pt x="6348" y="2578"/>
                    </a:lnTo>
                    <a:cubicBezTo>
                      <a:pt x="6371" y="2572"/>
                      <a:pt x="6388" y="2544"/>
                      <a:pt x="6382" y="2522"/>
                    </a:cubicBezTo>
                    <a:lnTo>
                      <a:pt x="6229" y="1871"/>
                    </a:lnTo>
                    <a:lnTo>
                      <a:pt x="6275" y="2471"/>
                    </a:lnTo>
                    <a:lnTo>
                      <a:pt x="5981" y="2431"/>
                    </a:lnTo>
                    <a:lnTo>
                      <a:pt x="5794" y="1521"/>
                    </a:lnTo>
                    <a:lnTo>
                      <a:pt x="5817" y="2454"/>
                    </a:lnTo>
                    <a:lnTo>
                      <a:pt x="5314" y="2702"/>
                    </a:lnTo>
                    <a:cubicBezTo>
                      <a:pt x="5302" y="2708"/>
                      <a:pt x="5291" y="2719"/>
                      <a:pt x="5285" y="2731"/>
                    </a:cubicBezTo>
                    <a:lnTo>
                      <a:pt x="5269" y="2748"/>
                    </a:lnTo>
                    <a:lnTo>
                      <a:pt x="5206" y="2832"/>
                    </a:lnTo>
                    <a:lnTo>
                      <a:pt x="4652" y="2561"/>
                    </a:lnTo>
                    <a:lnTo>
                      <a:pt x="4811" y="2013"/>
                    </a:lnTo>
                    <a:lnTo>
                      <a:pt x="4494" y="2572"/>
                    </a:lnTo>
                    <a:cubicBezTo>
                      <a:pt x="4477" y="2601"/>
                      <a:pt x="4483" y="2635"/>
                      <a:pt x="4505" y="2652"/>
                    </a:cubicBezTo>
                    <a:lnTo>
                      <a:pt x="4522" y="2663"/>
                    </a:lnTo>
                    <a:lnTo>
                      <a:pt x="5020" y="3075"/>
                    </a:lnTo>
                    <a:lnTo>
                      <a:pt x="4732" y="3443"/>
                    </a:lnTo>
                    <a:lnTo>
                      <a:pt x="3782" y="3364"/>
                    </a:lnTo>
                    <a:cubicBezTo>
                      <a:pt x="3748" y="2991"/>
                      <a:pt x="3725" y="2725"/>
                      <a:pt x="3714" y="2595"/>
                    </a:cubicBezTo>
                    <a:cubicBezTo>
                      <a:pt x="3663" y="2058"/>
                      <a:pt x="3776" y="1233"/>
                      <a:pt x="3850" y="899"/>
                    </a:cubicBezTo>
                    <a:cubicBezTo>
                      <a:pt x="3929" y="566"/>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714;p26">
                <a:extLst>
                  <a:ext uri="{FF2B5EF4-FFF2-40B4-BE49-F238E27FC236}">
                    <a16:creationId xmlns:a16="http://schemas.microsoft.com/office/drawing/2014/main" id="{B85103BF-80CA-11E6-36F7-56598F8D5EAB}"/>
                  </a:ext>
                </a:extLst>
              </p:cNvPr>
              <p:cNvSpPr/>
              <p:nvPr/>
            </p:nvSpPr>
            <p:spPr>
              <a:xfrm>
                <a:off x="1935618" y="2353849"/>
                <a:ext cx="425940" cy="340928"/>
              </a:xfrm>
              <a:custGeom>
                <a:avLst/>
                <a:gdLst/>
                <a:ahLst/>
                <a:cxnLst/>
                <a:rect l="l" t="t" r="r" b="b"/>
                <a:pathLst>
                  <a:path w="7988" h="6394" extrusionOk="0">
                    <a:moveTo>
                      <a:pt x="3369" y="0"/>
                    </a:moveTo>
                    <a:cubicBezTo>
                      <a:pt x="3081" y="0"/>
                      <a:pt x="2838" y="204"/>
                      <a:pt x="2809" y="475"/>
                    </a:cubicBezTo>
                    <a:cubicBezTo>
                      <a:pt x="2470" y="526"/>
                      <a:pt x="2188" y="741"/>
                      <a:pt x="2058" y="1035"/>
                    </a:cubicBezTo>
                    <a:cubicBezTo>
                      <a:pt x="2035" y="1029"/>
                      <a:pt x="2007" y="1023"/>
                      <a:pt x="1984" y="1023"/>
                    </a:cubicBezTo>
                    <a:cubicBezTo>
                      <a:pt x="1803" y="1023"/>
                      <a:pt x="1656" y="1165"/>
                      <a:pt x="1656" y="1334"/>
                    </a:cubicBezTo>
                    <a:cubicBezTo>
                      <a:pt x="1656" y="1379"/>
                      <a:pt x="1662" y="1419"/>
                      <a:pt x="1679" y="1453"/>
                    </a:cubicBezTo>
                    <a:cubicBezTo>
                      <a:pt x="967" y="1634"/>
                      <a:pt x="435" y="2244"/>
                      <a:pt x="435" y="2973"/>
                    </a:cubicBezTo>
                    <a:cubicBezTo>
                      <a:pt x="435" y="3115"/>
                      <a:pt x="458" y="3245"/>
                      <a:pt x="492" y="3375"/>
                    </a:cubicBezTo>
                    <a:cubicBezTo>
                      <a:pt x="204" y="3510"/>
                      <a:pt x="0" y="3793"/>
                      <a:pt x="0" y="4121"/>
                    </a:cubicBezTo>
                    <a:cubicBezTo>
                      <a:pt x="0" y="4545"/>
                      <a:pt x="328" y="4890"/>
                      <a:pt x="757" y="4946"/>
                    </a:cubicBezTo>
                    <a:cubicBezTo>
                      <a:pt x="746" y="5008"/>
                      <a:pt x="741" y="5071"/>
                      <a:pt x="741" y="5138"/>
                    </a:cubicBezTo>
                    <a:cubicBezTo>
                      <a:pt x="741" y="5834"/>
                      <a:pt x="1340" y="6393"/>
                      <a:pt x="2080" y="6393"/>
                    </a:cubicBezTo>
                    <a:cubicBezTo>
                      <a:pt x="2566" y="6393"/>
                      <a:pt x="2990" y="6150"/>
                      <a:pt x="3228" y="5783"/>
                    </a:cubicBezTo>
                    <a:cubicBezTo>
                      <a:pt x="3284" y="5839"/>
                      <a:pt x="3369" y="5873"/>
                      <a:pt x="3459" y="5873"/>
                    </a:cubicBezTo>
                    <a:cubicBezTo>
                      <a:pt x="3646" y="5873"/>
                      <a:pt x="3793" y="5738"/>
                      <a:pt x="3793" y="5562"/>
                    </a:cubicBezTo>
                    <a:cubicBezTo>
                      <a:pt x="3793" y="5511"/>
                      <a:pt x="3776" y="5461"/>
                      <a:pt x="3748" y="5415"/>
                    </a:cubicBezTo>
                    <a:cubicBezTo>
                      <a:pt x="3838" y="5404"/>
                      <a:pt x="3917" y="5381"/>
                      <a:pt x="3996" y="5348"/>
                    </a:cubicBezTo>
                    <a:cubicBezTo>
                      <a:pt x="4070" y="5381"/>
                      <a:pt x="4155" y="5404"/>
                      <a:pt x="4239" y="5415"/>
                    </a:cubicBezTo>
                    <a:cubicBezTo>
                      <a:pt x="4211" y="5461"/>
                      <a:pt x="4200" y="5511"/>
                      <a:pt x="4200" y="5562"/>
                    </a:cubicBezTo>
                    <a:cubicBezTo>
                      <a:pt x="4200" y="5738"/>
                      <a:pt x="4347" y="5873"/>
                      <a:pt x="4528" y="5873"/>
                    </a:cubicBezTo>
                    <a:cubicBezTo>
                      <a:pt x="4618" y="5873"/>
                      <a:pt x="4703" y="5839"/>
                      <a:pt x="4760" y="5783"/>
                    </a:cubicBezTo>
                    <a:cubicBezTo>
                      <a:pt x="4997" y="6150"/>
                      <a:pt x="5421" y="6393"/>
                      <a:pt x="5907" y="6393"/>
                    </a:cubicBezTo>
                    <a:cubicBezTo>
                      <a:pt x="6648" y="6393"/>
                      <a:pt x="7247" y="5834"/>
                      <a:pt x="7247" y="5138"/>
                    </a:cubicBezTo>
                    <a:cubicBezTo>
                      <a:pt x="7247" y="5071"/>
                      <a:pt x="7241" y="5008"/>
                      <a:pt x="7230" y="4946"/>
                    </a:cubicBezTo>
                    <a:cubicBezTo>
                      <a:pt x="7659" y="4890"/>
                      <a:pt x="7987" y="4545"/>
                      <a:pt x="7987" y="4121"/>
                    </a:cubicBezTo>
                    <a:cubicBezTo>
                      <a:pt x="7987" y="3793"/>
                      <a:pt x="7789" y="3510"/>
                      <a:pt x="7495" y="3375"/>
                    </a:cubicBezTo>
                    <a:cubicBezTo>
                      <a:pt x="7529" y="3245"/>
                      <a:pt x="7552" y="3115"/>
                      <a:pt x="7552" y="2973"/>
                    </a:cubicBezTo>
                    <a:cubicBezTo>
                      <a:pt x="7552" y="2244"/>
                      <a:pt x="7026" y="1634"/>
                      <a:pt x="6308" y="1453"/>
                    </a:cubicBezTo>
                    <a:cubicBezTo>
                      <a:pt x="6325" y="1419"/>
                      <a:pt x="6337" y="1379"/>
                      <a:pt x="6337" y="1334"/>
                    </a:cubicBezTo>
                    <a:cubicBezTo>
                      <a:pt x="6337" y="1165"/>
                      <a:pt x="6190" y="1023"/>
                      <a:pt x="6003" y="1023"/>
                    </a:cubicBezTo>
                    <a:cubicBezTo>
                      <a:pt x="5980" y="1023"/>
                      <a:pt x="5952" y="1029"/>
                      <a:pt x="5930" y="1035"/>
                    </a:cubicBezTo>
                    <a:cubicBezTo>
                      <a:pt x="5800" y="741"/>
                      <a:pt x="5517" y="526"/>
                      <a:pt x="5178" y="475"/>
                    </a:cubicBezTo>
                    <a:cubicBezTo>
                      <a:pt x="5150" y="204"/>
                      <a:pt x="4907" y="0"/>
                      <a:pt x="4618" y="0"/>
                    </a:cubicBezTo>
                    <a:cubicBezTo>
                      <a:pt x="4556" y="0"/>
                      <a:pt x="4494" y="6"/>
                      <a:pt x="4443" y="23"/>
                    </a:cubicBezTo>
                    <a:cubicBezTo>
                      <a:pt x="4364" y="6"/>
                      <a:pt x="4279" y="0"/>
                      <a:pt x="4194" y="0"/>
                    </a:cubicBezTo>
                    <a:cubicBezTo>
                      <a:pt x="4126" y="0"/>
                      <a:pt x="4059" y="6"/>
                      <a:pt x="3996" y="17"/>
                    </a:cubicBezTo>
                    <a:cubicBezTo>
                      <a:pt x="3929" y="6"/>
                      <a:pt x="3861" y="0"/>
                      <a:pt x="3793" y="0"/>
                    </a:cubicBezTo>
                    <a:cubicBezTo>
                      <a:pt x="3708" y="0"/>
                      <a:pt x="3629" y="6"/>
                      <a:pt x="3550" y="23"/>
                    </a:cubicBezTo>
                    <a:cubicBezTo>
                      <a:pt x="3493" y="6"/>
                      <a:pt x="3431" y="0"/>
                      <a:pt x="3369" y="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715;p26">
                <a:extLst>
                  <a:ext uri="{FF2B5EF4-FFF2-40B4-BE49-F238E27FC236}">
                    <a16:creationId xmlns:a16="http://schemas.microsoft.com/office/drawing/2014/main" id="{B8483C75-23F5-7EE6-7504-C8AEF4FA0A38}"/>
                  </a:ext>
                </a:extLst>
              </p:cNvPr>
              <p:cNvSpPr/>
              <p:nvPr/>
            </p:nvSpPr>
            <p:spPr>
              <a:xfrm>
                <a:off x="1982326" y="2436442"/>
                <a:ext cx="340624" cy="501261"/>
              </a:xfrm>
              <a:custGeom>
                <a:avLst/>
                <a:gdLst/>
                <a:ahLst/>
                <a:cxnLst/>
                <a:rect l="l" t="t" r="r" b="b"/>
                <a:pathLst>
                  <a:path w="6388" h="9401" extrusionOk="0">
                    <a:moveTo>
                      <a:pt x="3686" y="0"/>
                    </a:moveTo>
                    <a:cubicBezTo>
                      <a:pt x="3686" y="0"/>
                      <a:pt x="3607" y="616"/>
                      <a:pt x="3624" y="803"/>
                    </a:cubicBezTo>
                    <a:cubicBezTo>
                      <a:pt x="3635" y="984"/>
                      <a:pt x="3380" y="1396"/>
                      <a:pt x="3279" y="1413"/>
                    </a:cubicBezTo>
                    <a:cubicBezTo>
                      <a:pt x="3276" y="1413"/>
                      <a:pt x="3274" y="1414"/>
                      <a:pt x="3272" y="1414"/>
                    </a:cubicBezTo>
                    <a:cubicBezTo>
                      <a:pt x="3178" y="1414"/>
                      <a:pt x="3081" y="1184"/>
                      <a:pt x="3081" y="1040"/>
                    </a:cubicBezTo>
                    <a:cubicBezTo>
                      <a:pt x="3081" y="899"/>
                      <a:pt x="2968" y="486"/>
                      <a:pt x="2968" y="486"/>
                    </a:cubicBezTo>
                    <a:lnTo>
                      <a:pt x="2968" y="486"/>
                    </a:lnTo>
                    <a:cubicBezTo>
                      <a:pt x="2968" y="486"/>
                      <a:pt x="2838" y="916"/>
                      <a:pt x="3024" y="1498"/>
                    </a:cubicBezTo>
                    <a:cubicBezTo>
                      <a:pt x="3081" y="1673"/>
                      <a:pt x="3109" y="2091"/>
                      <a:pt x="3120" y="2606"/>
                    </a:cubicBezTo>
                    <a:lnTo>
                      <a:pt x="2250" y="2453"/>
                    </a:lnTo>
                    <a:lnTo>
                      <a:pt x="2024" y="1622"/>
                    </a:lnTo>
                    <a:lnTo>
                      <a:pt x="2018" y="1611"/>
                    </a:lnTo>
                    <a:cubicBezTo>
                      <a:pt x="2018" y="1605"/>
                      <a:pt x="2013" y="1594"/>
                      <a:pt x="2007" y="1588"/>
                    </a:cubicBezTo>
                    <a:lnTo>
                      <a:pt x="1476" y="876"/>
                    </a:lnTo>
                    <a:lnTo>
                      <a:pt x="1617" y="283"/>
                    </a:lnTo>
                    <a:lnTo>
                      <a:pt x="1391" y="876"/>
                    </a:lnTo>
                    <a:cubicBezTo>
                      <a:pt x="1385" y="887"/>
                      <a:pt x="1385" y="899"/>
                      <a:pt x="1391" y="904"/>
                    </a:cubicBezTo>
                    <a:lnTo>
                      <a:pt x="1396" y="910"/>
                    </a:lnTo>
                    <a:lnTo>
                      <a:pt x="1826" y="1679"/>
                    </a:lnTo>
                    <a:lnTo>
                      <a:pt x="1837" y="1747"/>
                    </a:lnTo>
                    <a:lnTo>
                      <a:pt x="1459" y="1571"/>
                    </a:lnTo>
                    <a:lnTo>
                      <a:pt x="1442" y="1560"/>
                    </a:lnTo>
                    <a:cubicBezTo>
                      <a:pt x="1430" y="1555"/>
                      <a:pt x="1416" y="1553"/>
                      <a:pt x="1402" y="1553"/>
                    </a:cubicBezTo>
                    <a:cubicBezTo>
                      <a:pt x="1383" y="1553"/>
                      <a:pt x="1362" y="1558"/>
                      <a:pt x="1346" y="1571"/>
                    </a:cubicBezTo>
                    <a:lnTo>
                      <a:pt x="1232" y="1656"/>
                    </a:lnTo>
                    <a:lnTo>
                      <a:pt x="842" y="1227"/>
                    </a:lnTo>
                    <a:lnTo>
                      <a:pt x="978" y="752"/>
                    </a:lnTo>
                    <a:lnTo>
                      <a:pt x="746" y="1221"/>
                    </a:lnTo>
                    <a:cubicBezTo>
                      <a:pt x="741" y="1232"/>
                      <a:pt x="741" y="1249"/>
                      <a:pt x="752" y="1261"/>
                    </a:cubicBezTo>
                    <a:lnTo>
                      <a:pt x="758" y="1266"/>
                    </a:lnTo>
                    <a:lnTo>
                      <a:pt x="1148" y="1837"/>
                    </a:lnTo>
                    <a:cubicBezTo>
                      <a:pt x="1163" y="1860"/>
                      <a:pt x="1189" y="1876"/>
                      <a:pt x="1217" y="1876"/>
                    </a:cubicBezTo>
                    <a:cubicBezTo>
                      <a:pt x="1230" y="1876"/>
                      <a:pt x="1243" y="1872"/>
                      <a:pt x="1255" y="1865"/>
                    </a:cubicBezTo>
                    <a:lnTo>
                      <a:pt x="1266" y="1860"/>
                    </a:lnTo>
                    <a:lnTo>
                      <a:pt x="1396" y="1786"/>
                    </a:lnTo>
                    <a:lnTo>
                      <a:pt x="1888" y="2142"/>
                    </a:lnTo>
                    <a:lnTo>
                      <a:pt x="1956" y="2628"/>
                    </a:lnTo>
                    <a:cubicBezTo>
                      <a:pt x="1962" y="2685"/>
                      <a:pt x="2001" y="2736"/>
                      <a:pt x="2058" y="2753"/>
                    </a:cubicBezTo>
                    <a:lnTo>
                      <a:pt x="2080" y="2758"/>
                    </a:lnTo>
                    <a:lnTo>
                      <a:pt x="3120" y="3086"/>
                    </a:lnTo>
                    <a:cubicBezTo>
                      <a:pt x="3120" y="3262"/>
                      <a:pt x="3120" y="3442"/>
                      <a:pt x="3115" y="3623"/>
                    </a:cubicBezTo>
                    <a:lnTo>
                      <a:pt x="2425" y="4121"/>
                    </a:lnTo>
                    <a:lnTo>
                      <a:pt x="1402" y="4025"/>
                    </a:lnTo>
                    <a:lnTo>
                      <a:pt x="707" y="3640"/>
                    </a:lnTo>
                    <a:lnTo>
                      <a:pt x="718" y="2826"/>
                    </a:lnTo>
                    <a:lnTo>
                      <a:pt x="876" y="2063"/>
                    </a:lnTo>
                    <a:lnTo>
                      <a:pt x="639" y="2736"/>
                    </a:lnTo>
                    <a:lnTo>
                      <a:pt x="108" y="2742"/>
                    </a:lnTo>
                    <a:lnTo>
                      <a:pt x="108" y="2742"/>
                    </a:lnTo>
                    <a:lnTo>
                      <a:pt x="215" y="1945"/>
                    </a:lnTo>
                    <a:lnTo>
                      <a:pt x="0" y="2787"/>
                    </a:lnTo>
                    <a:cubicBezTo>
                      <a:pt x="0" y="2787"/>
                      <a:pt x="0" y="2787"/>
                      <a:pt x="0" y="2792"/>
                    </a:cubicBezTo>
                    <a:cubicBezTo>
                      <a:pt x="0" y="2815"/>
                      <a:pt x="17" y="2838"/>
                      <a:pt x="45" y="2843"/>
                    </a:cubicBezTo>
                    <a:lnTo>
                      <a:pt x="51" y="2843"/>
                    </a:lnTo>
                    <a:lnTo>
                      <a:pt x="599" y="2900"/>
                    </a:lnTo>
                    <a:lnTo>
                      <a:pt x="486" y="3697"/>
                    </a:lnTo>
                    <a:cubicBezTo>
                      <a:pt x="481" y="3731"/>
                      <a:pt x="492" y="3770"/>
                      <a:pt x="526" y="3793"/>
                    </a:cubicBezTo>
                    <a:lnTo>
                      <a:pt x="537" y="3799"/>
                    </a:lnTo>
                    <a:lnTo>
                      <a:pt x="1261" y="4330"/>
                    </a:lnTo>
                    <a:cubicBezTo>
                      <a:pt x="1272" y="4336"/>
                      <a:pt x="1283" y="4341"/>
                      <a:pt x="1300" y="4347"/>
                    </a:cubicBezTo>
                    <a:lnTo>
                      <a:pt x="1323" y="4352"/>
                    </a:lnTo>
                    <a:lnTo>
                      <a:pt x="2453" y="4646"/>
                    </a:lnTo>
                    <a:cubicBezTo>
                      <a:pt x="2471" y="4653"/>
                      <a:pt x="2490" y="4656"/>
                      <a:pt x="2509" y="4656"/>
                    </a:cubicBezTo>
                    <a:cubicBezTo>
                      <a:pt x="2539" y="4656"/>
                      <a:pt x="2570" y="4649"/>
                      <a:pt x="2600" y="4635"/>
                    </a:cubicBezTo>
                    <a:lnTo>
                      <a:pt x="2634" y="4613"/>
                    </a:lnTo>
                    <a:lnTo>
                      <a:pt x="3092" y="4381"/>
                    </a:lnTo>
                    <a:lnTo>
                      <a:pt x="3092" y="4381"/>
                    </a:lnTo>
                    <a:cubicBezTo>
                      <a:pt x="3070" y="5059"/>
                      <a:pt x="3024" y="5641"/>
                      <a:pt x="2979" y="5817"/>
                    </a:cubicBezTo>
                    <a:cubicBezTo>
                      <a:pt x="2866" y="6286"/>
                      <a:pt x="2781" y="8920"/>
                      <a:pt x="2781" y="8920"/>
                    </a:cubicBezTo>
                    <a:lnTo>
                      <a:pt x="2499" y="9202"/>
                    </a:lnTo>
                    <a:lnTo>
                      <a:pt x="3092" y="9101"/>
                    </a:lnTo>
                    <a:lnTo>
                      <a:pt x="3092" y="9101"/>
                    </a:lnTo>
                    <a:lnTo>
                      <a:pt x="2996" y="9400"/>
                    </a:lnTo>
                    <a:lnTo>
                      <a:pt x="3703" y="9157"/>
                    </a:lnTo>
                    <a:cubicBezTo>
                      <a:pt x="3842" y="9268"/>
                      <a:pt x="4158" y="9276"/>
                      <a:pt x="4249" y="9276"/>
                    </a:cubicBezTo>
                    <a:cubicBezTo>
                      <a:pt x="4265" y="9276"/>
                      <a:pt x="4274" y="9276"/>
                      <a:pt x="4274" y="9276"/>
                    </a:cubicBezTo>
                    <a:lnTo>
                      <a:pt x="4064" y="8976"/>
                    </a:lnTo>
                    <a:cubicBezTo>
                      <a:pt x="4064" y="7173"/>
                      <a:pt x="3940" y="5263"/>
                      <a:pt x="3833" y="3991"/>
                    </a:cubicBezTo>
                    <a:lnTo>
                      <a:pt x="4833" y="3906"/>
                    </a:lnTo>
                    <a:lnTo>
                      <a:pt x="4873" y="3900"/>
                    </a:lnTo>
                    <a:cubicBezTo>
                      <a:pt x="4935" y="3895"/>
                      <a:pt x="4991" y="3861"/>
                      <a:pt x="5025" y="3799"/>
                    </a:cubicBezTo>
                    <a:lnTo>
                      <a:pt x="5495" y="2911"/>
                    </a:lnTo>
                    <a:lnTo>
                      <a:pt x="5935" y="2589"/>
                    </a:lnTo>
                    <a:lnTo>
                      <a:pt x="6325" y="2578"/>
                    </a:lnTo>
                    <a:lnTo>
                      <a:pt x="6348" y="2578"/>
                    </a:lnTo>
                    <a:cubicBezTo>
                      <a:pt x="6371" y="2566"/>
                      <a:pt x="6388" y="2544"/>
                      <a:pt x="6382" y="2515"/>
                    </a:cubicBezTo>
                    <a:lnTo>
                      <a:pt x="6229" y="1865"/>
                    </a:lnTo>
                    <a:lnTo>
                      <a:pt x="6275" y="2465"/>
                    </a:lnTo>
                    <a:lnTo>
                      <a:pt x="5975" y="2425"/>
                    </a:lnTo>
                    <a:lnTo>
                      <a:pt x="5794" y="1515"/>
                    </a:lnTo>
                    <a:lnTo>
                      <a:pt x="5817" y="2453"/>
                    </a:lnTo>
                    <a:lnTo>
                      <a:pt x="5314" y="2702"/>
                    </a:lnTo>
                    <a:cubicBezTo>
                      <a:pt x="5302" y="2708"/>
                      <a:pt x="5291" y="2713"/>
                      <a:pt x="5285" y="2725"/>
                    </a:cubicBezTo>
                    <a:lnTo>
                      <a:pt x="5268" y="2742"/>
                    </a:lnTo>
                    <a:lnTo>
                      <a:pt x="5201" y="2832"/>
                    </a:lnTo>
                    <a:lnTo>
                      <a:pt x="4652" y="2561"/>
                    </a:lnTo>
                    <a:lnTo>
                      <a:pt x="4805" y="2012"/>
                    </a:lnTo>
                    <a:lnTo>
                      <a:pt x="4494" y="2566"/>
                    </a:lnTo>
                    <a:cubicBezTo>
                      <a:pt x="4477" y="2595"/>
                      <a:pt x="4483" y="2628"/>
                      <a:pt x="4505" y="2651"/>
                    </a:cubicBezTo>
                    <a:lnTo>
                      <a:pt x="4522" y="2662"/>
                    </a:lnTo>
                    <a:lnTo>
                      <a:pt x="5020" y="3069"/>
                    </a:lnTo>
                    <a:lnTo>
                      <a:pt x="4731" y="3442"/>
                    </a:lnTo>
                    <a:lnTo>
                      <a:pt x="3782" y="3363"/>
                    </a:lnTo>
                    <a:cubicBezTo>
                      <a:pt x="3748" y="2990"/>
                      <a:pt x="3725" y="2719"/>
                      <a:pt x="3714" y="2595"/>
                    </a:cubicBezTo>
                    <a:cubicBezTo>
                      <a:pt x="3657" y="2052"/>
                      <a:pt x="3776" y="1227"/>
                      <a:pt x="3850" y="893"/>
                    </a:cubicBezTo>
                    <a:cubicBezTo>
                      <a:pt x="3929" y="560"/>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716;p26">
                <a:extLst>
                  <a:ext uri="{FF2B5EF4-FFF2-40B4-BE49-F238E27FC236}">
                    <a16:creationId xmlns:a16="http://schemas.microsoft.com/office/drawing/2014/main" id="{28E902AB-E54C-5E7A-A30A-F75EC46FAFC2}"/>
                  </a:ext>
                </a:extLst>
              </p:cNvPr>
              <p:cNvSpPr/>
              <p:nvPr/>
            </p:nvSpPr>
            <p:spPr>
              <a:xfrm>
                <a:off x="1384341" y="2776676"/>
                <a:ext cx="37432" cy="9118"/>
              </a:xfrm>
              <a:custGeom>
                <a:avLst/>
                <a:gdLst/>
                <a:ahLst/>
                <a:cxnLst/>
                <a:rect l="l" t="t" r="r" b="b"/>
                <a:pathLst>
                  <a:path w="702" h="171" extrusionOk="0">
                    <a:moveTo>
                      <a:pt x="351" y="1"/>
                    </a:moveTo>
                    <a:cubicBezTo>
                      <a:pt x="289" y="6"/>
                      <a:pt x="232" y="6"/>
                      <a:pt x="170" y="18"/>
                    </a:cubicBezTo>
                    <a:cubicBezTo>
                      <a:pt x="142" y="23"/>
                      <a:pt x="108" y="29"/>
                      <a:pt x="80" y="35"/>
                    </a:cubicBezTo>
                    <a:cubicBezTo>
                      <a:pt x="57" y="46"/>
                      <a:pt x="17" y="57"/>
                      <a:pt x="12" y="80"/>
                    </a:cubicBezTo>
                    <a:cubicBezTo>
                      <a:pt x="17" y="103"/>
                      <a:pt x="57" y="114"/>
                      <a:pt x="80" y="125"/>
                    </a:cubicBezTo>
                    <a:cubicBezTo>
                      <a:pt x="114" y="131"/>
                      <a:pt x="142" y="136"/>
                      <a:pt x="170" y="136"/>
                    </a:cubicBezTo>
                    <a:cubicBezTo>
                      <a:pt x="232" y="148"/>
                      <a:pt x="294" y="148"/>
                      <a:pt x="351" y="148"/>
                    </a:cubicBezTo>
                    <a:cubicBezTo>
                      <a:pt x="413" y="148"/>
                      <a:pt x="475" y="148"/>
                      <a:pt x="532" y="136"/>
                    </a:cubicBezTo>
                    <a:cubicBezTo>
                      <a:pt x="566" y="136"/>
                      <a:pt x="594" y="131"/>
                      <a:pt x="622" y="125"/>
                    </a:cubicBezTo>
                    <a:cubicBezTo>
                      <a:pt x="651" y="114"/>
                      <a:pt x="684" y="103"/>
                      <a:pt x="690" y="80"/>
                    </a:cubicBezTo>
                    <a:cubicBezTo>
                      <a:pt x="684" y="57"/>
                      <a:pt x="651" y="46"/>
                      <a:pt x="622" y="35"/>
                    </a:cubicBezTo>
                    <a:cubicBezTo>
                      <a:pt x="594" y="29"/>
                      <a:pt x="566" y="23"/>
                      <a:pt x="537" y="18"/>
                    </a:cubicBezTo>
                    <a:cubicBezTo>
                      <a:pt x="475" y="6"/>
                      <a:pt x="413" y="6"/>
                      <a:pt x="351" y="1"/>
                    </a:cubicBezTo>
                    <a:close/>
                    <a:moveTo>
                      <a:pt x="351" y="1"/>
                    </a:moveTo>
                    <a:cubicBezTo>
                      <a:pt x="413" y="1"/>
                      <a:pt x="475" y="6"/>
                      <a:pt x="537" y="12"/>
                    </a:cubicBezTo>
                    <a:cubicBezTo>
                      <a:pt x="566" y="18"/>
                      <a:pt x="594" y="23"/>
                      <a:pt x="628" y="29"/>
                    </a:cubicBezTo>
                    <a:cubicBezTo>
                      <a:pt x="639" y="35"/>
                      <a:pt x="656" y="40"/>
                      <a:pt x="667" y="46"/>
                    </a:cubicBezTo>
                    <a:cubicBezTo>
                      <a:pt x="684" y="52"/>
                      <a:pt x="701" y="63"/>
                      <a:pt x="701" y="80"/>
                    </a:cubicBezTo>
                    <a:cubicBezTo>
                      <a:pt x="701" y="103"/>
                      <a:pt x="684" y="114"/>
                      <a:pt x="673" y="119"/>
                    </a:cubicBezTo>
                    <a:cubicBezTo>
                      <a:pt x="656" y="125"/>
                      <a:pt x="645" y="131"/>
                      <a:pt x="628" y="136"/>
                    </a:cubicBezTo>
                    <a:cubicBezTo>
                      <a:pt x="600" y="148"/>
                      <a:pt x="566" y="153"/>
                      <a:pt x="537" y="159"/>
                    </a:cubicBezTo>
                    <a:cubicBezTo>
                      <a:pt x="475" y="170"/>
                      <a:pt x="413" y="170"/>
                      <a:pt x="351" y="170"/>
                    </a:cubicBezTo>
                    <a:cubicBezTo>
                      <a:pt x="289" y="170"/>
                      <a:pt x="227" y="170"/>
                      <a:pt x="170" y="159"/>
                    </a:cubicBezTo>
                    <a:cubicBezTo>
                      <a:pt x="136" y="153"/>
                      <a:pt x="108" y="148"/>
                      <a:pt x="80" y="136"/>
                    </a:cubicBezTo>
                    <a:cubicBezTo>
                      <a:pt x="63" y="131"/>
                      <a:pt x="46" y="125"/>
                      <a:pt x="34" y="119"/>
                    </a:cubicBezTo>
                    <a:cubicBezTo>
                      <a:pt x="23" y="114"/>
                      <a:pt x="0" y="103"/>
                      <a:pt x="0" y="80"/>
                    </a:cubicBezTo>
                    <a:cubicBezTo>
                      <a:pt x="6" y="63"/>
                      <a:pt x="23" y="52"/>
                      <a:pt x="34" y="46"/>
                    </a:cubicBezTo>
                    <a:cubicBezTo>
                      <a:pt x="51" y="40"/>
                      <a:pt x="63" y="35"/>
                      <a:pt x="80" y="29"/>
                    </a:cubicBezTo>
                    <a:cubicBezTo>
                      <a:pt x="108" y="23"/>
                      <a:pt x="136" y="18"/>
                      <a:pt x="170" y="12"/>
                    </a:cubicBezTo>
                    <a:cubicBezTo>
                      <a:pt x="232" y="6"/>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717;p26">
                <a:extLst>
                  <a:ext uri="{FF2B5EF4-FFF2-40B4-BE49-F238E27FC236}">
                    <a16:creationId xmlns:a16="http://schemas.microsoft.com/office/drawing/2014/main" id="{E928885D-17B0-B06C-6489-72B3FA9251A5}"/>
                  </a:ext>
                </a:extLst>
              </p:cNvPr>
              <p:cNvSpPr/>
              <p:nvPr/>
            </p:nvSpPr>
            <p:spPr>
              <a:xfrm>
                <a:off x="1321370" y="2801417"/>
                <a:ext cx="37379" cy="9064"/>
              </a:xfrm>
              <a:custGeom>
                <a:avLst/>
                <a:gdLst/>
                <a:ahLst/>
                <a:cxnLst/>
                <a:rect l="l" t="t" r="r" b="b"/>
                <a:pathLst>
                  <a:path w="701" h="170" extrusionOk="0">
                    <a:moveTo>
                      <a:pt x="351" y="0"/>
                    </a:moveTo>
                    <a:cubicBezTo>
                      <a:pt x="288" y="0"/>
                      <a:pt x="226" y="6"/>
                      <a:pt x="170" y="17"/>
                    </a:cubicBezTo>
                    <a:cubicBezTo>
                      <a:pt x="136" y="17"/>
                      <a:pt x="107" y="29"/>
                      <a:pt x="79" y="34"/>
                    </a:cubicBezTo>
                    <a:cubicBezTo>
                      <a:pt x="51" y="45"/>
                      <a:pt x="17" y="57"/>
                      <a:pt x="11" y="79"/>
                    </a:cubicBezTo>
                    <a:cubicBezTo>
                      <a:pt x="17" y="102"/>
                      <a:pt x="51" y="113"/>
                      <a:pt x="79" y="119"/>
                    </a:cubicBezTo>
                    <a:cubicBezTo>
                      <a:pt x="107" y="130"/>
                      <a:pt x="136" y="130"/>
                      <a:pt x="170" y="136"/>
                    </a:cubicBezTo>
                    <a:cubicBezTo>
                      <a:pt x="226" y="147"/>
                      <a:pt x="288" y="147"/>
                      <a:pt x="351" y="147"/>
                    </a:cubicBezTo>
                    <a:cubicBezTo>
                      <a:pt x="413" y="147"/>
                      <a:pt x="469" y="147"/>
                      <a:pt x="531" y="136"/>
                    </a:cubicBezTo>
                    <a:cubicBezTo>
                      <a:pt x="560" y="130"/>
                      <a:pt x="594" y="130"/>
                      <a:pt x="622" y="119"/>
                    </a:cubicBezTo>
                    <a:cubicBezTo>
                      <a:pt x="644" y="113"/>
                      <a:pt x="684" y="102"/>
                      <a:pt x="690" y="79"/>
                    </a:cubicBezTo>
                    <a:cubicBezTo>
                      <a:pt x="684" y="57"/>
                      <a:pt x="650" y="45"/>
                      <a:pt x="622" y="34"/>
                    </a:cubicBezTo>
                    <a:cubicBezTo>
                      <a:pt x="594" y="29"/>
                      <a:pt x="565" y="17"/>
                      <a:pt x="531" y="17"/>
                    </a:cubicBezTo>
                    <a:cubicBezTo>
                      <a:pt x="469" y="6"/>
                      <a:pt x="413" y="0"/>
                      <a:pt x="351" y="0"/>
                    </a:cubicBezTo>
                    <a:close/>
                    <a:moveTo>
                      <a:pt x="351" y="0"/>
                    </a:moveTo>
                    <a:cubicBezTo>
                      <a:pt x="413" y="0"/>
                      <a:pt x="475" y="6"/>
                      <a:pt x="531" y="12"/>
                    </a:cubicBezTo>
                    <a:cubicBezTo>
                      <a:pt x="565" y="17"/>
                      <a:pt x="594" y="23"/>
                      <a:pt x="622" y="29"/>
                    </a:cubicBezTo>
                    <a:cubicBezTo>
                      <a:pt x="639" y="34"/>
                      <a:pt x="656" y="34"/>
                      <a:pt x="667" y="45"/>
                    </a:cubicBezTo>
                    <a:cubicBezTo>
                      <a:pt x="678" y="51"/>
                      <a:pt x="695" y="57"/>
                      <a:pt x="701" y="79"/>
                    </a:cubicBezTo>
                    <a:cubicBezTo>
                      <a:pt x="701" y="102"/>
                      <a:pt x="684" y="108"/>
                      <a:pt x="667" y="119"/>
                    </a:cubicBezTo>
                    <a:cubicBezTo>
                      <a:pt x="656" y="125"/>
                      <a:pt x="639" y="130"/>
                      <a:pt x="622" y="136"/>
                    </a:cubicBezTo>
                    <a:cubicBezTo>
                      <a:pt x="594" y="147"/>
                      <a:pt x="565" y="153"/>
                      <a:pt x="531" y="159"/>
                    </a:cubicBezTo>
                    <a:cubicBezTo>
                      <a:pt x="475" y="164"/>
                      <a:pt x="413" y="170"/>
                      <a:pt x="351" y="170"/>
                    </a:cubicBezTo>
                    <a:cubicBezTo>
                      <a:pt x="288" y="170"/>
                      <a:pt x="226" y="164"/>
                      <a:pt x="164" y="159"/>
                    </a:cubicBezTo>
                    <a:cubicBezTo>
                      <a:pt x="136" y="153"/>
                      <a:pt x="102" y="147"/>
                      <a:pt x="74" y="136"/>
                    </a:cubicBezTo>
                    <a:cubicBezTo>
                      <a:pt x="62" y="130"/>
                      <a:pt x="45" y="125"/>
                      <a:pt x="28" y="119"/>
                    </a:cubicBezTo>
                    <a:cubicBezTo>
                      <a:pt x="17" y="108"/>
                      <a:pt x="0" y="102"/>
                      <a:pt x="0" y="79"/>
                    </a:cubicBezTo>
                    <a:cubicBezTo>
                      <a:pt x="0" y="57"/>
                      <a:pt x="17" y="51"/>
                      <a:pt x="34" y="45"/>
                    </a:cubicBezTo>
                    <a:cubicBezTo>
                      <a:pt x="45" y="34"/>
                      <a:pt x="62" y="34"/>
                      <a:pt x="74" y="29"/>
                    </a:cubicBezTo>
                    <a:cubicBezTo>
                      <a:pt x="107" y="23"/>
                      <a:pt x="136" y="17"/>
                      <a:pt x="164" y="12"/>
                    </a:cubicBezTo>
                    <a:cubicBezTo>
                      <a:pt x="226" y="6"/>
                      <a:pt x="288"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718;p26">
                <a:extLst>
                  <a:ext uri="{FF2B5EF4-FFF2-40B4-BE49-F238E27FC236}">
                    <a16:creationId xmlns:a16="http://schemas.microsoft.com/office/drawing/2014/main" id="{E3D5639D-6345-7C80-B190-EA5FF73556E7}"/>
                  </a:ext>
                </a:extLst>
              </p:cNvPr>
              <p:cNvSpPr/>
              <p:nvPr/>
            </p:nvSpPr>
            <p:spPr>
              <a:xfrm>
                <a:off x="1498553" y="2776676"/>
                <a:ext cx="37752" cy="9118"/>
              </a:xfrm>
              <a:custGeom>
                <a:avLst/>
                <a:gdLst/>
                <a:ahLst/>
                <a:cxnLst/>
                <a:rect l="l" t="t" r="r" b="b"/>
                <a:pathLst>
                  <a:path w="708" h="171" extrusionOk="0">
                    <a:moveTo>
                      <a:pt x="357" y="1"/>
                    </a:moveTo>
                    <a:cubicBezTo>
                      <a:pt x="295" y="6"/>
                      <a:pt x="233" y="6"/>
                      <a:pt x="170" y="18"/>
                    </a:cubicBezTo>
                    <a:cubicBezTo>
                      <a:pt x="142" y="23"/>
                      <a:pt x="114" y="29"/>
                      <a:pt x="80" y="35"/>
                    </a:cubicBezTo>
                    <a:cubicBezTo>
                      <a:pt x="57" y="46"/>
                      <a:pt x="18" y="57"/>
                      <a:pt x="12" y="80"/>
                    </a:cubicBezTo>
                    <a:cubicBezTo>
                      <a:pt x="23" y="103"/>
                      <a:pt x="57" y="114"/>
                      <a:pt x="86" y="125"/>
                    </a:cubicBezTo>
                    <a:cubicBezTo>
                      <a:pt x="114" y="131"/>
                      <a:pt x="142" y="136"/>
                      <a:pt x="170" y="136"/>
                    </a:cubicBezTo>
                    <a:cubicBezTo>
                      <a:pt x="233" y="148"/>
                      <a:pt x="295" y="148"/>
                      <a:pt x="357" y="148"/>
                    </a:cubicBezTo>
                    <a:cubicBezTo>
                      <a:pt x="413" y="148"/>
                      <a:pt x="476" y="148"/>
                      <a:pt x="538" y="136"/>
                    </a:cubicBezTo>
                    <a:cubicBezTo>
                      <a:pt x="566" y="136"/>
                      <a:pt x="594" y="131"/>
                      <a:pt x="623" y="125"/>
                    </a:cubicBezTo>
                    <a:cubicBezTo>
                      <a:pt x="651" y="114"/>
                      <a:pt x="690" y="103"/>
                      <a:pt x="696" y="80"/>
                    </a:cubicBezTo>
                    <a:cubicBezTo>
                      <a:pt x="690" y="57"/>
                      <a:pt x="651" y="46"/>
                      <a:pt x="628" y="35"/>
                    </a:cubicBezTo>
                    <a:cubicBezTo>
                      <a:pt x="594" y="29"/>
                      <a:pt x="566" y="23"/>
                      <a:pt x="538" y="18"/>
                    </a:cubicBezTo>
                    <a:cubicBezTo>
                      <a:pt x="476" y="6"/>
                      <a:pt x="413" y="6"/>
                      <a:pt x="357" y="1"/>
                    </a:cubicBezTo>
                    <a:close/>
                    <a:moveTo>
                      <a:pt x="357" y="1"/>
                    </a:moveTo>
                    <a:cubicBezTo>
                      <a:pt x="413" y="1"/>
                      <a:pt x="476" y="6"/>
                      <a:pt x="538" y="12"/>
                    </a:cubicBezTo>
                    <a:cubicBezTo>
                      <a:pt x="566" y="18"/>
                      <a:pt x="600" y="23"/>
                      <a:pt x="628" y="29"/>
                    </a:cubicBezTo>
                    <a:cubicBezTo>
                      <a:pt x="645" y="35"/>
                      <a:pt x="656" y="40"/>
                      <a:pt x="673" y="46"/>
                    </a:cubicBezTo>
                    <a:cubicBezTo>
                      <a:pt x="685" y="52"/>
                      <a:pt x="702" y="63"/>
                      <a:pt x="707" y="80"/>
                    </a:cubicBezTo>
                    <a:cubicBezTo>
                      <a:pt x="702" y="103"/>
                      <a:pt x="685" y="114"/>
                      <a:pt x="673" y="119"/>
                    </a:cubicBezTo>
                    <a:cubicBezTo>
                      <a:pt x="656" y="125"/>
                      <a:pt x="645" y="131"/>
                      <a:pt x="628" y="136"/>
                    </a:cubicBezTo>
                    <a:cubicBezTo>
                      <a:pt x="600" y="148"/>
                      <a:pt x="572" y="153"/>
                      <a:pt x="538" y="159"/>
                    </a:cubicBezTo>
                    <a:cubicBezTo>
                      <a:pt x="476" y="170"/>
                      <a:pt x="413" y="170"/>
                      <a:pt x="357" y="170"/>
                    </a:cubicBezTo>
                    <a:cubicBezTo>
                      <a:pt x="295" y="170"/>
                      <a:pt x="233" y="170"/>
                      <a:pt x="170" y="159"/>
                    </a:cubicBezTo>
                    <a:cubicBezTo>
                      <a:pt x="142" y="153"/>
                      <a:pt x="108" y="148"/>
                      <a:pt x="80" y="136"/>
                    </a:cubicBezTo>
                    <a:cubicBezTo>
                      <a:pt x="63" y="131"/>
                      <a:pt x="52" y="125"/>
                      <a:pt x="35" y="119"/>
                    </a:cubicBezTo>
                    <a:cubicBezTo>
                      <a:pt x="23" y="114"/>
                      <a:pt x="6" y="103"/>
                      <a:pt x="1" y="80"/>
                    </a:cubicBezTo>
                    <a:cubicBezTo>
                      <a:pt x="6" y="63"/>
                      <a:pt x="23" y="52"/>
                      <a:pt x="35" y="46"/>
                    </a:cubicBezTo>
                    <a:cubicBezTo>
                      <a:pt x="52" y="40"/>
                      <a:pt x="63" y="35"/>
                      <a:pt x="80" y="29"/>
                    </a:cubicBezTo>
                    <a:cubicBezTo>
                      <a:pt x="108" y="23"/>
                      <a:pt x="142" y="18"/>
                      <a:pt x="170" y="12"/>
                    </a:cubicBezTo>
                    <a:cubicBezTo>
                      <a:pt x="233" y="6"/>
                      <a:pt x="295" y="1"/>
                      <a:pt x="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719;p26">
                <a:extLst>
                  <a:ext uri="{FF2B5EF4-FFF2-40B4-BE49-F238E27FC236}">
                    <a16:creationId xmlns:a16="http://schemas.microsoft.com/office/drawing/2014/main" id="{CBB4C2DF-4DD9-6FA3-17F4-8EFC79628684}"/>
                  </a:ext>
                </a:extLst>
              </p:cNvPr>
              <p:cNvSpPr/>
              <p:nvPr/>
            </p:nvSpPr>
            <p:spPr>
              <a:xfrm>
                <a:off x="1572134" y="2813147"/>
                <a:ext cx="37379" cy="9118"/>
              </a:xfrm>
              <a:custGeom>
                <a:avLst/>
                <a:gdLst/>
                <a:ahLst/>
                <a:cxnLst/>
                <a:rect l="l" t="t" r="r" b="b"/>
                <a:pathLst>
                  <a:path w="701" h="171" extrusionOk="0">
                    <a:moveTo>
                      <a:pt x="350" y="1"/>
                    </a:moveTo>
                    <a:cubicBezTo>
                      <a:pt x="288" y="1"/>
                      <a:pt x="226" y="6"/>
                      <a:pt x="170" y="18"/>
                    </a:cubicBezTo>
                    <a:cubicBezTo>
                      <a:pt x="136" y="18"/>
                      <a:pt x="107" y="29"/>
                      <a:pt x="79" y="35"/>
                    </a:cubicBezTo>
                    <a:cubicBezTo>
                      <a:pt x="51" y="46"/>
                      <a:pt x="17" y="57"/>
                      <a:pt x="11" y="80"/>
                    </a:cubicBezTo>
                    <a:cubicBezTo>
                      <a:pt x="17" y="102"/>
                      <a:pt x="51" y="114"/>
                      <a:pt x="79" y="119"/>
                    </a:cubicBezTo>
                    <a:cubicBezTo>
                      <a:pt x="107" y="131"/>
                      <a:pt x="141" y="131"/>
                      <a:pt x="170" y="136"/>
                    </a:cubicBezTo>
                    <a:cubicBezTo>
                      <a:pt x="226" y="142"/>
                      <a:pt x="288" y="148"/>
                      <a:pt x="350" y="148"/>
                    </a:cubicBezTo>
                    <a:cubicBezTo>
                      <a:pt x="413" y="148"/>
                      <a:pt x="469" y="142"/>
                      <a:pt x="531" y="136"/>
                    </a:cubicBezTo>
                    <a:cubicBezTo>
                      <a:pt x="560" y="131"/>
                      <a:pt x="594" y="131"/>
                      <a:pt x="622" y="119"/>
                    </a:cubicBezTo>
                    <a:cubicBezTo>
                      <a:pt x="650" y="114"/>
                      <a:pt x="684" y="102"/>
                      <a:pt x="690" y="80"/>
                    </a:cubicBezTo>
                    <a:cubicBezTo>
                      <a:pt x="684" y="57"/>
                      <a:pt x="650" y="46"/>
                      <a:pt x="622" y="35"/>
                    </a:cubicBezTo>
                    <a:cubicBezTo>
                      <a:pt x="594" y="29"/>
                      <a:pt x="565" y="18"/>
                      <a:pt x="531" y="18"/>
                    </a:cubicBezTo>
                    <a:cubicBezTo>
                      <a:pt x="475" y="6"/>
                      <a:pt x="413" y="1"/>
                      <a:pt x="350" y="1"/>
                    </a:cubicBezTo>
                    <a:close/>
                    <a:moveTo>
                      <a:pt x="350" y="1"/>
                    </a:moveTo>
                    <a:cubicBezTo>
                      <a:pt x="413" y="1"/>
                      <a:pt x="475" y="6"/>
                      <a:pt x="531" y="12"/>
                    </a:cubicBezTo>
                    <a:cubicBezTo>
                      <a:pt x="565" y="18"/>
                      <a:pt x="594" y="18"/>
                      <a:pt x="622" y="29"/>
                    </a:cubicBezTo>
                    <a:cubicBezTo>
                      <a:pt x="639" y="35"/>
                      <a:pt x="656" y="35"/>
                      <a:pt x="667" y="46"/>
                    </a:cubicBezTo>
                    <a:cubicBezTo>
                      <a:pt x="684" y="52"/>
                      <a:pt x="701" y="57"/>
                      <a:pt x="701" y="80"/>
                    </a:cubicBezTo>
                    <a:cubicBezTo>
                      <a:pt x="701" y="102"/>
                      <a:pt x="684" y="108"/>
                      <a:pt x="667" y="119"/>
                    </a:cubicBezTo>
                    <a:cubicBezTo>
                      <a:pt x="656" y="125"/>
                      <a:pt x="639" y="131"/>
                      <a:pt x="627" y="136"/>
                    </a:cubicBezTo>
                    <a:cubicBezTo>
                      <a:pt x="594" y="148"/>
                      <a:pt x="565" y="153"/>
                      <a:pt x="537" y="159"/>
                    </a:cubicBezTo>
                    <a:cubicBezTo>
                      <a:pt x="475" y="165"/>
                      <a:pt x="413" y="170"/>
                      <a:pt x="350" y="170"/>
                    </a:cubicBezTo>
                    <a:cubicBezTo>
                      <a:pt x="288" y="170"/>
                      <a:pt x="226" y="165"/>
                      <a:pt x="164" y="159"/>
                    </a:cubicBezTo>
                    <a:cubicBezTo>
                      <a:pt x="136" y="153"/>
                      <a:pt x="107" y="148"/>
                      <a:pt x="74" y="136"/>
                    </a:cubicBezTo>
                    <a:cubicBezTo>
                      <a:pt x="62" y="131"/>
                      <a:pt x="45" y="125"/>
                      <a:pt x="34" y="119"/>
                    </a:cubicBezTo>
                    <a:cubicBezTo>
                      <a:pt x="17" y="108"/>
                      <a:pt x="0" y="102"/>
                      <a:pt x="0" y="80"/>
                    </a:cubicBezTo>
                    <a:cubicBezTo>
                      <a:pt x="0" y="57"/>
                      <a:pt x="17" y="52"/>
                      <a:pt x="34" y="46"/>
                    </a:cubicBezTo>
                    <a:cubicBezTo>
                      <a:pt x="45" y="35"/>
                      <a:pt x="62" y="35"/>
                      <a:pt x="79" y="29"/>
                    </a:cubicBezTo>
                    <a:cubicBezTo>
                      <a:pt x="107" y="18"/>
                      <a:pt x="136" y="18"/>
                      <a:pt x="170" y="12"/>
                    </a:cubicBezTo>
                    <a:cubicBezTo>
                      <a:pt x="226" y="6"/>
                      <a:pt x="288" y="1"/>
                      <a:pt x="35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720;p26">
                <a:extLst>
                  <a:ext uri="{FF2B5EF4-FFF2-40B4-BE49-F238E27FC236}">
                    <a16:creationId xmlns:a16="http://schemas.microsoft.com/office/drawing/2014/main" id="{F48E3211-4047-5ABA-BEF0-A36A36401FA8}"/>
                  </a:ext>
                </a:extLst>
              </p:cNvPr>
              <p:cNvSpPr/>
              <p:nvPr/>
            </p:nvSpPr>
            <p:spPr>
              <a:xfrm>
                <a:off x="2307526" y="2773050"/>
                <a:ext cx="37432" cy="9118"/>
              </a:xfrm>
              <a:custGeom>
                <a:avLst/>
                <a:gdLst/>
                <a:ahLst/>
                <a:cxnLst/>
                <a:rect l="l" t="t" r="r" b="b"/>
                <a:pathLst>
                  <a:path w="702" h="171" extrusionOk="0">
                    <a:moveTo>
                      <a:pt x="351" y="1"/>
                    </a:moveTo>
                    <a:cubicBezTo>
                      <a:pt x="289" y="1"/>
                      <a:pt x="226" y="7"/>
                      <a:pt x="170" y="12"/>
                    </a:cubicBezTo>
                    <a:cubicBezTo>
                      <a:pt x="136" y="18"/>
                      <a:pt x="108" y="24"/>
                      <a:pt x="79" y="35"/>
                    </a:cubicBezTo>
                    <a:cubicBezTo>
                      <a:pt x="51" y="41"/>
                      <a:pt x="17" y="57"/>
                      <a:pt x="12" y="80"/>
                    </a:cubicBezTo>
                    <a:cubicBezTo>
                      <a:pt x="17" y="103"/>
                      <a:pt x="57" y="108"/>
                      <a:pt x="79" y="120"/>
                    </a:cubicBezTo>
                    <a:cubicBezTo>
                      <a:pt x="108" y="125"/>
                      <a:pt x="142" y="131"/>
                      <a:pt x="170" y="137"/>
                    </a:cubicBezTo>
                    <a:cubicBezTo>
                      <a:pt x="232" y="142"/>
                      <a:pt x="289" y="142"/>
                      <a:pt x="351" y="142"/>
                    </a:cubicBezTo>
                    <a:cubicBezTo>
                      <a:pt x="413" y="142"/>
                      <a:pt x="475" y="142"/>
                      <a:pt x="532" y="137"/>
                    </a:cubicBezTo>
                    <a:cubicBezTo>
                      <a:pt x="560" y="131"/>
                      <a:pt x="594" y="125"/>
                      <a:pt x="622" y="120"/>
                    </a:cubicBezTo>
                    <a:cubicBezTo>
                      <a:pt x="650" y="108"/>
                      <a:pt x="684" y="103"/>
                      <a:pt x="690" y="80"/>
                    </a:cubicBezTo>
                    <a:cubicBezTo>
                      <a:pt x="684" y="57"/>
                      <a:pt x="650" y="41"/>
                      <a:pt x="622" y="35"/>
                    </a:cubicBezTo>
                    <a:cubicBezTo>
                      <a:pt x="594" y="24"/>
                      <a:pt x="566" y="18"/>
                      <a:pt x="532" y="12"/>
                    </a:cubicBezTo>
                    <a:cubicBezTo>
                      <a:pt x="475" y="7"/>
                      <a:pt x="413" y="1"/>
                      <a:pt x="351" y="1"/>
                    </a:cubicBezTo>
                    <a:close/>
                    <a:moveTo>
                      <a:pt x="351" y="1"/>
                    </a:moveTo>
                    <a:cubicBezTo>
                      <a:pt x="413" y="1"/>
                      <a:pt x="475" y="1"/>
                      <a:pt x="532" y="12"/>
                    </a:cubicBezTo>
                    <a:cubicBezTo>
                      <a:pt x="566" y="12"/>
                      <a:pt x="594" y="18"/>
                      <a:pt x="628" y="24"/>
                    </a:cubicBezTo>
                    <a:cubicBezTo>
                      <a:pt x="639" y="29"/>
                      <a:pt x="656" y="35"/>
                      <a:pt x="667" y="41"/>
                    </a:cubicBezTo>
                    <a:cubicBezTo>
                      <a:pt x="684" y="52"/>
                      <a:pt x="701" y="57"/>
                      <a:pt x="701" y="80"/>
                    </a:cubicBezTo>
                    <a:cubicBezTo>
                      <a:pt x="701" y="97"/>
                      <a:pt x="684" y="108"/>
                      <a:pt x="667" y="114"/>
                    </a:cubicBezTo>
                    <a:cubicBezTo>
                      <a:pt x="656" y="125"/>
                      <a:pt x="639" y="131"/>
                      <a:pt x="628" y="137"/>
                    </a:cubicBezTo>
                    <a:cubicBezTo>
                      <a:pt x="594" y="142"/>
                      <a:pt x="566" y="148"/>
                      <a:pt x="537" y="154"/>
                    </a:cubicBezTo>
                    <a:cubicBezTo>
                      <a:pt x="475" y="165"/>
                      <a:pt x="413" y="165"/>
                      <a:pt x="351" y="171"/>
                    </a:cubicBezTo>
                    <a:cubicBezTo>
                      <a:pt x="289" y="165"/>
                      <a:pt x="226" y="165"/>
                      <a:pt x="164" y="154"/>
                    </a:cubicBezTo>
                    <a:cubicBezTo>
                      <a:pt x="136" y="148"/>
                      <a:pt x="108" y="142"/>
                      <a:pt x="74" y="137"/>
                    </a:cubicBezTo>
                    <a:cubicBezTo>
                      <a:pt x="63" y="131"/>
                      <a:pt x="46" y="125"/>
                      <a:pt x="34" y="114"/>
                    </a:cubicBezTo>
                    <a:cubicBezTo>
                      <a:pt x="17" y="108"/>
                      <a:pt x="0" y="97"/>
                      <a:pt x="0" y="80"/>
                    </a:cubicBezTo>
                    <a:cubicBezTo>
                      <a:pt x="0" y="57"/>
                      <a:pt x="23" y="46"/>
                      <a:pt x="34" y="41"/>
                    </a:cubicBezTo>
                    <a:cubicBezTo>
                      <a:pt x="46" y="35"/>
                      <a:pt x="63" y="29"/>
                      <a:pt x="79" y="24"/>
                    </a:cubicBezTo>
                    <a:cubicBezTo>
                      <a:pt x="108" y="18"/>
                      <a:pt x="136" y="12"/>
                      <a:pt x="170" y="12"/>
                    </a:cubicBezTo>
                    <a:cubicBezTo>
                      <a:pt x="226" y="1"/>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721;p26">
                <a:extLst>
                  <a:ext uri="{FF2B5EF4-FFF2-40B4-BE49-F238E27FC236}">
                    <a16:creationId xmlns:a16="http://schemas.microsoft.com/office/drawing/2014/main" id="{6F732975-F8BB-6982-BEBC-82A28AFF9AB3}"/>
                  </a:ext>
                </a:extLst>
              </p:cNvPr>
              <p:cNvSpPr/>
              <p:nvPr/>
            </p:nvSpPr>
            <p:spPr>
              <a:xfrm>
                <a:off x="2244501" y="2797471"/>
                <a:ext cx="37432" cy="9118"/>
              </a:xfrm>
              <a:custGeom>
                <a:avLst/>
                <a:gdLst/>
                <a:ahLst/>
                <a:cxnLst/>
                <a:rect l="l" t="t" r="r" b="b"/>
                <a:pathLst>
                  <a:path w="702" h="171" extrusionOk="0">
                    <a:moveTo>
                      <a:pt x="351" y="1"/>
                    </a:moveTo>
                    <a:cubicBezTo>
                      <a:pt x="289" y="6"/>
                      <a:pt x="227" y="6"/>
                      <a:pt x="165" y="18"/>
                    </a:cubicBezTo>
                    <a:cubicBezTo>
                      <a:pt x="137" y="23"/>
                      <a:pt x="108" y="29"/>
                      <a:pt x="80" y="35"/>
                    </a:cubicBezTo>
                    <a:cubicBezTo>
                      <a:pt x="52" y="46"/>
                      <a:pt x="12" y="57"/>
                      <a:pt x="12" y="80"/>
                    </a:cubicBezTo>
                    <a:cubicBezTo>
                      <a:pt x="18" y="103"/>
                      <a:pt x="52" y="114"/>
                      <a:pt x="80" y="119"/>
                    </a:cubicBezTo>
                    <a:cubicBezTo>
                      <a:pt x="108" y="131"/>
                      <a:pt x="137" y="136"/>
                      <a:pt x="171" y="136"/>
                    </a:cubicBezTo>
                    <a:cubicBezTo>
                      <a:pt x="227" y="148"/>
                      <a:pt x="289" y="148"/>
                      <a:pt x="351" y="148"/>
                    </a:cubicBezTo>
                    <a:cubicBezTo>
                      <a:pt x="408" y="148"/>
                      <a:pt x="470" y="148"/>
                      <a:pt x="532" y="136"/>
                    </a:cubicBezTo>
                    <a:cubicBezTo>
                      <a:pt x="561" y="136"/>
                      <a:pt x="589" y="131"/>
                      <a:pt x="623" y="119"/>
                    </a:cubicBezTo>
                    <a:cubicBezTo>
                      <a:pt x="645" y="114"/>
                      <a:pt x="685" y="103"/>
                      <a:pt x="691" y="80"/>
                    </a:cubicBezTo>
                    <a:cubicBezTo>
                      <a:pt x="685" y="57"/>
                      <a:pt x="645" y="46"/>
                      <a:pt x="623" y="35"/>
                    </a:cubicBezTo>
                    <a:cubicBezTo>
                      <a:pt x="594" y="29"/>
                      <a:pt x="561" y="23"/>
                      <a:pt x="532" y="18"/>
                    </a:cubicBezTo>
                    <a:cubicBezTo>
                      <a:pt x="470" y="6"/>
                      <a:pt x="414" y="6"/>
                      <a:pt x="351" y="1"/>
                    </a:cubicBezTo>
                    <a:close/>
                    <a:moveTo>
                      <a:pt x="351" y="1"/>
                    </a:moveTo>
                    <a:cubicBezTo>
                      <a:pt x="414" y="1"/>
                      <a:pt x="470" y="6"/>
                      <a:pt x="532" y="12"/>
                    </a:cubicBezTo>
                    <a:cubicBezTo>
                      <a:pt x="561" y="18"/>
                      <a:pt x="594" y="23"/>
                      <a:pt x="623" y="29"/>
                    </a:cubicBezTo>
                    <a:cubicBezTo>
                      <a:pt x="640" y="35"/>
                      <a:pt x="651" y="40"/>
                      <a:pt x="668" y="46"/>
                    </a:cubicBezTo>
                    <a:cubicBezTo>
                      <a:pt x="679" y="52"/>
                      <a:pt x="696" y="63"/>
                      <a:pt x="702" y="80"/>
                    </a:cubicBezTo>
                    <a:cubicBezTo>
                      <a:pt x="696" y="103"/>
                      <a:pt x="679" y="114"/>
                      <a:pt x="668" y="119"/>
                    </a:cubicBezTo>
                    <a:cubicBezTo>
                      <a:pt x="657" y="125"/>
                      <a:pt x="640" y="131"/>
                      <a:pt x="623" y="136"/>
                    </a:cubicBezTo>
                    <a:cubicBezTo>
                      <a:pt x="594" y="148"/>
                      <a:pt x="566" y="153"/>
                      <a:pt x="532" y="159"/>
                    </a:cubicBezTo>
                    <a:cubicBezTo>
                      <a:pt x="476" y="170"/>
                      <a:pt x="414" y="170"/>
                      <a:pt x="351" y="170"/>
                    </a:cubicBezTo>
                    <a:cubicBezTo>
                      <a:pt x="289" y="170"/>
                      <a:pt x="227" y="170"/>
                      <a:pt x="165" y="159"/>
                    </a:cubicBezTo>
                    <a:cubicBezTo>
                      <a:pt x="137" y="153"/>
                      <a:pt x="103" y="148"/>
                      <a:pt x="74" y="136"/>
                    </a:cubicBezTo>
                    <a:cubicBezTo>
                      <a:pt x="57" y="131"/>
                      <a:pt x="46" y="125"/>
                      <a:pt x="29" y="119"/>
                    </a:cubicBezTo>
                    <a:cubicBezTo>
                      <a:pt x="18" y="114"/>
                      <a:pt x="1" y="103"/>
                      <a:pt x="1" y="80"/>
                    </a:cubicBezTo>
                    <a:cubicBezTo>
                      <a:pt x="1" y="63"/>
                      <a:pt x="18" y="52"/>
                      <a:pt x="29" y="46"/>
                    </a:cubicBezTo>
                    <a:cubicBezTo>
                      <a:pt x="46" y="40"/>
                      <a:pt x="63" y="35"/>
                      <a:pt x="74" y="29"/>
                    </a:cubicBezTo>
                    <a:cubicBezTo>
                      <a:pt x="108" y="23"/>
                      <a:pt x="137" y="18"/>
                      <a:pt x="165" y="12"/>
                    </a:cubicBezTo>
                    <a:cubicBezTo>
                      <a:pt x="227" y="6"/>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722;p26">
                <a:extLst>
                  <a:ext uri="{FF2B5EF4-FFF2-40B4-BE49-F238E27FC236}">
                    <a16:creationId xmlns:a16="http://schemas.microsoft.com/office/drawing/2014/main" id="{324D39FA-E080-4560-83C7-C6AAFF216744}"/>
                  </a:ext>
                </a:extLst>
              </p:cNvPr>
              <p:cNvSpPr/>
              <p:nvPr/>
            </p:nvSpPr>
            <p:spPr>
              <a:xfrm>
                <a:off x="2421737" y="2773050"/>
                <a:ext cx="37752" cy="9118"/>
              </a:xfrm>
              <a:custGeom>
                <a:avLst/>
                <a:gdLst/>
                <a:ahLst/>
                <a:cxnLst/>
                <a:rect l="l" t="t" r="r" b="b"/>
                <a:pathLst>
                  <a:path w="708" h="171" extrusionOk="0">
                    <a:moveTo>
                      <a:pt x="351" y="1"/>
                    </a:moveTo>
                    <a:cubicBezTo>
                      <a:pt x="295" y="1"/>
                      <a:pt x="232" y="7"/>
                      <a:pt x="170" y="12"/>
                    </a:cubicBezTo>
                    <a:cubicBezTo>
                      <a:pt x="142" y="18"/>
                      <a:pt x="108" y="24"/>
                      <a:pt x="80" y="35"/>
                    </a:cubicBezTo>
                    <a:cubicBezTo>
                      <a:pt x="57" y="41"/>
                      <a:pt x="18" y="57"/>
                      <a:pt x="12" y="80"/>
                    </a:cubicBezTo>
                    <a:cubicBezTo>
                      <a:pt x="18" y="103"/>
                      <a:pt x="57" y="108"/>
                      <a:pt x="85" y="120"/>
                    </a:cubicBezTo>
                    <a:cubicBezTo>
                      <a:pt x="114" y="125"/>
                      <a:pt x="142" y="131"/>
                      <a:pt x="170" y="137"/>
                    </a:cubicBezTo>
                    <a:cubicBezTo>
                      <a:pt x="232" y="142"/>
                      <a:pt x="295" y="142"/>
                      <a:pt x="351" y="142"/>
                    </a:cubicBezTo>
                    <a:cubicBezTo>
                      <a:pt x="413" y="142"/>
                      <a:pt x="476" y="142"/>
                      <a:pt x="532" y="137"/>
                    </a:cubicBezTo>
                    <a:cubicBezTo>
                      <a:pt x="566" y="131"/>
                      <a:pt x="594" y="125"/>
                      <a:pt x="622" y="120"/>
                    </a:cubicBezTo>
                    <a:cubicBezTo>
                      <a:pt x="651" y="108"/>
                      <a:pt x="685" y="103"/>
                      <a:pt x="690" y="80"/>
                    </a:cubicBezTo>
                    <a:cubicBezTo>
                      <a:pt x="690" y="57"/>
                      <a:pt x="651" y="41"/>
                      <a:pt x="622" y="35"/>
                    </a:cubicBezTo>
                    <a:cubicBezTo>
                      <a:pt x="594" y="24"/>
                      <a:pt x="566" y="18"/>
                      <a:pt x="538" y="12"/>
                    </a:cubicBezTo>
                    <a:cubicBezTo>
                      <a:pt x="476" y="7"/>
                      <a:pt x="413" y="1"/>
                      <a:pt x="351" y="1"/>
                    </a:cubicBezTo>
                    <a:close/>
                    <a:moveTo>
                      <a:pt x="351" y="1"/>
                    </a:moveTo>
                    <a:cubicBezTo>
                      <a:pt x="413" y="1"/>
                      <a:pt x="476" y="1"/>
                      <a:pt x="538" y="12"/>
                    </a:cubicBezTo>
                    <a:cubicBezTo>
                      <a:pt x="566" y="12"/>
                      <a:pt x="600" y="18"/>
                      <a:pt x="628" y="24"/>
                    </a:cubicBezTo>
                    <a:cubicBezTo>
                      <a:pt x="639" y="29"/>
                      <a:pt x="656" y="35"/>
                      <a:pt x="673" y="41"/>
                    </a:cubicBezTo>
                    <a:cubicBezTo>
                      <a:pt x="685" y="52"/>
                      <a:pt x="702" y="57"/>
                      <a:pt x="707" y="80"/>
                    </a:cubicBezTo>
                    <a:cubicBezTo>
                      <a:pt x="702" y="97"/>
                      <a:pt x="685" y="108"/>
                      <a:pt x="673" y="114"/>
                    </a:cubicBezTo>
                    <a:cubicBezTo>
                      <a:pt x="656" y="125"/>
                      <a:pt x="645" y="131"/>
                      <a:pt x="628" y="137"/>
                    </a:cubicBezTo>
                    <a:cubicBezTo>
                      <a:pt x="600" y="142"/>
                      <a:pt x="566" y="148"/>
                      <a:pt x="538" y="154"/>
                    </a:cubicBezTo>
                    <a:cubicBezTo>
                      <a:pt x="476" y="165"/>
                      <a:pt x="413" y="165"/>
                      <a:pt x="351" y="171"/>
                    </a:cubicBezTo>
                    <a:cubicBezTo>
                      <a:pt x="289" y="165"/>
                      <a:pt x="232" y="165"/>
                      <a:pt x="170" y="154"/>
                    </a:cubicBezTo>
                    <a:cubicBezTo>
                      <a:pt x="136" y="148"/>
                      <a:pt x="108" y="142"/>
                      <a:pt x="80" y="137"/>
                    </a:cubicBezTo>
                    <a:cubicBezTo>
                      <a:pt x="63" y="131"/>
                      <a:pt x="46" y="125"/>
                      <a:pt x="35" y="114"/>
                    </a:cubicBezTo>
                    <a:cubicBezTo>
                      <a:pt x="23" y="108"/>
                      <a:pt x="6" y="97"/>
                      <a:pt x="1" y="80"/>
                    </a:cubicBezTo>
                    <a:cubicBezTo>
                      <a:pt x="6" y="57"/>
                      <a:pt x="23" y="46"/>
                      <a:pt x="35" y="41"/>
                    </a:cubicBezTo>
                    <a:cubicBezTo>
                      <a:pt x="52" y="35"/>
                      <a:pt x="63" y="29"/>
                      <a:pt x="80" y="24"/>
                    </a:cubicBezTo>
                    <a:cubicBezTo>
                      <a:pt x="108" y="18"/>
                      <a:pt x="142" y="12"/>
                      <a:pt x="170" y="12"/>
                    </a:cubicBezTo>
                    <a:cubicBezTo>
                      <a:pt x="232" y="1"/>
                      <a:pt x="295"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723;p26">
                <a:extLst>
                  <a:ext uri="{FF2B5EF4-FFF2-40B4-BE49-F238E27FC236}">
                    <a16:creationId xmlns:a16="http://schemas.microsoft.com/office/drawing/2014/main" id="{61EA8347-3548-2834-C70F-7E7AB5999C71}"/>
                  </a:ext>
                </a:extLst>
              </p:cNvPr>
              <p:cNvSpPr/>
              <p:nvPr/>
            </p:nvSpPr>
            <p:spPr>
              <a:xfrm>
                <a:off x="2495266" y="2809255"/>
                <a:ext cx="37432" cy="9064"/>
              </a:xfrm>
              <a:custGeom>
                <a:avLst/>
                <a:gdLst/>
                <a:ahLst/>
                <a:cxnLst/>
                <a:rect l="l" t="t" r="r" b="b"/>
                <a:pathLst>
                  <a:path w="702" h="170" extrusionOk="0">
                    <a:moveTo>
                      <a:pt x="351" y="0"/>
                    </a:moveTo>
                    <a:cubicBezTo>
                      <a:pt x="289" y="6"/>
                      <a:pt x="227" y="6"/>
                      <a:pt x="170" y="17"/>
                    </a:cubicBezTo>
                    <a:cubicBezTo>
                      <a:pt x="137" y="23"/>
                      <a:pt x="108" y="29"/>
                      <a:pt x="80" y="34"/>
                    </a:cubicBezTo>
                    <a:cubicBezTo>
                      <a:pt x="52" y="45"/>
                      <a:pt x="18" y="57"/>
                      <a:pt x="12" y="79"/>
                    </a:cubicBezTo>
                    <a:cubicBezTo>
                      <a:pt x="18" y="102"/>
                      <a:pt x="52" y="113"/>
                      <a:pt x="80" y="119"/>
                    </a:cubicBezTo>
                    <a:cubicBezTo>
                      <a:pt x="108" y="130"/>
                      <a:pt x="137" y="136"/>
                      <a:pt x="170" y="136"/>
                    </a:cubicBezTo>
                    <a:cubicBezTo>
                      <a:pt x="227" y="147"/>
                      <a:pt x="289" y="147"/>
                      <a:pt x="351" y="147"/>
                    </a:cubicBezTo>
                    <a:cubicBezTo>
                      <a:pt x="414" y="147"/>
                      <a:pt x="470" y="147"/>
                      <a:pt x="532" y="136"/>
                    </a:cubicBezTo>
                    <a:cubicBezTo>
                      <a:pt x="561" y="136"/>
                      <a:pt x="594" y="130"/>
                      <a:pt x="623" y="119"/>
                    </a:cubicBezTo>
                    <a:cubicBezTo>
                      <a:pt x="645" y="113"/>
                      <a:pt x="685" y="102"/>
                      <a:pt x="691" y="79"/>
                    </a:cubicBezTo>
                    <a:cubicBezTo>
                      <a:pt x="685" y="57"/>
                      <a:pt x="651" y="45"/>
                      <a:pt x="623" y="34"/>
                    </a:cubicBezTo>
                    <a:cubicBezTo>
                      <a:pt x="594" y="29"/>
                      <a:pt x="561" y="23"/>
                      <a:pt x="532" y="17"/>
                    </a:cubicBezTo>
                    <a:cubicBezTo>
                      <a:pt x="470" y="6"/>
                      <a:pt x="414" y="6"/>
                      <a:pt x="351" y="0"/>
                    </a:cubicBezTo>
                    <a:close/>
                    <a:moveTo>
                      <a:pt x="351" y="0"/>
                    </a:moveTo>
                    <a:cubicBezTo>
                      <a:pt x="414" y="0"/>
                      <a:pt x="470" y="6"/>
                      <a:pt x="532" y="12"/>
                    </a:cubicBezTo>
                    <a:cubicBezTo>
                      <a:pt x="566" y="17"/>
                      <a:pt x="594" y="23"/>
                      <a:pt x="623" y="29"/>
                    </a:cubicBezTo>
                    <a:cubicBezTo>
                      <a:pt x="640" y="34"/>
                      <a:pt x="657" y="40"/>
                      <a:pt x="668" y="45"/>
                    </a:cubicBezTo>
                    <a:cubicBezTo>
                      <a:pt x="679" y="51"/>
                      <a:pt x="696" y="62"/>
                      <a:pt x="702" y="79"/>
                    </a:cubicBezTo>
                    <a:cubicBezTo>
                      <a:pt x="702" y="102"/>
                      <a:pt x="685" y="113"/>
                      <a:pt x="668" y="119"/>
                    </a:cubicBezTo>
                    <a:cubicBezTo>
                      <a:pt x="657" y="125"/>
                      <a:pt x="640" y="130"/>
                      <a:pt x="623" y="136"/>
                    </a:cubicBezTo>
                    <a:cubicBezTo>
                      <a:pt x="594" y="147"/>
                      <a:pt x="566" y="153"/>
                      <a:pt x="532" y="159"/>
                    </a:cubicBezTo>
                    <a:cubicBezTo>
                      <a:pt x="476" y="164"/>
                      <a:pt x="414" y="170"/>
                      <a:pt x="351" y="170"/>
                    </a:cubicBezTo>
                    <a:cubicBezTo>
                      <a:pt x="289" y="170"/>
                      <a:pt x="227" y="164"/>
                      <a:pt x="165" y="159"/>
                    </a:cubicBezTo>
                    <a:cubicBezTo>
                      <a:pt x="137" y="153"/>
                      <a:pt x="103" y="147"/>
                      <a:pt x="74" y="136"/>
                    </a:cubicBezTo>
                    <a:cubicBezTo>
                      <a:pt x="63" y="130"/>
                      <a:pt x="46" y="125"/>
                      <a:pt x="29" y="119"/>
                    </a:cubicBezTo>
                    <a:cubicBezTo>
                      <a:pt x="18" y="113"/>
                      <a:pt x="1" y="102"/>
                      <a:pt x="1" y="79"/>
                    </a:cubicBezTo>
                    <a:cubicBezTo>
                      <a:pt x="1" y="62"/>
                      <a:pt x="18" y="51"/>
                      <a:pt x="35" y="45"/>
                    </a:cubicBezTo>
                    <a:cubicBezTo>
                      <a:pt x="46" y="40"/>
                      <a:pt x="63" y="34"/>
                      <a:pt x="74" y="29"/>
                    </a:cubicBezTo>
                    <a:cubicBezTo>
                      <a:pt x="108" y="23"/>
                      <a:pt x="137" y="17"/>
                      <a:pt x="165" y="12"/>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724;p26">
                <a:extLst>
                  <a:ext uri="{FF2B5EF4-FFF2-40B4-BE49-F238E27FC236}">
                    <a16:creationId xmlns:a16="http://schemas.microsoft.com/office/drawing/2014/main" id="{F835C787-C9D1-20AA-7D5F-96C4C7E481ED}"/>
                  </a:ext>
                </a:extLst>
              </p:cNvPr>
              <p:cNvSpPr/>
              <p:nvPr/>
            </p:nvSpPr>
            <p:spPr>
              <a:xfrm>
                <a:off x="1712846" y="2770384"/>
                <a:ext cx="37432" cy="9064"/>
              </a:xfrm>
              <a:custGeom>
                <a:avLst/>
                <a:gdLst/>
                <a:ahLst/>
                <a:cxnLst/>
                <a:rect l="l" t="t" r="r" b="b"/>
                <a:pathLst>
                  <a:path w="702" h="170" extrusionOk="0">
                    <a:moveTo>
                      <a:pt x="351" y="0"/>
                    </a:moveTo>
                    <a:cubicBezTo>
                      <a:pt x="289" y="6"/>
                      <a:pt x="227" y="6"/>
                      <a:pt x="165" y="17"/>
                    </a:cubicBezTo>
                    <a:cubicBezTo>
                      <a:pt x="136" y="23"/>
                      <a:pt x="108" y="28"/>
                      <a:pt x="80" y="40"/>
                    </a:cubicBezTo>
                    <a:cubicBezTo>
                      <a:pt x="52" y="45"/>
                      <a:pt x="18" y="57"/>
                      <a:pt x="12" y="79"/>
                    </a:cubicBezTo>
                    <a:cubicBezTo>
                      <a:pt x="18" y="102"/>
                      <a:pt x="52" y="113"/>
                      <a:pt x="80" y="124"/>
                    </a:cubicBezTo>
                    <a:cubicBezTo>
                      <a:pt x="108" y="130"/>
                      <a:pt x="136" y="136"/>
                      <a:pt x="170" y="136"/>
                    </a:cubicBezTo>
                    <a:cubicBezTo>
                      <a:pt x="227" y="147"/>
                      <a:pt x="289" y="147"/>
                      <a:pt x="351" y="147"/>
                    </a:cubicBezTo>
                    <a:cubicBezTo>
                      <a:pt x="408" y="147"/>
                      <a:pt x="470" y="147"/>
                      <a:pt x="532" y="136"/>
                    </a:cubicBezTo>
                    <a:cubicBezTo>
                      <a:pt x="560" y="136"/>
                      <a:pt x="589" y="130"/>
                      <a:pt x="623" y="124"/>
                    </a:cubicBezTo>
                    <a:cubicBezTo>
                      <a:pt x="645" y="113"/>
                      <a:pt x="685" y="102"/>
                      <a:pt x="690" y="79"/>
                    </a:cubicBezTo>
                    <a:cubicBezTo>
                      <a:pt x="685" y="57"/>
                      <a:pt x="645" y="45"/>
                      <a:pt x="623" y="40"/>
                    </a:cubicBezTo>
                    <a:cubicBezTo>
                      <a:pt x="594" y="28"/>
                      <a:pt x="560" y="23"/>
                      <a:pt x="532" y="17"/>
                    </a:cubicBezTo>
                    <a:cubicBezTo>
                      <a:pt x="470" y="6"/>
                      <a:pt x="413" y="6"/>
                      <a:pt x="351" y="0"/>
                    </a:cubicBezTo>
                    <a:close/>
                    <a:moveTo>
                      <a:pt x="351" y="0"/>
                    </a:moveTo>
                    <a:cubicBezTo>
                      <a:pt x="413" y="0"/>
                      <a:pt x="470" y="6"/>
                      <a:pt x="532" y="11"/>
                    </a:cubicBezTo>
                    <a:cubicBezTo>
                      <a:pt x="566" y="17"/>
                      <a:pt x="594" y="23"/>
                      <a:pt x="623" y="28"/>
                    </a:cubicBezTo>
                    <a:cubicBezTo>
                      <a:pt x="640" y="34"/>
                      <a:pt x="651" y="40"/>
                      <a:pt x="668" y="45"/>
                    </a:cubicBezTo>
                    <a:cubicBezTo>
                      <a:pt x="679" y="51"/>
                      <a:pt x="696" y="62"/>
                      <a:pt x="702" y="79"/>
                    </a:cubicBezTo>
                    <a:cubicBezTo>
                      <a:pt x="696" y="102"/>
                      <a:pt x="679" y="113"/>
                      <a:pt x="668" y="119"/>
                    </a:cubicBezTo>
                    <a:cubicBezTo>
                      <a:pt x="656" y="124"/>
                      <a:pt x="640" y="130"/>
                      <a:pt x="623" y="136"/>
                    </a:cubicBezTo>
                    <a:cubicBezTo>
                      <a:pt x="594" y="147"/>
                      <a:pt x="566" y="153"/>
                      <a:pt x="532" y="158"/>
                    </a:cubicBezTo>
                    <a:cubicBezTo>
                      <a:pt x="476" y="170"/>
                      <a:pt x="413" y="170"/>
                      <a:pt x="351" y="170"/>
                    </a:cubicBezTo>
                    <a:cubicBezTo>
                      <a:pt x="289" y="170"/>
                      <a:pt x="227" y="170"/>
                      <a:pt x="165" y="158"/>
                    </a:cubicBezTo>
                    <a:cubicBezTo>
                      <a:pt x="136" y="153"/>
                      <a:pt x="103" y="147"/>
                      <a:pt x="74" y="136"/>
                    </a:cubicBezTo>
                    <a:cubicBezTo>
                      <a:pt x="57" y="130"/>
                      <a:pt x="46" y="130"/>
                      <a:pt x="29" y="119"/>
                    </a:cubicBezTo>
                    <a:cubicBezTo>
                      <a:pt x="18" y="113"/>
                      <a:pt x="1" y="102"/>
                      <a:pt x="1" y="79"/>
                    </a:cubicBezTo>
                    <a:cubicBezTo>
                      <a:pt x="1" y="62"/>
                      <a:pt x="18" y="51"/>
                      <a:pt x="35" y="45"/>
                    </a:cubicBezTo>
                    <a:cubicBezTo>
                      <a:pt x="46" y="40"/>
                      <a:pt x="63" y="34"/>
                      <a:pt x="74" y="28"/>
                    </a:cubicBezTo>
                    <a:cubicBezTo>
                      <a:pt x="108" y="23"/>
                      <a:pt x="136" y="17"/>
                      <a:pt x="165" y="11"/>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725;p26">
                <a:extLst>
                  <a:ext uri="{FF2B5EF4-FFF2-40B4-BE49-F238E27FC236}">
                    <a16:creationId xmlns:a16="http://schemas.microsoft.com/office/drawing/2014/main" id="{418D5D5F-96AF-9E19-2277-B0D61F2C81BD}"/>
                  </a:ext>
                </a:extLst>
              </p:cNvPr>
              <p:cNvSpPr/>
              <p:nvPr/>
            </p:nvSpPr>
            <p:spPr>
              <a:xfrm>
                <a:off x="1816234" y="2813147"/>
                <a:ext cx="37752" cy="9118"/>
              </a:xfrm>
              <a:custGeom>
                <a:avLst/>
                <a:gdLst/>
                <a:ahLst/>
                <a:cxnLst/>
                <a:rect l="l" t="t" r="r" b="b"/>
                <a:pathLst>
                  <a:path w="708" h="171" extrusionOk="0">
                    <a:moveTo>
                      <a:pt x="351" y="1"/>
                    </a:moveTo>
                    <a:cubicBezTo>
                      <a:pt x="295" y="1"/>
                      <a:pt x="232" y="6"/>
                      <a:pt x="170" y="18"/>
                    </a:cubicBezTo>
                    <a:cubicBezTo>
                      <a:pt x="142" y="18"/>
                      <a:pt x="114" y="29"/>
                      <a:pt x="80" y="35"/>
                    </a:cubicBezTo>
                    <a:cubicBezTo>
                      <a:pt x="57" y="46"/>
                      <a:pt x="18" y="57"/>
                      <a:pt x="12" y="80"/>
                    </a:cubicBezTo>
                    <a:cubicBezTo>
                      <a:pt x="18" y="102"/>
                      <a:pt x="57" y="114"/>
                      <a:pt x="85" y="119"/>
                    </a:cubicBezTo>
                    <a:cubicBezTo>
                      <a:pt x="114" y="131"/>
                      <a:pt x="142" y="131"/>
                      <a:pt x="170" y="136"/>
                    </a:cubicBezTo>
                    <a:cubicBezTo>
                      <a:pt x="232" y="142"/>
                      <a:pt x="295" y="148"/>
                      <a:pt x="351" y="148"/>
                    </a:cubicBezTo>
                    <a:cubicBezTo>
                      <a:pt x="413" y="148"/>
                      <a:pt x="475" y="142"/>
                      <a:pt x="538" y="136"/>
                    </a:cubicBezTo>
                    <a:cubicBezTo>
                      <a:pt x="566" y="131"/>
                      <a:pt x="594" y="131"/>
                      <a:pt x="622" y="119"/>
                    </a:cubicBezTo>
                    <a:cubicBezTo>
                      <a:pt x="651" y="114"/>
                      <a:pt x="685" y="102"/>
                      <a:pt x="696" y="80"/>
                    </a:cubicBezTo>
                    <a:cubicBezTo>
                      <a:pt x="690" y="57"/>
                      <a:pt x="651" y="46"/>
                      <a:pt x="628" y="35"/>
                    </a:cubicBezTo>
                    <a:cubicBezTo>
                      <a:pt x="594" y="29"/>
                      <a:pt x="566" y="18"/>
                      <a:pt x="538" y="18"/>
                    </a:cubicBezTo>
                    <a:cubicBezTo>
                      <a:pt x="475" y="6"/>
                      <a:pt x="413" y="1"/>
                      <a:pt x="351" y="1"/>
                    </a:cubicBezTo>
                    <a:close/>
                    <a:moveTo>
                      <a:pt x="351" y="1"/>
                    </a:moveTo>
                    <a:cubicBezTo>
                      <a:pt x="413" y="1"/>
                      <a:pt x="475" y="6"/>
                      <a:pt x="538" y="12"/>
                    </a:cubicBezTo>
                    <a:cubicBezTo>
                      <a:pt x="566" y="18"/>
                      <a:pt x="600" y="18"/>
                      <a:pt x="628" y="29"/>
                    </a:cubicBezTo>
                    <a:cubicBezTo>
                      <a:pt x="645" y="35"/>
                      <a:pt x="656" y="35"/>
                      <a:pt x="673" y="46"/>
                    </a:cubicBezTo>
                    <a:cubicBezTo>
                      <a:pt x="685" y="52"/>
                      <a:pt x="702" y="57"/>
                      <a:pt x="707" y="80"/>
                    </a:cubicBezTo>
                    <a:cubicBezTo>
                      <a:pt x="702" y="102"/>
                      <a:pt x="685" y="108"/>
                      <a:pt x="673" y="119"/>
                    </a:cubicBezTo>
                    <a:cubicBezTo>
                      <a:pt x="656" y="125"/>
                      <a:pt x="645" y="131"/>
                      <a:pt x="628" y="136"/>
                    </a:cubicBezTo>
                    <a:cubicBezTo>
                      <a:pt x="600" y="148"/>
                      <a:pt x="566" y="153"/>
                      <a:pt x="538" y="159"/>
                    </a:cubicBezTo>
                    <a:cubicBezTo>
                      <a:pt x="475" y="165"/>
                      <a:pt x="413" y="170"/>
                      <a:pt x="351" y="170"/>
                    </a:cubicBezTo>
                    <a:cubicBezTo>
                      <a:pt x="295" y="170"/>
                      <a:pt x="232" y="165"/>
                      <a:pt x="170" y="159"/>
                    </a:cubicBezTo>
                    <a:cubicBezTo>
                      <a:pt x="136" y="153"/>
                      <a:pt x="108" y="148"/>
                      <a:pt x="80" y="136"/>
                    </a:cubicBezTo>
                    <a:cubicBezTo>
                      <a:pt x="63" y="131"/>
                      <a:pt x="51" y="125"/>
                      <a:pt x="35" y="119"/>
                    </a:cubicBezTo>
                    <a:cubicBezTo>
                      <a:pt x="23" y="108"/>
                      <a:pt x="6" y="102"/>
                      <a:pt x="1" y="80"/>
                    </a:cubicBezTo>
                    <a:cubicBezTo>
                      <a:pt x="6" y="57"/>
                      <a:pt x="23" y="52"/>
                      <a:pt x="35" y="46"/>
                    </a:cubicBezTo>
                    <a:cubicBezTo>
                      <a:pt x="51" y="35"/>
                      <a:pt x="63" y="35"/>
                      <a:pt x="80" y="29"/>
                    </a:cubicBezTo>
                    <a:cubicBezTo>
                      <a:pt x="108" y="18"/>
                      <a:pt x="142" y="18"/>
                      <a:pt x="170" y="12"/>
                    </a:cubicBezTo>
                    <a:cubicBezTo>
                      <a:pt x="232" y="6"/>
                      <a:pt x="295"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726;p26">
                <a:extLst>
                  <a:ext uri="{FF2B5EF4-FFF2-40B4-BE49-F238E27FC236}">
                    <a16:creationId xmlns:a16="http://schemas.microsoft.com/office/drawing/2014/main" id="{5911AE1E-55B4-7A43-D074-72C6E8B3FC8C}"/>
                  </a:ext>
                </a:extLst>
              </p:cNvPr>
              <p:cNvSpPr/>
              <p:nvPr/>
            </p:nvSpPr>
            <p:spPr>
              <a:xfrm>
                <a:off x="1849719" y="2786914"/>
                <a:ext cx="37699" cy="9118"/>
              </a:xfrm>
              <a:custGeom>
                <a:avLst/>
                <a:gdLst/>
                <a:ahLst/>
                <a:cxnLst/>
                <a:rect l="l" t="t" r="r" b="b"/>
                <a:pathLst>
                  <a:path w="707" h="171" extrusionOk="0">
                    <a:moveTo>
                      <a:pt x="356" y="1"/>
                    </a:moveTo>
                    <a:cubicBezTo>
                      <a:pt x="294" y="1"/>
                      <a:pt x="232" y="7"/>
                      <a:pt x="170" y="18"/>
                    </a:cubicBezTo>
                    <a:cubicBezTo>
                      <a:pt x="141" y="18"/>
                      <a:pt x="113" y="29"/>
                      <a:pt x="85" y="35"/>
                    </a:cubicBezTo>
                    <a:cubicBezTo>
                      <a:pt x="57" y="46"/>
                      <a:pt x="17" y="57"/>
                      <a:pt x="17" y="80"/>
                    </a:cubicBezTo>
                    <a:cubicBezTo>
                      <a:pt x="23" y="103"/>
                      <a:pt x="57" y="114"/>
                      <a:pt x="85" y="120"/>
                    </a:cubicBezTo>
                    <a:cubicBezTo>
                      <a:pt x="113" y="131"/>
                      <a:pt x="141" y="131"/>
                      <a:pt x="170" y="137"/>
                    </a:cubicBezTo>
                    <a:cubicBezTo>
                      <a:pt x="232" y="142"/>
                      <a:pt x="294" y="148"/>
                      <a:pt x="356" y="148"/>
                    </a:cubicBezTo>
                    <a:cubicBezTo>
                      <a:pt x="413" y="148"/>
                      <a:pt x="475" y="142"/>
                      <a:pt x="537" y="137"/>
                    </a:cubicBezTo>
                    <a:cubicBezTo>
                      <a:pt x="565" y="131"/>
                      <a:pt x="594" y="131"/>
                      <a:pt x="622" y="120"/>
                    </a:cubicBezTo>
                    <a:cubicBezTo>
                      <a:pt x="650" y="114"/>
                      <a:pt x="690" y="103"/>
                      <a:pt x="695" y="80"/>
                    </a:cubicBezTo>
                    <a:cubicBezTo>
                      <a:pt x="690" y="57"/>
                      <a:pt x="650" y="46"/>
                      <a:pt x="628" y="35"/>
                    </a:cubicBezTo>
                    <a:cubicBezTo>
                      <a:pt x="599" y="29"/>
                      <a:pt x="565" y="18"/>
                      <a:pt x="537" y="18"/>
                    </a:cubicBezTo>
                    <a:cubicBezTo>
                      <a:pt x="475" y="7"/>
                      <a:pt x="413" y="1"/>
                      <a:pt x="356" y="1"/>
                    </a:cubicBezTo>
                    <a:close/>
                    <a:moveTo>
                      <a:pt x="356" y="1"/>
                    </a:moveTo>
                    <a:cubicBezTo>
                      <a:pt x="413" y="1"/>
                      <a:pt x="475" y="7"/>
                      <a:pt x="537" y="12"/>
                    </a:cubicBezTo>
                    <a:cubicBezTo>
                      <a:pt x="565" y="18"/>
                      <a:pt x="599" y="18"/>
                      <a:pt x="628" y="29"/>
                    </a:cubicBezTo>
                    <a:cubicBezTo>
                      <a:pt x="644" y="35"/>
                      <a:pt x="656" y="35"/>
                      <a:pt x="673" y="46"/>
                    </a:cubicBezTo>
                    <a:cubicBezTo>
                      <a:pt x="684" y="52"/>
                      <a:pt x="701" y="57"/>
                      <a:pt x="707" y="80"/>
                    </a:cubicBezTo>
                    <a:cubicBezTo>
                      <a:pt x="701" y="103"/>
                      <a:pt x="684" y="108"/>
                      <a:pt x="673" y="120"/>
                    </a:cubicBezTo>
                    <a:cubicBezTo>
                      <a:pt x="656" y="125"/>
                      <a:pt x="644" y="131"/>
                      <a:pt x="628" y="137"/>
                    </a:cubicBezTo>
                    <a:cubicBezTo>
                      <a:pt x="599" y="148"/>
                      <a:pt x="571" y="154"/>
                      <a:pt x="537" y="159"/>
                    </a:cubicBezTo>
                    <a:cubicBezTo>
                      <a:pt x="475" y="165"/>
                      <a:pt x="413" y="171"/>
                      <a:pt x="356" y="171"/>
                    </a:cubicBezTo>
                    <a:cubicBezTo>
                      <a:pt x="294" y="171"/>
                      <a:pt x="232" y="165"/>
                      <a:pt x="170" y="159"/>
                    </a:cubicBezTo>
                    <a:cubicBezTo>
                      <a:pt x="141" y="154"/>
                      <a:pt x="107" y="148"/>
                      <a:pt x="79" y="137"/>
                    </a:cubicBezTo>
                    <a:cubicBezTo>
                      <a:pt x="62" y="131"/>
                      <a:pt x="51" y="125"/>
                      <a:pt x="34" y="120"/>
                    </a:cubicBezTo>
                    <a:cubicBezTo>
                      <a:pt x="23" y="108"/>
                      <a:pt x="6" y="103"/>
                      <a:pt x="0" y="80"/>
                    </a:cubicBezTo>
                    <a:cubicBezTo>
                      <a:pt x="6" y="57"/>
                      <a:pt x="23" y="52"/>
                      <a:pt x="34" y="46"/>
                    </a:cubicBezTo>
                    <a:cubicBezTo>
                      <a:pt x="51" y="35"/>
                      <a:pt x="68" y="35"/>
                      <a:pt x="79" y="29"/>
                    </a:cubicBezTo>
                    <a:cubicBezTo>
                      <a:pt x="107" y="18"/>
                      <a:pt x="141" y="18"/>
                      <a:pt x="170" y="12"/>
                    </a:cubicBezTo>
                    <a:cubicBezTo>
                      <a:pt x="232" y="7"/>
                      <a:pt x="294" y="1"/>
                      <a:pt x="3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727;p26">
                <a:extLst>
                  <a:ext uri="{FF2B5EF4-FFF2-40B4-BE49-F238E27FC236}">
                    <a16:creationId xmlns:a16="http://schemas.microsoft.com/office/drawing/2014/main" id="{4003A76B-1580-7191-363C-E3F53B0EBC40}"/>
                  </a:ext>
                </a:extLst>
              </p:cNvPr>
              <p:cNvSpPr/>
              <p:nvPr/>
            </p:nvSpPr>
            <p:spPr>
              <a:xfrm>
                <a:off x="1903946" y="2817359"/>
                <a:ext cx="37432" cy="9118"/>
              </a:xfrm>
              <a:custGeom>
                <a:avLst/>
                <a:gdLst/>
                <a:ahLst/>
                <a:cxnLst/>
                <a:rect l="l" t="t" r="r" b="b"/>
                <a:pathLst>
                  <a:path w="702" h="171" extrusionOk="0">
                    <a:moveTo>
                      <a:pt x="351" y="1"/>
                    </a:moveTo>
                    <a:cubicBezTo>
                      <a:pt x="289" y="1"/>
                      <a:pt x="227" y="1"/>
                      <a:pt x="164" y="12"/>
                    </a:cubicBezTo>
                    <a:cubicBezTo>
                      <a:pt x="136" y="18"/>
                      <a:pt x="108" y="23"/>
                      <a:pt x="80" y="35"/>
                    </a:cubicBezTo>
                    <a:cubicBezTo>
                      <a:pt x="51" y="40"/>
                      <a:pt x="17" y="57"/>
                      <a:pt x="12" y="80"/>
                    </a:cubicBezTo>
                    <a:cubicBezTo>
                      <a:pt x="17" y="103"/>
                      <a:pt x="51" y="108"/>
                      <a:pt x="80" y="120"/>
                    </a:cubicBezTo>
                    <a:cubicBezTo>
                      <a:pt x="108" y="125"/>
                      <a:pt x="136" y="131"/>
                      <a:pt x="170" y="137"/>
                    </a:cubicBezTo>
                    <a:cubicBezTo>
                      <a:pt x="227" y="142"/>
                      <a:pt x="289" y="142"/>
                      <a:pt x="351" y="142"/>
                    </a:cubicBezTo>
                    <a:cubicBezTo>
                      <a:pt x="408" y="142"/>
                      <a:pt x="470" y="142"/>
                      <a:pt x="532" y="137"/>
                    </a:cubicBezTo>
                    <a:cubicBezTo>
                      <a:pt x="560" y="131"/>
                      <a:pt x="588" y="125"/>
                      <a:pt x="622" y="120"/>
                    </a:cubicBezTo>
                    <a:cubicBezTo>
                      <a:pt x="645" y="108"/>
                      <a:pt x="684" y="103"/>
                      <a:pt x="690" y="80"/>
                    </a:cubicBezTo>
                    <a:cubicBezTo>
                      <a:pt x="684" y="57"/>
                      <a:pt x="645" y="40"/>
                      <a:pt x="622" y="35"/>
                    </a:cubicBezTo>
                    <a:cubicBezTo>
                      <a:pt x="594" y="23"/>
                      <a:pt x="560" y="18"/>
                      <a:pt x="532" y="12"/>
                    </a:cubicBezTo>
                    <a:cubicBezTo>
                      <a:pt x="470" y="1"/>
                      <a:pt x="413" y="1"/>
                      <a:pt x="351" y="1"/>
                    </a:cubicBezTo>
                    <a:close/>
                    <a:moveTo>
                      <a:pt x="351" y="1"/>
                    </a:moveTo>
                    <a:cubicBezTo>
                      <a:pt x="413" y="1"/>
                      <a:pt x="470" y="1"/>
                      <a:pt x="532" y="12"/>
                    </a:cubicBezTo>
                    <a:cubicBezTo>
                      <a:pt x="566" y="12"/>
                      <a:pt x="594" y="18"/>
                      <a:pt x="622" y="23"/>
                    </a:cubicBezTo>
                    <a:cubicBezTo>
                      <a:pt x="639" y="29"/>
                      <a:pt x="651" y="35"/>
                      <a:pt x="668" y="40"/>
                    </a:cubicBezTo>
                    <a:cubicBezTo>
                      <a:pt x="679" y="46"/>
                      <a:pt x="696" y="57"/>
                      <a:pt x="701" y="80"/>
                    </a:cubicBezTo>
                    <a:cubicBezTo>
                      <a:pt x="701" y="97"/>
                      <a:pt x="679" y="108"/>
                      <a:pt x="668" y="114"/>
                    </a:cubicBezTo>
                    <a:cubicBezTo>
                      <a:pt x="656" y="125"/>
                      <a:pt x="639" y="131"/>
                      <a:pt x="622" y="137"/>
                    </a:cubicBezTo>
                    <a:cubicBezTo>
                      <a:pt x="594" y="142"/>
                      <a:pt x="566" y="148"/>
                      <a:pt x="532" y="153"/>
                    </a:cubicBezTo>
                    <a:cubicBezTo>
                      <a:pt x="475" y="165"/>
                      <a:pt x="413" y="165"/>
                      <a:pt x="351" y="170"/>
                    </a:cubicBezTo>
                    <a:cubicBezTo>
                      <a:pt x="289" y="165"/>
                      <a:pt x="227" y="165"/>
                      <a:pt x="164" y="153"/>
                    </a:cubicBezTo>
                    <a:cubicBezTo>
                      <a:pt x="136" y="148"/>
                      <a:pt x="102" y="142"/>
                      <a:pt x="74" y="137"/>
                    </a:cubicBezTo>
                    <a:cubicBezTo>
                      <a:pt x="57" y="131"/>
                      <a:pt x="46" y="125"/>
                      <a:pt x="29" y="114"/>
                    </a:cubicBezTo>
                    <a:cubicBezTo>
                      <a:pt x="17" y="108"/>
                      <a:pt x="1" y="97"/>
                      <a:pt x="1" y="80"/>
                    </a:cubicBezTo>
                    <a:cubicBezTo>
                      <a:pt x="1" y="57"/>
                      <a:pt x="17" y="46"/>
                      <a:pt x="34" y="40"/>
                    </a:cubicBezTo>
                    <a:cubicBezTo>
                      <a:pt x="46" y="35"/>
                      <a:pt x="63" y="29"/>
                      <a:pt x="74" y="23"/>
                    </a:cubicBezTo>
                    <a:cubicBezTo>
                      <a:pt x="108" y="18"/>
                      <a:pt x="136" y="12"/>
                      <a:pt x="164" y="12"/>
                    </a:cubicBezTo>
                    <a:cubicBezTo>
                      <a:pt x="227" y="1"/>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728;p26">
                <a:extLst>
                  <a:ext uri="{FF2B5EF4-FFF2-40B4-BE49-F238E27FC236}">
                    <a16:creationId xmlns:a16="http://schemas.microsoft.com/office/drawing/2014/main" id="{A8854ECE-D767-58B3-2350-0C8D51B07114}"/>
                  </a:ext>
                </a:extLst>
              </p:cNvPr>
              <p:cNvSpPr/>
              <p:nvPr/>
            </p:nvSpPr>
            <p:spPr>
              <a:xfrm>
                <a:off x="2047110" y="2774597"/>
                <a:ext cx="37432" cy="9064"/>
              </a:xfrm>
              <a:custGeom>
                <a:avLst/>
                <a:gdLst/>
                <a:ahLst/>
                <a:cxnLst/>
                <a:rect l="l" t="t" r="r" b="b"/>
                <a:pathLst>
                  <a:path w="702" h="170" extrusionOk="0">
                    <a:moveTo>
                      <a:pt x="351" y="0"/>
                    </a:moveTo>
                    <a:cubicBezTo>
                      <a:pt x="289" y="6"/>
                      <a:pt x="232" y="6"/>
                      <a:pt x="170" y="17"/>
                    </a:cubicBezTo>
                    <a:cubicBezTo>
                      <a:pt x="142" y="23"/>
                      <a:pt x="108" y="28"/>
                      <a:pt x="80" y="34"/>
                    </a:cubicBezTo>
                    <a:cubicBezTo>
                      <a:pt x="51" y="45"/>
                      <a:pt x="17" y="57"/>
                      <a:pt x="12" y="79"/>
                    </a:cubicBezTo>
                    <a:cubicBezTo>
                      <a:pt x="17" y="102"/>
                      <a:pt x="57" y="113"/>
                      <a:pt x="80" y="119"/>
                    </a:cubicBezTo>
                    <a:cubicBezTo>
                      <a:pt x="108" y="130"/>
                      <a:pt x="142" y="136"/>
                      <a:pt x="170" y="136"/>
                    </a:cubicBezTo>
                    <a:cubicBezTo>
                      <a:pt x="232" y="147"/>
                      <a:pt x="289" y="147"/>
                      <a:pt x="351" y="147"/>
                    </a:cubicBezTo>
                    <a:cubicBezTo>
                      <a:pt x="413" y="147"/>
                      <a:pt x="475" y="147"/>
                      <a:pt x="532" y="136"/>
                    </a:cubicBezTo>
                    <a:cubicBezTo>
                      <a:pt x="566" y="136"/>
                      <a:pt x="594" y="130"/>
                      <a:pt x="622" y="119"/>
                    </a:cubicBezTo>
                    <a:cubicBezTo>
                      <a:pt x="651" y="113"/>
                      <a:pt x="684" y="102"/>
                      <a:pt x="690" y="79"/>
                    </a:cubicBezTo>
                    <a:cubicBezTo>
                      <a:pt x="684" y="57"/>
                      <a:pt x="651" y="45"/>
                      <a:pt x="622" y="34"/>
                    </a:cubicBezTo>
                    <a:cubicBezTo>
                      <a:pt x="594" y="28"/>
                      <a:pt x="566" y="23"/>
                      <a:pt x="532" y="17"/>
                    </a:cubicBezTo>
                    <a:cubicBezTo>
                      <a:pt x="475" y="6"/>
                      <a:pt x="413" y="6"/>
                      <a:pt x="351" y="0"/>
                    </a:cubicBezTo>
                    <a:close/>
                    <a:moveTo>
                      <a:pt x="351" y="0"/>
                    </a:moveTo>
                    <a:cubicBezTo>
                      <a:pt x="413" y="0"/>
                      <a:pt x="475" y="6"/>
                      <a:pt x="538" y="12"/>
                    </a:cubicBezTo>
                    <a:cubicBezTo>
                      <a:pt x="566" y="17"/>
                      <a:pt x="594" y="23"/>
                      <a:pt x="628" y="28"/>
                    </a:cubicBezTo>
                    <a:cubicBezTo>
                      <a:pt x="639" y="34"/>
                      <a:pt x="656" y="40"/>
                      <a:pt x="668" y="45"/>
                    </a:cubicBezTo>
                    <a:cubicBezTo>
                      <a:pt x="684" y="51"/>
                      <a:pt x="701" y="62"/>
                      <a:pt x="701" y="79"/>
                    </a:cubicBezTo>
                    <a:cubicBezTo>
                      <a:pt x="701" y="102"/>
                      <a:pt x="684" y="113"/>
                      <a:pt x="673" y="119"/>
                    </a:cubicBezTo>
                    <a:cubicBezTo>
                      <a:pt x="656" y="125"/>
                      <a:pt x="639" y="130"/>
                      <a:pt x="628" y="136"/>
                    </a:cubicBezTo>
                    <a:cubicBezTo>
                      <a:pt x="600" y="147"/>
                      <a:pt x="566" y="153"/>
                      <a:pt x="538" y="158"/>
                    </a:cubicBezTo>
                    <a:cubicBezTo>
                      <a:pt x="475" y="164"/>
                      <a:pt x="413" y="170"/>
                      <a:pt x="351" y="170"/>
                    </a:cubicBezTo>
                    <a:cubicBezTo>
                      <a:pt x="289" y="170"/>
                      <a:pt x="227" y="170"/>
                      <a:pt x="170" y="158"/>
                    </a:cubicBezTo>
                    <a:cubicBezTo>
                      <a:pt x="136" y="153"/>
                      <a:pt x="108" y="147"/>
                      <a:pt x="80" y="136"/>
                    </a:cubicBezTo>
                    <a:cubicBezTo>
                      <a:pt x="63" y="130"/>
                      <a:pt x="46" y="125"/>
                      <a:pt x="34" y="119"/>
                    </a:cubicBezTo>
                    <a:cubicBezTo>
                      <a:pt x="17" y="113"/>
                      <a:pt x="1" y="102"/>
                      <a:pt x="1" y="79"/>
                    </a:cubicBezTo>
                    <a:cubicBezTo>
                      <a:pt x="6" y="62"/>
                      <a:pt x="23" y="51"/>
                      <a:pt x="34" y="45"/>
                    </a:cubicBezTo>
                    <a:cubicBezTo>
                      <a:pt x="46" y="40"/>
                      <a:pt x="63" y="34"/>
                      <a:pt x="80" y="28"/>
                    </a:cubicBezTo>
                    <a:cubicBezTo>
                      <a:pt x="108" y="23"/>
                      <a:pt x="136" y="17"/>
                      <a:pt x="170" y="12"/>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729;p26">
                <a:extLst>
                  <a:ext uri="{FF2B5EF4-FFF2-40B4-BE49-F238E27FC236}">
                    <a16:creationId xmlns:a16="http://schemas.microsoft.com/office/drawing/2014/main" id="{ED570E8F-585D-DAE2-65E9-91E8621FC9A9}"/>
                  </a:ext>
                </a:extLst>
              </p:cNvPr>
              <p:cNvSpPr/>
              <p:nvPr/>
            </p:nvSpPr>
            <p:spPr>
              <a:xfrm>
                <a:off x="2092645" y="2813147"/>
                <a:ext cx="37699" cy="9118"/>
              </a:xfrm>
              <a:custGeom>
                <a:avLst/>
                <a:gdLst/>
                <a:ahLst/>
                <a:cxnLst/>
                <a:rect l="l" t="t" r="r" b="b"/>
                <a:pathLst>
                  <a:path w="707" h="171" extrusionOk="0">
                    <a:moveTo>
                      <a:pt x="356" y="1"/>
                    </a:moveTo>
                    <a:cubicBezTo>
                      <a:pt x="294" y="1"/>
                      <a:pt x="232" y="6"/>
                      <a:pt x="170" y="12"/>
                    </a:cubicBezTo>
                    <a:cubicBezTo>
                      <a:pt x="141" y="18"/>
                      <a:pt x="113" y="23"/>
                      <a:pt x="85" y="35"/>
                    </a:cubicBezTo>
                    <a:cubicBezTo>
                      <a:pt x="57" y="40"/>
                      <a:pt x="17" y="57"/>
                      <a:pt x="17" y="80"/>
                    </a:cubicBezTo>
                    <a:cubicBezTo>
                      <a:pt x="23" y="102"/>
                      <a:pt x="57" y="108"/>
                      <a:pt x="85" y="119"/>
                    </a:cubicBezTo>
                    <a:cubicBezTo>
                      <a:pt x="113" y="125"/>
                      <a:pt x="141" y="131"/>
                      <a:pt x="170" y="136"/>
                    </a:cubicBezTo>
                    <a:cubicBezTo>
                      <a:pt x="232" y="142"/>
                      <a:pt x="294" y="148"/>
                      <a:pt x="356" y="148"/>
                    </a:cubicBezTo>
                    <a:cubicBezTo>
                      <a:pt x="413" y="148"/>
                      <a:pt x="475" y="142"/>
                      <a:pt x="537" y="136"/>
                    </a:cubicBezTo>
                    <a:cubicBezTo>
                      <a:pt x="565" y="131"/>
                      <a:pt x="594" y="125"/>
                      <a:pt x="622" y="119"/>
                    </a:cubicBezTo>
                    <a:cubicBezTo>
                      <a:pt x="650" y="108"/>
                      <a:pt x="690" y="102"/>
                      <a:pt x="695" y="80"/>
                    </a:cubicBezTo>
                    <a:cubicBezTo>
                      <a:pt x="690" y="57"/>
                      <a:pt x="650" y="40"/>
                      <a:pt x="627" y="35"/>
                    </a:cubicBezTo>
                    <a:cubicBezTo>
                      <a:pt x="599" y="23"/>
                      <a:pt x="565" y="18"/>
                      <a:pt x="537" y="12"/>
                    </a:cubicBezTo>
                    <a:cubicBezTo>
                      <a:pt x="475" y="6"/>
                      <a:pt x="413" y="1"/>
                      <a:pt x="356" y="1"/>
                    </a:cubicBezTo>
                    <a:close/>
                    <a:moveTo>
                      <a:pt x="356" y="1"/>
                    </a:moveTo>
                    <a:cubicBezTo>
                      <a:pt x="413" y="1"/>
                      <a:pt x="475" y="1"/>
                      <a:pt x="537" y="12"/>
                    </a:cubicBezTo>
                    <a:cubicBezTo>
                      <a:pt x="565" y="12"/>
                      <a:pt x="599" y="18"/>
                      <a:pt x="627" y="29"/>
                    </a:cubicBezTo>
                    <a:cubicBezTo>
                      <a:pt x="644" y="29"/>
                      <a:pt x="656" y="35"/>
                      <a:pt x="673" y="40"/>
                    </a:cubicBezTo>
                    <a:cubicBezTo>
                      <a:pt x="684" y="52"/>
                      <a:pt x="701" y="57"/>
                      <a:pt x="707" y="80"/>
                    </a:cubicBezTo>
                    <a:cubicBezTo>
                      <a:pt x="701" y="97"/>
                      <a:pt x="684" y="108"/>
                      <a:pt x="673" y="114"/>
                    </a:cubicBezTo>
                    <a:cubicBezTo>
                      <a:pt x="656" y="125"/>
                      <a:pt x="644" y="131"/>
                      <a:pt x="627" y="136"/>
                    </a:cubicBezTo>
                    <a:cubicBezTo>
                      <a:pt x="599" y="142"/>
                      <a:pt x="571" y="148"/>
                      <a:pt x="537" y="153"/>
                    </a:cubicBezTo>
                    <a:cubicBezTo>
                      <a:pt x="475" y="165"/>
                      <a:pt x="413" y="170"/>
                      <a:pt x="356" y="170"/>
                    </a:cubicBezTo>
                    <a:cubicBezTo>
                      <a:pt x="294" y="170"/>
                      <a:pt x="232" y="165"/>
                      <a:pt x="170" y="153"/>
                    </a:cubicBezTo>
                    <a:cubicBezTo>
                      <a:pt x="141" y="148"/>
                      <a:pt x="107" y="142"/>
                      <a:pt x="79" y="136"/>
                    </a:cubicBezTo>
                    <a:cubicBezTo>
                      <a:pt x="62" y="131"/>
                      <a:pt x="51" y="125"/>
                      <a:pt x="34" y="114"/>
                    </a:cubicBezTo>
                    <a:cubicBezTo>
                      <a:pt x="23" y="108"/>
                      <a:pt x="6" y="97"/>
                      <a:pt x="0" y="80"/>
                    </a:cubicBezTo>
                    <a:cubicBezTo>
                      <a:pt x="6" y="57"/>
                      <a:pt x="23" y="52"/>
                      <a:pt x="34" y="40"/>
                    </a:cubicBezTo>
                    <a:cubicBezTo>
                      <a:pt x="51" y="35"/>
                      <a:pt x="68" y="29"/>
                      <a:pt x="79" y="29"/>
                    </a:cubicBezTo>
                    <a:cubicBezTo>
                      <a:pt x="107" y="18"/>
                      <a:pt x="141" y="12"/>
                      <a:pt x="170" y="12"/>
                    </a:cubicBezTo>
                    <a:cubicBezTo>
                      <a:pt x="232" y="1"/>
                      <a:pt x="294" y="1"/>
                      <a:pt x="3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730;p26">
                <a:extLst>
                  <a:ext uri="{FF2B5EF4-FFF2-40B4-BE49-F238E27FC236}">
                    <a16:creationId xmlns:a16="http://schemas.microsoft.com/office/drawing/2014/main" id="{43790B73-9291-BB82-D15E-ED3BBA2DEC37}"/>
                  </a:ext>
                </a:extLst>
              </p:cNvPr>
              <p:cNvSpPr/>
              <p:nvPr/>
            </p:nvSpPr>
            <p:spPr>
              <a:xfrm>
                <a:off x="2420564" y="2704961"/>
                <a:ext cx="41005" cy="20262"/>
              </a:xfrm>
              <a:custGeom>
                <a:avLst/>
                <a:gdLst/>
                <a:ahLst/>
                <a:cxnLst/>
                <a:rect l="l" t="t" r="r" b="b"/>
                <a:pathLst>
                  <a:path w="769" h="380" extrusionOk="0">
                    <a:moveTo>
                      <a:pt x="763" y="0"/>
                    </a:moveTo>
                    <a:cubicBezTo>
                      <a:pt x="769" y="40"/>
                      <a:pt x="746" y="80"/>
                      <a:pt x="729" y="114"/>
                    </a:cubicBezTo>
                    <a:cubicBezTo>
                      <a:pt x="707" y="147"/>
                      <a:pt x="678" y="176"/>
                      <a:pt x="650" y="204"/>
                    </a:cubicBezTo>
                    <a:cubicBezTo>
                      <a:pt x="594" y="255"/>
                      <a:pt x="526" y="294"/>
                      <a:pt x="452" y="323"/>
                    </a:cubicBezTo>
                    <a:cubicBezTo>
                      <a:pt x="305" y="374"/>
                      <a:pt x="147" y="379"/>
                      <a:pt x="0" y="334"/>
                    </a:cubicBezTo>
                    <a:cubicBezTo>
                      <a:pt x="74" y="306"/>
                      <a:pt x="147" y="294"/>
                      <a:pt x="215" y="272"/>
                    </a:cubicBezTo>
                    <a:cubicBezTo>
                      <a:pt x="283" y="249"/>
                      <a:pt x="345" y="232"/>
                      <a:pt x="413" y="210"/>
                    </a:cubicBezTo>
                    <a:cubicBezTo>
                      <a:pt x="475" y="187"/>
                      <a:pt x="537" y="159"/>
                      <a:pt x="599" y="125"/>
                    </a:cubicBezTo>
                    <a:cubicBezTo>
                      <a:pt x="628" y="114"/>
                      <a:pt x="656" y="97"/>
                      <a:pt x="684" y="74"/>
                    </a:cubicBezTo>
                    <a:cubicBezTo>
                      <a:pt x="712" y="57"/>
                      <a:pt x="741" y="34"/>
                      <a:pt x="763"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731;p26">
                <a:extLst>
                  <a:ext uri="{FF2B5EF4-FFF2-40B4-BE49-F238E27FC236}">
                    <a16:creationId xmlns:a16="http://schemas.microsoft.com/office/drawing/2014/main" id="{526D789F-E1BD-4337-6085-DF0E4BF10B48}"/>
                  </a:ext>
                </a:extLst>
              </p:cNvPr>
              <p:cNvSpPr/>
              <p:nvPr/>
            </p:nvSpPr>
            <p:spPr>
              <a:xfrm>
                <a:off x="2372310" y="2704961"/>
                <a:ext cx="48310" cy="25967"/>
              </a:xfrm>
              <a:custGeom>
                <a:avLst/>
                <a:gdLst/>
                <a:ahLst/>
                <a:cxnLst/>
                <a:rect l="l" t="t" r="r" b="b"/>
                <a:pathLst>
                  <a:path w="906" h="487" extrusionOk="0">
                    <a:moveTo>
                      <a:pt x="905" y="441"/>
                    </a:moveTo>
                    <a:cubicBezTo>
                      <a:pt x="730" y="487"/>
                      <a:pt x="538" y="475"/>
                      <a:pt x="357" y="413"/>
                    </a:cubicBezTo>
                    <a:cubicBezTo>
                      <a:pt x="272" y="379"/>
                      <a:pt x="182" y="334"/>
                      <a:pt x="114" y="266"/>
                    </a:cubicBezTo>
                    <a:cubicBezTo>
                      <a:pt x="80" y="232"/>
                      <a:pt x="52" y="187"/>
                      <a:pt x="29" y="142"/>
                    </a:cubicBezTo>
                    <a:cubicBezTo>
                      <a:pt x="12" y="97"/>
                      <a:pt x="1" y="46"/>
                      <a:pt x="18" y="0"/>
                    </a:cubicBezTo>
                    <a:cubicBezTo>
                      <a:pt x="46" y="91"/>
                      <a:pt x="102" y="147"/>
                      <a:pt x="176" y="193"/>
                    </a:cubicBezTo>
                    <a:cubicBezTo>
                      <a:pt x="244" y="232"/>
                      <a:pt x="317" y="272"/>
                      <a:pt x="402" y="294"/>
                    </a:cubicBezTo>
                    <a:cubicBezTo>
                      <a:pt x="481" y="328"/>
                      <a:pt x="560" y="351"/>
                      <a:pt x="645" y="374"/>
                    </a:cubicBezTo>
                    <a:cubicBezTo>
                      <a:pt x="730" y="396"/>
                      <a:pt x="815" y="413"/>
                      <a:pt x="905" y="44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732;p26">
                <a:extLst>
                  <a:ext uri="{FF2B5EF4-FFF2-40B4-BE49-F238E27FC236}">
                    <a16:creationId xmlns:a16="http://schemas.microsoft.com/office/drawing/2014/main" id="{8C855633-C52F-229D-4590-5715D362F670}"/>
                  </a:ext>
                </a:extLst>
              </p:cNvPr>
              <p:cNvSpPr/>
              <p:nvPr/>
            </p:nvSpPr>
            <p:spPr>
              <a:xfrm>
                <a:off x="1617936" y="2708267"/>
                <a:ext cx="41005" cy="20262"/>
              </a:xfrm>
              <a:custGeom>
                <a:avLst/>
                <a:gdLst/>
                <a:ahLst/>
                <a:cxnLst/>
                <a:rect l="l" t="t" r="r" b="b"/>
                <a:pathLst>
                  <a:path w="769" h="380" extrusionOk="0">
                    <a:moveTo>
                      <a:pt x="758" y="1"/>
                    </a:moveTo>
                    <a:cubicBezTo>
                      <a:pt x="769" y="40"/>
                      <a:pt x="746" y="80"/>
                      <a:pt x="729" y="114"/>
                    </a:cubicBezTo>
                    <a:cubicBezTo>
                      <a:pt x="707" y="148"/>
                      <a:pt x="679" y="176"/>
                      <a:pt x="650" y="204"/>
                    </a:cubicBezTo>
                    <a:cubicBezTo>
                      <a:pt x="594" y="255"/>
                      <a:pt x="520" y="295"/>
                      <a:pt x="452" y="323"/>
                    </a:cubicBezTo>
                    <a:cubicBezTo>
                      <a:pt x="305" y="374"/>
                      <a:pt x="147" y="379"/>
                      <a:pt x="0" y="334"/>
                    </a:cubicBezTo>
                    <a:cubicBezTo>
                      <a:pt x="74" y="306"/>
                      <a:pt x="142" y="295"/>
                      <a:pt x="209" y="272"/>
                    </a:cubicBezTo>
                    <a:cubicBezTo>
                      <a:pt x="277" y="249"/>
                      <a:pt x="345" y="232"/>
                      <a:pt x="407" y="210"/>
                    </a:cubicBezTo>
                    <a:cubicBezTo>
                      <a:pt x="475" y="187"/>
                      <a:pt x="537" y="159"/>
                      <a:pt x="594" y="125"/>
                    </a:cubicBezTo>
                    <a:cubicBezTo>
                      <a:pt x="628" y="108"/>
                      <a:pt x="656" y="97"/>
                      <a:pt x="684" y="74"/>
                    </a:cubicBezTo>
                    <a:cubicBezTo>
                      <a:pt x="712" y="57"/>
                      <a:pt x="741" y="35"/>
                      <a:pt x="758"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733;p26">
                <a:extLst>
                  <a:ext uri="{FF2B5EF4-FFF2-40B4-BE49-F238E27FC236}">
                    <a16:creationId xmlns:a16="http://schemas.microsoft.com/office/drawing/2014/main" id="{5C1C6C8B-2553-BB7A-829F-090813E79C41}"/>
                  </a:ext>
                </a:extLst>
              </p:cNvPr>
              <p:cNvSpPr/>
              <p:nvPr/>
            </p:nvSpPr>
            <p:spPr>
              <a:xfrm>
                <a:off x="1569682" y="2708267"/>
                <a:ext cx="48310" cy="25967"/>
              </a:xfrm>
              <a:custGeom>
                <a:avLst/>
                <a:gdLst/>
                <a:ahLst/>
                <a:cxnLst/>
                <a:rect l="l" t="t" r="r" b="b"/>
                <a:pathLst>
                  <a:path w="906" h="487" extrusionOk="0">
                    <a:moveTo>
                      <a:pt x="905" y="442"/>
                    </a:moveTo>
                    <a:cubicBezTo>
                      <a:pt x="724" y="487"/>
                      <a:pt x="532" y="475"/>
                      <a:pt x="357" y="413"/>
                    </a:cubicBezTo>
                    <a:cubicBezTo>
                      <a:pt x="266" y="379"/>
                      <a:pt x="182" y="334"/>
                      <a:pt x="114" y="266"/>
                    </a:cubicBezTo>
                    <a:cubicBezTo>
                      <a:pt x="74" y="232"/>
                      <a:pt x="46" y="187"/>
                      <a:pt x="29" y="142"/>
                    </a:cubicBezTo>
                    <a:cubicBezTo>
                      <a:pt x="6" y="97"/>
                      <a:pt x="1" y="46"/>
                      <a:pt x="12" y="1"/>
                    </a:cubicBezTo>
                    <a:cubicBezTo>
                      <a:pt x="40" y="91"/>
                      <a:pt x="103" y="148"/>
                      <a:pt x="170" y="193"/>
                    </a:cubicBezTo>
                    <a:cubicBezTo>
                      <a:pt x="244" y="232"/>
                      <a:pt x="317" y="272"/>
                      <a:pt x="396" y="295"/>
                    </a:cubicBezTo>
                    <a:cubicBezTo>
                      <a:pt x="476" y="328"/>
                      <a:pt x="560" y="351"/>
                      <a:pt x="645" y="374"/>
                    </a:cubicBezTo>
                    <a:cubicBezTo>
                      <a:pt x="730" y="396"/>
                      <a:pt x="815" y="413"/>
                      <a:pt x="905" y="44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734;p26">
                <a:extLst>
                  <a:ext uri="{FF2B5EF4-FFF2-40B4-BE49-F238E27FC236}">
                    <a16:creationId xmlns:a16="http://schemas.microsoft.com/office/drawing/2014/main" id="{D250C3BC-435F-4503-1C3F-250B1E8F1EC6}"/>
                  </a:ext>
                </a:extLst>
              </p:cNvPr>
              <p:cNvSpPr/>
              <p:nvPr/>
            </p:nvSpPr>
            <p:spPr>
              <a:xfrm>
                <a:off x="1456963" y="2745644"/>
                <a:ext cx="40738" cy="20262"/>
              </a:xfrm>
              <a:custGeom>
                <a:avLst/>
                <a:gdLst/>
                <a:ahLst/>
                <a:cxnLst/>
                <a:rect l="l" t="t" r="r" b="b"/>
                <a:pathLst>
                  <a:path w="764" h="380" extrusionOk="0">
                    <a:moveTo>
                      <a:pt x="758" y="1"/>
                    </a:moveTo>
                    <a:cubicBezTo>
                      <a:pt x="764" y="40"/>
                      <a:pt x="747" y="80"/>
                      <a:pt x="724" y="114"/>
                    </a:cubicBezTo>
                    <a:cubicBezTo>
                      <a:pt x="702" y="148"/>
                      <a:pt x="679" y="176"/>
                      <a:pt x="645" y="198"/>
                    </a:cubicBezTo>
                    <a:cubicBezTo>
                      <a:pt x="589" y="255"/>
                      <a:pt x="521" y="289"/>
                      <a:pt x="447" y="317"/>
                    </a:cubicBezTo>
                    <a:cubicBezTo>
                      <a:pt x="300" y="368"/>
                      <a:pt x="142" y="379"/>
                      <a:pt x="1" y="334"/>
                    </a:cubicBezTo>
                    <a:cubicBezTo>
                      <a:pt x="69" y="306"/>
                      <a:pt x="142" y="289"/>
                      <a:pt x="210" y="266"/>
                    </a:cubicBezTo>
                    <a:cubicBezTo>
                      <a:pt x="278" y="249"/>
                      <a:pt x="340" y="227"/>
                      <a:pt x="408" y="204"/>
                    </a:cubicBezTo>
                    <a:cubicBezTo>
                      <a:pt x="470" y="181"/>
                      <a:pt x="532" y="153"/>
                      <a:pt x="594" y="125"/>
                    </a:cubicBezTo>
                    <a:cubicBezTo>
                      <a:pt x="623" y="108"/>
                      <a:pt x="656" y="91"/>
                      <a:pt x="685" y="74"/>
                    </a:cubicBezTo>
                    <a:cubicBezTo>
                      <a:pt x="707" y="51"/>
                      <a:pt x="741" y="34"/>
                      <a:pt x="758"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735;p26">
                <a:extLst>
                  <a:ext uri="{FF2B5EF4-FFF2-40B4-BE49-F238E27FC236}">
                    <a16:creationId xmlns:a16="http://schemas.microsoft.com/office/drawing/2014/main" id="{D8F21A7F-95DB-86FC-5E0C-4AFCA951E32C}"/>
                  </a:ext>
                </a:extLst>
              </p:cNvPr>
              <p:cNvSpPr/>
              <p:nvPr/>
            </p:nvSpPr>
            <p:spPr>
              <a:xfrm>
                <a:off x="1408762" y="2745644"/>
                <a:ext cx="84729" cy="31405"/>
              </a:xfrm>
              <a:custGeom>
                <a:avLst/>
                <a:gdLst/>
                <a:ahLst/>
                <a:cxnLst/>
                <a:rect l="l" t="t" r="r" b="b"/>
                <a:pathLst>
                  <a:path w="1589" h="589" extrusionOk="0">
                    <a:moveTo>
                      <a:pt x="1589" y="481"/>
                    </a:moveTo>
                    <a:cubicBezTo>
                      <a:pt x="1447" y="532"/>
                      <a:pt x="1300" y="566"/>
                      <a:pt x="1148" y="577"/>
                    </a:cubicBezTo>
                    <a:cubicBezTo>
                      <a:pt x="1069" y="588"/>
                      <a:pt x="995" y="583"/>
                      <a:pt x="916" y="583"/>
                    </a:cubicBezTo>
                    <a:cubicBezTo>
                      <a:pt x="837" y="577"/>
                      <a:pt x="763" y="571"/>
                      <a:pt x="684" y="555"/>
                    </a:cubicBezTo>
                    <a:cubicBezTo>
                      <a:pt x="537" y="521"/>
                      <a:pt x="385" y="464"/>
                      <a:pt x="255" y="374"/>
                    </a:cubicBezTo>
                    <a:cubicBezTo>
                      <a:pt x="193" y="334"/>
                      <a:pt x="130" y="278"/>
                      <a:pt x="85" y="215"/>
                    </a:cubicBezTo>
                    <a:cubicBezTo>
                      <a:pt x="40" y="153"/>
                      <a:pt x="0" y="74"/>
                      <a:pt x="12" y="1"/>
                    </a:cubicBezTo>
                    <a:cubicBezTo>
                      <a:pt x="29" y="74"/>
                      <a:pt x="74" y="131"/>
                      <a:pt x="130" y="176"/>
                    </a:cubicBezTo>
                    <a:cubicBezTo>
                      <a:pt x="181" y="221"/>
                      <a:pt x="243" y="266"/>
                      <a:pt x="306" y="294"/>
                    </a:cubicBezTo>
                    <a:cubicBezTo>
                      <a:pt x="430" y="362"/>
                      <a:pt x="571" y="408"/>
                      <a:pt x="713" y="436"/>
                    </a:cubicBezTo>
                    <a:cubicBezTo>
                      <a:pt x="854" y="464"/>
                      <a:pt x="995" y="481"/>
                      <a:pt x="1142" y="481"/>
                    </a:cubicBezTo>
                    <a:cubicBezTo>
                      <a:pt x="1289" y="492"/>
                      <a:pt x="1436" y="481"/>
                      <a:pt x="1589" y="48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736;p26">
                <a:extLst>
                  <a:ext uri="{FF2B5EF4-FFF2-40B4-BE49-F238E27FC236}">
                    <a16:creationId xmlns:a16="http://schemas.microsoft.com/office/drawing/2014/main" id="{923D8F32-270A-626A-E6CD-EA8366DF7985}"/>
                  </a:ext>
                </a:extLst>
              </p:cNvPr>
              <p:cNvSpPr/>
              <p:nvPr/>
            </p:nvSpPr>
            <p:spPr>
              <a:xfrm>
                <a:off x="2124264" y="2777903"/>
                <a:ext cx="40738" cy="20528"/>
              </a:xfrm>
              <a:custGeom>
                <a:avLst/>
                <a:gdLst/>
                <a:ahLst/>
                <a:cxnLst/>
                <a:rect l="l" t="t" r="r" b="b"/>
                <a:pathLst>
                  <a:path w="764" h="385" extrusionOk="0">
                    <a:moveTo>
                      <a:pt x="6" y="0"/>
                    </a:moveTo>
                    <a:cubicBezTo>
                      <a:pt x="23" y="34"/>
                      <a:pt x="51" y="57"/>
                      <a:pt x="80" y="74"/>
                    </a:cubicBezTo>
                    <a:cubicBezTo>
                      <a:pt x="108" y="96"/>
                      <a:pt x="142" y="113"/>
                      <a:pt x="170" y="130"/>
                    </a:cubicBezTo>
                    <a:cubicBezTo>
                      <a:pt x="232" y="159"/>
                      <a:pt x="295" y="187"/>
                      <a:pt x="357" y="210"/>
                    </a:cubicBezTo>
                    <a:cubicBezTo>
                      <a:pt x="425" y="232"/>
                      <a:pt x="487" y="255"/>
                      <a:pt x="555" y="272"/>
                    </a:cubicBezTo>
                    <a:cubicBezTo>
                      <a:pt x="622" y="294"/>
                      <a:pt x="696" y="311"/>
                      <a:pt x="764" y="334"/>
                    </a:cubicBezTo>
                    <a:cubicBezTo>
                      <a:pt x="622" y="385"/>
                      <a:pt x="464" y="373"/>
                      <a:pt x="317" y="323"/>
                    </a:cubicBezTo>
                    <a:cubicBezTo>
                      <a:pt x="244" y="294"/>
                      <a:pt x="176" y="260"/>
                      <a:pt x="119" y="204"/>
                    </a:cubicBezTo>
                    <a:cubicBezTo>
                      <a:pt x="85" y="181"/>
                      <a:pt x="63" y="147"/>
                      <a:pt x="40" y="113"/>
                    </a:cubicBezTo>
                    <a:cubicBezTo>
                      <a:pt x="18" y="80"/>
                      <a:pt x="1" y="40"/>
                      <a:pt x="6"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737;p26">
                <a:extLst>
                  <a:ext uri="{FF2B5EF4-FFF2-40B4-BE49-F238E27FC236}">
                    <a16:creationId xmlns:a16="http://schemas.microsoft.com/office/drawing/2014/main" id="{EBA81E2B-805A-987E-47A3-653AB8F3CA28}"/>
                  </a:ext>
                </a:extLst>
              </p:cNvPr>
              <p:cNvSpPr/>
              <p:nvPr/>
            </p:nvSpPr>
            <p:spPr>
              <a:xfrm>
                <a:off x="2128477" y="2777903"/>
                <a:ext cx="84783" cy="31672"/>
              </a:xfrm>
              <a:custGeom>
                <a:avLst/>
                <a:gdLst/>
                <a:ahLst/>
                <a:cxnLst/>
                <a:rect l="l" t="t" r="r" b="b"/>
                <a:pathLst>
                  <a:path w="1590" h="594" extrusionOk="0">
                    <a:moveTo>
                      <a:pt x="1" y="481"/>
                    </a:moveTo>
                    <a:cubicBezTo>
                      <a:pt x="153" y="486"/>
                      <a:pt x="300" y="492"/>
                      <a:pt x="447" y="486"/>
                    </a:cubicBezTo>
                    <a:cubicBezTo>
                      <a:pt x="594" y="481"/>
                      <a:pt x="736" y="470"/>
                      <a:pt x="877" y="441"/>
                    </a:cubicBezTo>
                    <a:cubicBezTo>
                      <a:pt x="1018" y="413"/>
                      <a:pt x="1159" y="368"/>
                      <a:pt x="1284" y="300"/>
                    </a:cubicBezTo>
                    <a:cubicBezTo>
                      <a:pt x="1346" y="266"/>
                      <a:pt x="1408" y="226"/>
                      <a:pt x="1459" y="181"/>
                    </a:cubicBezTo>
                    <a:cubicBezTo>
                      <a:pt x="1516" y="136"/>
                      <a:pt x="1561" y="74"/>
                      <a:pt x="1578" y="0"/>
                    </a:cubicBezTo>
                    <a:cubicBezTo>
                      <a:pt x="1589" y="80"/>
                      <a:pt x="1550" y="159"/>
                      <a:pt x="1504" y="221"/>
                    </a:cubicBezTo>
                    <a:cubicBezTo>
                      <a:pt x="1459" y="283"/>
                      <a:pt x="1397" y="340"/>
                      <a:pt x="1335" y="379"/>
                    </a:cubicBezTo>
                    <a:cubicBezTo>
                      <a:pt x="1205" y="470"/>
                      <a:pt x="1052" y="526"/>
                      <a:pt x="905" y="554"/>
                    </a:cubicBezTo>
                    <a:cubicBezTo>
                      <a:pt x="826" y="571"/>
                      <a:pt x="753" y="583"/>
                      <a:pt x="673" y="588"/>
                    </a:cubicBezTo>
                    <a:cubicBezTo>
                      <a:pt x="594" y="588"/>
                      <a:pt x="521" y="594"/>
                      <a:pt x="442" y="583"/>
                    </a:cubicBezTo>
                    <a:cubicBezTo>
                      <a:pt x="289" y="571"/>
                      <a:pt x="142" y="532"/>
                      <a:pt x="1" y="48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738;p26">
                <a:extLst>
                  <a:ext uri="{FF2B5EF4-FFF2-40B4-BE49-F238E27FC236}">
                    <a16:creationId xmlns:a16="http://schemas.microsoft.com/office/drawing/2014/main" id="{A797F79E-FE27-0FD6-BD07-AB280F923712}"/>
                  </a:ext>
                </a:extLst>
              </p:cNvPr>
              <p:cNvSpPr/>
              <p:nvPr/>
            </p:nvSpPr>
            <p:spPr>
              <a:xfrm>
                <a:off x="1843374" y="2722450"/>
                <a:ext cx="88035" cy="21435"/>
              </a:xfrm>
              <a:custGeom>
                <a:avLst/>
                <a:gdLst/>
                <a:ahLst/>
                <a:cxnLst/>
                <a:rect l="l" t="t" r="r" b="b"/>
                <a:pathLst>
                  <a:path w="1651" h="402" extrusionOk="0">
                    <a:moveTo>
                      <a:pt x="0" y="85"/>
                    </a:moveTo>
                    <a:cubicBezTo>
                      <a:pt x="136" y="153"/>
                      <a:pt x="272" y="204"/>
                      <a:pt x="413" y="238"/>
                    </a:cubicBezTo>
                    <a:cubicBezTo>
                      <a:pt x="560" y="266"/>
                      <a:pt x="701" y="283"/>
                      <a:pt x="848" y="277"/>
                    </a:cubicBezTo>
                    <a:cubicBezTo>
                      <a:pt x="990" y="272"/>
                      <a:pt x="1137" y="249"/>
                      <a:pt x="1278" y="209"/>
                    </a:cubicBezTo>
                    <a:cubicBezTo>
                      <a:pt x="1346" y="192"/>
                      <a:pt x="1414" y="170"/>
                      <a:pt x="1481" y="136"/>
                    </a:cubicBezTo>
                    <a:cubicBezTo>
                      <a:pt x="1544" y="102"/>
                      <a:pt x="1611" y="68"/>
                      <a:pt x="1651" y="0"/>
                    </a:cubicBezTo>
                    <a:cubicBezTo>
                      <a:pt x="1640" y="79"/>
                      <a:pt x="1572" y="142"/>
                      <a:pt x="1510" y="187"/>
                    </a:cubicBezTo>
                    <a:cubicBezTo>
                      <a:pt x="1447" y="232"/>
                      <a:pt x="1380" y="272"/>
                      <a:pt x="1306" y="300"/>
                    </a:cubicBezTo>
                    <a:cubicBezTo>
                      <a:pt x="1165" y="362"/>
                      <a:pt x="1007" y="390"/>
                      <a:pt x="848" y="396"/>
                    </a:cubicBezTo>
                    <a:cubicBezTo>
                      <a:pt x="696" y="402"/>
                      <a:pt x="537" y="379"/>
                      <a:pt x="390" y="328"/>
                    </a:cubicBezTo>
                    <a:cubicBezTo>
                      <a:pt x="243" y="277"/>
                      <a:pt x="108" y="192"/>
                      <a:pt x="0" y="85"/>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739;p26">
                <a:extLst>
                  <a:ext uri="{FF2B5EF4-FFF2-40B4-BE49-F238E27FC236}">
                    <a16:creationId xmlns:a16="http://schemas.microsoft.com/office/drawing/2014/main" id="{A52CF815-6BB9-7FED-E6BC-DAEB25608DC6}"/>
                  </a:ext>
                </a:extLst>
              </p:cNvPr>
              <p:cNvSpPr/>
              <p:nvPr/>
            </p:nvSpPr>
            <p:spPr>
              <a:xfrm>
                <a:off x="1299029" y="2697709"/>
                <a:ext cx="1256065" cy="254763"/>
              </a:xfrm>
              <a:custGeom>
                <a:avLst/>
                <a:gdLst/>
                <a:ahLst/>
                <a:cxnLst/>
                <a:rect l="l" t="t" r="r" b="b"/>
                <a:pathLst>
                  <a:path w="23556" h="4778" extrusionOk="0">
                    <a:moveTo>
                      <a:pt x="1" y="1"/>
                    </a:moveTo>
                    <a:lnTo>
                      <a:pt x="1" y="4777"/>
                    </a:lnTo>
                    <a:lnTo>
                      <a:pt x="23555" y="4777"/>
                    </a:lnTo>
                    <a:lnTo>
                      <a:pt x="23555" y="1"/>
                    </a:lnTo>
                    <a:lnTo>
                      <a:pt x="21577" y="1"/>
                    </a:lnTo>
                    <a:cubicBezTo>
                      <a:pt x="21577" y="1"/>
                      <a:pt x="21571" y="221"/>
                      <a:pt x="21062" y="221"/>
                    </a:cubicBezTo>
                    <a:cubicBezTo>
                      <a:pt x="20554" y="221"/>
                      <a:pt x="20531" y="1"/>
                      <a:pt x="20531" y="1"/>
                    </a:cubicBezTo>
                    <a:lnTo>
                      <a:pt x="16721" y="1"/>
                    </a:lnTo>
                    <a:lnTo>
                      <a:pt x="16812" y="1521"/>
                    </a:lnTo>
                    <a:cubicBezTo>
                      <a:pt x="16812" y="1521"/>
                      <a:pt x="16772" y="1668"/>
                      <a:pt x="16292" y="1668"/>
                    </a:cubicBezTo>
                    <a:cubicBezTo>
                      <a:pt x="15811" y="1668"/>
                      <a:pt x="15721" y="1516"/>
                      <a:pt x="15721" y="1516"/>
                    </a:cubicBezTo>
                    <a:cubicBezTo>
                      <a:pt x="15721" y="1516"/>
                      <a:pt x="15783" y="911"/>
                      <a:pt x="15828" y="736"/>
                    </a:cubicBezTo>
                    <a:cubicBezTo>
                      <a:pt x="15856" y="504"/>
                      <a:pt x="15879" y="91"/>
                      <a:pt x="15879" y="91"/>
                    </a:cubicBezTo>
                    <a:cubicBezTo>
                      <a:pt x="15574" y="114"/>
                      <a:pt x="15500" y="1"/>
                      <a:pt x="15500" y="1"/>
                    </a:cubicBezTo>
                    <a:lnTo>
                      <a:pt x="11538" y="1"/>
                    </a:lnTo>
                    <a:lnTo>
                      <a:pt x="11549" y="255"/>
                    </a:lnTo>
                    <a:cubicBezTo>
                      <a:pt x="11549" y="255"/>
                      <a:pt x="11425" y="419"/>
                      <a:pt x="11074" y="419"/>
                    </a:cubicBezTo>
                    <a:cubicBezTo>
                      <a:pt x="10724" y="419"/>
                      <a:pt x="10594" y="233"/>
                      <a:pt x="10594" y="233"/>
                    </a:cubicBezTo>
                    <a:lnTo>
                      <a:pt x="10639" y="1"/>
                    </a:lnTo>
                    <a:lnTo>
                      <a:pt x="6416" y="1"/>
                    </a:lnTo>
                    <a:cubicBezTo>
                      <a:pt x="6416" y="1"/>
                      <a:pt x="6309" y="159"/>
                      <a:pt x="5857" y="159"/>
                    </a:cubicBezTo>
                    <a:cubicBezTo>
                      <a:pt x="5410" y="159"/>
                      <a:pt x="5326" y="1"/>
                      <a:pt x="5326" y="1"/>
                    </a:cubicBezTo>
                    <a:lnTo>
                      <a:pt x="3471" y="1"/>
                    </a:lnTo>
                    <a:lnTo>
                      <a:pt x="3522" y="917"/>
                    </a:lnTo>
                    <a:cubicBezTo>
                      <a:pt x="3522" y="917"/>
                      <a:pt x="3421" y="1075"/>
                      <a:pt x="2985" y="1075"/>
                    </a:cubicBezTo>
                    <a:cubicBezTo>
                      <a:pt x="2550" y="1075"/>
                      <a:pt x="2443" y="911"/>
                      <a:pt x="2443" y="911"/>
                    </a:cubicBezTo>
                    <a:cubicBezTo>
                      <a:pt x="2443" y="911"/>
                      <a:pt x="2482" y="481"/>
                      <a:pt x="2505" y="396"/>
                    </a:cubicBezTo>
                    <a:cubicBezTo>
                      <a:pt x="2527" y="312"/>
                      <a:pt x="2561" y="1"/>
                      <a:pt x="2561" y="1"/>
                    </a:cubicBezTo>
                    <a:close/>
                  </a:path>
                </a:pathLst>
              </a:cu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740;p26">
                <a:extLst>
                  <a:ext uri="{FF2B5EF4-FFF2-40B4-BE49-F238E27FC236}">
                    <a16:creationId xmlns:a16="http://schemas.microsoft.com/office/drawing/2014/main" id="{309A2F39-8907-F8FF-D591-78D742C7AF9F}"/>
                  </a:ext>
                </a:extLst>
              </p:cNvPr>
              <p:cNvSpPr/>
              <p:nvPr/>
            </p:nvSpPr>
            <p:spPr>
              <a:xfrm>
                <a:off x="1321956" y="1924037"/>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741;p26">
                <a:extLst>
                  <a:ext uri="{FF2B5EF4-FFF2-40B4-BE49-F238E27FC236}">
                    <a16:creationId xmlns:a16="http://schemas.microsoft.com/office/drawing/2014/main" id="{730208F4-77EE-010F-4F64-C5F1AE9ED8C1}"/>
                  </a:ext>
                </a:extLst>
              </p:cNvPr>
              <p:cNvSpPr/>
              <p:nvPr/>
            </p:nvSpPr>
            <p:spPr>
              <a:xfrm>
                <a:off x="1343071" y="1884847"/>
                <a:ext cx="73852" cy="84779"/>
              </a:xfrm>
              <a:custGeom>
                <a:avLst/>
                <a:gdLst/>
                <a:ahLst/>
                <a:cxnLst/>
                <a:rect l="l" t="t" r="r" b="b"/>
                <a:pathLst>
                  <a:path w="1385" h="1590" extrusionOk="0">
                    <a:moveTo>
                      <a:pt x="1368" y="1589"/>
                    </a:moveTo>
                    <a:lnTo>
                      <a:pt x="0" y="18"/>
                    </a:lnTo>
                    <a:lnTo>
                      <a:pt x="17" y="1"/>
                    </a:lnTo>
                    <a:lnTo>
                      <a:pt x="1385"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742;p26">
                <a:extLst>
                  <a:ext uri="{FF2B5EF4-FFF2-40B4-BE49-F238E27FC236}">
                    <a16:creationId xmlns:a16="http://schemas.microsoft.com/office/drawing/2014/main" id="{F9A92C41-B49A-857F-8BBE-A87867F8D231}"/>
                  </a:ext>
                </a:extLst>
              </p:cNvPr>
              <p:cNvSpPr/>
              <p:nvPr/>
            </p:nvSpPr>
            <p:spPr>
              <a:xfrm>
                <a:off x="1407269" y="1915292"/>
                <a:ext cx="72092" cy="82326"/>
              </a:xfrm>
              <a:custGeom>
                <a:avLst/>
                <a:gdLst/>
                <a:ahLst/>
                <a:cxnLst/>
                <a:rect l="l" t="t" r="r" b="b"/>
                <a:pathLst>
                  <a:path w="1352" h="1544" extrusionOk="0">
                    <a:moveTo>
                      <a:pt x="1334" y="1544"/>
                    </a:moveTo>
                    <a:lnTo>
                      <a:pt x="0" y="18"/>
                    </a:lnTo>
                    <a:lnTo>
                      <a:pt x="23" y="1"/>
                    </a:lnTo>
                    <a:lnTo>
                      <a:pt x="1351"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743;p26">
                <a:extLst>
                  <a:ext uri="{FF2B5EF4-FFF2-40B4-BE49-F238E27FC236}">
                    <a16:creationId xmlns:a16="http://schemas.microsoft.com/office/drawing/2014/main" id="{3FCC0B68-BA01-AA17-5DCE-D3DEF2625A8D}"/>
                  </a:ext>
                </a:extLst>
              </p:cNvPr>
              <p:cNvSpPr/>
              <p:nvPr/>
            </p:nvSpPr>
            <p:spPr>
              <a:xfrm>
                <a:off x="1427157" y="1892685"/>
                <a:ext cx="33167" cy="37751"/>
              </a:xfrm>
              <a:custGeom>
                <a:avLst/>
                <a:gdLst/>
                <a:ahLst/>
                <a:cxnLst/>
                <a:rect l="l" t="t" r="r" b="b"/>
                <a:pathLst>
                  <a:path w="622" h="708" extrusionOk="0">
                    <a:moveTo>
                      <a:pt x="605" y="707"/>
                    </a:moveTo>
                    <a:lnTo>
                      <a:pt x="0" y="12"/>
                    </a:lnTo>
                    <a:lnTo>
                      <a:pt x="23" y="1"/>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744;p26">
                <a:extLst>
                  <a:ext uri="{FF2B5EF4-FFF2-40B4-BE49-F238E27FC236}">
                    <a16:creationId xmlns:a16="http://schemas.microsoft.com/office/drawing/2014/main" id="{B80AFF60-8215-383D-6524-98C61EC37BE9}"/>
                  </a:ext>
                </a:extLst>
              </p:cNvPr>
              <p:cNvSpPr/>
              <p:nvPr/>
            </p:nvSpPr>
            <p:spPr>
              <a:xfrm>
                <a:off x="1438568" y="1825182"/>
                <a:ext cx="99820" cy="114265"/>
              </a:xfrm>
              <a:custGeom>
                <a:avLst/>
                <a:gdLst/>
                <a:ahLst/>
                <a:cxnLst/>
                <a:rect l="l" t="t" r="r" b="b"/>
                <a:pathLst>
                  <a:path w="1872" h="2143" extrusionOk="0">
                    <a:moveTo>
                      <a:pt x="1855" y="2143"/>
                    </a:moveTo>
                    <a:lnTo>
                      <a:pt x="1" y="18"/>
                    </a:lnTo>
                    <a:lnTo>
                      <a:pt x="18" y="1"/>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745;p26">
                <a:extLst>
                  <a:ext uri="{FF2B5EF4-FFF2-40B4-BE49-F238E27FC236}">
                    <a16:creationId xmlns:a16="http://schemas.microsoft.com/office/drawing/2014/main" id="{12E02C91-1994-B8F0-AAE8-B6B0B9F993C1}"/>
                  </a:ext>
                </a:extLst>
              </p:cNvPr>
              <p:cNvSpPr/>
              <p:nvPr/>
            </p:nvSpPr>
            <p:spPr>
              <a:xfrm>
                <a:off x="1515455" y="1881861"/>
                <a:ext cx="69959" cy="80193"/>
              </a:xfrm>
              <a:custGeom>
                <a:avLst/>
                <a:gdLst/>
                <a:ahLst/>
                <a:cxnLst/>
                <a:rect l="l" t="t" r="r" b="b"/>
                <a:pathLst>
                  <a:path w="1312" h="1504" extrusionOk="0">
                    <a:moveTo>
                      <a:pt x="1295" y="1504"/>
                    </a:moveTo>
                    <a:lnTo>
                      <a:pt x="0" y="17"/>
                    </a:lnTo>
                    <a:lnTo>
                      <a:pt x="17" y="0"/>
                    </a:lnTo>
                    <a:lnTo>
                      <a:pt x="1312"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746;p26">
                <a:extLst>
                  <a:ext uri="{FF2B5EF4-FFF2-40B4-BE49-F238E27FC236}">
                    <a16:creationId xmlns:a16="http://schemas.microsoft.com/office/drawing/2014/main" id="{C0154C0F-A381-DD54-A843-1946C6D2E3AF}"/>
                  </a:ext>
                </a:extLst>
              </p:cNvPr>
              <p:cNvSpPr/>
              <p:nvPr/>
            </p:nvSpPr>
            <p:spPr>
              <a:xfrm>
                <a:off x="1503085" y="1805613"/>
                <a:ext cx="64574" cy="73902"/>
              </a:xfrm>
              <a:custGeom>
                <a:avLst/>
                <a:gdLst/>
                <a:ahLst/>
                <a:cxnLst/>
                <a:rect l="l" t="t" r="r" b="b"/>
                <a:pathLst>
                  <a:path w="1211" h="1386" extrusionOk="0">
                    <a:moveTo>
                      <a:pt x="1188" y="1385"/>
                    </a:moveTo>
                    <a:lnTo>
                      <a:pt x="1" y="17"/>
                    </a:lnTo>
                    <a:lnTo>
                      <a:pt x="18" y="0"/>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747;p26">
                <a:extLst>
                  <a:ext uri="{FF2B5EF4-FFF2-40B4-BE49-F238E27FC236}">
                    <a16:creationId xmlns:a16="http://schemas.microsoft.com/office/drawing/2014/main" id="{EDBE9459-7B3F-A4A7-5147-CF6B6B5B35B3}"/>
                  </a:ext>
                </a:extLst>
              </p:cNvPr>
              <p:cNvSpPr/>
              <p:nvPr/>
            </p:nvSpPr>
            <p:spPr>
              <a:xfrm>
                <a:off x="1549793" y="1892685"/>
                <a:ext cx="54336" cy="61851"/>
              </a:xfrm>
              <a:custGeom>
                <a:avLst/>
                <a:gdLst/>
                <a:ahLst/>
                <a:cxnLst/>
                <a:rect l="l" t="t" r="r" b="b"/>
                <a:pathLst>
                  <a:path w="1019" h="1160" extrusionOk="0">
                    <a:moveTo>
                      <a:pt x="1001" y="1160"/>
                    </a:moveTo>
                    <a:lnTo>
                      <a:pt x="1" y="12"/>
                    </a:lnTo>
                    <a:lnTo>
                      <a:pt x="18" y="1"/>
                    </a:lnTo>
                    <a:lnTo>
                      <a:pt x="1018" y="114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748;p26">
                <a:extLst>
                  <a:ext uri="{FF2B5EF4-FFF2-40B4-BE49-F238E27FC236}">
                    <a16:creationId xmlns:a16="http://schemas.microsoft.com/office/drawing/2014/main" id="{0659B89E-348B-11B7-B37F-34A2EB032CFB}"/>
                  </a:ext>
                </a:extLst>
              </p:cNvPr>
              <p:cNvSpPr/>
              <p:nvPr/>
            </p:nvSpPr>
            <p:spPr>
              <a:xfrm>
                <a:off x="1549793" y="1825182"/>
                <a:ext cx="57642" cy="65744"/>
              </a:xfrm>
              <a:custGeom>
                <a:avLst/>
                <a:gdLst/>
                <a:ahLst/>
                <a:cxnLst/>
                <a:rect l="l" t="t" r="r" b="b"/>
                <a:pathLst>
                  <a:path w="1081" h="1233" extrusionOk="0">
                    <a:moveTo>
                      <a:pt x="1063" y="1233"/>
                    </a:moveTo>
                    <a:lnTo>
                      <a:pt x="1" y="18"/>
                    </a:lnTo>
                    <a:lnTo>
                      <a:pt x="18"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749;p26">
                <a:extLst>
                  <a:ext uri="{FF2B5EF4-FFF2-40B4-BE49-F238E27FC236}">
                    <a16:creationId xmlns:a16="http://schemas.microsoft.com/office/drawing/2014/main" id="{BC2D3439-3A9B-E9D1-5D63-7DDD82F99413}"/>
                  </a:ext>
                </a:extLst>
              </p:cNvPr>
              <p:cNvSpPr/>
              <p:nvPr/>
            </p:nvSpPr>
            <p:spPr>
              <a:xfrm>
                <a:off x="1599541" y="1857760"/>
                <a:ext cx="94114" cy="107333"/>
              </a:xfrm>
              <a:custGeom>
                <a:avLst/>
                <a:gdLst/>
                <a:ahLst/>
                <a:cxnLst/>
                <a:rect l="l" t="t" r="r" b="b"/>
                <a:pathLst>
                  <a:path w="1765" h="2013" extrusionOk="0">
                    <a:moveTo>
                      <a:pt x="1741" y="2012"/>
                    </a:moveTo>
                    <a:lnTo>
                      <a:pt x="0" y="17"/>
                    </a:lnTo>
                    <a:lnTo>
                      <a:pt x="23" y="0"/>
                    </a:lnTo>
                    <a:lnTo>
                      <a:pt x="1764" y="19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750;p26">
                <a:extLst>
                  <a:ext uri="{FF2B5EF4-FFF2-40B4-BE49-F238E27FC236}">
                    <a16:creationId xmlns:a16="http://schemas.microsoft.com/office/drawing/2014/main" id="{915048BC-861A-9CE0-E71D-914105515438}"/>
                  </a:ext>
                </a:extLst>
              </p:cNvPr>
              <p:cNvSpPr/>
              <p:nvPr/>
            </p:nvSpPr>
            <p:spPr>
              <a:xfrm>
                <a:off x="1626041" y="1852321"/>
                <a:ext cx="32900" cy="37431"/>
              </a:xfrm>
              <a:custGeom>
                <a:avLst/>
                <a:gdLst/>
                <a:ahLst/>
                <a:cxnLst/>
                <a:rect l="l" t="t" r="r" b="b"/>
                <a:pathLst>
                  <a:path w="617" h="702" extrusionOk="0">
                    <a:moveTo>
                      <a:pt x="600" y="701"/>
                    </a:moveTo>
                    <a:lnTo>
                      <a:pt x="1" y="17"/>
                    </a:lnTo>
                    <a:lnTo>
                      <a:pt x="23" y="0"/>
                    </a:lnTo>
                    <a:lnTo>
                      <a:pt x="617"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751;p26">
                <a:extLst>
                  <a:ext uri="{FF2B5EF4-FFF2-40B4-BE49-F238E27FC236}">
                    <a16:creationId xmlns:a16="http://schemas.microsoft.com/office/drawing/2014/main" id="{811A5C7F-1FDA-8EDB-C635-2863938CD7CC}"/>
                  </a:ext>
                </a:extLst>
              </p:cNvPr>
              <p:cNvSpPr/>
              <p:nvPr/>
            </p:nvSpPr>
            <p:spPr>
              <a:xfrm>
                <a:off x="1650782" y="1815531"/>
                <a:ext cx="71772" cy="81740"/>
              </a:xfrm>
              <a:custGeom>
                <a:avLst/>
                <a:gdLst/>
                <a:ahLst/>
                <a:cxnLst/>
                <a:rect l="l" t="t" r="r" b="b"/>
                <a:pathLst>
                  <a:path w="1346" h="1533" extrusionOk="0">
                    <a:moveTo>
                      <a:pt x="1323" y="1533"/>
                    </a:moveTo>
                    <a:lnTo>
                      <a:pt x="0" y="18"/>
                    </a:lnTo>
                    <a:lnTo>
                      <a:pt x="17" y="1"/>
                    </a:lnTo>
                    <a:lnTo>
                      <a:pt x="1346" y="15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752;p26">
                <a:extLst>
                  <a:ext uri="{FF2B5EF4-FFF2-40B4-BE49-F238E27FC236}">
                    <a16:creationId xmlns:a16="http://schemas.microsoft.com/office/drawing/2014/main" id="{80A691BE-F1AA-8BAB-E577-264B4DAEB9DD}"/>
                  </a:ext>
                </a:extLst>
              </p:cNvPr>
              <p:cNvSpPr/>
              <p:nvPr/>
            </p:nvSpPr>
            <p:spPr>
              <a:xfrm>
                <a:off x="1686026" y="1884847"/>
                <a:ext cx="68199" cy="78114"/>
              </a:xfrm>
              <a:custGeom>
                <a:avLst/>
                <a:gdLst/>
                <a:ahLst/>
                <a:cxnLst/>
                <a:rect l="l" t="t" r="r" b="b"/>
                <a:pathLst>
                  <a:path w="1279" h="1465" extrusionOk="0">
                    <a:moveTo>
                      <a:pt x="1261" y="1465"/>
                    </a:moveTo>
                    <a:lnTo>
                      <a:pt x="1" y="18"/>
                    </a:lnTo>
                    <a:lnTo>
                      <a:pt x="18"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753;p26">
                <a:extLst>
                  <a:ext uri="{FF2B5EF4-FFF2-40B4-BE49-F238E27FC236}">
                    <a16:creationId xmlns:a16="http://schemas.microsoft.com/office/drawing/2014/main" id="{7A725AAD-6EE3-7485-F116-2BDF7E05E41B}"/>
                  </a:ext>
                </a:extLst>
              </p:cNvPr>
              <p:cNvSpPr/>
              <p:nvPr/>
            </p:nvSpPr>
            <p:spPr>
              <a:xfrm>
                <a:off x="1719511" y="1870717"/>
                <a:ext cx="42551" cy="48255"/>
              </a:xfrm>
              <a:custGeom>
                <a:avLst/>
                <a:gdLst/>
                <a:ahLst/>
                <a:cxnLst/>
                <a:rect l="l" t="t" r="r" b="b"/>
                <a:pathLst>
                  <a:path w="798" h="905" extrusionOk="0">
                    <a:moveTo>
                      <a:pt x="775" y="905"/>
                    </a:moveTo>
                    <a:lnTo>
                      <a:pt x="0" y="17"/>
                    </a:lnTo>
                    <a:lnTo>
                      <a:pt x="23" y="0"/>
                    </a:lnTo>
                    <a:lnTo>
                      <a:pt x="797"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754;p26">
                <a:extLst>
                  <a:ext uri="{FF2B5EF4-FFF2-40B4-BE49-F238E27FC236}">
                    <a16:creationId xmlns:a16="http://schemas.microsoft.com/office/drawing/2014/main" id="{5DA58901-7E03-531E-B93D-D12677AFAC50}"/>
                  </a:ext>
                </a:extLst>
              </p:cNvPr>
              <p:cNvSpPr/>
              <p:nvPr/>
            </p:nvSpPr>
            <p:spPr>
              <a:xfrm>
                <a:off x="1727349" y="1793829"/>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755;p26">
                <a:extLst>
                  <a:ext uri="{FF2B5EF4-FFF2-40B4-BE49-F238E27FC236}">
                    <a16:creationId xmlns:a16="http://schemas.microsoft.com/office/drawing/2014/main" id="{FDC08EB7-B60E-A5EB-5F8B-2670852C294E}"/>
                  </a:ext>
                </a:extLst>
              </p:cNvPr>
              <p:cNvSpPr/>
              <p:nvPr/>
            </p:nvSpPr>
            <p:spPr>
              <a:xfrm>
                <a:off x="1785202" y="1910760"/>
                <a:ext cx="67560" cy="77527"/>
              </a:xfrm>
              <a:custGeom>
                <a:avLst/>
                <a:gdLst/>
                <a:ahLst/>
                <a:cxnLst/>
                <a:rect l="l" t="t" r="r" b="b"/>
                <a:pathLst>
                  <a:path w="1267" h="1454" extrusionOk="0">
                    <a:moveTo>
                      <a:pt x="1250" y="1454"/>
                    </a:moveTo>
                    <a:lnTo>
                      <a:pt x="0" y="18"/>
                    </a:lnTo>
                    <a:lnTo>
                      <a:pt x="17" y="1"/>
                    </a:lnTo>
                    <a:lnTo>
                      <a:pt x="1267" y="14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756;p26">
                <a:extLst>
                  <a:ext uri="{FF2B5EF4-FFF2-40B4-BE49-F238E27FC236}">
                    <a16:creationId xmlns:a16="http://schemas.microsoft.com/office/drawing/2014/main" id="{ACF229C8-8EC4-85C8-BD03-5505C68A932E}"/>
                  </a:ext>
                </a:extLst>
              </p:cNvPr>
              <p:cNvSpPr/>
              <p:nvPr/>
            </p:nvSpPr>
            <p:spPr>
              <a:xfrm>
                <a:off x="1785202" y="1815531"/>
                <a:ext cx="38019" cy="43189"/>
              </a:xfrm>
              <a:custGeom>
                <a:avLst/>
                <a:gdLst/>
                <a:ahLst/>
                <a:cxnLst/>
                <a:rect l="l" t="t" r="r" b="b"/>
                <a:pathLst>
                  <a:path w="713" h="810" extrusionOk="0">
                    <a:moveTo>
                      <a:pt x="690" y="809"/>
                    </a:moveTo>
                    <a:lnTo>
                      <a:pt x="0" y="18"/>
                    </a:lnTo>
                    <a:lnTo>
                      <a:pt x="17" y="1"/>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757;p26">
                <a:extLst>
                  <a:ext uri="{FF2B5EF4-FFF2-40B4-BE49-F238E27FC236}">
                    <a16:creationId xmlns:a16="http://schemas.microsoft.com/office/drawing/2014/main" id="{E5269F5E-3FAA-4DD7-E580-E906EA765A47}"/>
                  </a:ext>
                </a:extLst>
              </p:cNvPr>
              <p:cNvSpPr/>
              <p:nvPr/>
            </p:nvSpPr>
            <p:spPr>
              <a:xfrm>
                <a:off x="1821993" y="1901162"/>
                <a:ext cx="76571" cy="87711"/>
              </a:xfrm>
              <a:custGeom>
                <a:avLst/>
                <a:gdLst/>
                <a:ahLst/>
                <a:cxnLst/>
                <a:rect l="l" t="t" r="r" b="b"/>
                <a:pathLst>
                  <a:path w="1436" h="1645"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758;p26">
                <a:extLst>
                  <a:ext uri="{FF2B5EF4-FFF2-40B4-BE49-F238E27FC236}">
                    <a16:creationId xmlns:a16="http://schemas.microsoft.com/office/drawing/2014/main" id="{7DC09D9D-E039-A0E0-A57F-9EC351077557}"/>
                  </a:ext>
                </a:extLst>
              </p:cNvPr>
              <p:cNvSpPr/>
              <p:nvPr/>
            </p:nvSpPr>
            <p:spPr>
              <a:xfrm>
                <a:off x="1828924" y="1815531"/>
                <a:ext cx="63934" cy="72995"/>
              </a:xfrm>
              <a:custGeom>
                <a:avLst/>
                <a:gdLst/>
                <a:ahLst/>
                <a:cxnLst/>
                <a:rect l="l" t="t" r="r" b="b"/>
                <a:pathLst>
                  <a:path w="1199" h="1369" extrusionOk="0">
                    <a:moveTo>
                      <a:pt x="1181" y="1369"/>
                    </a:moveTo>
                    <a:lnTo>
                      <a:pt x="0" y="18"/>
                    </a:lnTo>
                    <a:lnTo>
                      <a:pt x="17" y="1"/>
                    </a:lnTo>
                    <a:lnTo>
                      <a:pt x="1198"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759;p26">
                <a:extLst>
                  <a:ext uri="{FF2B5EF4-FFF2-40B4-BE49-F238E27FC236}">
                    <a16:creationId xmlns:a16="http://schemas.microsoft.com/office/drawing/2014/main" id="{322FFDB8-15AA-AC09-10F0-E710BE61BD57}"/>
                  </a:ext>
                </a:extLst>
              </p:cNvPr>
              <p:cNvSpPr/>
              <p:nvPr/>
            </p:nvSpPr>
            <p:spPr>
              <a:xfrm>
                <a:off x="1864755" y="1896310"/>
                <a:ext cx="75718" cy="86538"/>
              </a:xfrm>
              <a:custGeom>
                <a:avLst/>
                <a:gdLst/>
                <a:ahLst/>
                <a:cxnLst/>
                <a:rect l="l" t="t" r="r" b="b"/>
                <a:pathLst>
                  <a:path w="1420" h="1623" extrusionOk="0">
                    <a:moveTo>
                      <a:pt x="1403" y="1623"/>
                    </a:moveTo>
                    <a:lnTo>
                      <a:pt x="1" y="18"/>
                    </a:lnTo>
                    <a:lnTo>
                      <a:pt x="18" y="1"/>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760;p26">
                <a:extLst>
                  <a:ext uri="{FF2B5EF4-FFF2-40B4-BE49-F238E27FC236}">
                    <a16:creationId xmlns:a16="http://schemas.microsoft.com/office/drawing/2014/main" id="{69360BB1-1B48-27B8-86C5-536978E46359}"/>
                  </a:ext>
                </a:extLst>
              </p:cNvPr>
              <p:cNvSpPr/>
              <p:nvPr/>
            </p:nvSpPr>
            <p:spPr>
              <a:xfrm>
                <a:off x="1917809" y="1893591"/>
                <a:ext cx="63027" cy="72089"/>
              </a:xfrm>
              <a:custGeom>
                <a:avLst/>
                <a:gdLst/>
                <a:ahLst/>
                <a:cxnLst/>
                <a:rect l="l" t="t" r="r" b="b"/>
                <a:pathLst>
                  <a:path w="1182" h="1352" extrusionOk="0">
                    <a:moveTo>
                      <a:pt x="1165" y="1352"/>
                    </a:moveTo>
                    <a:lnTo>
                      <a:pt x="1"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761;p26">
                <a:extLst>
                  <a:ext uri="{FF2B5EF4-FFF2-40B4-BE49-F238E27FC236}">
                    <a16:creationId xmlns:a16="http://schemas.microsoft.com/office/drawing/2014/main" id="{9C0D4D5A-79D8-69F5-F62B-3F5EABC18C1F}"/>
                  </a:ext>
                </a:extLst>
              </p:cNvPr>
              <p:cNvSpPr/>
              <p:nvPr/>
            </p:nvSpPr>
            <p:spPr>
              <a:xfrm>
                <a:off x="1938604" y="1854401"/>
                <a:ext cx="74225" cy="84779"/>
              </a:xfrm>
              <a:custGeom>
                <a:avLst/>
                <a:gdLst/>
                <a:ahLst/>
                <a:cxnLst/>
                <a:rect l="l" t="t" r="r" b="b"/>
                <a:pathLst>
                  <a:path w="1392" h="1590" extrusionOk="0">
                    <a:moveTo>
                      <a:pt x="1369" y="1589"/>
                    </a:moveTo>
                    <a:lnTo>
                      <a:pt x="1"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762;p26">
                <a:extLst>
                  <a:ext uri="{FF2B5EF4-FFF2-40B4-BE49-F238E27FC236}">
                    <a16:creationId xmlns:a16="http://schemas.microsoft.com/office/drawing/2014/main" id="{65FFE041-67AA-1F04-01C2-11B589A25894}"/>
                  </a:ext>
                </a:extLst>
              </p:cNvPr>
              <p:cNvSpPr/>
              <p:nvPr/>
            </p:nvSpPr>
            <p:spPr>
              <a:xfrm>
                <a:off x="2003121" y="1884847"/>
                <a:ext cx="72092" cy="82646"/>
              </a:xfrm>
              <a:custGeom>
                <a:avLst/>
                <a:gdLst/>
                <a:ahLst/>
                <a:cxnLst/>
                <a:rect l="l" t="t" r="r" b="b"/>
                <a:pathLst>
                  <a:path w="1352" h="1550" extrusionOk="0">
                    <a:moveTo>
                      <a:pt x="1334" y="1550"/>
                    </a:moveTo>
                    <a:lnTo>
                      <a:pt x="0" y="18"/>
                    </a:lnTo>
                    <a:lnTo>
                      <a:pt x="17" y="1"/>
                    </a:lnTo>
                    <a:lnTo>
                      <a:pt x="1351" y="153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763;p26">
                <a:extLst>
                  <a:ext uri="{FF2B5EF4-FFF2-40B4-BE49-F238E27FC236}">
                    <a16:creationId xmlns:a16="http://schemas.microsoft.com/office/drawing/2014/main" id="{917793AA-6188-F69D-E684-BA89DF2C353C}"/>
                  </a:ext>
                </a:extLst>
              </p:cNvPr>
              <p:cNvSpPr/>
              <p:nvPr/>
            </p:nvSpPr>
            <p:spPr>
              <a:xfrm>
                <a:off x="2023009" y="1862239"/>
                <a:ext cx="33220" cy="37751"/>
              </a:xfrm>
              <a:custGeom>
                <a:avLst/>
                <a:gdLst/>
                <a:ahLst/>
                <a:cxnLst/>
                <a:rect l="l" t="t" r="r" b="b"/>
                <a:pathLst>
                  <a:path w="623" h="708" extrusionOk="0">
                    <a:moveTo>
                      <a:pt x="605" y="707"/>
                    </a:moveTo>
                    <a:lnTo>
                      <a:pt x="0" y="18"/>
                    </a:lnTo>
                    <a:lnTo>
                      <a:pt x="17" y="1"/>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764;p26">
                <a:extLst>
                  <a:ext uri="{FF2B5EF4-FFF2-40B4-BE49-F238E27FC236}">
                    <a16:creationId xmlns:a16="http://schemas.microsoft.com/office/drawing/2014/main" id="{8BED838B-FB06-B569-A347-CBC9CD80EFAA}"/>
                  </a:ext>
                </a:extLst>
              </p:cNvPr>
              <p:cNvSpPr/>
              <p:nvPr/>
            </p:nvSpPr>
            <p:spPr>
              <a:xfrm>
                <a:off x="2034473" y="1794736"/>
                <a:ext cx="99820" cy="114318"/>
              </a:xfrm>
              <a:custGeom>
                <a:avLst/>
                <a:gdLst/>
                <a:ahLst/>
                <a:cxnLst/>
                <a:rect l="l" t="t" r="r" b="b"/>
                <a:pathLst>
                  <a:path w="1872" h="2144" extrusionOk="0">
                    <a:moveTo>
                      <a:pt x="1849" y="2143"/>
                    </a:moveTo>
                    <a:lnTo>
                      <a:pt x="0" y="18"/>
                    </a:lnTo>
                    <a:lnTo>
                      <a:pt x="17" y="1"/>
                    </a:lnTo>
                    <a:lnTo>
                      <a:pt x="1871"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765;p26">
                <a:extLst>
                  <a:ext uri="{FF2B5EF4-FFF2-40B4-BE49-F238E27FC236}">
                    <a16:creationId xmlns:a16="http://schemas.microsoft.com/office/drawing/2014/main" id="{B5F8EE48-6B49-677A-1BFC-2D552DB9C614}"/>
                  </a:ext>
                </a:extLst>
              </p:cNvPr>
              <p:cNvSpPr/>
              <p:nvPr/>
            </p:nvSpPr>
            <p:spPr>
              <a:xfrm>
                <a:off x="2110988" y="1851415"/>
                <a:ext cx="70279" cy="80193"/>
              </a:xfrm>
              <a:custGeom>
                <a:avLst/>
                <a:gdLst/>
                <a:ahLst/>
                <a:cxnLst/>
                <a:rect l="l" t="t" r="r" b="b"/>
                <a:pathLst>
                  <a:path w="1318" h="1504" extrusionOk="0">
                    <a:moveTo>
                      <a:pt x="1295" y="1504"/>
                    </a:moveTo>
                    <a:lnTo>
                      <a:pt x="1" y="17"/>
                    </a:lnTo>
                    <a:lnTo>
                      <a:pt x="23" y="0"/>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766;p26">
                <a:extLst>
                  <a:ext uri="{FF2B5EF4-FFF2-40B4-BE49-F238E27FC236}">
                    <a16:creationId xmlns:a16="http://schemas.microsoft.com/office/drawing/2014/main" id="{133E91B9-E2F0-3B50-20E5-F6096192E8CC}"/>
                  </a:ext>
                </a:extLst>
              </p:cNvPr>
              <p:cNvSpPr/>
              <p:nvPr/>
            </p:nvSpPr>
            <p:spPr>
              <a:xfrm>
                <a:off x="2098671" y="1775167"/>
                <a:ext cx="64520" cy="73902"/>
              </a:xfrm>
              <a:custGeom>
                <a:avLst/>
                <a:gdLst/>
                <a:ahLst/>
                <a:cxnLst/>
                <a:rect l="l" t="t" r="r" b="b"/>
                <a:pathLst>
                  <a:path w="1210" h="1386" extrusionOk="0">
                    <a:moveTo>
                      <a:pt x="1193" y="1385"/>
                    </a:moveTo>
                    <a:lnTo>
                      <a:pt x="0" y="17"/>
                    </a:lnTo>
                    <a:lnTo>
                      <a:pt x="23" y="0"/>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767;p26">
                <a:extLst>
                  <a:ext uri="{FF2B5EF4-FFF2-40B4-BE49-F238E27FC236}">
                    <a16:creationId xmlns:a16="http://schemas.microsoft.com/office/drawing/2014/main" id="{A95CAF61-3811-CC17-E551-8F46C5B279E1}"/>
                  </a:ext>
                </a:extLst>
              </p:cNvPr>
              <p:cNvSpPr/>
              <p:nvPr/>
            </p:nvSpPr>
            <p:spPr>
              <a:xfrm>
                <a:off x="2145646" y="1862239"/>
                <a:ext cx="54336" cy="61851"/>
              </a:xfrm>
              <a:custGeom>
                <a:avLst/>
                <a:gdLst/>
                <a:ahLst/>
                <a:cxnLst/>
                <a:rect l="l" t="t" r="r" b="b"/>
                <a:pathLst>
                  <a:path w="1019" h="1160" extrusionOk="0">
                    <a:moveTo>
                      <a:pt x="1001" y="1160"/>
                    </a:moveTo>
                    <a:lnTo>
                      <a:pt x="1" y="18"/>
                    </a:lnTo>
                    <a:lnTo>
                      <a:pt x="18" y="1"/>
                    </a:lnTo>
                    <a:lnTo>
                      <a:pt x="1018" y="114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768;p26">
                <a:extLst>
                  <a:ext uri="{FF2B5EF4-FFF2-40B4-BE49-F238E27FC236}">
                    <a16:creationId xmlns:a16="http://schemas.microsoft.com/office/drawing/2014/main" id="{5EC8D934-4138-67C8-599F-91561A24DDFA}"/>
                  </a:ext>
                </a:extLst>
              </p:cNvPr>
              <p:cNvSpPr/>
              <p:nvPr/>
            </p:nvSpPr>
            <p:spPr>
              <a:xfrm>
                <a:off x="2145646" y="1794736"/>
                <a:ext cx="57642" cy="65744"/>
              </a:xfrm>
              <a:custGeom>
                <a:avLst/>
                <a:gdLst/>
                <a:ahLst/>
                <a:cxnLst/>
                <a:rect l="l" t="t" r="r" b="b"/>
                <a:pathLst>
                  <a:path w="1081" h="1233" extrusionOk="0">
                    <a:moveTo>
                      <a:pt x="1064" y="1233"/>
                    </a:moveTo>
                    <a:lnTo>
                      <a:pt x="1" y="18"/>
                    </a:lnTo>
                    <a:lnTo>
                      <a:pt x="18" y="1"/>
                    </a:lnTo>
                    <a:lnTo>
                      <a:pt x="1081" y="122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769;p26">
                <a:extLst>
                  <a:ext uri="{FF2B5EF4-FFF2-40B4-BE49-F238E27FC236}">
                    <a16:creationId xmlns:a16="http://schemas.microsoft.com/office/drawing/2014/main" id="{9954565F-01BC-93EF-E3B0-9825094810A1}"/>
                  </a:ext>
                </a:extLst>
              </p:cNvPr>
              <p:cNvSpPr/>
              <p:nvPr/>
            </p:nvSpPr>
            <p:spPr>
              <a:xfrm>
                <a:off x="2195393" y="1827314"/>
                <a:ext cx="93794" cy="107333"/>
              </a:xfrm>
              <a:custGeom>
                <a:avLst/>
                <a:gdLst/>
                <a:ahLst/>
                <a:cxnLst/>
                <a:rect l="l" t="t" r="r" b="b"/>
                <a:pathLst>
                  <a:path w="1759" h="2013" extrusionOk="0">
                    <a:moveTo>
                      <a:pt x="1742" y="2013"/>
                    </a:moveTo>
                    <a:lnTo>
                      <a:pt x="1" y="17"/>
                    </a:lnTo>
                    <a:lnTo>
                      <a:pt x="18" y="0"/>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770;p26">
                <a:extLst>
                  <a:ext uri="{FF2B5EF4-FFF2-40B4-BE49-F238E27FC236}">
                    <a16:creationId xmlns:a16="http://schemas.microsoft.com/office/drawing/2014/main" id="{59B0827D-BFA9-D16D-3C95-44C3F497C891}"/>
                  </a:ext>
                </a:extLst>
              </p:cNvPr>
              <p:cNvSpPr/>
              <p:nvPr/>
            </p:nvSpPr>
            <p:spPr>
              <a:xfrm>
                <a:off x="2221947" y="1821876"/>
                <a:ext cx="32900" cy="37431"/>
              </a:xfrm>
              <a:custGeom>
                <a:avLst/>
                <a:gdLst/>
                <a:ahLst/>
                <a:cxnLst/>
                <a:rect l="l" t="t" r="r" b="b"/>
                <a:pathLst>
                  <a:path w="617" h="702" extrusionOk="0">
                    <a:moveTo>
                      <a:pt x="594" y="701"/>
                    </a:moveTo>
                    <a:lnTo>
                      <a:pt x="0" y="17"/>
                    </a:lnTo>
                    <a:lnTo>
                      <a:pt x="17" y="0"/>
                    </a:lnTo>
                    <a:lnTo>
                      <a:pt x="616"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771;p26">
                <a:extLst>
                  <a:ext uri="{FF2B5EF4-FFF2-40B4-BE49-F238E27FC236}">
                    <a16:creationId xmlns:a16="http://schemas.microsoft.com/office/drawing/2014/main" id="{1CD74FF4-303E-2B5F-0903-64A8F36C2CAE}"/>
                  </a:ext>
                </a:extLst>
              </p:cNvPr>
              <p:cNvSpPr/>
              <p:nvPr/>
            </p:nvSpPr>
            <p:spPr>
              <a:xfrm>
                <a:off x="2246634" y="1785085"/>
                <a:ext cx="71505" cy="81740"/>
              </a:xfrm>
              <a:custGeom>
                <a:avLst/>
                <a:gdLst/>
                <a:ahLst/>
                <a:cxnLst/>
                <a:rect l="l" t="t" r="r" b="b"/>
                <a:pathLst>
                  <a:path w="1341" h="1533" extrusionOk="0">
                    <a:moveTo>
                      <a:pt x="1323" y="1533"/>
                    </a:moveTo>
                    <a:lnTo>
                      <a:pt x="1" y="18"/>
                    </a:lnTo>
                    <a:lnTo>
                      <a:pt x="17" y="1"/>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772;p26">
                <a:extLst>
                  <a:ext uri="{FF2B5EF4-FFF2-40B4-BE49-F238E27FC236}">
                    <a16:creationId xmlns:a16="http://schemas.microsoft.com/office/drawing/2014/main" id="{0689C3FB-9A0E-1C02-6616-1235FD5844C8}"/>
                  </a:ext>
                </a:extLst>
              </p:cNvPr>
              <p:cNvSpPr/>
              <p:nvPr/>
            </p:nvSpPr>
            <p:spPr>
              <a:xfrm>
                <a:off x="2281879" y="1854401"/>
                <a:ext cx="68199" cy="78114"/>
              </a:xfrm>
              <a:custGeom>
                <a:avLst/>
                <a:gdLst/>
                <a:ahLst/>
                <a:cxnLst/>
                <a:rect l="l" t="t" r="r" b="b"/>
                <a:pathLst>
                  <a:path w="1279" h="1465" extrusionOk="0">
                    <a:moveTo>
                      <a:pt x="1256" y="1465"/>
                    </a:moveTo>
                    <a:lnTo>
                      <a:pt x="1" y="18"/>
                    </a:lnTo>
                    <a:lnTo>
                      <a:pt x="18"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773;p26">
                <a:extLst>
                  <a:ext uri="{FF2B5EF4-FFF2-40B4-BE49-F238E27FC236}">
                    <a16:creationId xmlns:a16="http://schemas.microsoft.com/office/drawing/2014/main" id="{3706D6DE-3F08-18DB-AB7C-8342FFAAA4F1}"/>
                  </a:ext>
                </a:extLst>
              </p:cNvPr>
              <p:cNvSpPr/>
              <p:nvPr/>
            </p:nvSpPr>
            <p:spPr>
              <a:xfrm>
                <a:off x="2315364" y="1840271"/>
                <a:ext cx="42231" cy="48255"/>
              </a:xfrm>
              <a:custGeom>
                <a:avLst/>
                <a:gdLst/>
                <a:ahLst/>
                <a:cxnLst/>
                <a:rect l="l" t="t" r="r" b="b"/>
                <a:pathLst>
                  <a:path w="792" h="905" extrusionOk="0">
                    <a:moveTo>
                      <a:pt x="775" y="905"/>
                    </a:moveTo>
                    <a:lnTo>
                      <a:pt x="0" y="17"/>
                    </a:lnTo>
                    <a:lnTo>
                      <a:pt x="17" y="0"/>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774;p26">
                <a:extLst>
                  <a:ext uri="{FF2B5EF4-FFF2-40B4-BE49-F238E27FC236}">
                    <a16:creationId xmlns:a16="http://schemas.microsoft.com/office/drawing/2014/main" id="{B4D11143-6919-1A31-768C-C1D2A8699F1C}"/>
                  </a:ext>
                </a:extLst>
              </p:cNvPr>
              <p:cNvSpPr/>
              <p:nvPr/>
            </p:nvSpPr>
            <p:spPr>
              <a:xfrm>
                <a:off x="2323202" y="1763384"/>
                <a:ext cx="63027" cy="72089"/>
              </a:xfrm>
              <a:custGeom>
                <a:avLst/>
                <a:gdLst/>
                <a:ahLst/>
                <a:cxnLst/>
                <a:rect l="l" t="t" r="r" b="b"/>
                <a:pathLst>
                  <a:path w="1182" h="1352" extrusionOk="0">
                    <a:moveTo>
                      <a:pt x="1165" y="1352"/>
                    </a:moveTo>
                    <a:lnTo>
                      <a:pt x="0"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775;p26">
                <a:extLst>
                  <a:ext uri="{FF2B5EF4-FFF2-40B4-BE49-F238E27FC236}">
                    <a16:creationId xmlns:a16="http://schemas.microsoft.com/office/drawing/2014/main" id="{34CC6AE0-C863-E9E7-29DA-AC564E4FD16C}"/>
                  </a:ext>
                </a:extLst>
              </p:cNvPr>
              <p:cNvSpPr/>
              <p:nvPr/>
            </p:nvSpPr>
            <p:spPr>
              <a:xfrm>
                <a:off x="2381054" y="1880634"/>
                <a:ext cx="67560" cy="77207"/>
              </a:xfrm>
              <a:custGeom>
                <a:avLst/>
                <a:gdLst/>
                <a:ahLst/>
                <a:cxnLst/>
                <a:rect l="l" t="t" r="r" b="b"/>
                <a:pathLst>
                  <a:path w="1267" h="1448" extrusionOk="0">
                    <a:moveTo>
                      <a:pt x="1250" y="1448"/>
                    </a:moveTo>
                    <a:lnTo>
                      <a:pt x="1" y="12"/>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776;p26">
                <a:extLst>
                  <a:ext uri="{FF2B5EF4-FFF2-40B4-BE49-F238E27FC236}">
                    <a16:creationId xmlns:a16="http://schemas.microsoft.com/office/drawing/2014/main" id="{29A6FDE4-417D-C5A1-82B9-7DA68292343A}"/>
                  </a:ext>
                </a:extLst>
              </p:cNvPr>
              <p:cNvSpPr/>
              <p:nvPr/>
            </p:nvSpPr>
            <p:spPr>
              <a:xfrm>
                <a:off x="2381054" y="1785085"/>
                <a:ext cx="37752" cy="43189"/>
              </a:xfrm>
              <a:custGeom>
                <a:avLst/>
                <a:gdLst/>
                <a:ahLst/>
                <a:cxnLst/>
                <a:rect l="l" t="t" r="r" b="b"/>
                <a:pathLst>
                  <a:path w="708" h="810" extrusionOk="0">
                    <a:moveTo>
                      <a:pt x="690" y="809"/>
                    </a:moveTo>
                    <a:lnTo>
                      <a:pt x="1" y="18"/>
                    </a:lnTo>
                    <a:lnTo>
                      <a:pt x="18"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777;p26">
                <a:extLst>
                  <a:ext uri="{FF2B5EF4-FFF2-40B4-BE49-F238E27FC236}">
                    <a16:creationId xmlns:a16="http://schemas.microsoft.com/office/drawing/2014/main" id="{87D477FD-D9E4-1D37-7402-44BE48F50D47}"/>
                  </a:ext>
                </a:extLst>
              </p:cNvPr>
              <p:cNvSpPr/>
              <p:nvPr/>
            </p:nvSpPr>
            <p:spPr>
              <a:xfrm>
                <a:off x="2417845" y="1870717"/>
                <a:ext cx="76571" cy="87765"/>
              </a:xfrm>
              <a:custGeom>
                <a:avLst/>
                <a:gdLst/>
                <a:ahLst/>
                <a:cxnLst/>
                <a:rect l="l" t="t" r="r" b="b"/>
                <a:pathLst>
                  <a:path w="1436" h="1646" extrusionOk="0">
                    <a:moveTo>
                      <a:pt x="1419" y="1645"/>
                    </a:moveTo>
                    <a:lnTo>
                      <a:pt x="0" y="17"/>
                    </a:lnTo>
                    <a:lnTo>
                      <a:pt x="17"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778;p26">
                <a:extLst>
                  <a:ext uri="{FF2B5EF4-FFF2-40B4-BE49-F238E27FC236}">
                    <a16:creationId xmlns:a16="http://schemas.microsoft.com/office/drawing/2014/main" id="{254C8C39-688E-8AEA-C2BE-8D344E3A253E}"/>
                  </a:ext>
                </a:extLst>
              </p:cNvPr>
              <p:cNvSpPr/>
              <p:nvPr/>
            </p:nvSpPr>
            <p:spPr>
              <a:xfrm>
                <a:off x="2424457" y="1785085"/>
                <a:ext cx="64254" cy="72995"/>
              </a:xfrm>
              <a:custGeom>
                <a:avLst/>
                <a:gdLst/>
                <a:ahLst/>
                <a:cxnLst/>
                <a:rect l="l" t="t" r="r" b="b"/>
                <a:pathLst>
                  <a:path w="1205" h="1369" extrusionOk="0">
                    <a:moveTo>
                      <a:pt x="1182" y="1369"/>
                    </a:moveTo>
                    <a:lnTo>
                      <a:pt x="1" y="18"/>
                    </a:lnTo>
                    <a:lnTo>
                      <a:pt x="23" y="1"/>
                    </a:lnTo>
                    <a:lnTo>
                      <a:pt x="1205"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779;p26">
                <a:extLst>
                  <a:ext uri="{FF2B5EF4-FFF2-40B4-BE49-F238E27FC236}">
                    <a16:creationId xmlns:a16="http://schemas.microsoft.com/office/drawing/2014/main" id="{2C6AB38A-59C2-4182-BD64-595142F7653E}"/>
                  </a:ext>
                </a:extLst>
              </p:cNvPr>
              <p:cNvSpPr/>
              <p:nvPr/>
            </p:nvSpPr>
            <p:spPr>
              <a:xfrm>
                <a:off x="2460608" y="1866185"/>
                <a:ext cx="75718" cy="86218"/>
              </a:xfrm>
              <a:custGeom>
                <a:avLst/>
                <a:gdLst/>
                <a:ahLst/>
                <a:cxnLst/>
                <a:rect l="l" t="t" r="r" b="b"/>
                <a:pathLst>
                  <a:path w="1420" h="1617" extrusionOk="0">
                    <a:moveTo>
                      <a:pt x="1403" y="1617"/>
                    </a:moveTo>
                    <a:lnTo>
                      <a:pt x="1" y="12"/>
                    </a:lnTo>
                    <a:lnTo>
                      <a:pt x="18" y="0"/>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780;p26">
                <a:extLst>
                  <a:ext uri="{FF2B5EF4-FFF2-40B4-BE49-F238E27FC236}">
                    <a16:creationId xmlns:a16="http://schemas.microsoft.com/office/drawing/2014/main" id="{EDC60BB2-6B79-93F8-FC7D-4BD037001FDD}"/>
                  </a:ext>
                </a:extLst>
              </p:cNvPr>
              <p:cNvSpPr/>
              <p:nvPr/>
            </p:nvSpPr>
            <p:spPr>
              <a:xfrm>
                <a:off x="1845773" y="2094661"/>
                <a:ext cx="63027" cy="71769"/>
              </a:xfrm>
              <a:custGeom>
                <a:avLst/>
                <a:gdLst/>
                <a:ahLst/>
                <a:cxnLst/>
                <a:rect l="l" t="t" r="r" b="b"/>
                <a:pathLst>
                  <a:path w="1182" h="1346" extrusionOk="0">
                    <a:moveTo>
                      <a:pt x="1165" y="1345"/>
                    </a:moveTo>
                    <a:lnTo>
                      <a:pt x="1" y="11"/>
                    </a:lnTo>
                    <a:lnTo>
                      <a:pt x="23" y="0"/>
                    </a:lnTo>
                    <a:lnTo>
                      <a:pt x="1182" y="13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781;p26">
                <a:extLst>
                  <a:ext uri="{FF2B5EF4-FFF2-40B4-BE49-F238E27FC236}">
                    <a16:creationId xmlns:a16="http://schemas.microsoft.com/office/drawing/2014/main" id="{A8087F1E-2A20-4D3C-42BC-D3D9531D404A}"/>
                  </a:ext>
                </a:extLst>
              </p:cNvPr>
              <p:cNvSpPr/>
              <p:nvPr/>
            </p:nvSpPr>
            <p:spPr>
              <a:xfrm>
                <a:off x="1866568" y="2055470"/>
                <a:ext cx="74225" cy="84406"/>
              </a:xfrm>
              <a:custGeom>
                <a:avLst/>
                <a:gdLst/>
                <a:ahLst/>
                <a:cxnLst/>
                <a:rect l="l" t="t" r="r" b="b"/>
                <a:pathLst>
                  <a:path w="1392" h="1583" extrusionOk="0">
                    <a:moveTo>
                      <a:pt x="1369" y="1583"/>
                    </a:moveTo>
                    <a:lnTo>
                      <a:pt x="1" y="17"/>
                    </a:lnTo>
                    <a:lnTo>
                      <a:pt x="23" y="0"/>
                    </a:lnTo>
                    <a:lnTo>
                      <a:pt x="1391"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782;p26">
                <a:extLst>
                  <a:ext uri="{FF2B5EF4-FFF2-40B4-BE49-F238E27FC236}">
                    <a16:creationId xmlns:a16="http://schemas.microsoft.com/office/drawing/2014/main" id="{55634890-738A-0629-67A5-FCF09636294C}"/>
                  </a:ext>
                </a:extLst>
              </p:cNvPr>
              <p:cNvSpPr/>
              <p:nvPr/>
            </p:nvSpPr>
            <p:spPr>
              <a:xfrm>
                <a:off x="1931086" y="2085916"/>
                <a:ext cx="72092" cy="82326"/>
              </a:xfrm>
              <a:custGeom>
                <a:avLst/>
                <a:gdLst/>
                <a:ahLst/>
                <a:cxnLst/>
                <a:rect l="l" t="t" r="r" b="b"/>
                <a:pathLst>
                  <a:path w="1352" h="1544" extrusionOk="0">
                    <a:moveTo>
                      <a:pt x="1334" y="1543"/>
                    </a:moveTo>
                    <a:lnTo>
                      <a:pt x="0" y="17"/>
                    </a:lnTo>
                    <a:lnTo>
                      <a:pt x="17"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783;p26">
                <a:extLst>
                  <a:ext uri="{FF2B5EF4-FFF2-40B4-BE49-F238E27FC236}">
                    <a16:creationId xmlns:a16="http://schemas.microsoft.com/office/drawing/2014/main" id="{32960271-C133-3A9D-E551-EED5C1A83A9D}"/>
                  </a:ext>
                </a:extLst>
              </p:cNvPr>
              <p:cNvSpPr/>
              <p:nvPr/>
            </p:nvSpPr>
            <p:spPr>
              <a:xfrm>
                <a:off x="1950974" y="2062989"/>
                <a:ext cx="33220" cy="37751"/>
              </a:xfrm>
              <a:custGeom>
                <a:avLst/>
                <a:gdLst/>
                <a:ahLst/>
                <a:cxnLst/>
                <a:rect l="l" t="t" r="r" b="b"/>
                <a:pathLst>
                  <a:path w="623" h="708" extrusionOk="0">
                    <a:moveTo>
                      <a:pt x="605" y="707"/>
                    </a:moveTo>
                    <a:lnTo>
                      <a:pt x="0" y="17"/>
                    </a:lnTo>
                    <a:lnTo>
                      <a:pt x="17" y="0"/>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784;p26">
                <a:extLst>
                  <a:ext uri="{FF2B5EF4-FFF2-40B4-BE49-F238E27FC236}">
                    <a16:creationId xmlns:a16="http://schemas.microsoft.com/office/drawing/2014/main" id="{D3058105-ABAA-0964-8CB7-88A9775AE332}"/>
                  </a:ext>
                </a:extLst>
              </p:cNvPr>
              <p:cNvSpPr/>
              <p:nvPr/>
            </p:nvSpPr>
            <p:spPr>
              <a:xfrm>
                <a:off x="1962438" y="1995752"/>
                <a:ext cx="99820" cy="113998"/>
              </a:xfrm>
              <a:custGeom>
                <a:avLst/>
                <a:gdLst/>
                <a:ahLst/>
                <a:cxnLst/>
                <a:rect l="l" t="t" r="r" b="b"/>
                <a:pathLst>
                  <a:path w="1872" h="2138" extrusionOk="0">
                    <a:moveTo>
                      <a:pt x="1849" y="2138"/>
                    </a:moveTo>
                    <a:lnTo>
                      <a:pt x="0" y="18"/>
                    </a:lnTo>
                    <a:lnTo>
                      <a:pt x="17" y="1"/>
                    </a:lnTo>
                    <a:lnTo>
                      <a:pt x="1871" y="21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785;p26">
                <a:extLst>
                  <a:ext uri="{FF2B5EF4-FFF2-40B4-BE49-F238E27FC236}">
                    <a16:creationId xmlns:a16="http://schemas.microsoft.com/office/drawing/2014/main" id="{ABD21FA5-708A-9903-839B-3AFFCAC09FEC}"/>
                  </a:ext>
                </a:extLst>
              </p:cNvPr>
              <p:cNvSpPr/>
              <p:nvPr/>
            </p:nvSpPr>
            <p:spPr>
              <a:xfrm>
                <a:off x="2038952" y="2052165"/>
                <a:ext cx="70279" cy="80193"/>
              </a:xfrm>
              <a:custGeom>
                <a:avLst/>
                <a:gdLst/>
                <a:ahLst/>
                <a:cxnLst/>
                <a:rect l="l" t="t" r="r" b="b"/>
                <a:pathLst>
                  <a:path w="1318" h="1504" extrusionOk="0">
                    <a:moveTo>
                      <a:pt x="1295" y="1504"/>
                    </a:moveTo>
                    <a:lnTo>
                      <a:pt x="1" y="17"/>
                    </a:lnTo>
                    <a:lnTo>
                      <a:pt x="24" y="0"/>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786;p26">
                <a:extLst>
                  <a:ext uri="{FF2B5EF4-FFF2-40B4-BE49-F238E27FC236}">
                    <a16:creationId xmlns:a16="http://schemas.microsoft.com/office/drawing/2014/main" id="{1F80279E-2FD7-357B-0E6A-468C25C72B4E}"/>
                  </a:ext>
                </a:extLst>
              </p:cNvPr>
              <p:cNvSpPr/>
              <p:nvPr/>
            </p:nvSpPr>
            <p:spPr>
              <a:xfrm>
                <a:off x="2026635" y="1976184"/>
                <a:ext cx="64520" cy="73582"/>
              </a:xfrm>
              <a:custGeom>
                <a:avLst/>
                <a:gdLst/>
                <a:ahLst/>
                <a:cxnLst/>
                <a:rect l="l" t="t" r="r" b="b"/>
                <a:pathLst>
                  <a:path w="1210" h="1380" extrusionOk="0">
                    <a:moveTo>
                      <a:pt x="1193" y="1380"/>
                    </a:moveTo>
                    <a:lnTo>
                      <a:pt x="0"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787;p26">
                <a:extLst>
                  <a:ext uri="{FF2B5EF4-FFF2-40B4-BE49-F238E27FC236}">
                    <a16:creationId xmlns:a16="http://schemas.microsoft.com/office/drawing/2014/main" id="{3FDE3C0F-07CB-82C3-7783-22C566601473}"/>
                  </a:ext>
                </a:extLst>
              </p:cNvPr>
              <p:cNvSpPr/>
              <p:nvPr/>
            </p:nvSpPr>
            <p:spPr>
              <a:xfrm>
                <a:off x="2073610" y="2062989"/>
                <a:ext cx="54336" cy="62118"/>
              </a:xfrm>
              <a:custGeom>
                <a:avLst/>
                <a:gdLst/>
                <a:ahLst/>
                <a:cxnLst/>
                <a:rect l="l" t="t" r="r" b="b"/>
                <a:pathLst>
                  <a:path w="1019" h="1165" extrusionOk="0">
                    <a:moveTo>
                      <a:pt x="1001" y="1165"/>
                    </a:moveTo>
                    <a:lnTo>
                      <a:pt x="1" y="17"/>
                    </a:lnTo>
                    <a:lnTo>
                      <a:pt x="18" y="0"/>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788;p26">
                <a:extLst>
                  <a:ext uri="{FF2B5EF4-FFF2-40B4-BE49-F238E27FC236}">
                    <a16:creationId xmlns:a16="http://schemas.microsoft.com/office/drawing/2014/main" id="{2606A2FD-B009-7B4D-156A-02F7E20DE5BF}"/>
                  </a:ext>
                </a:extLst>
              </p:cNvPr>
              <p:cNvSpPr/>
              <p:nvPr/>
            </p:nvSpPr>
            <p:spPr>
              <a:xfrm>
                <a:off x="2073610" y="1995752"/>
                <a:ext cx="57642" cy="65797"/>
              </a:xfrm>
              <a:custGeom>
                <a:avLst/>
                <a:gdLst/>
                <a:ahLst/>
                <a:cxnLst/>
                <a:rect l="l" t="t" r="r" b="b"/>
                <a:pathLst>
                  <a:path w="1081" h="1234" extrusionOk="0">
                    <a:moveTo>
                      <a:pt x="1064" y="1233"/>
                    </a:moveTo>
                    <a:lnTo>
                      <a:pt x="1" y="18"/>
                    </a:lnTo>
                    <a:lnTo>
                      <a:pt x="18" y="1"/>
                    </a:lnTo>
                    <a:lnTo>
                      <a:pt x="1081"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789;p26">
                <a:extLst>
                  <a:ext uri="{FF2B5EF4-FFF2-40B4-BE49-F238E27FC236}">
                    <a16:creationId xmlns:a16="http://schemas.microsoft.com/office/drawing/2014/main" id="{956639FF-A421-3774-3E32-2C610B1DC8BC}"/>
                  </a:ext>
                </a:extLst>
              </p:cNvPr>
              <p:cNvSpPr/>
              <p:nvPr/>
            </p:nvSpPr>
            <p:spPr>
              <a:xfrm>
                <a:off x="2123358" y="2028011"/>
                <a:ext cx="93794" cy="107386"/>
              </a:xfrm>
              <a:custGeom>
                <a:avLst/>
                <a:gdLst/>
                <a:ahLst/>
                <a:cxnLst/>
                <a:rect l="l" t="t" r="r" b="b"/>
                <a:pathLst>
                  <a:path w="1759" h="2014" extrusionOk="0">
                    <a:moveTo>
                      <a:pt x="1742" y="2013"/>
                    </a:moveTo>
                    <a:lnTo>
                      <a:pt x="1" y="18"/>
                    </a:lnTo>
                    <a:lnTo>
                      <a:pt x="18" y="1"/>
                    </a:lnTo>
                    <a:lnTo>
                      <a:pt x="1759" y="200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790;p26">
                <a:extLst>
                  <a:ext uri="{FF2B5EF4-FFF2-40B4-BE49-F238E27FC236}">
                    <a16:creationId xmlns:a16="http://schemas.microsoft.com/office/drawing/2014/main" id="{E0191344-19F5-028B-ACF4-F05AF3BACF5C}"/>
                  </a:ext>
                </a:extLst>
              </p:cNvPr>
              <p:cNvSpPr/>
              <p:nvPr/>
            </p:nvSpPr>
            <p:spPr>
              <a:xfrm>
                <a:off x="2149911" y="2022892"/>
                <a:ext cx="32900" cy="37111"/>
              </a:xfrm>
              <a:custGeom>
                <a:avLst/>
                <a:gdLst/>
                <a:ahLst/>
                <a:cxnLst/>
                <a:rect l="l" t="t" r="r" b="b"/>
                <a:pathLst>
                  <a:path w="617" h="696" extrusionOk="0">
                    <a:moveTo>
                      <a:pt x="594" y="696"/>
                    </a:moveTo>
                    <a:lnTo>
                      <a:pt x="0" y="18"/>
                    </a:lnTo>
                    <a:lnTo>
                      <a:pt x="17" y="1"/>
                    </a:lnTo>
                    <a:lnTo>
                      <a:pt x="616" y="67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791;p26">
                <a:extLst>
                  <a:ext uri="{FF2B5EF4-FFF2-40B4-BE49-F238E27FC236}">
                    <a16:creationId xmlns:a16="http://schemas.microsoft.com/office/drawing/2014/main" id="{67A9B5EA-DA95-55A1-4143-5F09361D1EF5}"/>
                  </a:ext>
                </a:extLst>
              </p:cNvPr>
              <p:cNvSpPr/>
              <p:nvPr/>
            </p:nvSpPr>
            <p:spPr>
              <a:xfrm>
                <a:off x="2174599" y="1985835"/>
                <a:ext cx="71505" cy="82006"/>
              </a:xfrm>
              <a:custGeom>
                <a:avLst/>
                <a:gdLst/>
                <a:ahLst/>
                <a:cxnLst/>
                <a:rect l="l" t="t" r="r" b="b"/>
                <a:pathLst>
                  <a:path w="1341" h="1538" extrusionOk="0">
                    <a:moveTo>
                      <a:pt x="1323" y="1538"/>
                    </a:moveTo>
                    <a:lnTo>
                      <a:pt x="1" y="17"/>
                    </a:lnTo>
                    <a:lnTo>
                      <a:pt x="18" y="0"/>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792;p26">
                <a:extLst>
                  <a:ext uri="{FF2B5EF4-FFF2-40B4-BE49-F238E27FC236}">
                    <a16:creationId xmlns:a16="http://schemas.microsoft.com/office/drawing/2014/main" id="{EBA5DF9B-4031-5CCD-A121-63FFB095EEDD}"/>
                  </a:ext>
                </a:extLst>
              </p:cNvPr>
              <p:cNvSpPr/>
              <p:nvPr/>
            </p:nvSpPr>
            <p:spPr>
              <a:xfrm>
                <a:off x="2209843" y="2055470"/>
                <a:ext cx="68199" cy="77794"/>
              </a:xfrm>
              <a:custGeom>
                <a:avLst/>
                <a:gdLst/>
                <a:ahLst/>
                <a:cxnLst/>
                <a:rect l="l" t="t" r="r" b="b"/>
                <a:pathLst>
                  <a:path w="1279" h="1459" extrusionOk="0">
                    <a:moveTo>
                      <a:pt x="1256" y="1459"/>
                    </a:moveTo>
                    <a:lnTo>
                      <a:pt x="1" y="17"/>
                    </a:lnTo>
                    <a:lnTo>
                      <a:pt x="18"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793;p26">
                <a:extLst>
                  <a:ext uri="{FF2B5EF4-FFF2-40B4-BE49-F238E27FC236}">
                    <a16:creationId xmlns:a16="http://schemas.microsoft.com/office/drawing/2014/main" id="{6DA90345-E6B3-E002-A24D-DFFFDDD51737}"/>
                  </a:ext>
                </a:extLst>
              </p:cNvPr>
              <p:cNvSpPr/>
              <p:nvPr/>
            </p:nvSpPr>
            <p:spPr>
              <a:xfrm>
                <a:off x="2243328" y="2040967"/>
                <a:ext cx="42231" cy="48308"/>
              </a:xfrm>
              <a:custGeom>
                <a:avLst/>
                <a:gdLst/>
                <a:ahLst/>
                <a:cxnLst/>
                <a:rect l="l" t="t" r="r" b="b"/>
                <a:pathLst>
                  <a:path w="792" h="906" extrusionOk="0">
                    <a:moveTo>
                      <a:pt x="775" y="905"/>
                    </a:moveTo>
                    <a:lnTo>
                      <a:pt x="0" y="18"/>
                    </a:lnTo>
                    <a:lnTo>
                      <a:pt x="17"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794;p26">
                <a:extLst>
                  <a:ext uri="{FF2B5EF4-FFF2-40B4-BE49-F238E27FC236}">
                    <a16:creationId xmlns:a16="http://schemas.microsoft.com/office/drawing/2014/main" id="{9FC2ED4C-D814-1AEB-3413-4B5FD39602C7}"/>
                  </a:ext>
                </a:extLst>
              </p:cNvPr>
              <p:cNvSpPr/>
              <p:nvPr/>
            </p:nvSpPr>
            <p:spPr>
              <a:xfrm>
                <a:off x="2251166" y="1964133"/>
                <a:ext cx="63027" cy="72089"/>
              </a:xfrm>
              <a:custGeom>
                <a:avLst/>
                <a:gdLst/>
                <a:ahLst/>
                <a:cxnLst/>
                <a:rect l="l" t="t" r="r" b="b"/>
                <a:pathLst>
                  <a:path w="1182" h="1352" extrusionOk="0">
                    <a:moveTo>
                      <a:pt x="1165" y="1351"/>
                    </a:moveTo>
                    <a:lnTo>
                      <a:pt x="0"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795;p26">
                <a:extLst>
                  <a:ext uri="{FF2B5EF4-FFF2-40B4-BE49-F238E27FC236}">
                    <a16:creationId xmlns:a16="http://schemas.microsoft.com/office/drawing/2014/main" id="{3763C20E-86AE-95AA-B657-53E4F381AC33}"/>
                  </a:ext>
                </a:extLst>
              </p:cNvPr>
              <p:cNvSpPr/>
              <p:nvPr/>
            </p:nvSpPr>
            <p:spPr>
              <a:xfrm>
                <a:off x="2309019" y="2081384"/>
                <a:ext cx="67560" cy="77207"/>
              </a:xfrm>
              <a:custGeom>
                <a:avLst/>
                <a:gdLst/>
                <a:ahLst/>
                <a:cxnLst/>
                <a:rect l="l" t="t" r="r" b="b"/>
                <a:pathLst>
                  <a:path w="1267" h="1448" extrusionOk="0">
                    <a:moveTo>
                      <a:pt x="1250" y="1447"/>
                    </a:moveTo>
                    <a:lnTo>
                      <a:pt x="1" y="17"/>
                    </a:lnTo>
                    <a:lnTo>
                      <a:pt x="18" y="0"/>
                    </a:lnTo>
                    <a:lnTo>
                      <a:pt x="1267"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796;p26">
                <a:extLst>
                  <a:ext uri="{FF2B5EF4-FFF2-40B4-BE49-F238E27FC236}">
                    <a16:creationId xmlns:a16="http://schemas.microsoft.com/office/drawing/2014/main" id="{137D2F98-CBB7-30D5-528E-ACAA63109892}"/>
                  </a:ext>
                </a:extLst>
              </p:cNvPr>
              <p:cNvSpPr/>
              <p:nvPr/>
            </p:nvSpPr>
            <p:spPr>
              <a:xfrm>
                <a:off x="2309019" y="1985835"/>
                <a:ext cx="37752" cy="43136"/>
              </a:xfrm>
              <a:custGeom>
                <a:avLst/>
                <a:gdLst/>
                <a:ahLst/>
                <a:cxnLst/>
                <a:rect l="l" t="t" r="r" b="b"/>
                <a:pathLst>
                  <a:path w="708" h="809" extrusionOk="0">
                    <a:moveTo>
                      <a:pt x="690" y="809"/>
                    </a:moveTo>
                    <a:lnTo>
                      <a:pt x="1" y="17"/>
                    </a:lnTo>
                    <a:lnTo>
                      <a:pt x="18" y="0"/>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797;p26">
                <a:extLst>
                  <a:ext uri="{FF2B5EF4-FFF2-40B4-BE49-F238E27FC236}">
                    <a16:creationId xmlns:a16="http://schemas.microsoft.com/office/drawing/2014/main" id="{BA506C79-4C4A-FF66-B50A-704B8A738E41}"/>
                  </a:ext>
                </a:extLst>
              </p:cNvPr>
              <p:cNvSpPr/>
              <p:nvPr/>
            </p:nvSpPr>
            <p:spPr>
              <a:xfrm>
                <a:off x="2345809" y="2071733"/>
                <a:ext cx="76571" cy="87445"/>
              </a:xfrm>
              <a:custGeom>
                <a:avLst/>
                <a:gdLst/>
                <a:ahLst/>
                <a:cxnLst/>
                <a:rect l="l" t="t" r="r" b="b"/>
                <a:pathLst>
                  <a:path w="1436" h="1640" extrusionOk="0">
                    <a:moveTo>
                      <a:pt x="1419" y="1640"/>
                    </a:moveTo>
                    <a:lnTo>
                      <a:pt x="0" y="17"/>
                    </a:lnTo>
                    <a:lnTo>
                      <a:pt x="17" y="0"/>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798;p26">
                <a:extLst>
                  <a:ext uri="{FF2B5EF4-FFF2-40B4-BE49-F238E27FC236}">
                    <a16:creationId xmlns:a16="http://schemas.microsoft.com/office/drawing/2014/main" id="{3945CA67-A390-FD92-4EF2-6539DF58320B}"/>
                  </a:ext>
                </a:extLst>
              </p:cNvPr>
              <p:cNvSpPr/>
              <p:nvPr/>
            </p:nvSpPr>
            <p:spPr>
              <a:xfrm>
                <a:off x="2352421" y="1985835"/>
                <a:ext cx="64254" cy="73315"/>
              </a:xfrm>
              <a:custGeom>
                <a:avLst/>
                <a:gdLst/>
                <a:ahLst/>
                <a:cxnLst/>
                <a:rect l="l" t="t" r="r" b="b"/>
                <a:pathLst>
                  <a:path w="1205" h="1375" extrusionOk="0">
                    <a:moveTo>
                      <a:pt x="1182" y="1374"/>
                    </a:moveTo>
                    <a:lnTo>
                      <a:pt x="1" y="17"/>
                    </a:lnTo>
                    <a:lnTo>
                      <a:pt x="23" y="0"/>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799;p26">
                <a:extLst>
                  <a:ext uri="{FF2B5EF4-FFF2-40B4-BE49-F238E27FC236}">
                    <a16:creationId xmlns:a16="http://schemas.microsoft.com/office/drawing/2014/main" id="{4741DA1A-D908-C108-8DEF-B1CDB2683533}"/>
                  </a:ext>
                </a:extLst>
              </p:cNvPr>
              <p:cNvSpPr/>
              <p:nvPr/>
            </p:nvSpPr>
            <p:spPr>
              <a:xfrm>
                <a:off x="2388572" y="2066881"/>
                <a:ext cx="75718" cy="86592"/>
              </a:xfrm>
              <a:custGeom>
                <a:avLst/>
                <a:gdLst/>
                <a:ahLst/>
                <a:cxnLst/>
                <a:rect l="l" t="t" r="r" b="b"/>
                <a:pathLst>
                  <a:path w="1420" h="1624" extrusionOk="0">
                    <a:moveTo>
                      <a:pt x="1403" y="1623"/>
                    </a:moveTo>
                    <a:lnTo>
                      <a:pt x="1" y="18"/>
                    </a:lnTo>
                    <a:lnTo>
                      <a:pt x="18" y="1"/>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800;p26">
                <a:extLst>
                  <a:ext uri="{FF2B5EF4-FFF2-40B4-BE49-F238E27FC236}">
                    <a16:creationId xmlns:a16="http://schemas.microsoft.com/office/drawing/2014/main" id="{B2CA65E3-609C-C8C8-2667-507100244EDC}"/>
                  </a:ext>
                </a:extLst>
              </p:cNvPr>
              <p:cNvSpPr/>
              <p:nvPr/>
            </p:nvSpPr>
            <p:spPr>
              <a:xfrm>
                <a:off x="2441626" y="2064215"/>
                <a:ext cx="63081" cy="72089"/>
              </a:xfrm>
              <a:custGeom>
                <a:avLst/>
                <a:gdLst/>
                <a:ahLst/>
                <a:cxnLst/>
                <a:rect l="l" t="t" r="r" b="b"/>
                <a:pathLst>
                  <a:path w="1183" h="1352" extrusionOk="0">
                    <a:moveTo>
                      <a:pt x="1165" y="1351"/>
                    </a:moveTo>
                    <a:lnTo>
                      <a:pt x="1" y="17"/>
                    </a:lnTo>
                    <a:lnTo>
                      <a:pt x="18"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801;p26">
                <a:extLst>
                  <a:ext uri="{FF2B5EF4-FFF2-40B4-BE49-F238E27FC236}">
                    <a16:creationId xmlns:a16="http://schemas.microsoft.com/office/drawing/2014/main" id="{681138A7-A3D1-6D45-DCF1-82D6B5D85970}"/>
                  </a:ext>
                </a:extLst>
              </p:cNvPr>
              <p:cNvSpPr/>
              <p:nvPr/>
            </p:nvSpPr>
            <p:spPr>
              <a:xfrm>
                <a:off x="2462421" y="2025025"/>
                <a:ext cx="73905" cy="84406"/>
              </a:xfrm>
              <a:custGeom>
                <a:avLst/>
                <a:gdLst/>
                <a:ahLst/>
                <a:cxnLst/>
                <a:rect l="l" t="t" r="r" b="b"/>
                <a:pathLst>
                  <a:path w="1386" h="1583" extrusionOk="0">
                    <a:moveTo>
                      <a:pt x="1369" y="1583"/>
                    </a:moveTo>
                    <a:lnTo>
                      <a:pt x="1" y="17"/>
                    </a:lnTo>
                    <a:lnTo>
                      <a:pt x="18" y="0"/>
                    </a:lnTo>
                    <a:lnTo>
                      <a:pt x="1386"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802;p26">
                <a:extLst>
                  <a:ext uri="{FF2B5EF4-FFF2-40B4-BE49-F238E27FC236}">
                    <a16:creationId xmlns:a16="http://schemas.microsoft.com/office/drawing/2014/main" id="{8C4A7332-B385-6E27-404B-32E98F7063AA}"/>
                  </a:ext>
                </a:extLst>
              </p:cNvPr>
              <p:cNvSpPr/>
              <p:nvPr/>
            </p:nvSpPr>
            <p:spPr>
              <a:xfrm>
                <a:off x="2526938" y="2055470"/>
                <a:ext cx="20849" cy="23834"/>
              </a:xfrm>
              <a:custGeom>
                <a:avLst/>
                <a:gdLst/>
                <a:ahLst/>
                <a:cxnLst/>
                <a:rect l="l" t="t" r="r" b="b"/>
                <a:pathLst>
                  <a:path w="391" h="447" extrusionOk="0">
                    <a:moveTo>
                      <a:pt x="374" y="447"/>
                    </a:moveTo>
                    <a:lnTo>
                      <a:pt x="0" y="17"/>
                    </a:lnTo>
                    <a:lnTo>
                      <a:pt x="17" y="0"/>
                    </a:lnTo>
                    <a:lnTo>
                      <a:pt x="390" y="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803;p26">
                <a:extLst>
                  <a:ext uri="{FF2B5EF4-FFF2-40B4-BE49-F238E27FC236}">
                    <a16:creationId xmlns:a16="http://schemas.microsoft.com/office/drawing/2014/main" id="{680E23E5-0BC9-5A82-B0D3-2F8B25FAFA5A}"/>
                  </a:ext>
                </a:extLst>
              </p:cNvPr>
              <p:cNvSpPr/>
              <p:nvPr/>
            </p:nvSpPr>
            <p:spPr>
              <a:xfrm>
                <a:off x="1302068" y="2118121"/>
                <a:ext cx="25062" cy="28100"/>
              </a:xfrm>
              <a:custGeom>
                <a:avLst/>
                <a:gdLst/>
                <a:ahLst/>
                <a:cxnLst/>
                <a:rect l="l" t="t" r="r" b="b"/>
                <a:pathLst>
                  <a:path w="470" h="527" extrusionOk="0">
                    <a:moveTo>
                      <a:pt x="447" y="527"/>
                    </a:moveTo>
                    <a:lnTo>
                      <a:pt x="0" y="18"/>
                    </a:lnTo>
                    <a:lnTo>
                      <a:pt x="23" y="1"/>
                    </a:lnTo>
                    <a:lnTo>
                      <a:pt x="469" y="51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804;p26">
                <a:extLst>
                  <a:ext uri="{FF2B5EF4-FFF2-40B4-BE49-F238E27FC236}">
                    <a16:creationId xmlns:a16="http://schemas.microsoft.com/office/drawing/2014/main" id="{508AA91C-20B7-C800-D56B-40E06C58507E}"/>
                  </a:ext>
                </a:extLst>
              </p:cNvPr>
              <p:cNvSpPr/>
              <p:nvPr/>
            </p:nvSpPr>
            <p:spPr>
              <a:xfrm>
                <a:off x="1317424" y="2092208"/>
                <a:ext cx="72092" cy="82326"/>
              </a:xfrm>
              <a:custGeom>
                <a:avLst/>
                <a:gdLst/>
                <a:ahLst/>
                <a:cxnLst/>
                <a:rect l="l" t="t" r="r" b="b"/>
                <a:pathLst>
                  <a:path w="1352" h="1544" extrusionOk="0">
                    <a:moveTo>
                      <a:pt x="1335" y="1544"/>
                    </a:moveTo>
                    <a:lnTo>
                      <a:pt x="1" y="18"/>
                    </a:lnTo>
                    <a:lnTo>
                      <a:pt x="18" y="1"/>
                    </a:lnTo>
                    <a:lnTo>
                      <a:pt x="1352"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805;p26">
                <a:extLst>
                  <a:ext uri="{FF2B5EF4-FFF2-40B4-BE49-F238E27FC236}">
                    <a16:creationId xmlns:a16="http://schemas.microsoft.com/office/drawing/2014/main" id="{4EB170D0-907B-6DBC-74DB-C5227675847D}"/>
                  </a:ext>
                </a:extLst>
              </p:cNvPr>
              <p:cNvSpPr/>
              <p:nvPr/>
            </p:nvSpPr>
            <p:spPr>
              <a:xfrm>
                <a:off x="1337313" y="2069334"/>
                <a:ext cx="33220" cy="38017"/>
              </a:xfrm>
              <a:custGeom>
                <a:avLst/>
                <a:gdLst/>
                <a:ahLst/>
                <a:cxnLst/>
                <a:rect l="l" t="t" r="r" b="b"/>
                <a:pathLst>
                  <a:path w="623" h="713" extrusionOk="0">
                    <a:moveTo>
                      <a:pt x="605" y="712"/>
                    </a:moveTo>
                    <a:lnTo>
                      <a:pt x="1" y="17"/>
                    </a:lnTo>
                    <a:lnTo>
                      <a:pt x="18" y="0"/>
                    </a:lnTo>
                    <a:lnTo>
                      <a:pt x="622" y="6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806;p26">
                <a:extLst>
                  <a:ext uri="{FF2B5EF4-FFF2-40B4-BE49-F238E27FC236}">
                    <a16:creationId xmlns:a16="http://schemas.microsoft.com/office/drawing/2014/main" id="{50D5245A-0C5F-6725-94C8-98C9B7C36DC8}"/>
                  </a:ext>
                </a:extLst>
              </p:cNvPr>
              <p:cNvSpPr/>
              <p:nvPr/>
            </p:nvSpPr>
            <p:spPr>
              <a:xfrm>
                <a:off x="1348776" y="2002097"/>
                <a:ext cx="99820" cy="113998"/>
              </a:xfrm>
              <a:custGeom>
                <a:avLst/>
                <a:gdLst/>
                <a:ahLst/>
                <a:cxnLst/>
                <a:rect l="l" t="t" r="r" b="b"/>
                <a:pathLst>
                  <a:path w="1872" h="2138" extrusionOk="0">
                    <a:moveTo>
                      <a:pt x="1849" y="2137"/>
                    </a:moveTo>
                    <a:lnTo>
                      <a:pt x="0" y="18"/>
                    </a:lnTo>
                    <a:lnTo>
                      <a:pt x="17" y="1"/>
                    </a:lnTo>
                    <a:lnTo>
                      <a:pt x="1871"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807;p26">
                <a:extLst>
                  <a:ext uri="{FF2B5EF4-FFF2-40B4-BE49-F238E27FC236}">
                    <a16:creationId xmlns:a16="http://schemas.microsoft.com/office/drawing/2014/main" id="{0300ABF8-4A57-06EB-9DA3-4E57E8324499}"/>
                  </a:ext>
                </a:extLst>
              </p:cNvPr>
              <p:cNvSpPr/>
              <p:nvPr/>
            </p:nvSpPr>
            <p:spPr>
              <a:xfrm>
                <a:off x="1425344" y="2058776"/>
                <a:ext cx="70279" cy="79927"/>
              </a:xfrm>
              <a:custGeom>
                <a:avLst/>
                <a:gdLst/>
                <a:ahLst/>
                <a:cxnLst/>
                <a:rect l="l" t="t" r="r" b="b"/>
                <a:pathLst>
                  <a:path w="1318" h="1499" extrusionOk="0">
                    <a:moveTo>
                      <a:pt x="1295" y="1498"/>
                    </a:moveTo>
                    <a:lnTo>
                      <a:pt x="0" y="17"/>
                    </a:lnTo>
                    <a:lnTo>
                      <a:pt x="23" y="0"/>
                    </a:lnTo>
                    <a:lnTo>
                      <a:pt x="1317" y="148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808;p26">
                <a:extLst>
                  <a:ext uri="{FF2B5EF4-FFF2-40B4-BE49-F238E27FC236}">
                    <a16:creationId xmlns:a16="http://schemas.microsoft.com/office/drawing/2014/main" id="{6BEC8EF1-F949-5343-6E32-B911C605A04A}"/>
                  </a:ext>
                </a:extLst>
              </p:cNvPr>
              <p:cNvSpPr/>
              <p:nvPr/>
            </p:nvSpPr>
            <p:spPr>
              <a:xfrm>
                <a:off x="1412974" y="1982529"/>
                <a:ext cx="64574" cy="73582"/>
              </a:xfrm>
              <a:custGeom>
                <a:avLst/>
                <a:gdLst/>
                <a:ahLst/>
                <a:cxnLst/>
                <a:rect l="l" t="t" r="r" b="b"/>
                <a:pathLst>
                  <a:path w="1211" h="1380" extrusionOk="0">
                    <a:moveTo>
                      <a:pt x="1193" y="1379"/>
                    </a:moveTo>
                    <a:lnTo>
                      <a:pt x="0" y="17"/>
                    </a:lnTo>
                    <a:lnTo>
                      <a:pt x="23" y="0"/>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809;p26">
                <a:extLst>
                  <a:ext uri="{FF2B5EF4-FFF2-40B4-BE49-F238E27FC236}">
                    <a16:creationId xmlns:a16="http://schemas.microsoft.com/office/drawing/2014/main" id="{300616B6-B73F-8DFA-898F-B772296360FF}"/>
                  </a:ext>
                </a:extLst>
              </p:cNvPr>
              <p:cNvSpPr/>
              <p:nvPr/>
            </p:nvSpPr>
            <p:spPr>
              <a:xfrm>
                <a:off x="1460002" y="2069334"/>
                <a:ext cx="54282" cy="62118"/>
              </a:xfrm>
              <a:custGeom>
                <a:avLst/>
                <a:gdLst/>
                <a:ahLst/>
                <a:cxnLst/>
                <a:rect l="l" t="t" r="r" b="b"/>
                <a:pathLst>
                  <a:path w="1018" h="1165" extrusionOk="0">
                    <a:moveTo>
                      <a:pt x="1001" y="1165"/>
                    </a:moveTo>
                    <a:lnTo>
                      <a:pt x="0" y="17"/>
                    </a:lnTo>
                    <a:lnTo>
                      <a:pt x="17" y="0"/>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810;p26">
                <a:extLst>
                  <a:ext uri="{FF2B5EF4-FFF2-40B4-BE49-F238E27FC236}">
                    <a16:creationId xmlns:a16="http://schemas.microsoft.com/office/drawing/2014/main" id="{3A5B7CA8-31AE-32E3-6558-5C5212FE240C}"/>
                  </a:ext>
                </a:extLst>
              </p:cNvPr>
              <p:cNvSpPr/>
              <p:nvPr/>
            </p:nvSpPr>
            <p:spPr>
              <a:xfrm>
                <a:off x="1460002" y="2002097"/>
                <a:ext cx="57588" cy="65744"/>
              </a:xfrm>
              <a:custGeom>
                <a:avLst/>
                <a:gdLst/>
                <a:ahLst/>
                <a:cxnLst/>
                <a:rect l="l" t="t" r="r" b="b"/>
                <a:pathLst>
                  <a:path w="1080" h="1233" extrusionOk="0">
                    <a:moveTo>
                      <a:pt x="1063" y="1233"/>
                    </a:moveTo>
                    <a:lnTo>
                      <a:pt x="0" y="18"/>
                    </a:lnTo>
                    <a:lnTo>
                      <a:pt x="17"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811;p26">
                <a:extLst>
                  <a:ext uri="{FF2B5EF4-FFF2-40B4-BE49-F238E27FC236}">
                    <a16:creationId xmlns:a16="http://schemas.microsoft.com/office/drawing/2014/main" id="{405B2B4F-E3D6-AA4A-3C23-82D3A15695CE}"/>
                  </a:ext>
                </a:extLst>
              </p:cNvPr>
              <p:cNvSpPr/>
              <p:nvPr/>
            </p:nvSpPr>
            <p:spPr>
              <a:xfrm>
                <a:off x="1509697" y="2034676"/>
                <a:ext cx="93794" cy="107333"/>
              </a:xfrm>
              <a:custGeom>
                <a:avLst/>
                <a:gdLst/>
                <a:ahLst/>
                <a:cxnLst/>
                <a:rect l="l" t="t" r="r" b="b"/>
                <a:pathLst>
                  <a:path w="1759" h="2013" extrusionOk="0">
                    <a:moveTo>
                      <a:pt x="1742" y="2012"/>
                    </a:moveTo>
                    <a:lnTo>
                      <a:pt x="1" y="11"/>
                    </a:lnTo>
                    <a:lnTo>
                      <a:pt x="18" y="0"/>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812;p26">
                <a:extLst>
                  <a:ext uri="{FF2B5EF4-FFF2-40B4-BE49-F238E27FC236}">
                    <a16:creationId xmlns:a16="http://schemas.microsoft.com/office/drawing/2014/main" id="{2BFF0F51-6360-3CC6-BF44-6D96B9881657}"/>
                  </a:ext>
                </a:extLst>
              </p:cNvPr>
              <p:cNvSpPr/>
              <p:nvPr/>
            </p:nvSpPr>
            <p:spPr>
              <a:xfrm>
                <a:off x="1536250" y="2029237"/>
                <a:ext cx="32900" cy="37431"/>
              </a:xfrm>
              <a:custGeom>
                <a:avLst/>
                <a:gdLst/>
                <a:ahLst/>
                <a:cxnLst/>
                <a:rect l="l" t="t" r="r" b="b"/>
                <a:pathLst>
                  <a:path w="617" h="702" extrusionOk="0">
                    <a:moveTo>
                      <a:pt x="594" y="701"/>
                    </a:moveTo>
                    <a:lnTo>
                      <a:pt x="0" y="17"/>
                    </a:lnTo>
                    <a:lnTo>
                      <a:pt x="17" y="0"/>
                    </a:lnTo>
                    <a:lnTo>
                      <a:pt x="616"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813;p26">
                <a:extLst>
                  <a:ext uri="{FF2B5EF4-FFF2-40B4-BE49-F238E27FC236}">
                    <a16:creationId xmlns:a16="http://schemas.microsoft.com/office/drawing/2014/main" id="{621ED481-C1E2-36C8-E195-E58B91BB8BF5}"/>
                  </a:ext>
                </a:extLst>
              </p:cNvPr>
              <p:cNvSpPr/>
              <p:nvPr/>
            </p:nvSpPr>
            <p:spPr>
              <a:xfrm>
                <a:off x="1560937" y="1992180"/>
                <a:ext cx="71505" cy="82006"/>
              </a:xfrm>
              <a:custGeom>
                <a:avLst/>
                <a:gdLst/>
                <a:ahLst/>
                <a:cxnLst/>
                <a:rect l="l" t="t" r="r" b="b"/>
                <a:pathLst>
                  <a:path w="1341" h="1538" extrusionOk="0">
                    <a:moveTo>
                      <a:pt x="1324" y="1538"/>
                    </a:moveTo>
                    <a:lnTo>
                      <a:pt x="1" y="17"/>
                    </a:lnTo>
                    <a:lnTo>
                      <a:pt x="18" y="0"/>
                    </a:lnTo>
                    <a:lnTo>
                      <a:pt x="1341"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814;p26">
                <a:extLst>
                  <a:ext uri="{FF2B5EF4-FFF2-40B4-BE49-F238E27FC236}">
                    <a16:creationId xmlns:a16="http://schemas.microsoft.com/office/drawing/2014/main" id="{CE2EC4CB-1EDF-8D3C-ADCA-A1E96918CA9A}"/>
                  </a:ext>
                </a:extLst>
              </p:cNvPr>
              <p:cNvSpPr/>
              <p:nvPr/>
            </p:nvSpPr>
            <p:spPr>
              <a:xfrm>
                <a:off x="1596235" y="2061762"/>
                <a:ext cx="68146" cy="77847"/>
              </a:xfrm>
              <a:custGeom>
                <a:avLst/>
                <a:gdLst/>
                <a:ahLst/>
                <a:cxnLst/>
                <a:rect l="l" t="t" r="r" b="b"/>
                <a:pathLst>
                  <a:path w="1278" h="1460" extrusionOk="0">
                    <a:moveTo>
                      <a:pt x="1255" y="1459"/>
                    </a:moveTo>
                    <a:lnTo>
                      <a:pt x="0" y="18"/>
                    </a:lnTo>
                    <a:lnTo>
                      <a:pt x="17" y="1"/>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815;p26">
                <a:extLst>
                  <a:ext uri="{FF2B5EF4-FFF2-40B4-BE49-F238E27FC236}">
                    <a16:creationId xmlns:a16="http://schemas.microsoft.com/office/drawing/2014/main" id="{F1B554B4-84AF-010E-B42C-2634E550745A}"/>
                  </a:ext>
                </a:extLst>
              </p:cNvPr>
              <p:cNvSpPr/>
              <p:nvPr/>
            </p:nvSpPr>
            <p:spPr>
              <a:xfrm>
                <a:off x="1629667" y="2047312"/>
                <a:ext cx="42285" cy="48255"/>
              </a:xfrm>
              <a:custGeom>
                <a:avLst/>
                <a:gdLst/>
                <a:ahLst/>
                <a:cxnLst/>
                <a:rect l="l" t="t" r="r" b="b"/>
                <a:pathLst>
                  <a:path w="793" h="905" extrusionOk="0">
                    <a:moveTo>
                      <a:pt x="775" y="905"/>
                    </a:moveTo>
                    <a:lnTo>
                      <a:pt x="1" y="18"/>
                    </a:lnTo>
                    <a:lnTo>
                      <a:pt x="18"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816;p26">
                <a:extLst>
                  <a:ext uri="{FF2B5EF4-FFF2-40B4-BE49-F238E27FC236}">
                    <a16:creationId xmlns:a16="http://schemas.microsoft.com/office/drawing/2014/main" id="{685DEE98-B5FE-553B-DED5-7A5849518272}"/>
                  </a:ext>
                </a:extLst>
              </p:cNvPr>
              <p:cNvSpPr/>
              <p:nvPr/>
            </p:nvSpPr>
            <p:spPr>
              <a:xfrm>
                <a:off x="1637505" y="1970478"/>
                <a:ext cx="63081" cy="72089"/>
              </a:xfrm>
              <a:custGeom>
                <a:avLst/>
                <a:gdLst/>
                <a:ahLst/>
                <a:cxnLst/>
                <a:rect l="l" t="t" r="r" b="b"/>
                <a:pathLst>
                  <a:path w="1183" h="1352" extrusionOk="0">
                    <a:moveTo>
                      <a:pt x="1165" y="1351"/>
                    </a:moveTo>
                    <a:lnTo>
                      <a:pt x="1"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817;p26">
                <a:extLst>
                  <a:ext uri="{FF2B5EF4-FFF2-40B4-BE49-F238E27FC236}">
                    <a16:creationId xmlns:a16="http://schemas.microsoft.com/office/drawing/2014/main" id="{54FC56D9-D814-258C-6255-72CDAF7E7462}"/>
                  </a:ext>
                </a:extLst>
              </p:cNvPr>
              <p:cNvSpPr/>
              <p:nvPr/>
            </p:nvSpPr>
            <p:spPr>
              <a:xfrm>
                <a:off x="1695357" y="2087729"/>
                <a:ext cx="67613" cy="77207"/>
              </a:xfrm>
              <a:custGeom>
                <a:avLst/>
                <a:gdLst/>
                <a:ahLst/>
                <a:cxnLst/>
                <a:rect l="l" t="t" r="r" b="b"/>
                <a:pathLst>
                  <a:path w="1268" h="1448" extrusionOk="0">
                    <a:moveTo>
                      <a:pt x="1250" y="1447"/>
                    </a:moveTo>
                    <a:lnTo>
                      <a:pt x="1" y="17"/>
                    </a:lnTo>
                    <a:lnTo>
                      <a:pt x="18" y="0"/>
                    </a:lnTo>
                    <a:lnTo>
                      <a:pt x="1267"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818;p26">
                <a:extLst>
                  <a:ext uri="{FF2B5EF4-FFF2-40B4-BE49-F238E27FC236}">
                    <a16:creationId xmlns:a16="http://schemas.microsoft.com/office/drawing/2014/main" id="{8C0631CF-8C51-1D03-22AC-2186944F2915}"/>
                  </a:ext>
                </a:extLst>
              </p:cNvPr>
              <p:cNvSpPr/>
              <p:nvPr/>
            </p:nvSpPr>
            <p:spPr>
              <a:xfrm>
                <a:off x="1695357" y="1992180"/>
                <a:ext cx="37752" cy="43136"/>
              </a:xfrm>
              <a:custGeom>
                <a:avLst/>
                <a:gdLst/>
                <a:ahLst/>
                <a:cxnLst/>
                <a:rect l="l" t="t" r="r" b="b"/>
                <a:pathLst>
                  <a:path w="708" h="809" extrusionOk="0">
                    <a:moveTo>
                      <a:pt x="691" y="808"/>
                    </a:moveTo>
                    <a:lnTo>
                      <a:pt x="1" y="17"/>
                    </a:lnTo>
                    <a:lnTo>
                      <a:pt x="18" y="0"/>
                    </a:lnTo>
                    <a:lnTo>
                      <a:pt x="708" y="79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819;p26">
                <a:extLst>
                  <a:ext uri="{FF2B5EF4-FFF2-40B4-BE49-F238E27FC236}">
                    <a16:creationId xmlns:a16="http://schemas.microsoft.com/office/drawing/2014/main" id="{D9A47CB1-66CC-867D-8929-470F908A476B}"/>
                  </a:ext>
                </a:extLst>
              </p:cNvPr>
              <p:cNvSpPr/>
              <p:nvPr/>
            </p:nvSpPr>
            <p:spPr>
              <a:xfrm>
                <a:off x="1732148" y="2078078"/>
                <a:ext cx="76624" cy="87765"/>
              </a:xfrm>
              <a:custGeom>
                <a:avLst/>
                <a:gdLst/>
                <a:ahLst/>
                <a:cxnLst/>
                <a:rect l="l" t="t" r="r" b="b"/>
                <a:pathLst>
                  <a:path w="1437" h="1646" extrusionOk="0">
                    <a:moveTo>
                      <a:pt x="1419" y="1645"/>
                    </a:moveTo>
                    <a:lnTo>
                      <a:pt x="1" y="17"/>
                    </a:lnTo>
                    <a:lnTo>
                      <a:pt x="18"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820;p26">
                <a:extLst>
                  <a:ext uri="{FF2B5EF4-FFF2-40B4-BE49-F238E27FC236}">
                    <a16:creationId xmlns:a16="http://schemas.microsoft.com/office/drawing/2014/main" id="{96FF8416-0C71-C333-D2E1-DA7CBEE026DA}"/>
                  </a:ext>
                </a:extLst>
              </p:cNvPr>
              <p:cNvSpPr/>
              <p:nvPr/>
            </p:nvSpPr>
            <p:spPr>
              <a:xfrm>
                <a:off x="1738760" y="1992180"/>
                <a:ext cx="64254" cy="73262"/>
              </a:xfrm>
              <a:custGeom>
                <a:avLst/>
                <a:gdLst/>
                <a:ahLst/>
                <a:cxnLst/>
                <a:rect l="l" t="t" r="r" b="b"/>
                <a:pathLst>
                  <a:path w="1205" h="1374" extrusionOk="0">
                    <a:moveTo>
                      <a:pt x="1182" y="1374"/>
                    </a:moveTo>
                    <a:lnTo>
                      <a:pt x="1" y="17"/>
                    </a:lnTo>
                    <a:lnTo>
                      <a:pt x="24" y="0"/>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1821;p26">
                <a:extLst>
                  <a:ext uri="{FF2B5EF4-FFF2-40B4-BE49-F238E27FC236}">
                    <a16:creationId xmlns:a16="http://schemas.microsoft.com/office/drawing/2014/main" id="{04AFC966-F42E-E69F-0B2A-1FB65F1D75FE}"/>
                  </a:ext>
                </a:extLst>
              </p:cNvPr>
              <p:cNvSpPr/>
              <p:nvPr/>
            </p:nvSpPr>
            <p:spPr>
              <a:xfrm>
                <a:off x="1774964" y="2073226"/>
                <a:ext cx="75718" cy="86538"/>
              </a:xfrm>
              <a:custGeom>
                <a:avLst/>
                <a:gdLst/>
                <a:ahLst/>
                <a:cxnLst/>
                <a:rect l="l" t="t" r="r" b="b"/>
                <a:pathLst>
                  <a:path w="1420" h="1623" extrusionOk="0">
                    <a:moveTo>
                      <a:pt x="1402" y="1623"/>
                    </a:moveTo>
                    <a:lnTo>
                      <a:pt x="0" y="18"/>
                    </a:lnTo>
                    <a:lnTo>
                      <a:pt x="17" y="1"/>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822;p26">
                <a:extLst>
                  <a:ext uri="{FF2B5EF4-FFF2-40B4-BE49-F238E27FC236}">
                    <a16:creationId xmlns:a16="http://schemas.microsoft.com/office/drawing/2014/main" id="{A10EFC70-4F19-9EEB-E0A1-FCCE4841C8F8}"/>
                  </a:ext>
                </a:extLst>
              </p:cNvPr>
              <p:cNvSpPr/>
              <p:nvPr/>
            </p:nvSpPr>
            <p:spPr>
              <a:xfrm>
                <a:off x="1514549" y="2279414"/>
                <a:ext cx="63347" cy="72035"/>
              </a:xfrm>
              <a:custGeom>
                <a:avLst/>
                <a:gdLst/>
                <a:ahLst/>
                <a:cxnLst/>
                <a:rect l="l" t="t" r="r" b="b"/>
                <a:pathLst>
                  <a:path w="1188" h="1351" extrusionOk="0">
                    <a:moveTo>
                      <a:pt x="1165" y="1351"/>
                    </a:moveTo>
                    <a:lnTo>
                      <a:pt x="0" y="17"/>
                    </a:lnTo>
                    <a:lnTo>
                      <a:pt x="23" y="0"/>
                    </a:lnTo>
                    <a:lnTo>
                      <a:pt x="1187"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823;p26">
                <a:extLst>
                  <a:ext uri="{FF2B5EF4-FFF2-40B4-BE49-F238E27FC236}">
                    <a16:creationId xmlns:a16="http://schemas.microsoft.com/office/drawing/2014/main" id="{DE71D024-87BB-D7D5-A0B2-F62992751BA8}"/>
                  </a:ext>
                </a:extLst>
              </p:cNvPr>
              <p:cNvSpPr/>
              <p:nvPr/>
            </p:nvSpPr>
            <p:spPr>
              <a:xfrm>
                <a:off x="1535663" y="2240224"/>
                <a:ext cx="73852" cy="84725"/>
              </a:xfrm>
              <a:custGeom>
                <a:avLst/>
                <a:gdLst/>
                <a:ahLst/>
                <a:cxnLst/>
                <a:rect l="l" t="t" r="r" b="b"/>
                <a:pathLst>
                  <a:path w="1385" h="1589" extrusionOk="0">
                    <a:moveTo>
                      <a:pt x="1362" y="1589"/>
                    </a:moveTo>
                    <a:lnTo>
                      <a:pt x="0" y="17"/>
                    </a:lnTo>
                    <a:lnTo>
                      <a:pt x="17" y="0"/>
                    </a:lnTo>
                    <a:lnTo>
                      <a:pt x="1385"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824;p26">
                <a:extLst>
                  <a:ext uri="{FF2B5EF4-FFF2-40B4-BE49-F238E27FC236}">
                    <a16:creationId xmlns:a16="http://schemas.microsoft.com/office/drawing/2014/main" id="{DC927130-4297-1D96-0122-D907F0A186AE}"/>
                  </a:ext>
                </a:extLst>
              </p:cNvPr>
              <p:cNvSpPr/>
              <p:nvPr/>
            </p:nvSpPr>
            <p:spPr>
              <a:xfrm>
                <a:off x="1599861" y="2270670"/>
                <a:ext cx="72092" cy="82326"/>
              </a:xfrm>
              <a:custGeom>
                <a:avLst/>
                <a:gdLst/>
                <a:ahLst/>
                <a:cxnLst/>
                <a:rect l="l" t="t" r="r" b="b"/>
                <a:pathLst>
                  <a:path w="1352" h="1544" extrusionOk="0">
                    <a:moveTo>
                      <a:pt x="1334" y="1543"/>
                    </a:moveTo>
                    <a:lnTo>
                      <a:pt x="0" y="17"/>
                    </a:lnTo>
                    <a:lnTo>
                      <a:pt x="23"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825;p26">
                <a:extLst>
                  <a:ext uri="{FF2B5EF4-FFF2-40B4-BE49-F238E27FC236}">
                    <a16:creationId xmlns:a16="http://schemas.microsoft.com/office/drawing/2014/main" id="{A14552E3-5683-1BF4-93E8-90BBFFCA4962}"/>
                  </a:ext>
                </a:extLst>
              </p:cNvPr>
              <p:cNvSpPr/>
              <p:nvPr/>
            </p:nvSpPr>
            <p:spPr>
              <a:xfrm>
                <a:off x="1619749" y="2247742"/>
                <a:ext cx="33167" cy="38017"/>
              </a:xfrm>
              <a:custGeom>
                <a:avLst/>
                <a:gdLst/>
                <a:ahLst/>
                <a:cxnLst/>
                <a:rect l="l" t="t" r="r" b="b"/>
                <a:pathLst>
                  <a:path w="622" h="713" extrusionOk="0">
                    <a:moveTo>
                      <a:pt x="605" y="713"/>
                    </a:moveTo>
                    <a:lnTo>
                      <a:pt x="0" y="17"/>
                    </a:lnTo>
                    <a:lnTo>
                      <a:pt x="23" y="1"/>
                    </a:lnTo>
                    <a:lnTo>
                      <a:pt x="622" y="6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826;p26">
                <a:extLst>
                  <a:ext uri="{FF2B5EF4-FFF2-40B4-BE49-F238E27FC236}">
                    <a16:creationId xmlns:a16="http://schemas.microsoft.com/office/drawing/2014/main" id="{492965B4-8CED-2286-CD73-A49FDFE553A7}"/>
                  </a:ext>
                </a:extLst>
              </p:cNvPr>
              <p:cNvSpPr/>
              <p:nvPr/>
            </p:nvSpPr>
            <p:spPr>
              <a:xfrm>
                <a:off x="1631160" y="2180506"/>
                <a:ext cx="99820" cy="114318"/>
              </a:xfrm>
              <a:custGeom>
                <a:avLst/>
                <a:gdLst/>
                <a:ahLst/>
                <a:cxnLst/>
                <a:rect l="l" t="t" r="r" b="b"/>
                <a:pathLst>
                  <a:path w="1872" h="2144" extrusionOk="0">
                    <a:moveTo>
                      <a:pt x="1855" y="2143"/>
                    </a:moveTo>
                    <a:lnTo>
                      <a:pt x="1" y="18"/>
                    </a:lnTo>
                    <a:lnTo>
                      <a:pt x="18" y="1"/>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827;p26">
                <a:extLst>
                  <a:ext uri="{FF2B5EF4-FFF2-40B4-BE49-F238E27FC236}">
                    <a16:creationId xmlns:a16="http://schemas.microsoft.com/office/drawing/2014/main" id="{E05F9BDA-21C5-0A77-3221-10504419A1F6}"/>
                  </a:ext>
                </a:extLst>
              </p:cNvPr>
              <p:cNvSpPr/>
              <p:nvPr/>
            </p:nvSpPr>
            <p:spPr>
              <a:xfrm>
                <a:off x="1707728" y="2237185"/>
                <a:ext cx="70279" cy="80247"/>
              </a:xfrm>
              <a:custGeom>
                <a:avLst/>
                <a:gdLst/>
                <a:ahLst/>
                <a:cxnLst/>
                <a:rect l="l" t="t" r="r" b="b"/>
                <a:pathLst>
                  <a:path w="1318" h="1505" extrusionOk="0">
                    <a:moveTo>
                      <a:pt x="1301" y="1504"/>
                    </a:moveTo>
                    <a:lnTo>
                      <a:pt x="1" y="18"/>
                    </a:lnTo>
                    <a:lnTo>
                      <a:pt x="23" y="1"/>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828;p26">
                <a:extLst>
                  <a:ext uri="{FF2B5EF4-FFF2-40B4-BE49-F238E27FC236}">
                    <a16:creationId xmlns:a16="http://schemas.microsoft.com/office/drawing/2014/main" id="{24DCAC3E-83B0-49A9-DBCD-08B328C64B03}"/>
                  </a:ext>
                </a:extLst>
              </p:cNvPr>
              <p:cNvSpPr/>
              <p:nvPr/>
            </p:nvSpPr>
            <p:spPr>
              <a:xfrm>
                <a:off x="1695677" y="2160937"/>
                <a:ext cx="64574" cy="73582"/>
              </a:xfrm>
              <a:custGeom>
                <a:avLst/>
                <a:gdLst/>
                <a:ahLst/>
                <a:cxnLst/>
                <a:rect l="l" t="t" r="r" b="b"/>
                <a:pathLst>
                  <a:path w="1211" h="1380" extrusionOk="0">
                    <a:moveTo>
                      <a:pt x="1188" y="1380"/>
                    </a:moveTo>
                    <a:lnTo>
                      <a:pt x="1" y="18"/>
                    </a:lnTo>
                    <a:lnTo>
                      <a:pt x="18" y="1"/>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829;p26">
                <a:extLst>
                  <a:ext uri="{FF2B5EF4-FFF2-40B4-BE49-F238E27FC236}">
                    <a16:creationId xmlns:a16="http://schemas.microsoft.com/office/drawing/2014/main" id="{050A3974-CD6C-A361-F848-7F025344C6C3}"/>
                  </a:ext>
                </a:extLst>
              </p:cNvPr>
              <p:cNvSpPr/>
              <p:nvPr/>
            </p:nvSpPr>
            <p:spPr>
              <a:xfrm>
                <a:off x="1742386" y="2247742"/>
                <a:ext cx="54336" cy="62118"/>
              </a:xfrm>
              <a:custGeom>
                <a:avLst/>
                <a:gdLst/>
                <a:ahLst/>
                <a:cxnLst/>
                <a:rect l="l" t="t" r="r" b="b"/>
                <a:pathLst>
                  <a:path w="1019" h="1165" extrusionOk="0">
                    <a:moveTo>
                      <a:pt x="1001" y="1165"/>
                    </a:moveTo>
                    <a:lnTo>
                      <a:pt x="1" y="17"/>
                    </a:lnTo>
                    <a:lnTo>
                      <a:pt x="18"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1830;p26">
                <a:extLst>
                  <a:ext uri="{FF2B5EF4-FFF2-40B4-BE49-F238E27FC236}">
                    <a16:creationId xmlns:a16="http://schemas.microsoft.com/office/drawing/2014/main" id="{23CF5D2F-58A3-431E-9CFA-BE61FF5FF3A8}"/>
                  </a:ext>
                </a:extLst>
              </p:cNvPr>
              <p:cNvSpPr/>
              <p:nvPr/>
            </p:nvSpPr>
            <p:spPr>
              <a:xfrm>
                <a:off x="1742386" y="2180506"/>
                <a:ext cx="57642" cy="65797"/>
              </a:xfrm>
              <a:custGeom>
                <a:avLst/>
                <a:gdLst/>
                <a:ahLst/>
                <a:cxnLst/>
                <a:rect l="l" t="t" r="r" b="b"/>
                <a:pathLst>
                  <a:path w="1081" h="1234" extrusionOk="0">
                    <a:moveTo>
                      <a:pt x="1063" y="1233"/>
                    </a:moveTo>
                    <a:lnTo>
                      <a:pt x="1" y="18"/>
                    </a:lnTo>
                    <a:lnTo>
                      <a:pt x="18"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1831;p26">
                <a:extLst>
                  <a:ext uri="{FF2B5EF4-FFF2-40B4-BE49-F238E27FC236}">
                    <a16:creationId xmlns:a16="http://schemas.microsoft.com/office/drawing/2014/main" id="{78869DD1-96A3-7279-44C8-45B83D7CD04A}"/>
                  </a:ext>
                </a:extLst>
              </p:cNvPr>
              <p:cNvSpPr/>
              <p:nvPr/>
            </p:nvSpPr>
            <p:spPr>
              <a:xfrm>
                <a:off x="1792133" y="2213084"/>
                <a:ext cx="94114" cy="107333"/>
              </a:xfrm>
              <a:custGeom>
                <a:avLst/>
                <a:gdLst/>
                <a:ahLst/>
                <a:cxnLst/>
                <a:rect l="l" t="t" r="r" b="b"/>
                <a:pathLst>
                  <a:path w="1765" h="2013" extrusionOk="0">
                    <a:moveTo>
                      <a:pt x="1741" y="2013"/>
                    </a:moveTo>
                    <a:lnTo>
                      <a:pt x="0" y="17"/>
                    </a:lnTo>
                    <a:lnTo>
                      <a:pt x="23" y="0"/>
                    </a:lnTo>
                    <a:lnTo>
                      <a:pt x="1764"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1832;p26">
                <a:extLst>
                  <a:ext uri="{FF2B5EF4-FFF2-40B4-BE49-F238E27FC236}">
                    <a16:creationId xmlns:a16="http://schemas.microsoft.com/office/drawing/2014/main" id="{7E99C2B7-2A52-3D04-1C41-78E24EEA4E30}"/>
                  </a:ext>
                </a:extLst>
              </p:cNvPr>
              <p:cNvSpPr/>
              <p:nvPr/>
            </p:nvSpPr>
            <p:spPr>
              <a:xfrm>
                <a:off x="1818633" y="2207646"/>
                <a:ext cx="32900" cy="37431"/>
              </a:xfrm>
              <a:custGeom>
                <a:avLst/>
                <a:gdLst/>
                <a:ahLst/>
                <a:cxnLst/>
                <a:rect l="l" t="t" r="r" b="b"/>
                <a:pathLst>
                  <a:path w="617" h="702" extrusionOk="0">
                    <a:moveTo>
                      <a:pt x="594" y="702"/>
                    </a:moveTo>
                    <a:lnTo>
                      <a:pt x="1" y="18"/>
                    </a:lnTo>
                    <a:lnTo>
                      <a:pt x="23" y="1"/>
                    </a:lnTo>
                    <a:lnTo>
                      <a:pt x="617"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1833;p26">
                <a:extLst>
                  <a:ext uri="{FF2B5EF4-FFF2-40B4-BE49-F238E27FC236}">
                    <a16:creationId xmlns:a16="http://schemas.microsoft.com/office/drawing/2014/main" id="{1F649BC0-F88E-CF44-6527-1ACF9F4311DA}"/>
                  </a:ext>
                </a:extLst>
              </p:cNvPr>
              <p:cNvSpPr/>
              <p:nvPr/>
            </p:nvSpPr>
            <p:spPr>
              <a:xfrm>
                <a:off x="1843374" y="2170908"/>
                <a:ext cx="71772" cy="81686"/>
              </a:xfrm>
              <a:custGeom>
                <a:avLst/>
                <a:gdLst/>
                <a:ahLst/>
                <a:cxnLst/>
                <a:rect l="l" t="t" r="r" b="b"/>
                <a:pathLst>
                  <a:path w="1346" h="1532" extrusionOk="0">
                    <a:moveTo>
                      <a:pt x="1323" y="1532"/>
                    </a:moveTo>
                    <a:lnTo>
                      <a:pt x="0" y="17"/>
                    </a:lnTo>
                    <a:lnTo>
                      <a:pt x="17" y="0"/>
                    </a:lnTo>
                    <a:lnTo>
                      <a:pt x="1346"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1834;p26">
                <a:extLst>
                  <a:ext uri="{FF2B5EF4-FFF2-40B4-BE49-F238E27FC236}">
                    <a16:creationId xmlns:a16="http://schemas.microsoft.com/office/drawing/2014/main" id="{5C92F32B-882B-012C-85B5-C650B7DDA1F2}"/>
                  </a:ext>
                </a:extLst>
              </p:cNvPr>
              <p:cNvSpPr/>
              <p:nvPr/>
            </p:nvSpPr>
            <p:spPr>
              <a:xfrm>
                <a:off x="1878619" y="2240224"/>
                <a:ext cx="68199" cy="77794"/>
              </a:xfrm>
              <a:custGeom>
                <a:avLst/>
                <a:gdLst/>
                <a:ahLst/>
                <a:cxnLst/>
                <a:rect l="l" t="t" r="r" b="b"/>
                <a:pathLst>
                  <a:path w="1279" h="1459" extrusionOk="0">
                    <a:moveTo>
                      <a:pt x="1261" y="1459"/>
                    </a:moveTo>
                    <a:lnTo>
                      <a:pt x="1" y="17"/>
                    </a:lnTo>
                    <a:lnTo>
                      <a:pt x="18"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1835;p26">
                <a:extLst>
                  <a:ext uri="{FF2B5EF4-FFF2-40B4-BE49-F238E27FC236}">
                    <a16:creationId xmlns:a16="http://schemas.microsoft.com/office/drawing/2014/main" id="{FC836AC7-63E6-B382-4DEE-9220D8AF3F12}"/>
                  </a:ext>
                </a:extLst>
              </p:cNvPr>
              <p:cNvSpPr/>
              <p:nvPr/>
            </p:nvSpPr>
            <p:spPr>
              <a:xfrm>
                <a:off x="1912104" y="2225721"/>
                <a:ext cx="42551" cy="48308"/>
              </a:xfrm>
              <a:custGeom>
                <a:avLst/>
                <a:gdLst/>
                <a:ahLst/>
                <a:cxnLst/>
                <a:rect l="l" t="t" r="r" b="b"/>
                <a:pathLst>
                  <a:path w="798" h="906" extrusionOk="0">
                    <a:moveTo>
                      <a:pt x="775" y="905"/>
                    </a:moveTo>
                    <a:lnTo>
                      <a:pt x="0" y="18"/>
                    </a:lnTo>
                    <a:lnTo>
                      <a:pt x="23" y="1"/>
                    </a:lnTo>
                    <a:lnTo>
                      <a:pt x="797" y="89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1836;p26">
                <a:extLst>
                  <a:ext uri="{FF2B5EF4-FFF2-40B4-BE49-F238E27FC236}">
                    <a16:creationId xmlns:a16="http://schemas.microsoft.com/office/drawing/2014/main" id="{6C975126-3C64-682E-51F7-888705CA30AE}"/>
                  </a:ext>
                </a:extLst>
              </p:cNvPr>
              <p:cNvSpPr/>
              <p:nvPr/>
            </p:nvSpPr>
            <p:spPr>
              <a:xfrm>
                <a:off x="1919942" y="2149207"/>
                <a:ext cx="63347" cy="71769"/>
              </a:xfrm>
              <a:custGeom>
                <a:avLst/>
                <a:gdLst/>
                <a:ahLst/>
                <a:cxnLst/>
                <a:rect l="l" t="t" r="r" b="b"/>
                <a:pathLst>
                  <a:path w="1188" h="1346" extrusionOk="0">
                    <a:moveTo>
                      <a:pt x="1165" y="1345"/>
                    </a:moveTo>
                    <a:lnTo>
                      <a:pt x="0" y="11"/>
                    </a:lnTo>
                    <a:lnTo>
                      <a:pt x="23" y="0"/>
                    </a:lnTo>
                    <a:lnTo>
                      <a:pt x="1187"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1837;p26">
                <a:extLst>
                  <a:ext uri="{FF2B5EF4-FFF2-40B4-BE49-F238E27FC236}">
                    <a16:creationId xmlns:a16="http://schemas.microsoft.com/office/drawing/2014/main" id="{E242B769-E598-049A-78AE-33E2FE97B095}"/>
                  </a:ext>
                </a:extLst>
              </p:cNvPr>
              <p:cNvSpPr/>
              <p:nvPr/>
            </p:nvSpPr>
            <p:spPr>
              <a:xfrm>
                <a:off x="1977794" y="2266138"/>
                <a:ext cx="67560" cy="77527"/>
              </a:xfrm>
              <a:custGeom>
                <a:avLst/>
                <a:gdLst/>
                <a:ahLst/>
                <a:cxnLst/>
                <a:rect l="l" t="t" r="r" b="b"/>
                <a:pathLst>
                  <a:path w="1267" h="1454" extrusionOk="0">
                    <a:moveTo>
                      <a:pt x="1250" y="1453"/>
                    </a:moveTo>
                    <a:lnTo>
                      <a:pt x="0" y="17"/>
                    </a:lnTo>
                    <a:lnTo>
                      <a:pt x="17" y="0"/>
                    </a:lnTo>
                    <a:lnTo>
                      <a:pt x="1267" y="143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1838;p26">
                <a:extLst>
                  <a:ext uri="{FF2B5EF4-FFF2-40B4-BE49-F238E27FC236}">
                    <a16:creationId xmlns:a16="http://schemas.microsoft.com/office/drawing/2014/main" id="{96421276-C99B-D134-A471-1CBCB5F47B22}"/>
                  </a:ext>
                </a:extLst>
              </p:cNvPr>
              <p:cNvSpPr/>
              <p:nvPr/>
            </p:nvSpPr>
            <p:spPr>
              <a:xfrm>
                <a:off x="1977794" y="2170908"/>
                <a:ext cx="38019" cy="43136"/>
              </a:xfrm>
              <a:custGeom>
                <a:avLst/>
                <a:gdLst/>
                <a:ahLst/>
                <a:cxnLst/>
                <a:rect l="l" t="t" r="r" b="b"/>
                <a:pathLst>
                  <a:path w="713" h="809" extrusionOk="0">
                    <a:moveTo>
                      <a:pt x="690" y="808"/>
                    </a:moveTo>
                    <a:lnTo>
                      <a:pt x="0" y="17"/>
                    </a:lnTo>
                    <a:lnTo>
                      <a:pt x="17" y="0"/>
                    </a:lnTo>
                    <a:lnTo>
                      <a:pt x="713" y="79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1839;p26">
                <a:extLst>
                  <a:ext uri="{FF2B5EF4-FFF2-40B4-BE49-F238E27FC236}">
                    <a16:creationId xmlns:a16="http://schemas.microsoft.com/office/drawing/2014/main" id="{9DF16E4F-247E-90DA-42A0-9032ED4E763F}"/>
                  </a:ext>
                </a:extLst>
              </p:cNvPr>
              <p:cNvSpPr/>
              <p:nvPr/>
            </p:nvSpPr>
            <p:spPr>
              <a:xfrm>
                <a:off x="2014585" y="2256487"/>
                <a:ext cx="76571" cy="87765"/>
              </a:xfrm>
              <a:custGeom>
                <a:avLst/>
                <a:gdLst/>
                <a:ahLst/>
                <a:cxnLst/>
                <a:rect l="l" t="t" r="r" b="b"/>
                <a:pathLst>
                  <a:path w="1436" h="1646"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1840;p26">
                <a:extLst>
                  <a:ext uri="{FF2B5EF4-FFF2-40B4-BE49-F238E27FC236}">
                    <a16:creationId xmlns:a16="http://schemas.microsoft.com/office/drawing/2014/main" id="{E2D56685-BB5B-AFB4-6981-8634B30D5CEC}"/>
                  </a:ext>
                </a:extLst>
              </p:cNvPr>
              <p:cNvSpPr/>
              <p:nvPr/>
            </p:nvSpPr>
            <p:spPr>
              <a:xfrm>
                <a:off x="2021516" y="2170908"/>
                <a:ext cx="63934" cy="72995"/>
              </a:xfrm>
              <a:custGeom>
                <a:avLst/>
                <a:gdLst/>
                <a:ahLst/>
                <a:cxnLst/>
                <a:rect l="l" t="t" r="r" b="b"/>
                <a:pathLst>
                  <a:path w="1199" h="1369" extrusionOk="0">
                    <a:moveTo>
                      <a:pt x="1181" y="1368"/>
                    </a:moveTo>
                    <a:lnTo>
                      <a:pt x="0" y="17"/>
                    </a:lnTo>
                    <a:lnTo>
                      <a:pt x="17" y="0"/>
                    </a:lnTo>
                    <a:lnTo>
                      <a:pt x="1198"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1841;p26">
                <a:extLst>
                  <a:ext uri="{FF2B5EF4-FFF2-40B4-BE49-F238E27FC236}">
                    <a16:creationId xmlns:a16="http://schemas.microsoft.com/office/drawing/2014/main" id="{DF55E15C-8F07-6A42-45C6-0F59866C4F48}"/>
                  </a:ext>
                </a:extLst>
              </p:cNvPr>
              <p:cNvSpPr/>
              <p:nvPr/>
            </p:nvSpPr>
            <p:spPr>
              <a:xfrm>
                <a:off x="2057348" y="2251635"/>
                <a:ext cx="75718" cy="86592"/>
              </a:xfrm>
              <a:custGeom>
                <a:avLst/>
                <a:gdLst/>
                <a:ahLst/>
                <a:cxnLst/>
                <a:rect l="l" t="t" r="r" b="b"/>
                <a:pathLst>
                  <a:path w="1420" h="1624" extrusionOk="0">
                    <a:moveTo>
                      <a:pt x="1403" y="1623"/>
                    </a:moveTo>
                    <a:lnTo>
                      <a:pt x="1" y="18"/>
                    </a:lnTo>
                    <a:lnTo>
                      <a:pt x="18" y="1"/>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1842;p26">
                <a:extLst>
                  <a:ext uri="{FF2B5EF4-FFF2-40B4-BE49-F238E27FC236}">
                    <a16:creationId xmlns:a16="http://schemas.microsoft.com/office/drawing/2014/main" id="{8D6106A1-EAA1-82CA-84A0-D395B8A60698}"/>
                  </a:ext>
                </a:extLst>
              </p:cNvPr>
              <p:cNvSpPr/>
              <p:nvPr/>
            </p:nvSpPr>
            <p:spPr>
              <a:xfrm>
                <a:off x="2110401" y="2248969"/>
                <a:ext cx="63027" cy="72089"/>
              </a:xfrm>
              <a:custGeom>
                <a:avLst/>
                <a:gdLst/>
                <a:ahLst/>
                <a:cxnLst/>
                <a:rect l="l" t="t" r="r" b="b"/>
                <a:pathLst>
                  <a:path w="1182" h="1352" extrusionOk="0">
                    <a:moveTo>
                      <a:pt x="1165" y="1351"/>
                    </a:moveTo>
                    <a:lnTo>
                      <a:pt x="1" y="17"/>
                    </a:lnTo>
                    <a:lnTo>
                      <a:pt x="18"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1843;p26">
                <a:extLst>
                  <a:ext uri="{FF2B5EF4-FFF2-40B4-BE49-F238E27FC236}">
                    <a16:creationId xmlns:a16="http://schemas.microsoft.com/office/drawing/2014/main" id="{C50C63A6-3441-5DD1-8B10-9EC9A7DD39F3}"/>
                  </a:ext>
                </a:extLst>
              </p:cNvPr>
              <p:cNvSpPr/>
              <p:nvPr/>
            </p:nvSpPr>
            <p:spPr>
              <a:xfrm>
                <a:off x="2131196" y="2209778"/>
                <a:ext cx="74225" cy="84725"/>
              </a:xfrm>
              <a:custGeom>
                <a:avLst/>
                <a:gdLst/>
                <a:ahLst/>
                <a:cxnLst/>
                <a:rect l="l" t="t" r="r" b="b"/>
                <a:pathLst>
                  <a:path w="1392" h="1589" extrusionOk="0">
                    <a:moveTo>
                      <a:pt x="1369" y="1589"/>
                    </a:moveTo>
                    <a:lnTo>
                      <a:pt x="1" y="17"/>
                    </a:lnTo>
                    <a:lnTo>
                      <a:pt x="23" y="0"/>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1844;p26">
                <a:extLst>
                  <a:ext uri="{FF2B5EF4-FFF2-40B4-BE49-F238E27FC236}">
                    <a16:creationId xmlns:a16="http://schemas.microsoft.com/office/drawing/2014/main" id="{7AB7C355-D6AE-0B8C-61EA-B954F149727B}"/>
                  </a:ext>
                </a:extLst>
              </p:cNvPr>
              <p:cNvSpPr/>
              <p:nvPr/>
            </p:nvSpPr>
            <p:spPr>
              <a:xfrm>
                <a:off x="2195713" y="2240224"/>
                <a:ext cx="72092" cy="82326"/>
              </a:xfrm>
              <a:custGeom>
                <a:avLst/>
                <a:gdLst/>
                <a:ahLst/>
                <a:cxnLst/>
                <a:rect l="l" t="t" r="r" b="b"/>
                <a:pathLst>
                  <a:path w="1352" h="1544" extrusionOk="0">
                    <a:moveTo>
                      <a:pt x="1334" y="1543"/>
                    </a:moveTo>
                    <a:lnTo>
                      <a:pt x="0" y="17"/>
                    </a:lnTo>
                    <a:lnTo>
                      <a:pt x="17"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1845;p26">
                <a:extLst>
                  <a:ext uri="{FF2B5EF4-FFF2-40B4-BE49-F238E27FC236}">
                    <a16:creationId xmlns:a16="http://schemas.microsoft.com/office/drawing/2014/main" id="{F38ABE08-8D5B-02D9-433C-D477D975D524}"/>
                  </a:ext>
                </a:extLst>
              </p:cNvPr>
              <p:cNvSpPr/>
              <p:nvPr/>
            </p:nvSpPr>
            <p:spPr>
              <a:xfrm>
                <a:off x="2215602" y="2217616"/>
                <a:ext cx="33220" cy="37697"/>
              </a:xfrm>
              <a:custGeom>
                <a:avLst/>
                <a:gdLst/>
                <a:ahLst/>
                <a:cxnLst/>
                <a:rect l="l" t="t" r="r" b="b"/>
                <a:pathLst>
                  <a:path w="623" h="707" extrusionOk="0">
                    <a:moveTo>
                      <a:pt x="605" y="707"/>
                    </a:moveTo>
                    <a:lnTo>
                      <a:pt x="0" y="12"/>
                    </a:lnTo>
                    <a:lnTo>
                      <a:pt x="17" y="0"/>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1846;p26">
                <a:extLst>
                  <a:ext uri="{FF2B5EF4-FFF2-40B4-BE49-F238E27FC236}">
                    <a16:creationId xmlns:a16="http://schemas.microsoft.com/office/drawing/2014/main" id="{E63B565E-1D6C-8BA0-B6BC-D978969C0D90}"/>
                  </a:ext>
                </a:extLst>
              </p:cNvPr>
              <p:cNvSpPr/>
              <p:nvPr/>
            </p:nvSpPr>
            <p:spPr>
              <a:xfrm>
                <a:off x="2227066" y="2150113"/>
                <a:ext cx="99820" cy="114265"/>
              </a:xfrm>
              <a:custGeom>
                <a:avLst/>
                <a:gdLst/>
                <a:ahLst/>
                <a:cxnLst/>
                <a:rect l="l" t="t" r="r" b="b"/>
                <a:pathLst>
                  <a:path w="1872" h="2143" extrusionOk="0">
                    <a:moveTo>
                      <a:pt x="1849" y="2142"/>
                    </a:moveTo>
                    <a:lnTo>
                      <a:pt x="0" y="17"/>
                    </a:lnTo>
                    <a:lnTo>
                      <a:pt x="17" y="0"/>
                    </a:lnTo>
                    <a:lnTo>
                      <a:pt x="1871" y="212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1847;p26">
                <a:extLst>
                  <a:ext uri="{FF2B5EF4-FFF2-40B4-BE49-F238E27FC236}">
                    <a16:creationId xmlns:a16="http://schemas.microsoft.com/office/drawing/2014/main" id="{1B627E9A-170F-A5FB-5004-090BA857C324}"/>
                  </a:ext>
                </a:extLst>
              </p:cNvPr>
              <p:cNvSpPr/>
              <p:nvPr/>
            </p:nvSpPr>
            <p:spPr>
              <a:xfrm>
                <a:off x="2303580" y="2206739"/>
                <a:ext cx="70279" cy="80247"/>
              </a:xfrm>
              <a:custGeom>
                <a:avLst/>
                <a:gdLst/>
                <a:ahLst/>
                <a:cxnLst/>
                <a:rect l="l" t="t" r="r" b="b"/>
                <a:pathLst>
                  <a:path w="1318" h="1505" extrusionOk="0">
                    <a:moveTo>
                      <a:pt x="1295" y="1504"/>
                    </a:moveTo>
                    <a:lnTo>
                      <a:pt x="1" y="18"/>
                    </a:lnTo>
                    <a:lnTo>
                      <a:pt x="23" y="1"/>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1848;p26">
                <a:extLst>
                  <a:ext uri="{FF2B5EF4-FFF2-40B4-BE49-F238E27FC236}">
                    <a16:creationId xmlns:a16="http://schemas.microsoft.com/office/drawing/2014/main" id="{9196379E-3577-06C2-77DA-1EF22AA3C49E}"/>
                  </a:ext>
                </a:extLst>
              </p:cNvPr>
              <p:cNvSpPr/>
              <p:nvPr/>
            </p:nvSpPr>
            <p:spPr>
              <a:xfrm>
                <a:off x="2291263" y="2130492"/>
                <a:ext cx="64520" cy="73902"/>
              </a:xfrm>
              <a:custGeom>
                <a:avLst/>
                <a:gdLst/>
                <a:ahLst/>
                <a:cxnLst/>
                <a:rect l="l" t="t" r="r" b="b"/>
                <a:pathLst>
                  <a:path w="1210" h="1386" extrusionOk="0">
                    <a:moveTo>
                      <a:pt x="1193" y="1386"/>
                    </a:moveTo>
                    <a:lnTo>
                      <a:pt x="0" y="18"/>
                    </a:lnTo>
                    <a:lnTo>
                      <a:pt x="23" y="1"/>
                    </a:lnTo>
                    <a:lnTo>
                      <a:pt x="1210"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1849;p26">
                <a:extLst>
                  <a:ext uri="{FF2B5EF4-FFF2-40B4-BE49-F238E27FC236}">
                    <a16:creationId xmlns:a16="http://schemas.microsoft.com/office/drawing/2014/main" id="{0D42E008-8C7F-3918-D601-CFBC3E747075}"/>
                  </a:ext>
                </a:extLst>
              </p:cNvPr>
              <p:cNvSpPr/>
              <p:nvPr/>
            </p:nvSpPr>
            <p:spPr>
              <a:xfrm>
                <a:off x="2338238" y="2217616"/>
                <a:ext cx="54336" cy="61851"/>
              </a:xfrm>
              <a:custGeom>
                <a:avLst/>
                <a:gdLst/>
                <a:ahLst/>
                <a:cxnLst/>
                <a:rect l="l" t="t" r="r" b="b"/>
                <a:pathLst>
                  <a:path w="1019" h="1160" extrusionOk="0">
                    <a:moveTo>
                      <a:pt x="1001" y="1159"/>
                    </a:moveTo>
                    <a:lnTo>
                      <a:pt x="1" y="12"/>
                    </a:lnTo>
                    <a:lnTo>
                      <a:pt x="18" y="0"/>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1850;p26">
                <a:extLst>
                  <a:ext uri="{FF2B5EF4-FFF2-40B4-BE49-F238E27FC236}">
                    <a16:creationId xmlns:a16="http://schemas.microsoft.com/office/drawing/2014/main" id="{B2D34BDC-A54A-6401-AB71-EED9921DCCD1}"/>
                  </a:ext>
                </a:extLst>
              </p:cNvPr>
              <p:cNvSpPr/>
              <p:nvPr/>
            </p:nvSpPr>
            <p:spPr>
              <a:xfrm>
                <a:off x="2338238" y="2150113"/>
                <a:ext cx="57642" cy="65744"/>
              </a:xfrm>
              <a:custGeom>
                <a:avLst/>
                <a:gdLst/>
                <a:ahLst/>
                <a:cxnLst/>
                <a:rect l="l" t="t" r="r" b="b"/>
                <a:pathLst>
                  <a:path w="1081" h="1233" extrusionOk="0">
                    <a:moveTo>
                      <a:pt x="1064" y="1232"/>
                    </a:moveTo>
                    <a:lnTo>
                      <a:pt x="1" y="17"/>
                    </a:lnTo>
                    <a:lnTo>
                      <a:pt x="18" y="0"/>
                    </a:lnTo>
                    <a:lnTo>
                      <a:pt x="1081" y="12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1851;p26">
                <a:extLst>
                  <a:ext uri="{FF2B5EF4-FFF2-40B4-BE49-F238E27FC236}">
                    <a16:creationId xmlns:a16="http://schemas.microsoft.com/office/drawing/2014/main" id="{ECE0C451-19AE-C256-C748-6165262F73B5}"/>
                  </a:ext>
                </a:extLst>
              </p:cNvPr>
              <p:cNvSpPr/>
              <p:nvPr/>
            </p:nvSpPr>
            <p:spPr>
              <a:xfrm>
                <a:off x="2387986" y="2182639"/>
                <a:ext cx="93794" cy="107333"/>
              </a:xfrm>
              <a:custGeom>
                <a:avLst/>
                <a:gdLst/>
                <a:ahLst/>
                <a:cxnLst/>
                <a:rect l="l" t="t" r="r" b="b"/>
                <a:pathLst>
                  <a:path w="1759" h="2013" extrusionOk="0">
                    <a:moveTo>
                      <a:pt x="1742" y="2013"/>
                    </a:moveTo>
                    <a:lnTo>
                      <a:pt x="1" y="18"/>
                    </a:lnTo>
                    <a:lnTo>
                      <a:pt x="18" y="1"/>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1852;p26">
                <a:extLst>
                  <a:ext uri="{FF2B5EF4-FFF2-40B4-BE49-F238E27FC236}">
                    <a16:creationId xmlns:a16="http://schemas.microsoft.com/office/drawing/2014/main" id="{424ABEF8-BDB2-DA15-7C05-9D52A81CD4D4}"/>
                  </a:ext>
                </a:extLst>
              </p:cNvPr>
              <p:cNvSpPr/>
              <p:nvPr/>
            </p:nvSpPr>
            <p:spPr>
              <a:xfrm>
                <a:off x="2414539" y="2177200"/>
                <a:ext cx="32900" cy="37431"/>
              </a:xfrm>
              <a:custGeom>
                <a:avLst/>
                <a:gdLst/>
                <a:ahLst/>
                <a:cxnLst/>
                <a:rect l="l" t="t" r="r" b="b"/>
                <a:pathLst>
                  <a:path w="617" h="702" extrusionOk="0">
                    <a:moveTo>
                      <a:pt x="594" y="702"/>
                    </a:moveTo>
                    <a:lnTo>
                      <a:pt x="0" y="18"/>
                    </a:lnTo>
                    <a:lnTo>
                      <a:pt x="17" y="1"/>
                    </a:lnTo>
                    <a:lnTo>
                      <a:pt x="616"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1853;p26">
                <a:extLst>
                  <a:ext uri="{FF2B5EF4-FFF2-40B4-BE49-F238E27FC236}">
                    <a16:creationId xmlns:a16="http://schemas.microsoft.com/office/drawing/2014/main" id="{A54719C3-DB38-0E72-8CE5-B08E8CDD0DA6}"/>
                  </a:ext>
                </a:extLst>
              </p:cNvPr>
              <p:cNvSpPr/>
              <p:nvPr/>
            </p:nvSpPr>
            <p:spPr>
              <a:xfrm>
                <a:off x="2439226" y="2140462"/>
                <a:ext cx="71505" cy="81740"/>
              </a:xfrm>
              <a:custGeom>
                <a:avLst/>
                <a:gdLst/>
                <a:ahLst/>
                <a:cxnLst/>
                <a:rect l="l" t="t" r="r" b="b"/>
                <a:pathLst>
                  <a:path w="1341" h="1533" extrusionOk="0">
                    <a:moveTo>
                      <a:pt x="1323" y="1532"/>
                    </a:moveTo>
                    <a:lnTo>
                      <a:pt x="1" y="17"/>
                    </a:lnTo>
                    <a:lnTo>
                      <a:pt x="17" y="0"/>
                    </a:lnTo>
                    <a:lnTo>
                      <a:pt x="1340"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1854;p26">
                <a:extLst>
                  <a:ext uri="{FF2B5EF4-FFF2-40B4-BE49-F238E27FC236}">
                    <a16:creationId xmlns:a16="http://schemas.microsoft.com/office/drawing/2014/main" id="{1D838AC9-03EB-C946-FC85-737A2460273F}"/>
                  </a:ext>
                </a:extLst>
              </p:cNvPr>
              <p:cNvSpPr/>
              <p:nvPr/>
            </p:nvSpPr>
            <p:spPr>
              <a:xfrm>
                <a:off x="2474471" y="2209778"/>
                <a:ext cx="68199" cy="78114"/>
              </a:xfrm>
              <a:custGeom>
                <a:avLst/>
                <a:gdLst/>
                <a:ahLst/>
                <a:cxnLst/>
                <a:rect l="l" t="t" r="r" b="b"/>
                <a:pathLst>
                  <a:path w="1279" h="1465" extrusionOk="0">
                    <a:moveTo>
                      <a:pt x="1256" y="1464"/>
                    </a:moveTo>
                    <a:lnTo>
                      <a:pt x="1" y="17"/>
                    </a:lnTo>
                    <a:lnTo>
                      <a:pt x="18" y="0"/>
                    </a:lnTo>
                    <a:lnTo>
                      <a:pt x="1278" y="144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1855;p26">
                <a:extLst>
                  <a:ext uri="{FF2B5EF4-FFF2-40B4-BE49-F238E27FC236}">
                    <a16:creationId xmlns:a16="http://schemas.microsoft.com/office/drawing/2014/main" id="{C2E296B8-1F0D-DAC3-35F8-51F892ACBA02}"/>
                  </a:ext>
                </a:extLst>
              </p:cNvPr>
              <p:cNvSpPr/>
              <p:nvPr/>
            </p:nvSpPr>
            <p:spPr>
              <a:xfrm>
                <a:off x="2507956" y="2195595"/>
                <a:ext cx="42231" cy="48308"/>
              </a:xfrm>
              <a:custGeom>
                <a:avLst/>
                <a:gdLst/>
                <a:ahLst/>
                <a:cxnLst/>
                <a:rect l="l" t="t" r="r" b="b"/>
                <a:pathLst>
                  <a:path w="792" h="906" extrusionOk="0">
                    <a:moveTo>
                      <a:pt x="775" y="905"/>
                    </a:moveTo>
                    <a:lnTo>
                      <a:pt x="0" y="18"/>
                    </a:lnTo>
                    <a:lnTo>
                      <a:pt x="17"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1856;p26">
                <a:extLst>
                  <a:ext uri="{FF2B5EF4-FFF2-40B4-BE49-F238E27FC236}">
                    <a16:creationId xmlns:a16="http://schemas.microsoft.com/office/drawing/2014/main" id="{BBAE6341-DB53-826C-698F-94336AEA11A8}"/>
                  </a:ext>
                </a:extLst>
              </p:cNvPr>
              <p:cNvSpPr/>
              <p:nvPr/>
            </p:nvSpPr>
            <p:spPr>
              <a:xfrm>
                <a:off x="2515794" y="2118761"/>
                <a:ext cx="31674" cy="35884"/>
              </a:xfrm>
              <a:custGeom>
                <a:avLst/>
                <a:gdLst/>
                <a:ahLst/>
                <a:cxnLst/>
                <a:rect l="l" t="t" r="r" b="b"/>
                <a:pathLst>
                  <a:path w="594" h="673" extrusionOk="0">
                    <a:moveTo>
                      <a:pt x="577" y="673"/>
                    </a:moveTo>
                    <a:lnTo>
                      <a:pt x="0" y="17"/>
                    </a:lnTo>
                    <a:lnTo>
                      <a:pt x="17" y="0"/>
                    </a:lnTo>
                    <a:lnTo>
                      <a:pt x="594" y="65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1857;p26">
                <a:extLst>
                  <a:ext uri="{FF2B5EF4-FFF2-40B4-BE49-F238E27FC236}">
                    <a16:creationId xmlns:a16="http://schemas.microsoft.com/office/drawing/2014/main" id="{F2CDF04B-1515-3312-9A8E-1EB2DE740076}"/>
                  </a:ext>
                </a:extLst>
              </p:cNvPr>
              <p:cNvSpPr/>
              <p:nvPr/>
            </p:nvSpPr>
            <p:spPr>
              <a:xfrm>
                <a:off x="1302068" y="2289012"/>
                <a:ext cx="31087" cy="35618"/>
              </a:xfrm>
              <a:custGeom>
                <a:avLst/>
                <a:gdLst/>
                <a:ahLst/>
                <a:cxnLst/>
                <a:rect l="l" t="t" r="r" b="b"/>
                <a:pathLst>
                  <a:path w="583" h="668" extrusionOk="0">
                    <a:moveTo>
                      <a:pt x="566" y="668"/>
                    </a:moveTo>
                    <a:lnTo>
                      <a:pt x="0" y="18"/>
                    </a:lnTo>
                    <a:lnTo>
                      <a:pt x="17" y="1"/>
                    </a:lnTo>
                    <a:lnTo>
                      <a:pt x="583" y="6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1858;p26">
                <a:extLst>
                  <a:ext uri="{FF2B5EF4-FFF2-40B4-BE49-F238E27FC236}">
                    <a16:creationId xmlns:a16="http://schemas.microsoft.com/office/drawing/2014/main" id="{2A487914-4D8C-99F2-33C3-9A157FAB24C9}"/>
                  </a:ext>
                </a:extLst>
              </p:cNvPr>
              <p:cNvSpPr/>
              <p:nvPr/>
            </p:nvSpPr>
            <p:spPr>
              <a:xfrm>
                <a:off x="1298442" y="2232386"/>
                <a:ext cx="42551" cy="48255"/>
              </a:xfrm>
              <a:custGeom>
                <a:avLst/>
                <a:gdLst/>
                <a:ahLst/>
                <a:cxnLst/>
                <a:rect l="l" t="t" r="r" b="b"/>
                <a:pathLst>
                  <a:path w="798" h="905" extrusionOk="0">
                    <a:moveTo>
                      <a:pt x="775" y="905"/>
                    </a:moveTo>
                    <a:lnTo>
                      <a:pt x="0" y="17"/>
                    </a:lnTo>
                    <a:lnTo>
                      <a:pt x="23" y="0"/>
                    </a:lnTo>
                    <a:lnTo>
                      <a:pt x="797"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1859;p26">
                <a:extLst>
                  <a:ext uri="{FF2B5EF4-FFF2-40B4-BE49-F238E27FC236}">
                    <a16:creationId xmlns:a16="http://schemas.microsoft.com/office/drawing/2014/main" id="{2C3E1D20-2043-9462-BC39-1959AADC0063}"/>
                  </a:ext>
                </a:extLst>
              </p:cNvPr>
              <p:cNvSpPr/>
              <p:nvPr/>
            </p:nvSpPr>
            <p:spPr>
              <a:xfrm>
                <a:off x="1306280" y="2155499"/>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1860;p26">
                <a:extLst>
                  <a:ext uri="{FF2B5EF4-FFF2-40B4-BE49-F238E27FC236}">
                    <a16:creationId xmlns:a16="http://schemas.microsoft.com/office/drawing/2014/main" id="{BD585040-B59A-986F-CCFF-92C499394C7A}"/>
                  </a:ext>
                </a:extLst>
              </p:cNvPr>
              <p:cNvSpPr/>
              <p:nvPr/>
            </p:nvSpPr>
            <p:spPr>
              <a:xfrm>
                <a:off x="1364133" y="2272749"/>
                <a:ext cx="67560" cy="77207"/>
              </a:xfrm>
              <a:custGeom>
                <a:avLst/>
                <a:gdLst/>
                <a:ahLst/>
                <a:cxnLst/>
                <a:rect l="l" t="t" r="r" b="b"/>
                <a:pathLst>
                  <a:path w="1267" h="1448" extrusionOk="0">
                    <a:moveTo>
                      <a:pt x="1250" y="1448"/>
                    </a:moveTo>
                    <a:lnTo>
                      <a:pt x="1" y="12"/>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1861;p26">
                <a:extLst>
                  <a:ext uri="{FF2B5EF4-FFF2-40B4-BE49-F238E27FC236}">
                    <a16:creationId xmlns:a16="http://schemas.microsoft.com/office/drawing/2014/main" id="{5DD36B6A-D206-91D9-092C-68D73F9CA655}"/>
                  </a:ext>
                </a:extLst>
              </p:cNvPr>
              <p:cNvSpPr/>
              <p:nvPr/>
            </p:nvSpPr>
            <p:spPr>
              <a:xfrm>
                <a:off x="1364133" y="2177200"/>
                <a:ext cx="38019" cy="43189"/>
              </a:xfrm>
              <a:custGeom>
                <a:avLst/>
                <a:gdLst/>
                <a:ahLst/>
                <a:cxnLst/>
                <a:rect l="l" t="t" r="r" b="b"/>
                <a:pathLst>
                  <a:path w="713" h="810" extrusionOk="0">
                    <a:moveTo>
                      <a:pt x="690" y="809"/>
                    </a:moveTo>
                    <a:lnTo>
                      <a:pt x="1" y="18"/>
                    </a:lnTo>
                    <a:lnTo>
                      <a:pt x="18" y="1"/>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1862;p26">
                <a:extLst>
                  <a:ext uri="{FF2B5EF4-FFF2-40B4-BE49-F238E27FC236}">
                    <a16:creationId xmlns:a16="http://schemas.microsoft.com/office/drawing/2014/main" id="{F5F1B698-338E-33CA-3E6A-2C55AD0AF5DA}"/>
                  </a:ext>
                </a:extLst>
              </p:cNvPr>
              <p:cNvSpPr/>
              <p:nvPr/>
            </p:nvSpPr>
            <p:spPr>
              <a:xfrm>
                <a:off x="1400924" y="2262832"/>
                <a:ext cx="76624" cy="87765"/>
              </a:xfrm>
              <a:custGeom>
                <a:avLst/>
                <a:gdLst/>
                <a:ahLst/>
                <a:cxnLst/>
                <a:rect l="l" t="t" r="r" b="b"/>
                <a:pathLst>
                  <a:path w="1437" h="1646"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1863;p26">
                <a:extLst>
                  <a:ext uri="{FF2B5EF4-FFF2-40B4-BE49-F238E27FC236}">
                    <a16:creationId xmlns:a16="http://schemas.microsoft.com/office/drawing/2014/main" id="{377C5F78-8BA5-1FB7-201D-7975E02CF7D6}"/>
                  </a:ext>
                </a:extLst>
              </p:cNvPr>
              <p:cNvSpPr/>
              <p:nvPr/>
            </p:nvSpPr>
            <p:spPr>
              <a:xfrm>
                <a:off x="1407855" y="2177200"/>
                <a:ext cx="63934" cy="72995"/>
              </a:xfrm>
              <a:custGeom>
                <a:avLst/>
                <a:gdLst/>
                <a:ahLst/>
                <a:cxnLst/>
                <a:rect l="l" t="t" r="r" b="b"/>
                <a:pathLst>
                  <a:path w="1199" h="1369" extrusionOk="0">
                    <a:moveTo>
                      <a:pt x="1182" y="1369"/>
                    </a:moveTo>
                    <a:lnTo>
                      <a:pt x="0" y="18"/>
                    </a:lnTo>
                    <a:lnTo>
                      <a:pt x="17" y="1"/>
                    </a:lnTo>
                    <a:lnTo>
                      <a:pt x="1199"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1864;p26">
                <a:extLst>
                  <a:ext uri="{FF2B5EF4-FFF2-40B4-BE49-F238E27FC236}">
                    <a16:creationId xmlns:a16="http://schemas.microsoft.com/office/drawing/2014/main" id="{99B4C190-EF63-E060-AFD9-85B56E01B3A8}"/>
                  </a:ext>
                </a:extLst>
              </p:cNvPr>
              <p:cNvSpPr/>
              <p:nvPr/>
            </p:nvSpPr>
            <p:spPr>
              <a:xfrm>
                <a:off x="1443740" y="2258300"/>
                <a:ext cx="75665" cy="86218"/>
              </a:xfrm>
              <a:custGeom>
                <a:avLst/>
                <a:gdLst/>
                <a:ahLst/>
                <a:cxnLst/>
                <a:rect l="l" t="t" r="r" b="b"/>
                <a:pathLst>
                  <a:path w="1419" h="1617" extrusionOk="0">
                    <a:moveTo>
                      <a:pt x="1402" y="1617"/>
                    </a:moveTo>
                    <a:lnTo>
                      <a:pt x="0" y="12"/>
                    </a:lnTo>
                    <a:lnTo>
                      <a:pt x="17"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1865;p26">
                <a:extLst>
                  <a:ext uri="{FF2B5EF4-FFF2-40B4-BE49-F238E27FC236}">
                    <a16:creationId xmlns:a16="http://schemas.microsoft.com/office/drawing/2014/main" id="{436AC609-382B-337E-86F1-8BC3F64E4314}"/>
                  </a:ext>
                </a:extLst>
              </p:cNvPr>
              <p:cNvSpPr/>
              <p:nvPr/>
            </p:nvSpPr>
            <p:spPr>
              <a:xfrm>
                <a:off x="2406061" y="2486136"/>
                <a:ext cx="63081" cy="72089"/>
              </a:xfrm>
              <a:custGeom>
                <a:avLst/>
                <a:gdLst/>
                <a:ahLst/>
                <a:cxnLst/>
                <a:rect l="l" t="t" r="r" b="b"/>
                <a:pathLst>
                  <a:path w="1183" h="1352" extrusionOk="0">
                    <a:moveTo>
                      <a:pt x="1165" y="1352"/>
                    </a:moveTo>
                    <a:lnTo>
                      <a:pt x="1"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1866;p26">
                <a:extLst>
                  <a:ext uri="{FF2B5EF4-FFF2-40B4-BE49-F238E27FC236}">
                    <a16:creationId xmlns:a16="http://schemas.microsoft.com/office/drawing/2014/main" id="{64E81E2B-1AFD-1A0D-3EA3-C571181AD795}"/>
                  </a:ext>
                </a:extLst>
              </p:cNvPr>
              <p:cNvSpPr/>
              <p:nvPr/>
            </p:nvSpPr>
            <p:spPr>
              <a:xfrm>
                <a:off x="2426856" y="2446946"/>
                <a:ext cx="74225" cy="84779"/>
              </a:xfrm>
              <a:custGeom>
                <a:avLst/>
                <a:gdLst/>
                <a:ahLst/>
                <a:cxnLst/>
                <a:rect l="l" t="t" r="r" b="b"/>
                <a:pathLst>
                  <a:path w="1392" h="1590" extrusionOk="0">
                    <a:moveTo>
                      <a:pt x="1369" y="1589"/>
                    </a:moveTo>
                    <a:lnTo>
                      <a:pt x="1"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1867;p26">
                <a:extLst>
                  <a:ext uri="{FF2B5EF4-FFF2-40B4-BE49-F238E27FC236}">
                    <a16:creationId xmlns:a16="http://schemas.microsoft.com/office/drawing/2014/main" id="{17329AB2-4D18-3C68-A516-29E54CF9522C}"/>
                  </a:ext>
                </a:extLst>
              </p:cNvPr>
              <p:cNvSpPr/>
              <p:nvPr/>
            </p:nvSpPr>
            <p:spPr>
              <a:xfrm>
                <a:off x="2491373" y="2477391"/>
                <a:ext cx="56735" cy="64571"/>
              </a:xfrm>
              <a:custGeom>
                <a:avLst/>
                <a:gdLst/>
                <a:ahLst/>
                <a:cxnLst/>
                <a:rect l="l" t="t" r="r" b="b"/>
                <a:pathLst>
                  <a:path w="1064" h="1211" extrusionOk="0">
                    <a:moveTo>
                      <a:pt x="1041" y="1210"/>
                    </a:moveTo>
                    <a:lnTo>
                      <a:pt x="0" y="18"/>
                    </a:lnTo>
                    <a:lnTo>
                      <a:pt x="17" y="1"/>
                    </a:lnTo>
                    <a:lnTo>
                      <a:pt x="1063" y="119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1868;p26">
                <a:extLst>
                  <a:ext uri="{FF2B5EF4-FFF2-40B4-BE49-F238E27FC236}">
                    <a16:creationId xmlns:a16="http://schemas.microsoft.com/office/drawing/2014/main" id="{C39D948B-BFE8-A451-C567-B93AFBC7D93A}"/>
                  </a:ext>
                </a:extLst>
              </p:cNvPr>
              <p:cNvSpPr/>
              <p:nvPr/>
            </p:nvSpPr>
            <p:spPr>
              <a:xfrm>
                <a:off x="2511262" y="2454517"/>
                <a:ext cx="33220" cy="38017"/>
              </a:xfrm>
              <a:custGeom>
                <a:avLst/>
                <a:gdLst/>
                <a:ahLst/>
                <a:cxnLst/>
                <a:rect l="l" t="t" r="r" b="b"/>
                <a:pathLst>
                  <a:path w="623" h="713" extrusionOk="0">
                    <a:moveTo>
                      <a:pt x="605" y="712"/>
                    </a:moveTo>
                    <a:lnTo>
                      <a:pt x="1" y="17"/>
                    </a:lnTo>
                    <a:lnTo>
                      <a:pt x="17" y="0"/>
                    </a:lnTo>
                    <a:lnTo>
                      <a:pt x="622" y="6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1869;p26">
                <a:extLst>
                  <a:ext uri="{FF2B5EF4-FFF2-40B4-BE49-F238E27FC236}">
                    <a16:creationId xmlns:a16="http://schemas.microsoft.com/office/drawing/2014/main" id="{E5D3CB5C-5092-B699-7FDD-602BEBD46B57}"/>
                  </a:ext>
                </a:extLst>
              </p:cNvPr>
              <p:cNvSpPr/>
              <p:nvPr/>
            </p:nvSpPr>
            <p:spPr>
              <a:xfrm>
                <a:off x="2522726" y="2387281"/>
                <a:ext cx="25062" cy="28366"/>
              </a:xfrm>
              <a:custGeom>
                <a:avLst/>
                <a:gdLst/>
                <a:ahLst/>
                <a:cxnLst/>
                <a:rect l="l" t="t" r="r" b="b"/>
                <a:pathLst>
                  <a:path w="470" h="532" extrusionOk="0">
                    <a:moveTo>
                      <a:pt x="447" y="532"/>
                    </a:moveTo>
                    <a:lnTo>
                      <a:pt x="0" y="18"/>
                    </a:lnTo>
                    <a:lnTo>
                      <a:pt x="17" y="1"/>
                    </a:lnTo>
                    <a:lnTo>
                      <a:pt x="469" y="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1870;p26">
                <a:extLst>
                  <a:ext uri="{FF2B5EF4-FFF2-40B4-BE49-F238E27FC236}">
                    <a16:creationId xmlns:a16="http://schemas.microsoft.com/office/drawing/2014/main" id="{BD9DE4A5-5B20-5851-4FDF-9B8E62183D97}"/>
                  </a:ext>
                </a:extLst>
              </p:cNvPr>
              <p:cNvSpPr/>
              <p:nvPr/>
            </p:nvSpPr>
            <p:spPr>
              <a:xfrm>
                <a:off x="1302335" y="2537696"/>
                <a:ext cx="51616" cy="58812"/>
              </a:xfrm>
              <a:custGeom>
                <a:avLst/>
                <a:gdLst/>
                <a:ahLst/>
                <a:cxnLst/>
                <a:rect l="l" t="t" r="r" b="b"/>
                <a:pathLst>
                  <a:path w="968" h="1103" extrusionOk="0">
                    <a:moveTo>
                      <a:pt x="951" y="1103"/>
                    </a:moveTo>
                    <a:lnTo>
                      <a:pt x="1" y="17"/>
                    </a:lnTo>
                    <a:lnTo>
                      <a:pt x="24" y="0"/>
                    </a:lnTo>
                    <a:lnTo>
                      <a:pt x="968" y="108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1871;p26">
                <a:extLst>
                  <a:ext uri="{FF2B5EF4-FFF2-40B4-BE49-F238E27FC236}">
                    <a16:creationId xmlns:a16="http://schemas.microsoft.com/office/drawing/2014/main" id="{1D6BA552-F51F-947F-1016-E878E2FEE979}"/>
                  </a:ext>
                </a:extLst>
              </p:cNvPr>
              <p:cNvSpPr/>
              <p:nvPr/>
            </p:nvSpPr>
            <p:spPr>
              <a:xfrm>
                <a:off x="1301748" y="2491574"/>
                <a:ext cx="33540" cy="37751"/>
              </a:xfrm>
              <a:custGeom>
                <a:avLst/>
                <a:gdLst/>
                <a:ahLst/>
                <a:cxnLst/>
                <a:rect l="l" t="t" r="r" b="b"/>
                <a:pathLst>
                  <a:path w="629" h="708" extrusionOk="0">
                    <a:moveTo>
                      <a:pt x="605" y="707"/>
                    </a:moveTo>
                    <a:lnTo>
                      <a:pt x="1" y="12"/>
                    </a:lnTo>
                    <a:lnTo>
                      <a:pt x="23" y="0"/>
                    </a:lnTo>
                    <a:lnTo>
                      <a:pt x="628"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1872;p26">
                <a:extLst>
                  <a:ext uri="{FF2B5EF4-FFF2-40B4-BE49-F238E27FC236}">
                    <a16:creationId xmlns:a16="http://schemas.microsoft.com/office/drawing/2014/main" id="{45119EAE-5CC6-3C8E-44A3-85AE7CB95908}"/>
                  </a:ext>
                </a:extLst>
              </p:cNvPr>
              <p:cNvSpPr/>
              <p:nvPr/>
            </p:nvSpPr>
            <p:spPr>
              <a:xfrm>
                <a:off x="1313212" y="2424071"/>
                <a:ext cx="99820" cy="114265"/>
              </a:xfrm>
              <a:custGeom>
                <a:avLst/>
                <a:gdLst/>
                <a:ahLst/>
                <a:cxnLst/>
                <a:rect l="l" t="t" r="r" b="b"/>
                <a:pathLst>
                  <a:path w="1872" h="2143" extrusionOk="0">
                    <a:moveTo>
                      <a:pt x="1854" y="2143"/>
                    </a:moveTo>
                    <a:lnTo>
                      <a:pt x="0" y="17"/>
                    </a:lnTo>
                    <a:lnTo>
                      <a:pt x="17" y="0"/>
                    </a:lnTo>
                    <a:lnTo>
                      <a:pt x="1871"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1873;p26">
                <a:extLst>
                  <a:ext uri="{FF2B5EF4-FFF2-40B4-BE49-F238E27FC236}">
                    <a16:creationId xmlns:a16="http://schemas.microsoft.com/office/drawing/2014/main" id="{218E6343-A608-0AE9-B718-B3DBDBB36181}"/>
                  </a:ext>
                </a:extLst>
              </p:cNvPr>
              <p:cNvSpPr/>
              <p:nvPr/>
            </p:nvSpPr>
            <p:spPr>
              <a:xfrm>
                <a:off x="1390046" y="2480697"/>
                <a:ext cx="70012" cy="80247"/>
              </a:xfrm>
              <a:custGeom>
                <a:avLst/>
                <a:gdLst/>
                <a:ahLst/>
                <a:cxnLst/>
                <a:rect l="l" t="t" r="r" b="b"/>
                <a:pathLst>
                  <a:path w="1313" h="1505" extrusionOk="0">
                    <a:moveTo>
                      <a:pt x="1295" y="1505"/>
                    </a:moveTo>
                    <a:lnTo>
                      <a:pt x="1" y="18"/>
                    </a:lnTo>
                    <a:lnTo>
                      <a:pt x="18" y="1"/>
                    </a:lnTo>
                    <a:lnTo>
                      <a:pt x="1312" y="14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1874;p26">
                <a:extLst>
                  <a:ext uri="{FF2B5EF4-FFF2-40B4-BE49-F238E27FC236}">
                    <a16:creationId xmlns:a16="http://schemas.microsoft.com/office/drawing/2014/main" id="{88074C24-8D71-C1AE-3723-89E338B25CBC}"/>
                  </a:ext>
                </a:extLst>
              </p:cNvPr>
              <p:cNvSpPr/>
              <p:nvPr/>
            </p:nvSpPr>
            <p:spPr>
              <a:xfrm>
                <a:off x="1377729" y="2404450"/>
                <a:ext cx="64520" cy="73902"/>
              </a:xfrm>
              <a:custGeom>
                <a:avLst/>
                <a:gdLst/>
                <a:ahLst/>
                <a:cxnLst/>
                <a:rect l="l" t="t" r="r" b="b"/>
                <a:pathLst>
                  <a:path w="1210" h="1386" extrusionOk="0">
                    <a:moveTo>
                      <a:pt x="1187" y="1386"/>
                    </a:moveTo>
                    <a:lnTo>
                      <a:pt x="0" y="18"/>
                    </a:lnTo>
                    <a:lnTo>
                      <a:pt x="17" y="1"/>
                    </a:lnTo>
                    <a:lnTo>
                      <a:pt x="1210"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1875;p26">
                <a:extLst>
                  <a:ext uri="{FF2B5EF4-FFF2-40B4-BE49-F238E27FC236}">
                    <a16:creationId xmlns:a16="http://schemas.microsoft.com/office/drawing/2014/main" id="{07C775C5-DC09-0483-E965-54E2666FDFA3}"/>
                  </a:ext>
                </a:extLst>
              </p:cNvPr>
              <p:cNvSpPr/>
              <p:nvPr/>
            </p:nvSpPr>
            <p:spPr>
              <a:xfrm>
                <a:off x="1424438" y="2491574"/>
                <a:ext cx="54282" cy="61851"/>
              </a:xfrm>
              <a:custGeom>
                <a:avLst/>
                <a:gdLst/>
                <a:ahLst/>
                <a:cxnLst/>
                <a:rect l="l" t="t" r="r" b="b"/>
                <a:pathLst>
                  <a:path w="1018" h="1160" extrusionOk="0">
                    <a:moveTo>
                      <a:pt x="1001" y="1159"/>
                    </a:moveTo>
                    <a:lnTo>
                      <a:pt x="0" y="12"/>
                    </a:lnTo>
                    <a:lnTo>
                      <a:pt x="23" y="0"/>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1876;p26">
                <a:extLst>
                  <a:ext uri="{FF2B5EF4-FFF2-40B4-BE49-F238E27FC236}">
                    <a16:creationId xmlns:a16="http://schemas.microsoft.com/office/drawing/2014/main" id="{4BE8247D-EB6D-CE7F-83B2-49C1A5F5A102}"/>
                  </a:ext>
                </a:extLst>
              </p:cNvPr>
              <p:cNvSpPr/>
              <p:nvPr/>
            </p:nvSpPr>
            <p:spPr>
              <a:xfrm>
                <a:off x="1424438" y="2424071"/>
                <a:ext cx="57588" cy="65744"/>
              </a:xfrm>
              <a:custGeom>
                <a:avLst/>
                <a:gdLst/>
                <a:ahLst/>
                <a:cxnLst/>
                <a:rect l="l" t="t" r="r" b="b"/>
                <a:pathLst>
                  <a:path w="1080" h="1233" extrusionOk="0">
                    <a:moveTo>
                      <a:pt x="1063" y="1233"/>
                    </a:moveTo>
                    <a:lnTo>
                      <a:pt x="0" y="17"/>
                    </a:lnTo>
                    <a:lnTo>
                      <a:pt x="23" y="0"/>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1877;p26">
                <a:extLst>
                  <a:ext uri="{FF2B5EF4-FFF2-40B4-BE49-F238E27FC236}">
                    <a16:creationId xmlns:a16="http://schemas.microsoft.com/office/drawing/2014/main" id="{30900FC9-1AF6-CD7B-B2BE-2E6BA6E2DE08}"/>
                  </a:ext>
                </a:extLst>
              </p:cNvPr>
              <p:cNvSpPr/>
              <p:nvPr/>
            </p:nvSpPr>
            <p:spPr>
              <a:xfrm>
                <a:off x="1474132" y="2456596"/>
                <a:ext cx="94114" cy="107386"/>
              </a:xfrm>
              <a:custGeom>
                <a:avLst/>
                <a:gdLst/>
                <a:ahLst/>
                <a:cxnLst/>
                <a:rect l="l" t="t" r="r" b="b"/>
                <a:pathLst>
                  <a:path w="1765" h="2014" extrusionOk="0">
                    <a:moveTo>
                      <a:pt x="1742" y="2013"/>
                    </a:moveTo>
                    <a:lnTo>
                      <a:pt x="1" y="18"/>
                    </a:lnTo>
                    <a:lnTo>
                      <a:pt x="24" y="1"/>
                    </a:lnTo>
                    <a:lnTo>
                      <a:pt x="1765"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1878;p26">
                <a:extLst>
                  <a:ext uri="{FF2B5EF4-FFF2-40B4-BE49-F238E27FC236}">
                    <a16:creationId xmlns:a16="http://schemas.microsoft.com/office/drawing/2014/main" id="{7FFA9CB0-5638-05DD-5319-939664CEC945}"/>
                  </a:ext>
                </a:extLst>
              </p:cNvPr>
              <p:cNvSpPr/>
              <p:nvPr/>
            </p:nvSpPr>
            <p:spPr>
              <a:xfrm>
                <a:off x="1500685" y="2451158"/>
                <a:ext cx="32900" cy="37431"/>
              </a:xfrm>
              <a:custGeom>
                <a:avLst/>
                <a:gdLst/>
                <a:ahLst/>
                <a:cxnLst/>
                <a:rect l="l" t="t" r="r" b="b"/>
                <a:pathLst>
                  <a:path w="617" h="702" extrusionOk="0">
                    <a:moveTo>
                      <a:pt x="600" y="702"/>
                    </a:moveTo>
                    <a:lnTo>
                      <a:pt x="0" y="18"/>
                    </a:lnTo>
                    <a:lnTo>
                      <a:pt x="23" y="1"/>
                    </a:lnTo>
                    <a:lnTo>
                      <a:pt x="616"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1879;p26">
                <a:extLst>
                  <a:ext uri="{FF2B5EF4-FFF2-40B4-BE49-F238E27FC236}">
                    <a16:creationId xmlns:a16="http://schemas.microsoft.com/office/drawing/2014/main" id="{82E6D96D-C8D1-310B-6FEF-0303C412E4C3}"/>
                  </a:ext>
                </a:extLst>
              </p:cNvPr>
              <p:cNvSpPr/>
              <p:nvPr/>
            </p:nvSpPr>
            <p:spPr>
              <a:xfrm>
                <a:off x="1525373" y="2414420"/>
                <a:ext cx="71825" cy="81740"/>
              </a:xfrm>
              <a:custGeom>
                <a:avLst/>
                <a:gdLst/>
                <a:ahLst/>
                <a:cxnLst/>
                <a:rect l="l" t="t" r="r" b="b"/>
                <a:pathLst>
                  <a:path w="1347" h="1533" extrusionOk="0">
                    <a:moveTo>
                      <a:pt x="1324" y="1532"/>
                    </a:moveTo>
                    <a:lnTo>
                      <a:pt x="1" y="17"/>
                    </a:lnTo>
                    <a:lnTo>
                      <a:pt x="18" y="0"/>
                    </a:lnTo>
                    <a:lnTo>
                      <a:pt x="1346"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1880;p26">
                <a:extLst>
                  <a:ext uri="{FF2B5EF4-FFF2-40B4-BE49-F238E27FC236}">
                    <a16:creationId xmlns:a16="http://schemas.microsoft.com/office/drawing/2014/main" id="{B1904D03-C566-55D9-9E05-04D3E5EC2BDA}"/>
                  </a:ext>
                </a:extLst>
              </p:cNvPr>
              <p:cNvSpPr/>
              <p:nvPr/>
            </p:nvSpPr>
            <p:spPr>
              <a:xfrm>
                <a:off x="1560671" y="2483736"/>
                <a:ext cx="68146" cy="78114"/>
              </a:xfrm>
              <a:custGeom>
                <a:avLst/>
                <a:gdLst/>
                <a:ahLst/>
                <a:cxnLst/>
                <a:rect l="l" t="t" r="r" b="b"/>
                <a:pathLst>
                  <a:path w="1278" h="1465" extrusionOk="0">
                    <a:moveTo>
                      <a:pt x="1261" y="1464"/>
                    </a:moveTo>
                    <a:lnTo>
                      <a:pt x="0" y="17"/>
                    </a:lnTo>
                    <a:lnTo>
                      <a:pt x="23" y="0"/>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1881;p26">
                <a:extLst>
                  <a:ext uri="{FF2B5EF4-FFF2-40B4-BE49-F238E27FC236}">
                    <a16:creationId xmlns:a16="http://schemas.microsoft.com/office/drawing/2014/main" id="{4415D35A-6710-CD70-B28D-115ED834524B}"/>
                  </a:ext>
                </a:extLst>
              </p:cNvPr>
              <p:cNvSpPr/>
              <p:nvPr/>
            </p:nvSpPr>
            <p:spPr>
              <a:xfrm>
                <a:off x="1594102" y="2469553"/>
                <a:ext cx="42551" cy="48308"/>
              </a:xfrm>
              <a:custGeom>
                <a:avLst/>
                <a:gdLst/>
                <a:ahLst/>
                <a:cxnLst/>
                <a:rect l="l" t="t" r="r" b="b"/>
                <a:pathLst>
                  <a:path w="798" h="906" extrusionOk="0">
                    <a:moveTo>
                      <a:pt x="775" y="905"/>
                    </a:moveTo>
                    <a:lnTo>
                      <a:pt x="1" y="18"/>
                    </a:lnTo>
                    <a:lnTo>
                      <a:pt x="23" y="1"/>
                    </a:lnTo>
                    <a:lnTo>
                      <a:pt x="798"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1882;p26">
                <a:extLst>
                  <a:ext uri="{FF2B5EF4-FFF2-40B4-BE49-F238E27FC236}">
                    <a16:creationId xmlns:a16="http://schemas.microsoft.com/office/drawing/2014/main" id="{86FAF5DD-A3DD-C8D0-4ECE-6F83E86323F6}"/>
                  </a:ext>
                </a:extLst>
              </p:cNvPr>
              <p:cNvSpPr/>
              <p:nvPr/>
            </p:nvSpPr>
            <p:spPr>
              <a:xfrm>
                <a:off x="1602260" y="2392719"/>
                <a:ext cx="63027" cy="72089"/>
              </a:xfrm>
              <a:custGeom>
                <a:avLst/>
                <a:gdLst/>
                <a:ahLst/>
                <a:cxnLst/>
                <a:rect l="l" t="t" r="r" b="b"/>
                <a:pathLst>
                  <a:path w="1182" h="1352" extrusionOk="0">
                    <a:moveTo>
                      <a:pt x="1159" y="1351"/>
                    </a:moveTo>
                    <a:lnTo>
                      <a:pt x="0" y="17"/>
                    </a:lnTo>
                    <a:lnTo>
                      <a:pt x="17"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1883;p26">
                <a:extLst>
                  <a:ext uri="{FF2B5EF4-FFF2-40B4-BE49-F238E27FC236}">
                    <a16:creationId xmlns:a16="http://schemas.microsoft.com/office/drawing/2014/main" id="{B7C4B4D2-536D-1F89-A2A0-56EF4AD1D9F2}"/>
                  </a:ext>
                </a:extLst>
              </p:cNvPr>
              <p:cNvSpPr/>
              <p:nvPr/>
            </p:nvSpPr>
            <p:spPr>
              <a:xfrm>
                <a:off x="1659793" y="2509650"/>
                <a:ext cx="67880" cy="77527"/>
              </a:xfrm>
              <a:custGeom>
                <a:avLst/>
                <a:gdLst/>
                <a:ahLst/>
                <a:cxnLst/>
                <a:rect l="l" t="t" r="r" b="b"/>
                <a:pathLst>
                  <a:path w="1273" h="1454" extrusionOk="0">
                    <a:moveTo>
                      <a:pt x="1250" y="1453"/>
                    </a:moveTo>
                    <a:lnTo>
                      <a:pt x="1" y="18"/>
                    </a:lnTo>
                    <a:lnTo>
                      <a:pt x="24" y="1"/>
                    </a:lnTo>
                    <a:lnTo>
                      <a:pt x="1273" y="143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1884;p26">
                <a:extLst>
                  <a:ext uri="{FF2B5EF4-FFF2-40B4-BE49-F238E27FC236}">
                    <a16:creationId xmlns:a16="http://schemas.microsoft.com/office/drawing/2014/main" id="{411DE6A0-3191-FD06-87E7-4EA252E0E3F7}"/>
                  </a:ext>
                </a:extLst>
              </p:cNvPr>
              <p:cNvSpPr/>
              <p:nvPr/>
            </p:nvSpPr>
            <p:spPr>
              <a:xfrm>
                <a:off x="1659793" y="2414420"/>
                <a:ext cx="38072" cy="43136"/>
              </a:xfrm>
              <a:custGeom>
                <a:avLst/>
                <a:gdLst/>
                <a:ahLst/>
                <a:cxnLst/>
                <a:rect l="l" t="t" r="r" b="b"/>
                <a:pathLst>
                  <a:path w="714" h="809" extrusionOk="0">
                    <a:moveTo>
                      <a:pt x="691" y="809"/>
                    </a:moveTo>
                    <a:lnTo>
                      <a:pt x="1" y="17"/>
                    </a:lnTo>
                    <a:lnTo>
                      <a:pt x="24" y="0"/>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1885;p26">
                <a:extLst>
                  <a:ext uri="{FF2B5EF4-FFF2-40B4-BE49-F238E27FC236}">
                    <a16:creationId xmlns:a16="http://schemas.microsoft.com/office/drawing/2014/main" id="{B9647E49-209C-D07B-16D7-7F57FF0B0D08}"/>
                  </a:ext>
                </a:extLst>
              </p:cNvPr>
              <p:cNvSpPr/>
              <p:nvPr/>
            </p:nvSpPr>
            <p:spPr>
              <a:xfrm>
                <a:off x="1696584" y="2499999"/>
                <a:ext cx="76891" cy="87765"/>
              </a:xfrm>
              <a:custGeom>
                <a:avLst/>
                <a:gdLst/>
                <a:ahLst/>
                <a:cxnLst/>
                <a:rect l="l" t="t" r="r" b="b"/>
                <a:pathLst>
                  <a:path w="1442" h="1646" extrusionOk="0">
                    <a:moveTo>
                      <a:pt x="1419" y="1646"/>
                    </a:moveTo>
                    <a:lnTo>
                      <a:pt x="1" y="18"/>
                    </a:lnTo>
                    <a:lnTo>
                      <a:pt x="23" y="1"/>
                    </a:lnTo>
                    <a:lnTo>
                      <a:pt x="1442" y="162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1886;p26">
                <a:extLst>
                  <a:ext uri="{FF2B5EF4-FFF2-40B4-BE49-F238E27FC236}">
                    <a16:creationId xmlns:a16="http://schemas.microsoft.com/office/drawing/2014/main" id="{78FD0644-7444-18CA-D5DE-9059E1989074}"/>
                  </a:ext>
                </a:extLst>
              </p:cNvPr>
              <p:cNvSpPr/>
              <p:nvPr/>
            </p:nvSpPr>
            <p:spPr>
              <a:xfrm>
                <a:off x="1703515" y="2414420"/>
                <a:ext cx="63934" cy="72995"/>
              </a:xfrm>
              <a:custGeom>
                <a:avLst/>
                <a:gdLst/>
                <a:ahLst/>
                <a:cxnLst/>
                <a:rect l="l" t="t" r="r" b="b"/>
                <a:pathLst>
                  <a:path w="1199" h="1369" extrusionOk="0">
                    <a:moveTo>
                      <a:pt x="1182" y="1368"/>
                    </a:moveTo>
                    <a:lnTo>
                      <a:pt x="1" y="17"/>
                    </a:lnTo>
                    <a:lnTo>
                      <a:pt x="18" y="0"/>
                    </a:lnTo>
                    <a:lnTo>
                      <a:pt x="1199"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1887;p26">
                <a:extLst>
                  <a:ext uri="{FF2B5EF4-FFF2-40B4-BE49-F238E27FC236}">
                    <a16:creationId xmlns:a16="http://schemas.microsoft.com/office/drawing/2014/main" id="{36EADB12-B106-7AA2-8261-B527BF64F117}"/>
                  </a:ext>
                </a:extLst>
              </p:cNvPr>
              <p:cNvSpPr/>
              <p:nvPr/>
            </p:nvSpPr>
            <p:spPr>
              <a:xfrm>
                <a:off x="1739400" y="2495200"/>
                <a:ext cx="75718" cy="86538"/>
              </a:xfrm>
              <a:custGeom>
                <a:avLst/>
                <a:gdLst/>
                <a:ahLst/>
                <a:cxnLst/>
                <a:rect l="l" t="t" r="r" b="b"/>
                <a:pathLst>
                  <a:path w="1420" h="1623" extrusionOk="0">
                    <a:moveTo>
                      <a:pt x="1402" y="1623"/>
                    </a:moveTo>
                    <a:lnTo>
                      <a:pt x="0" y="17"/>
                    </a:lnTo>
                    <a:lnTo>
                      <a:pt x="23"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1888;p26">
                <a:extLst>
                  <a:ext uri="{FF2B5EF4-FFF2-40B4-BE49-F238E27FC236}">
                    <a16:creationId xmlns:a16="http://schemas.microsoft.com/office/drawing/2014/main" id="{05DC77B1-A483-4F37-EDEC-12C637A1BBE2}"/>
                  </a:ext>
                </a:extLst>
              </p:cNvPr>
              <p:cNvSpPr/>
              <p:nvPr/>
            </p:nvSpPr>
            <p:spPr>
              <a:xfrm>
                <a:off x="1792453" y="2492481"/>
                <a:ext cx="63027" cy="72089"/>
              </a:xfrm>
              <a:custGeom>
                <a:avLst/>
                <a:gdLst/>
                <a:ahLst/>
                <a:cxnLst/>
                <a:rect l="l" t="t" r="r" b="b"/>
                <a:pathLst>
                  <a:path w="1182" h="1352" extrusionOk="0">
                    <a:moveTo>
                      <a:pt x="1165" y="1351"/>
                    </a:moveTo>
                    <a:lnTo>
                      <a:pt x="0" y="17"/>
                    </a:lnTo>
                    <a:lnTo>
                      <a:pt x="23" y="0"/>
                    </a:lnTo>
                    <a:lnTo>
                      <a:pt x="1181"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1889;p26">
                <a:extLst>
                  <a:ext uri="{FF2B5EF4-FFF2-40B4-BE49-F238E27FC236}">
                    <a16:creationId xmlns:a16="http://schemas.microsoft.com/office/drawing/2014/main" id="{AFE5B5CC-562B-C7A3-848F-151B333BBEFC}"/>
                  </a:ext>
                </a:extLst>
              </p:cNvPr>
              <p:cNvSpPr/>
              <p:nvPr/>
            </p:nvSpPr>
            <p:spPr>
              <a:xfrm>
                <a:off x="1813248" y="2453291"/>
                <a:ext cx="74172" cy="84725"/>
              </a:xfrm>
              <a:custGeom>
                <a:avLst/>
                <a:gdLst/>
                <a:ahLst/>
                <a:cxnLst/>
                <a:rect l="l" t="t" r="r" b="b"/>
                <a:pathLst>
                  <a:path w="1391" h="1589" extrusionOk="0">
                    <a:moveTo>
                      <a:pt x="1368" y="1589"/>
                    </a:moveTo>
                    <a:lnTo>
                      <a:pt x="0"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1890;p26">
                <a:extLst>
                  <a:ext uri="{FF2B5EF4-FFF2-40B4-BE49-F238E27FC236}">
                    <a16:creationId xmlns:a16="http://schemas.microsoft.com/office/drawing/2014/main" id="{996EDA7D-53DF-CDC0-0E88-51B2A24D4977}"/>
                  </a:ext>
                </a:extLst>
              </p:cNvPr>
              <p:cNvSpPr/>
              <p:nvPr/>
            </p:nvSpPr>
            <p:spPr>
              <a:xfrm>
                <a:off x="1877712" y="2483736"/>
                <a:ext cx="72092" cy="82646"/>
              </a:xfrm>
              <a:custGeom>
                <a:avLst/>
                <a:gdLst/>
                <a:ahLst/>
                <a:cxnLst/>
                <a:rect l="l" t="t" r="r" b="b"/>
                <a:pathLst>
                  <a:path w="1352" h="1550" extrusionOk="0">
                    <a:moveTo>
                      <a:pt x="1335" y="1549"/>
                    </a:moveTo>
                    <a:lnTo>
                      <a:pt x="1" y="17"/>
                    </a:lnTo>
                    <a:lnTo>
                      <a:pt x="18" y="0"/>
                    </a:lnTo>
                    <a:lnTo>
                      <a:pt x="1352" y="153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1891;p26">
                <a:extLst>
                  <a:ext uri="{FF2B5EF4-FFF2-40B4-BE49-F238E27FC236}">
                    <a16:creationId xmlns:a16="http://schemas.microsoft.com/office/drawing/2014/main" id="{D173876C-9F22-77D1-1CD0-4BA988EA9C29}"/>
                  </a:ext>
                </a:extLst>
              </p:cNvPr>
              <p:cNvSpPr/>
              <p:nvPr/>
            </p:nvSpPr>
            <p:spPr>
              <a:xfrm>
                <a:off x="1897600" y="2461129"/>
                <a:ext cx="33220" cy="37751"/>
              </a:xfrm>
              <a:custGeom>
                <a:avLst/>
                <a:gdLst/>
                <a:ahLst/>
                <a:cxnLst/>
                <a:rect l="l" t="t" r="r" b="b"/>
                <a:pathLst>
                  <a:path w="623" h="708" extrusionOk="0">
                    <a:moveTo>
                      <a:pt x="606" y="707"/>
                    </a:moveTo>
                    <a:lnTo>
                      <a:pt x="1" y="17"/>
                    </a:lnTo>
                    <a:lnTo>
                      <a:pt x="18" y="1"/>
                    </a:lnTo>
                    <a:lnTo>
                      <a:pt x="623"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1892;p26">
                <a:extLst>
                  <a:ext uri="{FF2B5EF4-FFF2-40B4-BE49-F238E27FC236}">
                    <a16:creationId xmlns:a16="http://schemas.microsoft.com/office/drawing/2014/main" id="{4D4DB1DB-0CA9-2012-72CF-25ED89B39C5E}"/>
                  </a:ext>
                </a:extLst>
              </p:cNvPr>
              <p:cNvSpPr/>
              <p:nvPr/>
            </p:nvSpPr>
            <p:spPr>
              <a:xfrm>
                <a:off x="1909064" y="2393626"/>
                <a:ext cx="99820" cy="114265"/>
              </a:xfrm>
              <a:custGeom>
                <a:avLst/>
                <a:gdLst/>
                <a:ahLst/>
                <a:cxnLst/>
                <a:rect l="l" t="t" r="r" b="b"/>
                <a:pathLst>
                  <a:path w="1872" h="2143" extrusionOk="0">
                    <a:moveTo>
                      <a:pt x="1849" y="2143"/>
                    </a:moveTo>
                    <a:lnTo>
                      <a:pt x="1" y="17"/>
                    </a:lnTo>
                    <a:lnTo>
                      <a:pt x="18" y="0"/>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1893;p26">
                <a:extLst>
                  <a:ext uri="{FF2B5EF4-FFF2-40B4-BE49-F238E27FC236}">
                    <a16:creationId xmlns:a16="http://schemas.microsoft.com/office/drawing/2014/main" id="{016C2680-2C71-3B49-DEAC-A3837B7239A3}"/>
                  </a:ext>
                </a:extLst>
              </p:cNvPr>
              <p:cNvSpPr/>
              <p:nvPr/>
            </p:nvSpPr>
            <p:spPr>
              <a:xfrm>
                <a:off x="1985632" y="2450305"/>
                <a:ext cx="70279" cy="80193"/>
              </a:xfrm>
              <a:custGeom>
                <a:avLst/>
                <a:gdLst/>
                <a:ahLst/>
                <a:cxnLst/>
                <a:rect l="l" t="t" r="r" b="b"/>
                <a:pathLst>
                  <a:path w="1318" h="1504" extrusionOk="0">
                    <a:moveTo>
                      <a:pt x="1300" y="1504"/>
                    </a:moveTo>
                    <a:lnTo>
                      <a:pt x="0" y="17"/>
                    </a:lnTo>
                    <a:lnTo>
                      <a:pt x="23" y="0"/>
                    </a:lnTo>
                    <a:lnTo>
                      <a:pt x="1317"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1894;p26">
                <a:extLst>
                  <a:ext uri="{FF2B5EF4-FFF2-40B4-BE49-F238E27FC236}">
                    <a16:creationId xmlns:a16="http://schemas.microsoft.com/office/drawing/2014/main" id="{A95882B1-AAE8-628E-D46E-5352D1EE0555}"/>
                  </a:ext>
                </a:extLst>
              </p:cNvPr>
              <p:cNvSpPr/>
              <p:nvPr/>
            </p:nvSpPr>
            <p:spPr>
              <a:xfrm>
                <a:off x="1973582" y="2374004"/>
                <a:ext cx="64254" cy="73902"/>
              </a:xfrm>
              <a:custGeom>
                <a:avLst/>
                <a:gdLst/>
                <a:ahLst/>
                <a:cxnLst/>
                <a:rect l="l" t="t" r="r" b="b"/>
                <a:pathLst>
                  <a:path w="1205" h="1386" extrusionOk="0">
                    <a:moveTo>
                      <a:pt x="1187" y="1386"/>
                    </a:moveTo>
                    <a:lnTo>
                      <a:pt x="0" y="18"/>
                    </a:lnTo>
                    <a:lnTo>
                      <a:pt x="17" y="1"/>
                    </a:lnTo>
                    <a:lnTo>
                      <a:pt x="1204"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1895;p26">
                <a:extLst>
                  <a:ext uri="{FF2B5EF4-FFF2-40B4-BE49-F238E27FC236}">
                    <a16:creationId xmlns:a16="http://schemas.microsoft.com/office/drawing/2014/main" id="{18DD1CEE-3BD6-86A0-790F-9142A5BC5CD5}"/>
                  </a:ext>
                </a:extLst>
              </p:cNvPr>
              <p:cNvSpPr/>
              <p:nvPr/>
            </p:nvSpPr>
            <p:spPr>
              <a:xfrm>
                <a:off x="2020290" y="2461129"/>
                <a:ext cx="54282" cy="61851"/>
              </a:xfrm>
              <a:custGeom>
                <a:avLst/>
                <a:gdLst/>
                <a:ahLst/>
                <a:cxnLst/>
                <a:rect l="l" t="t" r="r" b="b"/>
                <a:pathLst>
                  <a:path w="1018" h="1160" extrusionOk="0">
                    <a:moveTo>
                      <a:pt x="1001" y="1159"/>
                    </a:moveTo>
                    <a:lnTo>
                      <a:pt x="0" y="17"/>
                    </a:lnTo>
                    <a:lnTo>
                      <a:pt x="17" y="1"/>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1896;p26">
                <a:extLst>
                  <a:ext uri="{FF2B5EF4-FFF2-40B4-BE49-F238E27FC236}">
                    <a16:creationId xmlns:a16="http://schemas.microsoft.com/office/drawing/2014/main" id="{0971B593-7D46-FD50-DF70-68A5EF07177D}"/>
                  </a:ext>
                </a:extLst>
              </p:cNvPr>
              <p:cNvSpPr/>
              <p:nvPr/>
            </p:nvSpPr>
            <p:spPr>
              <a:xfrm>
                <a:off x="2020290" y="2393626"/>
                <a:ext cx="57642" cy="65744"/>
              </a:xfrm>
              <a:custGeom>
                <a:avLst/>
                <a:gdLst/>
                <a:ahLst/>
                <a:cxnLst/>
                <a:rect l="l" t="t" r="r" b="b"/>
                <a:pathLst>
                  <a:path w="1081" h="1233" extrusionOk="0">
                    <a:moveTo>
                      <a:pt x="1063" y="1233"/>
                    </a:moveTo>
                    <a:lnTo>
                      <a:pt x="0" y="17"/>
                    </a:lnTo>
                    <a:lnTo>
                      <a:pt x="17" y="0"/>
                    </a:lnTo>
                    <a:lnTo>
                      <a:pt x="1080" y="12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1897;p26">
                <a:extLst>
                  <a:ext uri="{FF2B5EF4-FFF2-40B4-BE49-F238E27FC236}">
                    <a16:creationId xmlns:a16="http://schemas.microsoft.com/office/drawing/2014/main" id="{30AD29D9-8894-898D-A5E2-A93E7D060C03}"/>
                  </a:ext>
                </a:extLst>
              </p:cNvPr>
              <p:cNvSpPr/>
              <p:nvPr/>
            </p:nvSpPr>
            <p:spPr>
              <a:xfrm>
                <a:off x="2070038" y="2426151"/>
                <a:ext cx="94061" cy="107386"/>
              </a:xfrm>
              <a:custGeom>
                <a:avLst/>
                <a:gdLst/>
                <a:ahLst/>
                <a:cxnLst/>
                <a:rect l="l" t="t" r="r" b="b"/>
                <a:pathLst>
                  <a:path w="1764" h="2014" extrusionOk="0">
                    <a:moveTo>
                      <a:pt x="1741" y="2013"/>
                    </a:moveTo>
                    <a:lnTo>
                      <a:pt x="0" y="18"/>
                    </a:lnTo>
                    <a:lnTo>
                      <a:pt x="17" y="1"/>
                    </a:lnTo>
                    <a:lnTo>
                      <a:pt x="1764"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1898;p26">
                <a:extLst>
                  <a:ext uri="{FF2B5EF4-FFF2-40B4-BE49-F238E27FC236}">
                    <a16:creationId xmlns:a16="http://schemas.microsoft.com/office/drawing/2014/main" id="{4EF145C0-370F-4C4F-69EC-5C54B98CDB87}"/>
                  </a:ext>
                </a:extLst>
              </p:cNvPr>
              <p:cNvSpPr/>
              <p:nvPr/>
            </p:nvSpPr>
            <p:spPr>
              <a:xfrm>
                <a:off x="2096538" y="2420765"/>
                <a:ext cx="32900" cy="37431"/>
              </a:xfrm>
              <a:custGeom>
                <a:avLst/>
                <a:gdLst/>
                <a:ahLst/>
                <a:cxnLst/>
                <a:rect l="l" t="t" r="r" b="b"/>
                <a:pathLst>
                  <a:path w="617" h="702" extrusionOk="0">
                    <a:moveTo>
                      <a:pt x="594" y="701"/>
                    </a:moveTo>
                    <a:lnTo>
                      <a:pt x="1" y="17"/>
                    </a:lnTo>
                    <a:lnTo>
                      <a:pt x="17" y="0"/>
                    </a:lnTo>
                    <a:lnTo>
                      <a:pt x="617"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1899;p26">
                <a:extLst>
                  <a:ext uri="{FF2B5EF4-FFF2-40B4-BE49-F238E27FC236}">
                    <a16:creationId xmlns:a16="http://schemas.microsoft.com/office/drawing/2014/main" id="{85903324-AF8B-A809-2C2C-9C7ACCCD8810}"/>
                  </a:ext>
                </a:extLst>
              </p:cNvPr>
              <p:cNvSpPr/>
              <p:nvPr/>
            </p:nvSpPr>
            <p:spPr>
              <a:xfrm>
                <a:off x="2121278" y="2383975"/>
                <a:ext cx="71452" cy="81740"/>
              </a:xfrm>
              <a:custGeom>
                <a:avLst/>
                <a:gdLst/>
                <a:ahLst/>
                <a:cxnLst/>
                <a:rect l="l" t="t" r="r" b="b"/>
                <a:pathLst>
                  <a:path w="1340" h="1533" extrusionOk="0">
                    <a:moveTo>
                      <a:pt x="1323" y="1532"/>
                    </a:moveTo>
                    <a:lnTo>
                      <a:pt x="0" y="17"/>
                    </a:lnTo>
                    <a:lnTo>
                      <a:pt x="17" y="0"/>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1900;p26">
                <a:extLst>
                  <a:ext uri="{FF2B5EF4-FFF2-40B4-BE49-F238E27FC236}">
                    <a16:creationId xmlns:a16="http://schemas.microsoft.com/office/drawing/2014/main" id="{EE07F789-C421-C8B4-8FDC-0F2B96747326}"/>
                  </a:ext>
                </a:extLst>
              </p:cNvPr>
              <p:cNvSpPr/>
              <p:nvPr/>
            </p:nvSpPr>
            <p:spPr>
              <a:xfrm>
                <a:off x="2156523" y="2453291"/>
                <a:ext cx="68146" cy="78114"/>
              </a:xfrm>
              <a:custGeom>
                <a:avLst/>
                <a:gdLst/>
                <a:ahLst/>
                <a:cxnLst/>
                <a:rect l="l" t="t" r="r" b="b"/>
                <a:pathLst>
                  <a:path w="1278" h="1465" extrusionOk="0">
                    <a:moveTo>
                      <a:pt x="1261" y="1465"/>
                    </a:moveTo>
                    <a:lnTo>
                      <a:pt x="0" y="18"/>
                    </a:lnTo>
                    <a:lnTo>
                      <a:pt x="17"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1901;p26">
                <a:extLst>
                  <a:ext uri="{FF2B5EF4-FFF2-40B4-BE49-F238E27FC236}">
                    <a16:creationId xmlns:a16="http://schemas.microsoft.com/office/drawing/2014/main" id="{0526C462-163C-5F4F-9BD4-DEE16923DD70}"/>
                  </a:ext>
                </a:extLst>
              </p:cNvPr>
              <p:cNvSpPr/>
              <p:nvPr/>
            </p:nvSpPr>
            <p:spPr>
              <a:xfrm>
                <a:off x="2189955" y="2439108"/>
                <a:ext cx="42551" cy="48308"/>
              </a:xfrm>
              <a:custGeom>
                <a:avLst/>
                <a:gdLst/>
                <a:ahLst/>
                <a:cxnLst/>
                <a:rect l="l" t="t" r="r" b="b"/>
                <a:pathLst>
                  <a:path w="798" h="906" extrusionOk="0">
                    <a:moveTo>
                      <a:pt x="775" y="905"/>
                    </a:moveTo>
                    <a:lnTo>
                      <a:pt x="1" y="18"/>
                    </a:lnTo>
                    <a:lnTo>
                      <a:pt x="23" y="1"/>
                    </a:lnTo>
                    <a:lnTo>
                      <a:pt x="798"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1902;p26">
                <a:extLst>
                  <a:ext uri="{FF2B5EF4-FFF2-40B4-BE49-F238E27FC236}">
                    <a16:creationId xmlns:a16="http://schemas.microsoft.com/office/drawing/2014/main" id="{D491FB09-C97E-D29C-E087-86A3F41C4C03}"/>
                  </a:ext>
                </a:extLst>
              </p:cNvPr>
              <p:cNvSpPr/>
              <p:nvPr/>
            </p:nvSpPr>
            <p:spPr>
              <a:xfrm>
                <a:off x="2197793" y="2362273"/>
                <a:ext cx="63081" cy="72089"/>
              </a:xfrm>
              <a:custGeom>
                <a:avLst/>
                <a:gdLst/>
                <a:ahLst/>
                <a:cxnLst/>
                <a:rect l="l" t="t" r="r" b="b"/>
                <a:pathLst>
                  <a:path w="1183" h="1352" extrusionOk="0">
                    <a:moveTo>
                      <a:pt x="1165" y="1351"/>
                    </a:moveTo>
                    <a:lnTo>
                      <a:pt x="1"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1903;p26">
                <a:extLst>
                  <a:ext uri="{FF2B5EF4-FFF2-40B4-BE49-F238E27FC236}">
                    <a16:creationId xmlns:a16="http://schemas.microsoft.com/office/drawing/2014/main" id="{FB8D7D4A-6880-93A3-C1E1-1448BCBB35B6}"/>
                  </a:ext>
                </a:extLst>
              </p:cNvPr>
              <p:cNvSpPr/>
              <p:nvPr/>
            </p:nvSpPr>
            <p:spPr>
              <a:xfrm>
                <a:off x="2255698" y="2479524"/>
                <a:ext cx="67560" cy="77207"/>
              </a:xfrm>
              <a:custGeom>
                <a:avLst/>
                <a:gdLst/>
                <a:ahLst/>
                <a:cxnLst/>
                <a:rect l="l" t="t" r="r" b="b"/>
                <a:pathLst>
                  <a:path w="1267" h="1448" extrusionOk="0">
                    <a:moveTo>
                      <a:pt x="1249" y="1447"/>
                    </a:moveTo>
                    <a:lnTo>
                      <a:pt x="0" y="17"/>
                    </a:lnTo>
                    <a:lnTo>
                      <a:pt x="17" y="0"/>
                    </a:lnTo>
                    <a:lnTo>
                      <a:pt x="1266"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1904;p26">
                <a:extLst>
                  <a:ext uri="{FF2B5EF4-FFF2-40B4-BE49-F238E27FC236}">
                    <a16:creationId xmlns:a16="http://schemas.microsoft.com/office/drawing/2014/main" id="{0C08B8A7-E5C0-0A05-4D12-178754D57576}"/>
                  </a:ext>
                </a:extLst>
              </p:cNvPr>
              <p:cNvSpPr/>
              <p:nvPr/>
            </p:nvSpPr>
            <p:spPr>
              <a:xfrm>
                <a:off x="2255698" y="2383975"/>
                <a:ext cx="37699" cy="43136"/>
              </a:xfrm>
              <a:custGeom>
                <a:avLst/>
                <a:gdLst/>
                <a:ahLst/>
                <a:cxnLst/>
                <a:rect l="l" t="t" r="r" b="b"/>
                <a:pathLst>
                  <a:path w="707" h="809" extrusionOk="0">
                    <a:moveTo>
                      <a:pt x="690" y="809"/>
                    </a:moveTo>
                    <a:lnTo>
                      <a:pt x="0" y="17"/>
                    </a:lnTo>
                    <a:lnTo>
                      <a:pt x="17" y="0"/>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1905;p26">
                <a:extLst>
                  <a:ext uri="{FF2B5EF4-FFF2-40B4-BE49-F238E27FC236}">
                    <a16:creationId xmlns:a16="http://schemas.microsoft.com/office/drawing/2014/main" id="{133A7C68-6DFF-E453-BD03-B0FAC97139D4}"/>
                  </a:ext>
                </a:extLst>
              </p:cNvPr>
              <p:cNvSpPr/>
              <p:nvPr/>
            </p:nvSpPr>
            <p:spPr>
              <a:xfrm>
                <a:off x="2292436" y="2469873"/>
                <a:ext cx="76624" cy="87445"/>
              </a:xfrm>
              <a:custGeom>
                <a:avLst/>
                <a:gdLst/>
                <a:ahLst/>
                <a:cxnLst/>
                <a:rect l="l" t="t" r="r" b="b"/>
                <a:pathLst>
                  <a:path w="1437" h="1640" extrusionOk="0">
                    <a:moveTo>
                      <a:pt x="1420" y="1640"/>
                    </a:moveTo>
                    <a:lnTo>
                      <a:pt x="1" y="12"/>
                    </a:lnTo>
                    <a:lnTo>
                      <a:pt x="18" y="0"/>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1906;p26">
                <a:extLst>
                  <a:ext uri="{FF2B5EF4-FFF2-40B4-BE49-F238E27FC236}">
                    <a16:creationId xmlns:a16="http://schemas.microsoft.com/office/drawing/2014/main" id="{3F483F94-8CEE-EDB6-1CAD-322EBA84C139}"/>
                  </a:ext>
                </a:extLst>
              </p:cNvPr>
              <p:cNvSpPr/>
              <p:nvPr/>
            </p:nvSpPr>
            <p:spPr>
              <a:xfrm>
                <a:off x="2299368" y="2383975"/>
                <a:ext cx="63987" cy="72995"/>
              </a:xfrm>
              <a:custGeom>
                <a:avLst/>
                <a:gdLst/>
                <a:ahLst/>
                <a:cxnLst/>
                <a:rect l="l" t="t" r="r" b="b"/>
                <a:pathLst>
                  <a:path w="1200" h="1369" extrusionOk="0">
                    <a:moveTo>
                      <a:pt x="1182" y="1368"/>
                    </a:moveTo>
                    <a:lnTo>
                      <a:pt x="1" y="17"/>
                    </a:lnTo>
                    <a:lnTo>
                      <a:pt x="18" y="0"/>
                    </a:lnTo>
                    <a:lnTo>
                      <a:pt x="1199"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1907;p26">
                <a:extLst>
                  <a:ext uri="{FF2B5EF4-FFF2-40B4-BE49-F238E27FC236}">
                    <a16:creationId xmlns:a16="http://schemas.microsoft.com/office/drawing/2014/main" id="{E60640A9-AEC2-FD35-2A18-E02FC0BADD14}"/>
                  </a:ext>
                </a:extLst>
              </p:cNvPr>
              <p:cNvSpPr/>
              <p:nvPr/>
            </p:nvSpPr>
            <p:spPr>
              <a:xfrm>
                <a:off x="2335252" y="2465074"/>
                <a:ext cx="75718" cy="86218"/>
              </a:xfrm>
              <a:custGeom>
                <a:avLst/>
                <a:gdLst/>
                <a:ahLst/>
                <a:cxnLst/>
                <a:rect l="l" t="t" r="r" b="b"/>
                <a:pathLst>
                  <a:path w="1420" h="1617" extrusionOk="0">
                    <a:moveTo>
                      <a:pt x="1402" y="1617"/>
                    </a:moveTo>
                    <a:lnTo>
                      <a:pt x="0" y="11"/>
                    </a:lnTo>
                    <a:lnTo>
                      <a:pt x="17" y="0"/>
                    </a:lnTo>
                    <a:lnTo>
                      <a:pt x="1419" y="160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1908;p26">
                <a:extLst>
                  <a:ext uri="{FF2B5EF4-FFF2-40B4-BE49-F238E27FC236}">
                    <a16:creationId xmlns:a16="http://schemas.microsoft.com/office/drawing/2014/main" id="{AA9A7D09-9468-A09D-8EEC-42C23BD52C3A}"/>
                  </a:ext>
                </a:extLst>
              </p:cNvPr>
              <p:cNvSpPr/>
              <p:nvPr/>
            </p:nvSpPr>
            <p:spPr>
              <a:xfrm>
                <a:off x="1864755" y="2683846"/>
                <a:ext cx="63081" cy="72089"/>
              </a:xfrm>
              <a:custGeom>
                <a:avLst/>
                <a:gdLst/>
                <a:ahLst/>
                <a:cxnLst/>
                <a:rect l="l" t="t" r="r" b="b"/>
                <a:pathLst>
                  <a:path w="1183" h="1352" extrusionOk="0">
                    <a:moveTo>
                      <a:pt x="1165" y="1352"/>
                    </a:moveTo>
                    <a:lnTo>
                      <a:pt x="1" y="18"/>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1909;p26">
                <a:extLst>
                  <a:ext uri="{FF2B5EF4-FFF2-40B4-BE49-F238E27FC236}">
                    <a16:creationId xmlns:a16="http://schemas.microsoft.com/office/drawing/2014/main" id="{DD9C9510-59D9-018C-BB0C-A13FFFE3DB2C}"/>
                  </a:ext>
                </a:extLst>
              </p:cNvPr>
              <p:cNvSpPr/>
              <p:nvPr/>
            </p:nvSpPr>
            <p:spPr>
              <a:xfrm>
                <a:off x="1885550" y="2644976"/>
                <a:ext cx="74225" cy="84459"/>
              </a:xfrm>
              <a:custGeom>
                <a:avLst/>
                <a:gdLst/>
                <a:ahLst/>
                <a:cxnLst/>
                <a:rect l="l" t="t" r="r" b="b"/>
                <a:pathLst>
                  <a:path w="1392" h="1584" extrusionOk="0">
                    <a:moveTo>
                      <a:pt x="1369" y="1583"/>
                    </a:moveTo>
                    <a:lnTo>
                      <a:pt x="1" y="18"/>
                    </a:lnTo>
                    <a:lnTo>
                      <a:pt x="23" y="1"/>
                    </a:lnTo>
                    <a:lnTo>
                      <a:pt x="1391"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1910;p26">
                <a:extLst>
                  <a:ext uri="{FF2B5EF4-FFF2-40B4-BE49-F238E27FC236}">
                    <a16:creationId xmlns:a16="http://schemas.microsoft.com/office/drawing/2014/main" id="{95F4BB07-1165-C85B-5F2C-6740747D67C9}"/>
                  </a:ext>
                </a:extLst>
              </p:cNvPr>
              <p:cNvSpPr/>
              <p:nvPr/>
            </p:nvSpPr>
            <p:spPr>
              <a:xfrm>
                <a:off x="1950067" y="2675422"/>
                <a:ext cx="72092" cy="82326"/>
              </a:xfrm>
              <a:custGeom>
                <a:avLst/>
                <a:gdLst/>
                <a:ahLst/>
                <a:cxnLst/>
                <a:rect l="l" t="t" r="r" b="b"/>
                <a:pathLst>
                  <a:path w="1352" h="1544" extrusionOk="0">
                    <a:moveTo>
                      <a:pt x="1334" y="1544"/>
                    </a:moveTo>
                    <a:lnTo>
                      <a:pt x="0" y="17"/>
                    </a:lnTo>
                    <a:lnTo>
                      <a:pt x="17" y="1"/>
                    </a:lnTo>
                    <a:lnTo>
                      <a:pt x="1351"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1911;p26">
                <a:extLst>
                  <a:ext uri="{FF2B5EF4-FFF2-40B4-BE49-F238E27FC236}">
                    <a16:creationId xmlns:a16="http://schemas.microsoft.com/office/drawing/2014/main" id="{6067F9FC-86EC-25D5-42F3-1D6428878C36}"/>
                  </a:ext>
                </a:extLst>
              </p:cNvPr>
              <p:cNvSpPr/>
              <p:nvPr/>
            </p:nvSpPr>
            <p:spPr>
              <a:xfrm>
                <a:off x="1969956" y="2652494"/>
                <a:ext cx="33220" cy="37751"/>
              </a:xfrm>
              <a:custGeom>
                <a:avLst/>
                <a:gdLst/>
                <a:ahLst/>
                <a:cxnLst/>
                <a:rect l="l" t="t" r="r" b="b"/>
                <a:pathLst>
                  <a:path w="623" h="708" extrusionOk="0">
                    <a:moveTo>
                      <a:pt x="605" y="707"/>
                    </a:moveTo>
                    <a:lnTo>
                      <a:pt x="0" y="18"/>
                    </a:lnTo>
                    <a:lnTo>
                      <a:pt x="17" y="1"/>
                    </a:lnTo>
                    <a:lnTo>
                      <a:pt x="622" y="69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1912;p26">
                <a:extLst>
                  <a:ext uri="{FF2B5EF4-FFF2-40B4-BE49-F238E27FC236}">
                    <a16:creationId xmlns:a16="http://schemas.microsoft.com/office/drawing/2014/main" id="{370377FC-F61F-5D7B-3C52-2F09FCB5FD88}"/>
                  </a:ext>
                </a:extLst>
              </p:cNvPr>
              <p:cNvSpPr/>
              <p:nvPr/>
            </p:nvSpPr>
            <p:spPr>
              <a:xfrm>
                <a:off x="1981420" y="2585311"/>
                <a:ext cx="99820" cy="113998"/>
              </a:xfrm>
              <a:custGeom>
                <a:avLst/>
                <a:gdLst/>
                <a:ahLst/>
                <a:cxnLst/>
                <a:rect l="l" t="t" r="r" b="b"/>
                <a:pathLst>
                  <a:path w="1872" h="2138" extrusionOk="0">
                    <a:moveTo>
                      <a:pt x="1849" y="2137"/>
                    </a:moveTo>
                    <a:lnTo>
                      <a:pt x="0" y="12"/>
                    </a:lnTo>
                    <a:lnTo>
                      <a:pt x="17" y="0"/>
                    </a:lnTo>
                    <a:lnTo>
                      <a:pt x="1871"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1913;p26">
                <a:extLst>
                  <a:ext uri="{FF2B5EF4-FFF2-40B4-BE49-F238E27FC236}">
                    <a16:creationId xmlns:a16="http://schemas.microsoft.com/office/drawing/2014/main" id="{72AF643D-02F2-B535-B6FF-9D8EA0DF368D}"/>
                  </a:ext>
                </a:extLst>
              </p:cNvPr>
              <p:cNvSpPr/>
              <p:nvPr/>
            </p:nvSpPr>
            <p:spPr>
              <a:xfrm>
                <a:off x="2057987" y="2641670"/>
                <a:ext cx="70279" cy="80193"/>
              </a:xfrm>
              <a:custGeom>
                <a:avLst/>
                <a:gdLst/>
                <a:ahLst/>
                <a:cxnLst/>
                <a:rect l="l" t="t" r="r" b="b"/>
                <a:pathLst>
                  <a:path w="1318" h="1504" extrusionOk="0">
                    <a:moveTo>
                      <a:pt x="1294" y="1504"/>
                    </a:moveTo>
                    <a:lnTo>
                      <a:pt x="0" y="17"/>
                    </a:lnTo>
                    <a:lnTo>
                      <a:pt x="23" y="0"/>
                    </a:lnTo>
                    <a:lnTo>
                      <a:pt x="1317"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1914;p26">
                <a:extLst>
                  <a:ext uri="{FF2B5EF4-FFF2-40B4-BE49-F238E27FC236}">
                    <a16:creationId xmlns:a16="http://schemas.microsoft.com/office/drawing/2014/main" id="{05411126-E871-522D-8EF5-0640B4938B84}"/>
                  </a:ext>
                </a:extLst>
              </p:cNvPr>
              <p:cNvSpPr/>
              <p:nvPr/>
            </p:nvSpPr>
            <p:spPr>
              <a:xfrm>
                <a:off x="2045617" y="2565689"/>
                <a:ext cx="64520" cy="73635"/>
              </a:xfrm>
              <a:custGeom>
                <a:avLst/>
                <a:gdLst/>
                <a:ahLst/>
                <a:cxnLst/>
                <a:rect l="l" t="t" r="r" b="b"/>
                <a:pathLst>
                  <a:path w="1210" h="1381" extrusionOk="0">
                    <a:moveTo>
                      <a:pt x="1193" y="1380"/>
                    </a:moveTo>
                    <a:lnTo>
                      <a:pt x="0"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1915;p26">
                <a:extLst>
                  <a:ext uri="{FF2B5EF4-FFF2-40B4-BE49-F238E27FC236}">
                    <a16:creationId xmlns:a16="http://schemas.microsoft.com/office/drawing/2014/main" id="{88D40126-49A9-BCF7-D07B-23F72773DF0D}"/>
                  </a:ext>
                </a:extLst>
              </p:cNvPr>
              <p:cNvSpPr/>
              <p:nvPr/>
            </p:nvSpPr>
            <p:spPr>
              <a:xfrm>
                <a:off x="2092645" y="2652494"/>
                <a:ext cx="54282" cy="62171"/>
              </a:xfrm>
              <a:custGeom>
                <a:avLst/>
                <a:gdLst/>
                <a:ahLst/>
                <a:cxnLst/>
                <a:rect l="l" t="t" r="r" b="b"/>
                <a:pathLst>
                  <a:path w="1018" h="1166" extrusionOk="0">
                    <a:moveTo>
                      <a:pt x="1001" y="1165"/>
                    </a:moveTo>
                    <a:lnTo>
                      <a:pt x="0" y="18"/>
                    </a:lnTo>
                    <a:lnTo>
                      <a:pt x="17"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1916;p26">
                <a:extLst>
                  <a:ext uri="{FF2B5EF4-FFF2-40B4-BE49-F238E27FC236}">
                    <a16:creationId xmlns:a16="http://schemas.microsoft.com/office/drawing/2014/main" id="{2E16FF64-61D7-A52B-D97E-9431CB95557B}"/>
                  </a:ext>
                </a:extLst>
              </p:cNvPr>
              <p:cNvSpPr/>
              <p:nvPr/>
            </p:nvSpPr>
            <p:spPr>
              <a:xfrm>
                <a:off x="2092645" y="2585311"/>
                <a:ext cx="57588" cy="65744"/>
              </a:xfrm>
              <a:custGeom>
                <a:avLst/>
                <a:gdLst/>
                <a:ahLst/>
                <a:cxnLst/>
                <a:rect l="l" t="t" r="r" b="b"/>
                <a:pathLst>
                  <a:path w="1080" h="1233" extrusionOk="0">
                    <a:moveTo>
                      <a:pt x="1063" y="1233"/>
                    </a:moveTo>
                    <a:lnTo>
                      <a:pt x="0" y="12"/>
                    </a:lnTo>
                    <a:lnTo>
                      <a:pt x="17" y="0"/>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1917;p26">
                <a:extLst>
                  <a:ext uri="{FF2B5EF4-FFF2-40B4-BE49-F238E27FC236}">
                    <a16:creationId xmlns:a16="http://schemas.microsoft.com/office/drawing/2014/main" id="{F39BB1EA-D6EF-1809-1B99-8E23EC81F712}"/>
                  </a:ext>
                </a:extLst>
              </p:cNvPr>
              <p:cNvSpPr/>
              <p:nvPr/>
            </p:nvSpPr>
            <p:spPr>
              <a:xfrm>
                <a:off x="2142340" y="2617569"/>
                <a:ext cx="93794" cy="107333"/>
              </a:xfrm>
              <a:custGeom>
                <a:avLst/>
                <a:gdLst/>
                <a:ahLst/>
                <a:cxnLst/>
                <a:rect l="l" t="t" r="r" b="b"/>
                <a:pathLst>
                  <a:path w="1759" h="2013" extrusionOk="0">
                    <a:moveTo>
                      <a:pt x="1742" y="2013"/>
                    </a:moveTo>
                    <a:lnTo>
                      <a:pt x="1" y="17"/>
                    </a:lnTo>
                    <a:lnTo>
                      <a:pt x="18" y="0"/>
                    </a:lnTo>
                    <a:lnTo>
                      <a:pt x="1759" y="200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1" name="Google Shape;1918;p26">
                <a:extLst>
                  <a:ext uri="{FF2B5EF4-FFF2-40B4-BE49-F238E27FC236}">
                    <a16:creationId xmlns:a16="http://schemas.microsoft.com/office/drawing/2014/main" id="{30376F40-3FDB-5A57-159F-A93DE814042F}"/>
                  </a:ext>
                </a:extLst>
              </p:cNvPr>
              <p:cNvSpPr/>
              <p:nvPr/>
            </p:nvSpPr>
            <p:spPr>
              <a:xfrm>
                <a:off x="2168893" y="2612451"/>
                <a:ext cx="32900" cy="37111"/>
              </a:xfrm>
              <a:custGeom>
                <a:avLst/>
                <a:gdLst/>
                <a:ahLst/>
                <a:cxnLst/>
                <a:rect l="l" t="t" r="r" b="b"/>
                <a:pathLst>
                  <a:path w="617" h="696" extrusionOk="0">
                    <a:moveTo>
                      <a:pt x="594" y="695"/>
                    </a:moveTo>
                    <a:lnTo>
                      <a:pt x="0" y="17"/>
                    </a:lnTo>
                    <a:lnTo>
                      <a:pt x="17" y="0"/>
                    </a:lnTo>
                    <a:lnTo>
                      <a:pt x="616" y="67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1919;p26">
                <a:extLst>
                  <a:ext uri="{FF2B5EF4-FFF2-40B4-BE49-F238E27FC236}">
                    <a16:creationId xmlns:a16="http://schemas.microsoft.com/office/drawing/2014/main" id="{D0CB19AE-2FBF-43F4-0EBE-70FC3CA923EB}"/>
                  </a:ext>
                </a:extLst>
              </p:cNvPr>
              <p:cNvSpPr/>
              <p:nvPr/>
            </p:nvSpPr>
            <p:spPr>
              <a:xfrm>
                <a:off x="2193580" y="2575340"/>
                <a:ext cx="71505" cy="82059"/>
              </a:xfrm>
              <a:custGeom>
                <a:avLst/>
                <a:gdLst/>
                <a:ahLst/>
                <a:cxnLst/>
                <a:rect l="l" t="t" r="r" b="b"/>
                <a:pathLst>
                  <a:path w="1341" h="1539" extrusionOk="0">
                    <a:moveTo>
                      <a:pt x="1323" y="1538"/>
                    </a:moveTo>
                    <a:lnTo>
                      <a:pt x="1" y="18"/>
                    </a:lnTo>
                    <a:lnTo>
                      <a:pt x="18" y="1"/>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1920;p26">
                <a:extLst>
                  <a:ext uri="{FF2B5EF4-FFF2-40B4-BE49-F238E27FC236}">
                    <a16:creationId xmlns:a16="http://schemas.microsoft.com/office/drawing/2014/main" id="{F91701D8-ED10-193B-0DFA-EA81734FF41F}"/>
                  </a:ext>
                </a:extLst>
              </p:cNvPr>
              <p:cNvSpPr/>
              <p:nvPr/>
            </p:nvSpPr>
            <p:spPr>
              <a:xfrm>
                <a:off x="2228878" y="2644976"/>
                <a:ext cx="68146" cy="77794"/>
              </a:xfrm>
              <a:custGeom>
                <a:avLst/>
                <a:gdLst/>
                <a:ahLst/>
                <a:cxnLst/>
                <a:rect l="l" t="t" r="r" b="b"/>
                <a:pathLst>
                  <a:path w="1278" h="1459" extrusionOk="0">
                    <a:moveTo>
                      <a:pt x="1255" y="1459"/>
                    </a:moveTo>
                    <a:lnTo>
                      <a:pt x="0" y="18"/>
                    </a:lnTo>
                    <a:lnTo>
                      <a:pt x="17" y="1"/>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1921;p26">
                <a:extLst>
                  <a:ext uri="{FF2B5EF4-FFF2-40B4-BE49-F238E27FC236}">
                    <a16:creationId xmlns:a16="http://schemas.microsoft.com/office/drawing/2014/main" id="{63EA1B5A-F6FC-0754-1AED-0B93966F4744}"/>
                  </a:ext>
                </a:extLst>
              </p:cNvPr>
              <p:cNvSpPr/>
              <p:nvPr/>
            </p:nvSpPr>
            <p:spPr>
              <a:xfrm>
                <a:off x="2262310" y="2630526"/>
                <a:ext cx="42231" cy="48255"/>
              </a:xfrm>
              <a:custGeom>
                <a:avLst/>
                <a:gdLst/>
                <a:ahLst/>
                <a:cxnLst/>
                <a:rect l="l" t="t" r="r" b="b"/>
                <a:pathLst>
                  <a:path w="792" h="905" extrusionOk="0">
                    <a:moveTo>
                      <a:pt x="775" y="905"/>
                    </a:moveTo>
                    <a:lnTo>
                      <a:pt x="0" y="17"/>
                    </a:lnTo>
                    <a:lnTo>
                      <a:pt x="17" y="0"/>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1922;p26">
                <a:extLst>
                  <a:ext uri="{FF2B5EF4-FFF2-40B4-BE49-F238E27FC236}">
                    <a16:creationId xmlns:a16="http://schemas.microsoft.com/office/drawing/2014/main" id="{9D049CCE-254C-B776-0D64-A79381634212}"/>
                  </a:ext>
                </a:extLst>
              </p:cNvPr>
              <p:cNvSpPr/>
              <p:nvPr/>
            </p:nvSpPr>
            <p:spPr>
              <a:xfrm>
                <a:off x="2270148" y="2553639"/>
                <a:ext cx="63027" cy="72089"/>
              </a:xfrm>
              <a:custGeom>
                <a:avLst/>
                <a:gdLst/>
                <a:ahLst/>
                <a:cxnLst/>
                <a:rect l="l" t="t" r="r" b="b"/>
                <a:pathLst>
                  <a:path w="1182" h="1352" extrusionOk="0">
                    <a:moveTo>
                      <a:pt x="1165" y="1352"/>
                    </a:moveTo>
                    <a:lnTo>
                      <a:pt x="0"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1923;p26">
                <a:extLst>
                  <a:ext uri="{FF2B5EF4-FFF2-40B4-BE49-F238E27FC236}">
                    <a16:creationId xmlns:a16="http://schemas.microsoft.com/office/drawing/2014/main" id="{B6A6FD1F-092E-9338-964D-12FF1AF1E1FA}"/>
                  </a:ext>
                </a:extLst>
              </p:cNvPr>
              <p:cNvSpPr/>
              <p:nvPr/>
            </p:nvSpPr>
            <p:spPr>
              <a:xfrm>
                <a:off x="2328000" y="2670889"/>
                <a:ext cx="67560" cy="77207"/>
              </a:xfrm>
              <a:custGeom>
                <a:avLst/>
                <a:gdLst/>
                <a:ahLst/>
                <a:cxnLst/>
                <a:rect l="l" t="t" r="r" b="b"/>
                <a:pathLst>
                  <a:path w="1267" h="1448" extrusionOk="0">
                    <a:moveTo>
                      <a:pt x="1250" y="1448"/>
                    </a:moveTo>
                    <a:lnTo>
                      <a:pt x="1" y="18"/>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1924;p26">
                <a:extLst>
                  <a:ext uri="{FF2B5EF4-FFF2-40B4-BE49-F238E27FC236}">
                    <a16:creationId xmlns:a16="http://schemas.microsoft.com/office/drawing/2014/main" id="{9641CE37-9741-2432-7DF0-64392262D38B}"/>
                  </a:ext>
                </a:extLst>
              </p:cNvPr>
              <p:cNvSpPr/>
              <p:nvPr/>
            </p:nvSpPr>
            <p:spPr>
              <a:xfrm>
                <a:off x="2328000" y="2575340"/>
                <a:ext cx="37752" cy="43189"/>
              </a:xfrm>
              <a:custGeom>
                <a:avLst/>
                <a:gdLst/>
                <a:ahLst/>
                <a:cxnLst/>
                <a:rect l="l" t="t" r="r" b="b"/>
                <a:pathLst>
                  <a:path w="708" h="810" extrusionOk="0">
                    <a:moveTo>
                      <a:pt x="690" y="809"/>
                    </a:moveTo>
                    <a:lnTo>
                      <a:pt x="1" y="18"/>
                    </a:lnTo>
                    <a:lnTo>
                      <a:pt x="18"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1925;p26">
                <a:extLst>
                  <a:ext uri="{FF2B5EF4-FFF2-40B4-BE49-F238E27FC236}">
                    <a16:creationId xmlns:a16="http://schemas.microsoft.com/office/drawing/2014/main" id="{AD23CFDF-37C5-154D-0462-50DD67F76F92}"/>
                  </a:ext>
                </a:extLst>
              </p:cNvPr>
              <p:cNvSpPr/>
              <p:nvPr/>
            </p:nvSpPr>
            <p:spPr>
              <a:xfrm>
                <a:off x="2364791" y="2661238"/>
                <a:ext cx="76624" cy="87498"/>
              </a:xfrm>
              <a:custGeom>
                <a:avLst/>
                <a:gdLst/>
                <a:ahLst/>
                <a:cxnLst/>
                <a:rect l="l" t="t" r="r" b="b"/>
                <a:pathLst>
                  <a:path w="1437" h="1641" extrusionOk="0">
                    <a:moveTo>
                      <a:pt x="1419" y="1640"/>
                    </a:moveTo>
                    <a:lnTo>
                      <a:pt x="0" y="18"/>
                    </a:lnTo>
                    <a:lnTo>
                      <a:pt x="17" y="1"/>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1926;p26">
                <a:extLst>
                  <a:ext uri="{FF2B5EF4-FFF2-40B4-BE49-F238E27FC236}">
                    <a16:creationId xmlns:a16="http://schemas.microsoft.com/office/drawing/2014/main" id="{096D8E4B-449F-8875-8612-DE94D538C9D8}"/>
                  </a:ext>
                </a:extLst>
              </p:cNvPr>
              <p:cNvSpPr/>
              <p:nvPr/>
            </p:nvSpPr>
            <p:spPr>
              <a:xfrm>
                <a:off x="2371403" y="2575340"/>
                <a:ext cx="64254" cy="73315"/>
              </a:xfrm>
              <a:custGeom>
                <a:avLst/>
                <a:gdLst/>
                <a:ahLst/>
                <a:cxnLst/>
                <a:rect l="l" t="t" r="r" b="b"/>
                <a:pathLst>
                  <a:path w="1205" h="1375" extrusionOk="0">
                    <a:moveTo>
                      <a:pt x="1182" y="1374"/>
                    </a:moveTo>
                    <a:lnTo>
                      <a:pt x="1" y="18"/>
                    </a:lnTo>
                    <a:lnTo>
                      <a:pt x="23" y="1"/>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1927;p26">
                <a:extLst>
                  <a:ext uri="{FF2B5EF4-FFF2-40B4-BE49-F238E27FC236}">
                    <a16:creationId xmlns:a16="http://schemas.microsoft.com/office/drawing/2014/main" id="{7041F7E9-9F18-5753-BC84-EA940C0B9170}"/>
                  </a:ext>
                </a:extLst>
              </p:cNvPr>
              <p:cNvSpPr/>
              <p:nvPr/>
            </p:nvSpPr>
            <p:spPr>
              <a:xfrm>
                <a:off x="2407607" y="2656440"/>
                <a:ext cx="75665" cy="86538"/>
              </a:xfrm>
              <a:custGeom>
                <a:avLst/>
                <a:gdLst/>
                <a:ahLst/>
                <a:cxnLst/>
                <a:rect l="l" t="t" r="r" b="b"/>
                <a:pathLst>
                  <a:path w="1419" h="1623" extrusionOk="0">
                    <a:moveTo>
                      <a:pt x="1402" y="1623"/>
                    </a:moveTo>
                    <a:lnTo>
                      <a:pt x="0" y="17"/>
                    </a:lnTo>
                    <a:lnTo>
                      <a:pt x="17"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1928;p26">
                <a:extLst>
                  <a:ext uri="{FF2B5EF4-FFF2-40B4-BE49-F238E27FC236}">
                    <a16:creationId xmlns:a16="http://schemas.microsoft.com/office/drawing/2014/main" id="{4005E102-E502-5366-56BB-B0219A9DBFEC}"/>
                  </a:ext>
                </a:extLst>
              </p:cNvPr>
              <p:cNvSpPr/>
              <p:nvPr/>
            </p:nvSpPr>
            <p:spPr>
              <a:xfrm>
                <a:off x="2460608" y="2653720"/>
                <a:ext cx="63081" cy="71769"/>
              </a:xfrm>
              <a:custGeom>
                <a:avLst/>
                <a:gdLst/>
                <a:ahLst/>
                <a:cxnLst/>
                <a:rect l="l" t="t" r="r" b="b"/>
                <a:pathLst>
                  <a:path w="1183" h="1346" extrusionOk="0">
                    <a:moveTo>
                      <a:pt x="1165" y="1346"/>
                    </a:moveTo>
                    <a:lnTo>
                      <a:pt x="1" y="12"/>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1929;p26">
                <a:extLst>
                  <a:ext uri="{FF2B5EF4-FFF2-40B4-BE49-F238E27FC236}">
                    <a16:creationId xmlns:a16="http://schemas.microsoft.com/office/drawing/2014/main" id="{580EBD89-7D87-140E-9BD4-DF1CC8161548}"/>
                  </a:ext>
                </a:extLst>
              </p:cNvPr>
              <p:cNvSpPr/>
              <p:nvPr/>
            </p:nvSpPr>
            <p:spPr>
              <a:xfrm>
                <a:off x="2481402" y="2614530"/>
                <a:ext cx="73905" cy="84459"/>
              </a:xfrm>
              <a:custGeom>
                <a:avLst/>
                <a:gdLst/>
                <a:ahLst/>
                <a:cxnLst/>
                <a:rect l="l" t="t" r="r" b="b"/>
                <a:pathLst>
                  <a:path w="1386" h="1584" extrusionOk="0">
                    <a:moveTo>
                      <a:pt x="1369" y="1583"/>
                    </a:moveTo>
                    <a:lnTo>
                      <a:pt x="1" y="18"/>
                    </a:lnTo>
                    <a:lnTo>
                      <a:pt x="18" y="1"/>
                    </a:lnTo>
                    <a:lnTo>
                      <a:pt x="1386"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1930;p26">
                <a:extLst>
                  <a:ext uri="{FF2B5EF4-FFF2-40B4-BE49-F238E27FC236}">
                    <a16:creationId xmlns:a16="http://schemas.microsoft.com/office/drawing/2014/main" id="{E1D21611-02ED-0361-6242-B3FBEF7BBBF9}"/>
                  </a:ext>
                </a:extLst>
              </p:cNvPr>
              <p:cNvSpPr/>
              <p:nvPr/>
            </p:nvSpPr>
            <p:spPr>
              <a:xfrm>
                <a:off x="1302335" y="2749270"/>
                <a:ext cx="11838" cy="13330"/>
              </a:xfrm>
              <a:custGeom>
                <a:avLst/>
                <a:gdLst/>
                <a:ahLst/>
                <a:cxnLst/>
                <a:rect l="l" t="t" r="r" b="b"/>
                <a:pathLst>
                  <a:path w="222" h="250" extrusionOk="0">
                    <a:moveTo>
                      <a:pt x="204" y="249"/>
                    </a:moveTo>
                    <a:lnTo>
                      <a:pt x="1" y="17"/>
                    </a:lnTo>
                    <a:lnTo>
                      <a:pt x="24" y="0"/>
                    </a:lnTo>
                    <a:lnTo>
                      <a:pt x="221" y="23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1931;p26">
                <a:extLst>
                  <a:ext uri="{FF2B5EF4-FFF2-40B4-BE49-F238E27FC236}">
                    <a16:creationId xmlns:a16="http://schemas.microsoft.com/office/drawing/2014/main" id="{BA149546-A722-D604-9B63-9ADF73EEF9F5}"/>
                  </a:ext>
                </a:extLst>
              </p:cNvPr>
              <p:cNvSpPr/>
              <p:nvPr/>
            </p:nvSpPr>
            <p:spPr>
              <a:xfrm>
                <a:off x="1302335" y="2686246"/>
                <a:ext cx="43778" cy="49534"/>
              </a:xfrm>
              <a:custGeom>
                <a:avLst/>
                <a:gdLst/>
                <a:ahLst/>
                <a:cxnLst/>
                <a:rect l="l" t="t" r="r" b="b"/>
                <a:pathLst>
                  <a:path w="821" h="929" extrusionOk="0">
                    <a:moveTo>
                      <a:pt x="798" y="928"/>
                    </a:moveTo>
                    <a:lnTo>
                      <a:pt x="1" y="18"/>
                    </a:lnTo>
                    <a:lnTo>
                      <a:pt x="24" y="1"/>
                    </a:lnTo>
                    <a:lnTo>
                      <a:pt x="821" y="91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1932;p26">
                <a:extLst>
                  <a:ext uri="{FF2B5EF4-FFF2-40B4-BE49-F238E27FC236}">
                    <a16:creationId xmlns:a16="http://schemas.microsoft.com/office/drawing/2014/main" id="{8F75146E-4A6D-95E5-FCE9-0180921F3C22}"/>
                  </a:ext>
                </a:extLst>
              </p:cNvPr>
              <p:cNvSpPr/>
              <p:nvPr/>
            </p:nvSpPr>
            <p:spPr>
              <a:xfrm>
                <a:off x="1336406" y="2681767"/>
                <a:ext cx="72092" cy="82326"/>
              </a:xfrm>
              <a:custGeom>
                <a:avLst/>
                <a:gdLst/>
                <a:ahLst/>
                <a:cxnLst/>
                <a:rect l="l" t="t" r="r" b="b"/>
                <a:pathLst>
                  <a:path w="1352" h="1544" extrusionOk="0">
                    <a:moveTo>
                      <a:pt x="1335" y="1543"/>
                    </a:moveTo>
                    <a:lnTo>
                      <a:pt x="1" y="17"/>
                    </a:lnTo>
                    <a:lnTo>
                      <a:pt x="18" y="0"/>
                    </a:lnTo>
                    <a:lnTo>
                      <a:pt x="1352"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1933;p26">
                <a:extLst>
                  <a:ext uri="{FF2B5EF4-FFF2-40B4-BE49-F238E27FC236}">
                    <a16:creationId xmlns:a16="http://schemas.microsoft.com/office/drawing/2014/main" id="{BE15B3A3-200E-FDAC-A318-B7BB39A82519}"/>
                  </a:ext>
                </a:extLst>
              </p:cNvPr>
              <p:cNvSpPr/>
              <p:nvPr/>
            </p:nvSpPr>
            <p:spPr>
              <a:xfrm>
                <a:off x="1356295" y="2658839"/>
                <a:ext cx="33220" cy="38017"/>
              </a:xfrm>
              <a:custGeom>
                <a:avLst/>
                <a:gdLst/>
                <a:ahLst/>
                <a:cxnLst/>
                <a:rect l="l" t="t" r="r" b="b"/>
                <a:pathLst>
                  <a:path w="623" h="713" extrusionOk="0">
                    <a:moveTo>
                      <a:pt x="606" y="713"/>
                    </a:moveTo>
                    <a:lnTo>
                      <a:pt x="1" y="18"/>
                    </a:lnTo>
                    <a:lnTo>
                      <a:pt x="18" y="1"/>
                    </a:lnTo>
                    <a:lnTo>
                      <a:pt x="623" y="6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1934;p26">
                <a:extLst>
                  <a:ext uri="{FF2B5EF4-FFF2-40B4-BE49-F238E27FC236}">
                    <a16:creationId xmlns:a16="http://schemas.microsoft.com/office/drawing/2014/main" id="{8BC8C024-C045-C671-AF6A-9B6D1372EA8B}"/>
                  </a:ext>
                </a:extLst>
              </p:cNvPr>
              <p:cNvSpPr/>
              <p:nvPr/>
            </p:nvSpPr>
            <p:spPr>
              <a:xfrm>
                <a:off x="1367758" y="2591656"/>
                <a:ext cx="99820" cy="113945"/>
              </a:xfrm>
              <a:custGeom>
                <a:avLst/>
                <a:gdLst/>
                <a:ahLst/>
                <a:cxnLst/>
                <a:rect l="l" t="t" r="r" b="b"/>
                <a:pathLst>
                  <a:path w="1872" h="2137" extrusionOk="0">
                    <a:moveTo>
                      <a:pt x="1849" y="2137"/>
                    </a:moveTo>
                    <a:lnTo>
                      <a:pt x="1" y="17"/>
                    </a:lnTo>
                    <a:lnTo>
                      <a:pt x="18" y="0"/>
                    </a:lnTo>
                    <a:lnTo>
                      <a:pt x="1872"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1935;p26">
                <a:extLst>
                  <a:ext uri="{FF2B5EF4-FFF2-40B4-BE49-F238E27FC236}">
                    <a16:creationId xmlns:a16="http://schemas.microsoft.com/office/drawing/2014/main" id="{306F38C7-ECC0-7A1F-54C4-AE07907D1FBE}"/>
                  </a:ext>
                </a:extLst>
              </p:cNvPr>
              <p:cNvSpPr/>
              <p:nvPr/>
            </p:nvSpPr>
            <p:spPr>
              <a:xfrm>
                <a:off x="1444326" y="2648282"/>
                <a:ext cx="70279" cy="79927"/>
              </a:xfrm>
              <a:custGeom>
                <a:avLst/>
                <a:gdLst/>
                <a:ahLst/>
                <a:cxnLst/>
                <a:rect l="l" t="t" r="r" b="b"/>
                <a:pathLst>
                  <a:path w="1318" h="1499" extrusionOk="0">
                    <a:moveTo>
                      <a:pt x="1295" y="1499"/>
                    </a:moveTo>
                    <a:lnTo>
                      <a:pt x="0" y="18"/>
                    </a:lnTo>
                    <a:lnTo>
                      <a:pt x="23" y="1"/>
                    </a:lnTo>
                    <a:lnTo>
                      <a:pt x="1317" y="148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1936;p26">
                <a:extLst>
                  <a:ext uri="{FF2B5EF4-FFF2-40B4-BE49-F238E27FC236}">
                    <a16:creationId xmlns:a16="http://schemas.microsoft.com/office/drawing/2014/main" id="{D068289D-C855-7B16-C164-BF9A1F5FA55E}"/>
                  </a:ext>
                </a:extLst>
              </p:cNvPr>
              <p:cNvSpPr/>
              <p:nvPr/>
            </p:nvSpPr>
            <p:spPr>
              <a:xfrm>
                <a:off x="1431956" y="2572034"/>
                <a:ext cx="64574" cy="73582"/>
              </a:xfrm>
              <a:custGeom>
                <a:avLst/>
                <a:gdLst/>
                <a:ahLst/>
                <a:cxnLst/>
                <a:rect l="l" t="t" r="r" b="b"/>
                <a:pathLst>
                  <a:path w="1211" h="1380" extrusionOk="0">
                    <a:moveTo>
                      <a:pt x="1193" y="1380"/>
                    </a:moveTo>
                    <a:lnTo>
                      <a:pt x="1"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1937;p26">
                <a:extLst>
                  <a:ext uri="{FF2B5EF4-FFF2-40B4-BE49-F238E27FC236}">
                    <a16:creationId xmlns:a16="http://schemas.microsoft.com/office/drawing/2014/main" id="{2F86C323-3B59-3EA9-799C-7B7516F5EBE7}"/>
                  </a:ext>
                </a:extLst>
              </p:cNvPr>
              <p:cNvSpPr/>
              <p:nvPr/>
            </p:nvSpPr>
            <p:spPr>
              <a:xfrm>
                <a:off x="1478984" y="2658839"/>
                <a:ext cx="54282" cy="62171"/>
              </a:xfrm>
              <a:custGeom>
                <a:avLst/>
                <a:gdLst/>
                <a:ahLst/>
                <a:cxnLst/>
                <a:rect l="l" t="t" r="r" b="b"/>
                <a:pathLst>
                  <a:path w="1018" h="1166" extrusionOk="0">
                    <a:moveTo>
                      <a:pt x="1001" y="1165"/>
                    </a:moveTo>
                    <a:lnTo>
                      <a:pt x="0" y="18"/>
                    </a:lnTo>
                    <a:lnTo>
                      <a:pt x="17"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1938;p26">
                <a:extLst>
                  <a:ext uri="{FF2B5EF4-FFF2-40B4-BE49-F238E27FC236}">
                    <a16:creationId xmlns:a16="http://schemas.microsoft.com/office/drawing/2014/main" id="{B2E5937E-3592-BE83-D8DA-9031FC0B096F}"/>
                  </a:ext>
                </a:extLst>
              </p:cNvPr>
              <p:cNvSpPr/>
              <p:nvPr/>
            </p:nvSpPr>
            <p:spPr>
              <a:xfrm>
                <a:off x="1478984" y="2591656"/>
                <a:ext cx="57642" cy="65744"/>
              </a:xfrm>
              <a:custGeom>
                <a:avLst/>
                <a:gdLst/>
                <a:ahLst/>
                <a:cxnLst/>
                <a:rect l="l" t="t" r="r" b="b"/>
                <a:pathLst>
                  <a:path w="1081" h="1233" extrusionOk="0">
                    <a:moveTo>
                      <a:pt x="1063" y="1232"/>
                    </a:moveTo>
                    <a:lnTo>
                      <a:pt x="0" y="17"/>
                    </a:lnTo>
                    <a:lnTo>
                      <a:pt x="17" y="0"/>
                    </a:lnTo>
                    <a:lnTo>
                      <a:pt x="1080" y="12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1939;p26">
                <a:extLst>
                  <a:ext uri="{FF2B5EF4-FFF2-40B4-BE49-F238E27FC236}">
                    <a16:creationId xmlns:a16="http://schemas.microsoft.com/office/drawing/2014/main" id="{B8EA7108-B085-BD94-90F8-9F226324B733}"/>
                  </a:ext>
                </a:extLst>
              </p:cNvPr>
              <p:cNvSpPr/>
              <p:nvPr/>
            </p:nvSpPr>
            <p:spPr>
              <a:xfrm>
                <a:off x="1528732" y="2623861"/>
                <a:ext cx="93741" cy="107653"/>
              </a:xfrm>
              <a:custGeom>
                <a:avLst/>
                <a:gdLst/>
                <a:ahLst/>
                <a:cxnLst/>
                <a:rect l="l" t="t" r="r" b="b"/>
                <a:pathLst>
                  <a:path w="1758" h="2019" extrusionOk="0">
                    <a:moveTo>
                      <a:pt x="1741" y="2019"/>
                    </a:moveTo>
                    <a:lnTo>
                      <a:pt x="0" y="18"/>
                    </a:lnTo>
                    <a:lnTo>
                      <a:pt x="17" y="1"/>
                    </a:lnTo>
                    <a:lnTo>
                      <a:pt x="1758" y="200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1940;p26">
                <a:extLst>
                  <a:ext uri="{FF2B5EF4-FFF2-40B4-BE49-F238E27FC236}">
                    <a16:creationId xmlns:a16="http://schemas.microsoft.com/office/drawing/2014/main" id="{1C48A0E8-1997-7457-6CDA-81FA5075B603}"/>
                  </a:ext>
                </a:extLst>
              </p:cNvPr>
              <p:cNvSpPr/>
              <p:nvPr/>
            </p:nvSpPr>
            <p:spPr>
              <a:xfrm>
                <a:off x="1555232" y="2618742"/>
                <a:ext cx="32900" cy="37431"/>
              </a:xfrm>
              <a:custGeom>
                <a:avLst/>
                <a:gdLst/>
                <a:ahLst/>
                <a:cxnLst/>
                <a:rect l="l" t="t" r="r" b="b"/>
                <a:pathLst>
                  <a:path w="617" h="702" extrusionOk="0">
                    <a:moveTo>
                      <a:pt x="594" y="702"/>
                    </a:moveTo>
                    <a:lnTo>
                      <a:pt x="0" y="18"/>
                    </a:lnTo>
                    <a:lnTo>
                      <a:pt x="17" y="1"/>
                    </a:lnTo>
                    <a:lnTo>
                      <a:pt x="617"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1941;p26">
                <a:extLst>
                  <a:ext uri="{FF2B5EF4-FFF2-40B4-BE49-F238E27FC236}">
                    <a16:creationId xmlns:a16="http://schemas.microsoft.com/office/drawing/2014/main" id="{73061E42-E4E2-64D7-0CF8-BC75FD09DE58}"/>
                  </a:ext>
                </a:extLst>
              </p:cNvPr>
              <p:cNvSpPr/>
              <p:nvPr/>
            </p:nvSpPr>
            <p:spPr>
              <a:xfrm>
                <a:off x="1579919" y="2581685"/>
                <a:ext cx="71505" cy="82059"/>
              </a:xfrm>
              <a:custGeom>
                <a:avLst/>
                <a:gdLst/>
                <a:ahLst/>
                <a:cxnLst/>
                <a:rect l="l" t="t" r="r" b="b"/>
                <a:pathLst>
                  <a:path w="1341" h="1539" extrusionOk="0">
                    <a:moveTo>
                      <a:pt x="1324" y="1538"/>
                    </a:moveTo>
                    <a:lnTo>
                      <a:pt x="1" y="18"/>
                    </a:lnTo>
                    <a:lnTo>
                      <a:pt x="18" y="1"/>
                    </a:lnTo>
                    <a:lnTo>
                      <a:pt x="1341"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1942;p26">
                <a:extLst>
                  <a:ext uri="{FF2B5EF4-FFF2-40B4-BE49-F238E27FC236}">
                    <a16:creationId xmlns:a16="http://schemas.microsoft.com/office/drawing/2014/main" id="{A559239F-531F-00B9-1142-A4C17D8E93E5}"/>
                  </a:ext>
                </a:extLst>
              </p:cNvPr>
              <p:cNvSpPr/>
              <p:nvPr/>
            </p:nvSpPr>
            <p:spPr>
              <a:xfrm>
                <a:off x="1615217" y="2651321"/>
                <a:ext cx="68146" cy="77794"/>
              </a:xfrm>
              <a:custGeom>
                <a:avLst/>
                <a:gdLst/>
                <a:ahLst/>
                <a:cxnLst/>
                <a:rect l="l" t="t" r="r" b="b"/>
                <a:pathLst>
                  <a:path w="1278" h="1459" extrusionOk="0">
                    <a:moveTo>
                      <a:pt x="1255" y="1459"/>
                    </a:moveTo>
                    <a:lnTo>
                      <a:pt x="0" y="17"/>
                    </a:lnTo>
                    <a:lnTo>
                      <a:pt x="17"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1943;p26">
                <a:extLst>
                  <a:ext uri="{FF2B5EF4-FFF2-40B4-BE49-F238E27FC236}">
                    <a16:creationId xmlns:a16="http://schemas.microsoft.com/office/drawing/2014/main" id="{77006D0B-6ED0-C940-4178-ACE745B2C126}"/>
                  </a:ext>
                </a:extLst>
              </p:cNvPr>
              <p:cNvSpPr/>
              <p:nvPr/>
            </p:nvSpPr>
            <p:spPr>
              <a:xfrm>
                <a:off x="1648649" y="2636818"/>
                <a:ext cx="42285" cy="48308"/>
              </a:xfrm>
              <a:custGeom>
                <a:avLst/>
                <a:gdLst/>
                <a:ahLst/>
                <a:cxnLst/>
                <a:rect l="l" t="t" r="r" b="b"/>
                <a:pathLst>
                  <a:path w="793" h="906" extrusionOk="0">
                    <a:moveTo>
                      <a:pt x="775" y="905"/>
                    </a:moveTo>
                    <a:lnTo>
                      <a:pt x="1" y="18"/>
                    </a:lnTo>
                    <a:lnTo>
                      <a:pt x="18"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1944;p26">
                <a:extLst>
                  <a:ext uri="{FF2B5EF4-FFF2-40B4-BE49-F238E27FC236}">
                    <a16:creationId xmlns:a16="http://schemas.microsoft.com/office/drawing/2014/main" id="{04AB81C3-ADED-4925-DAF1-3A91788D3225}"/>
                  </a:ext>
                </a:extLst>
              </p:cNvPr>
              <p:cNvSpPr/>
              <p:nvPr/>
            </p:nvSpPr>
            <p:spPr>
              <a:xfrm>
                <a:off x="1656487" y="2559984"/>
                <a:ext cx="63081" cy="72089"/>
              </a:xfrm>
              <a:custGeom>
                <a:avLst/>
                <a:gdLst/>
                <a:ahLst/>
                <a:cxnLst/>
                <a:rect l="l" t="t" r="r" b="b"/>
                <a:pathLst>
                  <a:path w="1183" h="1352" extrusionOk="0">
                    <a:moveTo>
                      <a:pt x="1165" y="1352"/>
                    </a:moveTo>
                    <a:lnTo>
                      <a:pt x="1" y="18"/>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1945;p26">
                <a:extLst>
                  <a:ext uri="{FF2B5EF4-FFF2-40B4-BE49-F238E27FC236}">
                    <a16:creationId xmlns:a16="http://schemas.microsoft.com/office/drawing/2014/main" id="{9FB006F3-B3DA-05BF-E66F-CD357E9490D3}"/>
                  </a:ext>
                </a:extLst>
              </p:cNvPr>
              <p:cNvSpPr/>
              <p:nvPr/>
            </p:nvSpPr>
            <p:spPr>
              <a:xfrm>
                <a:off x="1714393" y="2677234"/>
                <a:ext cx="67560" cy="77207"/>
              </a:xfrm>
              <a:custGeom>
                <a:avLst/>
                <a:gdLst/>
                <a:ahLst/>
                <a:cxnLst/>
                <a:rect l="l" t="t" r="r" b="b"/>
                <a:pathLst>
                  <a:path w="1267" h="1448" extrusionOk="0">
                    <a:moveTo>
                      <a:pt x="1249" y="1447"/>
                    </a:moveTo>
                    <a:lnTo>
                      <a:pt x="0" y="17"/>
                    </a:lnTo>
                    <a:lnTo>
                      <a:pt x="17" y="0"/>
                    </a:lnTo>
                    <a:lnTo>
                      <a:pt x="1266"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1946;p26">
                <a:extLst>
                  <a:ext uri="{FF2B5EF4-FFF2-40B4-BE49-F238E27FC236}">
                    <a16:creationId xmlns:a16="http://schemas.microsoft.com/office/drawing/2014/main" id="{D5EFD9C0-E562-6C9D-063D-0F92E3DCAA19}"/>
                  </a:ext>
                </a:extLst>
              </p:cNvPr>
              <p:cNvSpPr/>
              <p:nvPr/>
            </p:nvSpPr>
            <p:spPr>
              <a:xfrm>
                <a:off x="1714393" y="2581685"/>
                <a:ext cx="37699" cy="43136"/>
              </a:xfrm>
              <a:custGeom>
                <a:avLst/>
                <a:gdLst/>
                <a:ahLst/>
                <a:cxnLst/>
                <a:rect l="l" t="t" r="r" b="b"/>
                <a:pathLst>
                  <a:path w="707" h="809" extrusionOk="0">
                    <a:moveTo>
                      <a:pt x="690" y="809"/>
                    </a:moveTo>
                    <a:lnTo>
                      <a:pt x="0" y="18"/>
                    </a:lnTo>
                    <a:lnTo>
                      <a:pt x="17"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1947;p26">
                <a:extLst>
                  <a:ext uri="{FF2B5EF4-FFF2-40B4-BE49-F238E27FC236}">
                    <a16:creationId xmlns:a16="http://schemas.microsoft.com/office/drawing/2014/main" id="{B4AC1ED0-9D82-2BF7-A2A5-8B031797478F}"/>
                  </a:ext>
                </a:extLst>
              </p:cNvPr>
              <p:cNvSpPr/>
              <p:nvPr/>
            </p:nvSpPr>
            <p:spPr>
              <a:xfrm>
                <a:off x="1751130" y="2667584"/>
                <a:ext cx="76624" cy="87765"/>
              </a:xfrm>
              <a:custGeom>
                <a:avLst/>
                <a:gdLst/>
                <a:ahLst/>
                <a:cxnLst/>
                <a:rect l="l" t="t" r="r" b="b"/>
                <a:pathLst>
                  <a:path w="1437" h="1646" extrusionOk="0">
                    <a:moveTo>
                      <a:pt x="1419" y="1645"/>
                    </a:moveTo>
                    <a:lnTo>
                      <a:pt x="1" y="17"/>
                    </a:lnTo>
                    <a:lnTo>
                      <a:pt x="18" y="1"/>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1948;p26">
                <a:extLst>
                  <a:ext uri="{FF2B5EF4-FFF2-40B4-BE49-F238E27FC236}">
                    <a16:creationId xmlns:a16="http://schemas.microsoft.com/office/drawing/2014/main" id="{21A23385-0838-32C8-F9C4-D6F5EDD936CE}"/>
                  </a:ext>
                </a:extLst>
              </p:cNvPr>
              <p:cNvSpPr/>
              <p:nvPr/>
            </p:nvSpPr>
            <p:spPr>
              <a:xfrm>
                <a:off x="1757795" y="2581685"/>
                <a:ext cx="64254" cy="73315"/>
              </a:xfrm>
              <a:custGeom>
                <a:avLst/>
                <a:gdLst/>
                <a:ahLst/>
                <a:cxnLst/>
                <a:rect l="l" t="t" r="r" b="b"/>
                <a:pathLst>
                  <a:path w="1205" h="1375" extrusionOk="0">
                    <a:moveTo>
                      <a:pt x="1181" y="1374"/>
                    </a:moveTo>
                    <a:lnTo>
                      <a:pt x="0" y="18"/>
                    </a:lnTo>
                    <a:lnTo>
                      <a:pt x="23" y="1"/>
                    </a:lnTo>
                    <a:lnTo>
                      <a:pt x="1204"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1949;p26">
                <a:extLst>
                  <a:ext uri="{FF2B5EF4-FFF2-40B4-BE49-F238E27FC236}">
                    <a16:creationId xmlns:a16="http://schemas.microsoft.com/office/drawing/2014/main" id="{4B6FB15F-92AE-4154-6814-94CB3A591C58}"/>
                  </a:ext>
                </a:extLst>
              </p:cNvPr>
              <p:cNvSpPr/>
              <p:nvPr/>
            </p:nvSpPr>
            <p:spPr>
              <a:xfrm>
                <a:off x="1793946" y="2662785"/>
                <a:ext cx="75718" cy="86538"/>
              </a:xfrm>
              <a:custGeom>
                <a:avLst/>
                <a:gdLst/>
                <a:ahLst/>
                <a:cxnLst/>
                <a:rect l="l" t="t" r="r" b="b"/>
                <a:pathLst>
                  <a:path w="1420" h="1623" extrusionOk="0">
                    <a:moveTo>
                      <a:pt x="1397" y="1622"/>
                    </a:moveTo>
                    <a:lnTo>
                      <a:pt x="0" y="17"/>
                    </a:lnTo>
                    <a:lnTo>
                      <a:pt x="17" y="0"/>
                    </a:lnTo>
                    <a:lnTo>
                      <a:pt x="1419" y="160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1950;p26">
                <a:extLst>
                  <a:ext uri="{FF2B5EF4-FFF2-40B4-BE49-F238E27FC236}">
                    <a16:creationId xmlns:a16="http://schemas.microsoft.com/office/drawing/2014/main" id="{6CC93B91-280B-B2E3-9E2C-31CB65E26776}"/>
                  </a:ext>
                </a:extLst>
              </p:cNvPr>
              <p:cNvSpPr/>
              <p:nvPr/>
            </p:nvSpPr>
            <p:spPr>
              <a:xfrm>
                <a:off x="1299029" y="1696787"/>
                <a:ext cx="1256065" cy="234821"/>
              </a:xfrm>
              <a:custGeom>
                <a:avLst/>
                <a:gdLst/>
                <a:ahLst/>
                <a:cxnLst/>
                <a:rect l="l" t="t" r="r" b="b"/>
                <a:pathLst>
                  <a:path w="23556" h="4404" extrusionOk="0">
                    <a:moveTo>
                      <a:pt x="1" y="1"/>
                    </a:moveTo>
                    <a:lnTo>
                      <a:pt x="18643" y="1"/>
                    </a:lnTo>
                    <a:cubicBezTo>
                      <a:pt x="18654" y="23"/>
                      <a:pt x="18666" y="46"/>
                      <a:pt x="18677" y="68"/>
                    </a:cubicBezTo>
                    <a:cubicBezTo>
                      <a:pt x="18717" y="46"/>
                      <a:pt x="18762" y="23"/>
                      <a:pt x="18807" y="1"/>
                    </a:cubicBezTo>
                    <a:lnTo>
                      <a:pt x="23555" y="1"/>
                    </a:lnTo>
                    <a:lnTo>
                      <a:pt x="23555" y="3924"/>
                    </a:lnTo>
                    <a:cubicBezTo>
                      <a:pt x="23510" y="3929"/>
                      <a:pt x="23465" y="3935"/>
                      <a:pt x="23419" y="3935"/>
                    </a:cubicBezTo>
                    <a:cubicBezTo>
                      <a:pt x="23007" y="3935"/>
                      <a:pt x="22645" y="3709"/>
                      <a:pt x="22447" y="3381"/>
                    </a:cubicBezTo>
                    <a:cubicBezTo>
                      <a:pt x="22204" y="3980"/>
                      <a:pt x="21622" y="4404"/>
                      <a:pt x="20932" y="4404"/>
                    </a:cubicBezTo>
                    <a:cubicBezTo>
                      <a:pt x="20034" y="4404"/>
                      <a:pt x="19310" y="3675"/>
                      <a:pt x="19310" y="2776"/>
                    </a:cubicBezTo>
                    <a:cubicBezTo>
                      <a:pt x="19310" y="2686"/>
                      <a:pt x="19316" y="2601"/>
                      <a:pt x="19327" y="2516"/>
                    </a:cubicBezTo>
                    <a:cubicBezTo>
                      <a:pt x="18965" y="2505"/>
                      <a:pt x="18637" y="2346"/>
                      <a:pt x="18400" y="2103"/>
                    </a:cubicBezTo>
                    <a:cubicBezTo>
                      <a:pt x="18050" y="2527"/>
                      <a:pt x="17513" y="2799"/>
                      <a:pt x="16913" y="2799"/>
                    </a:cubicBezTo>
                    <a:cubicBezTo>
                      <a:pt x="16580" y="2799"/>
                      <a:pt x="16263" y="2714"/>
                      <a:pt x="15992" y="2567"/>
                    </a:cubicBezTo>
                    <a:cubicBezTo>
                      <a:pt x="15851" y="2974"/>
                      <a:pt x="15466" y="3273"/>
                      <a:pt x="15008" y="3273"/>
                    </a:cubicBezTo>
                    <a:cubicBezTo>
                      <a:pt x="14579" y="3273"/>
                      <a:pt x="14211" y="3013"/>
                      <a:pt x="14053" y="2640"/>
                    </a:cubicBezTo>
                    <a:cubicBezTo>
                      <a:pt x="13567" y="3415"/>
                      <a:pt x="12702" y="3935"/>
                      <a:pt x="11719" y="3935"/>
                    </a:cubicBezTo>
                    <a:cubicBezTo>
                      <a:pt x="11295" y="3935"/>
                      <a:pt x="10893" y="3839"/>
                      <a:pt x="10537" y="3669"/>
                    </a:cubicBezTo>
                    <a:cubicBezTo>
                      <a:pt x="10390" y="4093"/>
                      <a:pt x="9983" y="4404"/>
                      <a:pt x="9508" y="4404"/>
                    </a:cubicBezTo>
                    <a:cubicBezTo>
                      <a:pt x="8909" y="4404"/>
                      <a:pt x="8423" y="3918"/>
                      <a:pt x="8423" y="3319"/>
                    </a:cubicBezTo>
                    <a:cubicBezTo>
                      <a:pt x="8423" y="3285"/>
                      <a:pt x="8423" y="3245"/>
                      <a:pt x="8429" y="3211"/>
                    </a:cubicBezTo>
                    <a:cubicBezTo>
                      <a:pt x="8220" y="3279"/>
                      <a:pt x="7999" y="3319"/>
                      <a:pt x="7767" y="3319"/>
                    </a:cubicBezTo>
                    <a:cubicBezTo>
                      <a:pt x="6609" y="3319"/>
                      <a:pt x="5676" y="2386"/>
                      <a:pt x="5676" y="1227"/>
                    </a:cubicBezTo>
                    <a:cubicBezTo>
                      <a:pt x="5676" y="1165"/>
                      <a:pt x="5676" y="1109"/>
                      <a:pt x="5682" y="1046"/>
                    </a:cubicBezTo>
                    <a:cubicBezTo>
                      <a:pt x="5365" y="1007"/>
                      <a:pt x="5082" y="860"/>
                      <a:pt x="4879" y="639"/>
                    </a:cubicBezTo>
                    <a:cubicBezTo>
                      <a:pt x="4523" y="1069"/>
                      <a:pt x="3986" y="1340"/>
                      <a:pt x="3387" y="1340"/>
                    </a:cubicBezTo>
                    <a:cubicBezTo>
                      <a:pt x="3053" y="1340"/>
                      <a:pt x="2742" y="1255"/>
                      <a:pt x="2465" y="1103"/>
                    </a:cubicBezTo>
                    <a:cubicBezTo>
                      <a:pt x="2330" y="1516"/>
                      <a:pt x="1940" y="1809"/>
                      <a:pt x="1482" y="1809"/>
                    </a:cubicBezTo>
                    <a:cubicBezTo>
                      <a:pt x="1052" y="1809"/>
                      <a:pt x="685" y="1549"/>
                      <a:pt x="526" y="1176"/>
                    </a:cubicBezTo>
                    <a:cubicBezTo>
                      <a:pt x="385" y="1408"/>
                      <a:pt x="204" y="1617"/>
                      <a:pt x="1" y="179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1" name="Google Shape;1951;p26">
              <a:extLst>
                <a:ext uri="{FF2B5EF4-FFF2-40B4-BE49-F238E27FC236}">
                  <a16:creationId xmlns:a16="http://schemas.microsoft.com/office/drawing/2014/main" id="{AB4F2222-8F72-DD8C-37AB-8211B9C1AF02}"/>
                </a:ext>
              </a:extLst>
            </p:cNvPr>
            <p:cNvGrpSpPr/>
            <p:nvPr/>
          </p:nvGrpSpPr>
          <p:grpSpPr>
            <a:xfrm>
              <a:off x="762996" y="3735370"/>
              <a:ext cx="1953604" cy="1116959"/>
              <a:chOff x="762996" y="3735370"/>
              <a:chExt cx="1953604" cy="1116959"/>
            </a:xfrm>
          </p:grpSpPr>
          <p:sp>
            <p:nvSpPr>
              <p:cNvPr id="32" name="Google Shape;1698;p26">
                <a:extLst>
                  <a:ext uri="{FF2B5EF4-FFF2-40B4-BE49-F238E27FC236}">
                    <a16:creationId xmlns:a16="http://schemas.microsoft.com/office/drawing/2014/main" id="{EB4B9F0B-1B9D-3C9E-2E90-70389B129863}"/>
                  </a:ext>
                </a:extLst>
              </p:cNvPr>
              <p:cNvSpPr/>
              <p:nvPr/>
            </p:nvSpPr>
            <p:spPr>
              <a:xfrm>
                <a:off x="794200" y="3736525"/>
                <a:ext cx="1922400" cy="1115804"/>
              </a:xfrm>
              <a:prstGeom prst="roundRect">
                <a:avLst>
                  <a:gd name="adj" fmla="val 0"/>
                </a:avLst>
              </a:pr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35" name="Google Shape;1954;p26">
                <a:extLst>
                  <a:ext uri="{FF2B5EF4-FFF2-40B4-BE49-F238E27FC236}">
                    <a16:creationId xmlns:a16="http://schemas.microsoft.com/office/drawing/2014/main" id="{F76F86A0-A6F4-475D-30B7-8DE32ACBA609}"/>
                  </a:ext>
                </a:extLst>
              </p:cNvPr>
              <p:cNvSpPr txBox="1"/>
              <p:nvPr/>
            </p:nvSpPr>
            <p:spPr>
              <a:xfrm>
                <a:off x="762996" y="3735370"/>
                <a:ext cx="1922476" cy="551400"/>
              </a:xfrm>
              <a:prstGeom prst="rect">
                <a:avLst/>
              </a:prstGeom>
              <a:noFill/>
              <a:ln>
                <a:noFill/>
              </a:ln>
            </p:spPr>
            <p:txBody>
              <a:bodyPr spcFirstLastPara="1" wrap="square" lIns="91425" tIns="91425" rIns="91425" bIns="91425" anchor="t" anchorCtr="0">
                <a:noAutofit/>
              </a:bodyPr>
              <a:lstStyle/>
              <a:p>
                <a:pPr algn="ctr">
                  <a:lnSpc>
                    <a:spcPct val="107000"/>
                  </a:lnSpc>
                  <a:spcAft>
                    <a:spcPts val="800"/>
                  </a:spcAft>
                  <a:tabLst>
                    <a:tab pos="1463040" algn="l"/>
                  </a:tabLst>
                </a:pPr>
                <a:r>
                  <a:rPr lang="vi-VN" sz="2000">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Phần 1 (đoạn 1): Nêu vấn đề cần thông tin</a:t>
                </a:r>
                <a:endParaRPr lang="en-US" sz="200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grpSp>
        <p:nvGrpSpPr>
          <p:cNvPr id="1514" name="Google Shape;1955;p26">
            <a:extLst>
              <a:ext uri="{FF2B5EF4-FFF2-40B4-BE49-F238E27FC236}">
                <a16:creationId xmlns:a16="http://schemas.microsoft.com/office/drawing/2014/main" id="{CB0C1269-52EC-27C3-EE43-3EE6CC4DCA5C}"/>
              </a:ext>
            </a:extLst>
          </p:cNvPr>
          <p:cNvGrpSpPr/>
          <p:nvPr/>
        </p:nvGrpSpPr>
        <p:grpSpPr>
          <a:xfrm>
            <a:off x="3610985" y="1076068"/>
            <a:ext cx="2032210" cy="3565158"/>
            <a:chOff x="3548565" y="1597317"/>
            <a:chExt cx="2032210" cy="3565158"/>
          </a:xfrm>
        </p:grpSpPr>
        <p:cxnSp>
          <p:nvCxnSpPr>
            <p:cNvPr id="1515" name="Google Shape;1956;p26">
              <a:extLst>
                <a:ext uri="{FF2B5EF4-FFF2-40B4-BE49-F238E27FC236}">
                  <a16:creationId xmlns:a16="http://schemas.microsoft.com/office/drawing/2014/main" id="{EF557E85-9606-CF1D-4270-B94F6D156B35}"/>
                </a:ext>
              </a:extLst>
            </p:cNvPr>
            <p:cNvCxnSpPr>
              <a:cxnSpLocks/>
              <a:stCxn id="1519" idx="0"/>
              <a:endCxn id="1516" idx="2"/>
            </p:cNvCxnSpPr>
            <p:nvPr/>
          </p:nvCxnSpPr>
          <p:spPr>
            <a:xfrm flipV="1">
              <a:off x="4571950" y="3222550"/>
              <a:ext cx="50" cy="513974"/>
            </a:xfrm>
            <a:prstGeom prst="straightConnector1">
              <a:avLst/>
            </a:prstGeom>
            <a:noFill/>
            <a:ln w="19050" cap="flat" cmpd="sng">
              <a:solidFill>
                <a:srgbClr val="A2D0FF"/>
              </a:solidFill>
              <a:prstDash val="solid"/>
              <a:round/>
              <a:headEnd type="none" w="med" len="med"/>
              <a:tailEnd type="none" w="med" len="med"/>
            </a:ln>
          </p:spPr>
        </p:cxnSp>
        <p:sp>
          <p:nvSpPr>
            <p:cNvPr id="1516" name="Google Shape;1958;p26">
              <a:extLst>
                <a:ext uri="{FF2B5EF4-FFF2-40B4-BE49-F238E27FC236}">
                  <a16:creationId xmlns:a16="http://schemas.microsoft.com/office/drawing/2014/main" id="{958F7FCC-A7E4-40BD-29E3-4DB9F8F7A5C5}"/>
                </a:ext>
              </a:extLst>
            </p:cNvPr>
            <p:cNvSpPr/>
            <p:nvPr/>
          </p:nvSpPr>
          <p:spPr>
            <a:xfrm>
              <a:off x="436665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17" name="Google Shape;1959;p26">
              <a:extLst>
                <a:ext uri="{FF2B5EF4-FFF2-40B4-BE49-F238E27FC236}">
                  <a16:creationId xmlns:a16="http://schemas.microsoft.com/office/drawing/2014/main" id="{31D082B0-2ECB-111A-7685-83BB2A4C0AEE}"/>
                </a:ext>
              </a:extLst>
            </p:cNvPr>
            <p:cNvGrpSpPr/>
            <p:nvPr/>
          </p:nvGrpSpPr>
          <p:grpSpPr>
            <a:xfrm>
              <a:off x="3548565" y="1597317"/>
              <a:ext cx="2032210" cy="1992542"/>
              <a:chOff x="3365231" y="1597775"/>
              <a:chExt cx="1327028" cy="1301124"/>
            </a:xfrm>
          </p:grpSpPr>
          <p:sp>
            <p:nvSpPr>
              <p:cNvPr id="1523" name="Google Shape;1960;p26">
                <a:extLst>
                  <a:ext uri="{FF2B5EF4-FFF2-40B4-BE49-F238E27FC236}">
                    <a16:creationId xmlns:a16="http://schemas.microsoft.com/office/drawing/2014/main" id="{27D9C17B-2973-31C0-2881-AAC7AF94CFB6}"/>
                  </a:ext>
                </a:extLst>
              </p:cNvPr>
              <p:cNvSpPr/>
              <p:nvPr/>
            </p:nvSpPr>
            <p:spPr>
              <a:xfrm>
                <a:off x="3395922" y="1597775"/>
                <a:ext cx="1255692" cy="1255686"/>
              </a:xfrm>
              <a:custGeom>
                <a:avLst/>
                <a:gdLst/>
                <a:ahLst/>
                <a:cxnLst/>
                <a:rect l="l" t="t" r="r" b="b"/>
                <a:pathLst>
                  <a:path w="23549" h="23550" extrusionOk="0">
                    <a:moveTo>
                      <a:pt x="23549" y="23549"/>
                    </a:moveTo>
                    <a:lnTo>
                      <a:pt x="0" y="23549"/>
                    </a:lnTo>
                    <a:lnTo>
                      <a:pt x="0" y="1"/>
                    </a:lnTo>
                    <a:lnTo>
                      <a:pt x="23549" y="1"/>
                    </a:lnTo>
                    <a:close/>
                  </a:path>
                </a:pathLst>
              </a:custGeom>
              <a:solidFill>
                <a:srgbClr val="A2D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1961;p26">
                <a:extLst>
                  <a:ext uri="{FF2B5EF4-FFF2-40B4-BE49-F238E27FC236}">
                    <a16:creationId xmlns:a16="http://schemas.microsoft.com/office/drawing/2014/main" id="{F31226A5-46FC-54B5-740B-988FE8E38F5B}"/>
                  </a:ext>
                </a:extLst>
              </p:cNvPr>
              <p:cNvSpPr/>
              <p:nvPr/>
            </p:nvSpPr>
            <p:spPr>
              <a:xfrm>
                <a:off x="3956210" y="2520050"/>
                <a:ext cx="214356" cy="310802"/>
              </a:xfrm>
              <a:custGeom>
                <a:avLst/>
                <a:gdLst/>
                <a:ahLst/>
                <a:cxnLst/>
                <a:rect l="l" t="t" r="r" b="b"/>
                <a:pathLst>
                  <a:path w="4020" h="5829" extrusionOk="0">
                    <a:moveTo>
                      <a:pt x="0" y="0"/>
                    </a:moveTo>
                    <a:lnTo>
                      <a:pt x="0" y="2929"/>
                    </a:lnTo>
                    <a:lnTo>
                      <a:pt x="351" y="3126"/>
                    </a:lnTo>
                    <a:lnTo>
                      <a:pt x="351" y="4472"/>
                    </a:lnTo>
                    <a:lnTo>
                      <a:pt x="3211" y="5009"/>
                    </a:lnTo>
                    <a:lnTo>
                      <a:pt x="2137" y="5483"/>
                    </a:lnTo>
                    <a:lnTo>
                      <a:pt x="3239" y="5828"/>
                    </a:lnTo>
                    <a:lnTo>
                      <a:pt x="3239" y="3618"/>
                    </a:lnTo>
                    <a:lnTo>
                      <a:pt x="4019" y="2250"/>
                    </a:lnTo>
                    <a:lnTo>
                      <a:pt x="402" y="1510"/>
                    </a:lnTo>
                    <a:lnTo>
                      <a:pt x="939" y="1244"/>
                    </a:lnTo>
                    <a:lnTo>
                      <a:pt x="939" y="622"/>
                    </a:lnTo>
                    <a:lnTo>
                      <a:pt x="1340" y="294"/>
                    </a:lnTo>
                    <a:lnTo>
                      <a:pt x="0"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1962;p26">
                <a:extLst>
                  <a:ext uri="{FF2B5EF4-FFF2-40B4-BE49-F238E27FC236}">
                    <a16:creationId xmlns:a16="http://schemas.microsoft.com/office/drawing/2014/main" id="{3515A6FB-C5EE-5AB5-CEA2-364ED8247511}"/>
                  </a:ext>
                </a:extLst>
              </p:cNvPr>
              <p:cNvSpPr/>
              <p:nvPr/>
            </p:nvSpPr>
            <p:spPr>
              <a:xfrm>
                <a:off x="4006224" y="2553215"/>
                <a:ext cx="64574" cy="33218"/>
              </a:xfrm>
              <a:custGeom>
                <a:avLst/>
                <a:gdLst/>
                <a:ahLst/>
                <a:cxnLst/>
                <a:rect l="l" t="t" r="r" b="b"/>
                <a:pathLst>
                  <a:path w="1211" h="623" extrusionOk="0">
                    <a:moveTo>
                      <a:pt x="1" y="0"/>
                    </a:moveTo>
                    <a:lnTo>
                      <a:pt x="1" y="622"/>
                    </a:lnTo>
                    <a:lnTo>
                      <a:pt x="1210" y="29"/>
                    </a:lnTo>
                    <a:lnTo>
                      <a:pt x="1"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1963;p26">
                <a:extLst>
                  <a:ext uri="{FF2B5EF4-FFF2-40B4-BE49-F238E27FC236}">
                    <a16:creationId xmlns:a16="http://schemas.microsoft.com/office/drawing/2014/main" id="{7B1B9567-DC0C-2758-BC5F-28EF8CCE5341}"/>
                  </a:ext>
                </a:extLst>
              </p:cNvPr>
              <p:cNvSpPr/>
              <p:nvPr/>
            </p:nvSpPr>
            <p:spPr>
              <a:xfrm>
                <a:off x="4128913" y="2712961"/>
                <a:ext cx="288208" cy="140498"/>
              </a:xfrm>
              <a:custGeom>
                <a:avLst/>
                <a:gdLst/>
                <a:ahLst/>
                <a:cxnLst/>
                <a:rect l="l" t="t" r="r" b="b"/>
                <a:pathLst>
                  <a:path w="5405" h="2635" extrusionOk="0">
                    <a:moveTo>
                      <a:pt x="0" y="0"/>
                    </a:moveTo>
                    <a:lnTo>
                      <a:pt x="0" y="2210"/>
                    </a:lnTo>
                    <a:lnTo>
                      <a:pt x="1351" y="2634"/>
                    </a:lnTo>
                    <a:lnTo>
                      <a:pt x="4624" y="2634"/>
                    </a:lnTo>
                    <a:lnTo>
                      <a:pt x="4624" y="1628"/>
                    </a:lnTo>
                    <a:lnTo>
                      <a:pt x="5404" y="356"/>
                    </a:lnTo>
                    <a:lnTo>
                      <a:pt x="0"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1964;p26">
                <a:extLst>
                  <a:ext uri="{FF2B5EF4-FFF2-40B4-BE49-F238E27FC236}">
                    <a16:creationId xmlns:a16="http://schemas.microsoft.com/office/drawing/2014/main" id="{BDAEF194-8534-2B39-892F-7AE7D6CD8E29}"/>
                  </a:ext>
                </a:extLst>
              </p:cNvPr>
              <p:cNvSpPr/>
              <p:nvPr/>
            </p:nvSpPr>
            <p:spPr>
              <a:xfrm>
                <a:off x="4375466" y="2799766"/>
                <a:ext cx="115497" cy="53693"/>
              </a:xfrm>
              <a:custGeom>
                <a:avLst/>
                <a:gdLst/>
                <a:ahLst/>
                <a:cxnLst/>
                <a:rect l="l" t="t" r="r" b="b"/>
                <a:pathLst>
                  <a:path w="2166" h="1007" extrusionOk="0">
                    <a:moveTo>
                      <a:pt x="0" y="0"/>
                    </a:moveTo>
                    <a:lnTo>
                      <a:pt x="0" y="1006"/>
                    </a:lnTo>
                    <a:lnTo>
                      <a:pt x="2165" y="1006"/>
                    </a:lnTo>
                    <a:lnTo>
                      <a:pt x="0"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1965;p26">
                <a:extLst>
                  <a:ext uri="{FF2B5EF4-FFF2-40B4-BE49-F238E27FC236}">
                    <a16:creationId xmlns:a16="http://schemas.microsoft.com/office/drawing/2014/main" id="{F7B25F0F-7AC9-03F3-7DEB-985FF3A02E0C}"/>
                  </a:ext>
                </a:extLst>
              </p:cNvPr>
              <p:cNvSpPr/>
              <p:nvPr/>
            </p:nvSpPr>
            <p:spPr>
              <a:xfrm>
                <a:off x="3956210" y="2520050"/>
                <a:ext cx="695379" cy="333410"/>
              </a:xfrm>
              <a:custGeom>
                <a:avLst/>
                <a:gdLst/>
                <a:ahLst/>
                <a:cxnLst/>
                <a:rect l="l" t="t" r="r" b="b"/>
                <a:pathLst>
                  <a:path w="13041" h="6253" extrusionOk="0">
                    <a:moveTo>
                      <a:pt x="0" y="0"/>
                    </a:moveTo>
                    <a:lnTo>
                      <a:pt x="1340" y="294"/>
                    </a:lnTo>
                    <a:lnTo>
                      <a:pt x="939" y="622"/>
                    </a:lnTo>
                    <a:lnTo>
                      <a:pt x="2148" y="651"/>
                    </a:lnTo>
                    <a:lnTo>
                      <a:pt x="939" y="1244"/>
                    </a:lnTo>
                    <a:lnTo>
                      <a:pt x="402" y="1510"/>
                    </a:lnTo>
                    <a:lnTo>
                      <a:pt x="4019" y="2250"/>
                    </a:lnTo>
                    <a:lnTo>
                      <a:pt x="3239" y="3618"/>
                    </a:lnTo>
                    <a:lnTo>
                      <a:pt x="8643" y="3974"/>
                    </a:lnTo>
                    <a:lnTo>
                      <a:pt x="7863" y="5246"/>
                    </a:lnTo>
                    <a:lnTo>
                      <a:pt x="10028" y="6252"/>
                    </a:lnTo>
                    <a:lnTo>
                      <a:pt x="13041" y="6252"/>
                    </a:lnTo>
                    <a:lnTo>
                      <a:pt x="13041"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1966;p26">
                <a:extLst>
                  <a:ext uri="{FF2B5EF4-FFF2-40B4-BE49-F238E27FC236}">
                    <a16:creationId xmlns:a16="http://schemas.microsoft.com/office/drawing/2014/main" id="{6385CEA2-9A72-271F-E823-33BA6F37FAAB}"/>
                  </a:ext>
                </a:extLst>
              </p:cNvPr>
              <p:cNvSpPr/>
              <p:nvPr/>
            </p:nvSpPr>
            <p:spPr>
              <a:xfrm>
                <a:off x="3839279" y="2520050"/>
                <a:ext cx="116990" cy="156174"/>
              </a:xfrm>
              <a:custGeom>
                <a:avLst/>
                <a:gdLst/>
                <a:ahLst/>
                <a:cxnLst/>
                <a:rect l="l" t="t" r="r" b="b"/>
                <a:pathLst>
                  <a:path w="2194" h="2929" extrusionOk="0">
                    <a:moveTo>
                      <a:pt x="1430" y="0"/>
                    </a:moveTo>
                    <a:lnTo>
                      <a:pt x="2165" y="475"/>
                    </a:lnTo>
                    <a:lnTo>
                      <a:pt x="0" y="978"/>
                    </a:lnTo>
                    <a:lnTo>
                      <a:pt x="837" y="1334"/>
                    </a:lnTo>
                    <a:lnTo>
                      <a:pt x="837" y="2160"/>
                    </a:lnTo>
                    <a:lnTo>
                      <a:pt x="2193" y="2929"/>
                    </a:lnTo>
                    <a:lnTo>
                      <a:pt x="2193"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1967;p26">
                <a:extLst>
                  <a:ext uri="{FF2B5EF4-FFF2-40B4-BE49-F238E27FC236}">
                    <a16:creationId xmlns:a16="http://schemas.microsoft.com/office/drawing/2014/main" id="{3A6967E9-50FD-9E0B-0BA5-C344D4003D29}"/>
                  </a:ext>
                </a:extLst>
              </p:cNvPr>
              <p:cNvSpPr/>
              <p:nvPr/>
            </p:nvSpPr>
            <p:spPr>
              <a:xfrm>
                <a:off x="3828401" y="2591179"/>
                <a:ext cx="55509" cy="44042"/>
              </a:xfrm>
              <a:custGeom>
                <a:avLst/>
                <a:gdLst/>
                <a:ahLst/>
                <a:cxnLst/>
                <a:rect l="l" t="t" r="r" b="b"/>
                <a:pathLst>
                  <a:path w="1041" h="826" extrusionOk="0">
                    <a:moveTo>
                      <a:pt x="1041" y="0"/>
                    </a:moveTo>
                    <a:lnTo>
                      <a:pt x="1" y="238"/>
                    </a:lnTo>
                    <a:lnTo>
                      <a:pt x="1041" y="826"/>
                    </a:lnTo>
                    <a:lnTo>
                      <a:pt x="1041"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1968;p26">
                <a:extLst>
                  <a:ext uri="{FF2B5EF4-FFF2-40B4-BE49-F238E27FC236}">
                    <a16:creationId xmlns:a16="http://schemas.microsoft.com/office/drawing/2014/main" id="{C60DC9DA-E808-067C-6F50-BA24D96038B0}"/>
                  </a:ext>
                </a:extLst>
              </p:cNvPr>
              <p:cNvSpPr/>
              <p:nvPr/>
            </p:nvSpPr>
            <p:spPr>
              <a:xfrm>
                <a:off x="3883854" y="2686728"/>
                <a:ext cx="91075" cy="71769"/>
              </a:xfrm>
              <a:custGeom>
                <a:avLst/>
                <a:gdLst/>
                <a:ahLst/>
                <a:cxnLst/>
                <a:rect l="l" t="t" r="r" b="b"/>
                <a:pathLst>
                  <a:path w="1708" h="1346" extrusionOk="0">
                    <a:moveTo>
                      <a:pt x="1708" y="0"/>
                    </a:moveTo>
                    <a:lnTo>
                      <a:pt x="1" y="1023"/>
                    </a:lnTo>
                    <a:lnTo>
                      <a:pt x="1708" y="1346"/>
                    </a:lnTo>
                    <a:lnTo>
                      <a:pt x="1708"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1969;p26">
                <a:extLst>
                  <a:ext uri="{FF2B5EF4-FFF2-40B4-BE49-F238E27FC236}">
                    <a16:creationId xmlns:a16="http://schemas.microsoft.com/office/drawing/2014/main" id="{E1898317-7374-7D94-B4AB-3A89ED1800CD}"/>
                  </a:ext>
                </a:extLst>
              </p:cNvPr>
              <p:cNvSpPr/>
              <p:nvPr/>
            </p:nvSpPr>
            <p:spPr>
              <a:xfrm>
                <a:off x="3395922" y="2520050"/>
                <a:ext cx="805116" cy="333410"/>
              </a:xfrm>
              <a:custGeom>
                <a:avLst/>
                <a:gdLst/>
                <a:ahLst/>
                <a:cxnLst/>
                <a:rect l="l" t="t" r="r" b="b"/>
                <a:pathLst>
                  <a:path w="15099" h="6253" extrusionOk="0">
                    <a:moveTo>
                      <a:pt x="0" y="0"/>
                    </a:moveTo>
                    <a:lnTo>
                      <a:pt x="0" y="6252"/>
                    </a:lnTo>
                    <a:lnTo>
                      <a:pt x="15098" y="6252"/>
                    </a:lnTo>
                    <a:lnTo>
                      <a:pt x="13747" y="5828"/>
                    </a:lnTo>
                    <a:lnTo>
                      <a:pt x="12645" y="5483"/>
                    </a:lnTo>
                    <a:lnTo>
                      <a:pt x="13719" y="5009"/>
                    </a:lnTo>
                    <a:lnTo>
                      <a:pt x="10859" y="4472"/>
                    </a:lnTo>
                    <a:lnTo>
                      <a:pt x="9152" y="4149"/>
                    </a:lnTo>
                    <a:lnTo>
                      <a:pt x="10859" y="3126"/>
                    </a:lnTo>
                    <a:lnTo>
                      <a:pt x="10508" y="2929"/>
                    </a:lnTo>
                    <a:lnTo>
                      <a:pt x="9152" y="2160"/>
                    </a:lnTo>
                    <a:lnTo>
                      <a:pt x="8112" y="1572"/>
                    </a:lnTo>
                    <a:lnTo>
                      <a:pt x="9152" y="1334"/>
                    </a:lnTo>
                    <a:lnTo>
                      <a:pt x="8315" y="978"/>
                    </a:lnTo>
                    <a:lnTo>
                      <a:pt x="10480" y="475"/>
                    </a:lnTo>
                    <a:lnTo>
                      <a:pt x="9745"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1970;p26">
                <a:extLst>
                  <a:ext uri="{FF2B5EF4-FFF2-40B4-BE49-F238E27FC236}">
                    <a16:creationId xmlns:a16="http://schemas.microsoft.com/office/drawing/2014/main" id="{6F663FC0-F628-B745-775D-45B125A87F7B}"/>
                  </a:ext>
                </a:extLst>
              </p:cNvPr>
              <p:cNvSpPr/>
              <p:nvPr/>
            </p:nvSpPr>
            <p:spPr>
              <a:xfrm>
                <a:off x="4066209" y="2560733"/>
                <a:ext cx="120615" cy="43456"/>
              </a:xfrm>
              <a:custGeom>
                <a:avLst/>
                <a:gdLst/>
                <a:ahLst/>
                <a:cxnLst/>
                <a:rect l="l" t="t" r="r" b="b"/>
                <a:pathLst>
                  <a:path w="2262" h="815" extrusionOk="0">
                    <a:moveTo>
                      <a:pt x="1419" y="815"/>
                    </a:moveTo>
                    <a:lnTo>
                      <a:pt x="345" y="747"/>
                    </a:lnTo>
                    <a:lnTo>
                      <a:pt x="617" y="696"/>
                    </a:lnTo>
                    <a:lnTo>
                      <a:pt x="1" y="634"/>
                    </a:lnTo>
                    <a:lnTo>
                      <a:pt x="605" y="481"/>
                    </a:lnTo>
                    <a:lnTo>
                      <a:pt x="261" y="345"/>
                    </a:lnTo>
                    <a:lnTo>
                      <a:pt x="1063" y="193"/>
                    </a:lnTo>
                    <a:lnTo>
                      <a:pt x="860" y="108"/>
                    </a:lnTo>
                    <a:lnTo>
                      <a:pt x="1589" y="1"/>
                    </a:lnTo>
                    <a:lnTo>
                      <a:pt x="2205" y="210"/>
                    </a:lnTo>
                    <a:lnTo>
                      <a:pt x="2262" y="588"/>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1971;p26">
                <a:extLst>
                  <a:ext uri="{FF2B5EF4-FFF2-40B4-BE49-F238E27FC236}">
                    <a16:creationId xmlns:a16="http://schemas.microsoft.com/office/drawing/2014/main" id="{891B5F2A-11BA-923D-9C0E-A4D2F64B6D4A}"/>
                  </a:ext>
                </a:extLst>
              </p:cNvPr>
              <p:cNvSpPr/>
              <p:nvPr/>
            </p:nvSpPr>
            <p:spPr>
              <a:xfrm>
                <a:off x="3426954" y="2087252"/>
                <a:ext cx="401838" cy="305044"/>
              </a:xfrm>
              <a:custGeom>
                <a:avLst/>
                <a:gdLst/>
                <a:ahLst/>
                <a:cxnLst/>
                <a:rect l="l" t="t" r="r" b="b"/>
                <a:pathLst>
                  <a:path w="7536" h="5721" extrusionOk="0">
                    <a:moveTo>
                      <a:pt x="7535" y="3686"/>
                    </a:moveTo>
                    <a:cubicBezTo>
                      <a:pt x="7535" y="3392"/>
                      <a:pt x="7366" y="3143"/>
                      <a:pt x="7123" y="3019"/>
                    </a:cubicBezTo>
                    <a:cubicBezTo>
                      <a:pt x="7151" y="2906"/>
                      <a:pt x="7168" y="2781"/>
                      <a:pt x="7168" y="2657"/>
                    </a:cubicBezTo>
                    <a:cubicBezTo>
                      <a:pt x="7168" y="2007"/>
                      <a:pt x="6721" y="1459"/>
                      <a:pt x="6122" y="1300"/>
                    </a:cubicBezTo>
                    <a:cubicBezTo>
                      <a:pt x="6133" y="1267"/>
                      <a:pt x="6145" y="1233"/>
                      <a:pt x="6145" y="1193"/>
                    </a:cubicBezTo>
                    <a:cubicBezTo>
                      <a:pt x="6145" y="1040"/>
                      <a:pt x="6020" y="916"/>
                      <a:pt x="5868" y="916"/>
                    </a:cubicBezTo>
                    <a:cubicBezTo>
                      <a:pt x="5845" y="916"/>
                      <a:pt x="5823" y="922"/>
                      <a:pt x="5800" y="927"/>
                    </a:cubicBezTo>
                    <a:cubicBezTo>
                      <a:pt x="5693" y="662"/>
                      <a:pt x="5455" y="470"/>
                      <a:pt x="5167" y="424"/>
                    </a:cubicBezTo>
                    <a:cubicBezTo>
                      <a:pt x="5144" y="187"/>
                      <a:pt x="4941" y="0"/>
                      <a:pt x="4698" y="0"/>
                    </a:cubicBezTo>
                    <a:cubicBezTo>
                      <a:pt x="4590" y="0"/>
                      <a:pt x="4489" y="34"/>
                      <a:pt x="4409" y="96"/>
                    </a:cubicBezTo>
                    <a:cubicBezTo>
                      <a:pt x="4285" y="34"/>
                      <a:pt x="4149" y="0"/>
                      <a:pt x="4002" y="0"/>
                    </a:cubicBezTo>
                    <a:cubicBezTo>
                      <a:pt x="3923" y="0"/>
                      <a:pt x="3844" y="12"/>
                      <a:pt x="3765" y="29"/>
                    </a:cubicBezTo>
                    <a:cubicBezTo>
                      <a:pt x="3691" y="12"/>
                      <a:pt x="3612" y="0"/>
                      <a:pt x="3533" y="0"/>
                    </a:cubicBezTo>
                    <a:cubicBezTo>
                      <a:pt x="3386" y="0"/>
                      <a:pt x="3251" y="34"/>
                      <a:pt x="3126" y="96"/>
                    </a:cubicBezTo>
                    <a:cubicBezTo>
                      <a:pt x="3047" y="34"/>
                      <a:pt x="2945" y="0"/>
                      <a:pt x="2838" y="0"/>
                    </a:cubicBezTo>
                    <a:cubicBezTo>
                      <a:pt x="2595" y="0"/>
                      <a:pt x="2391" y="187"/>
                      <a:pt x="2363" y="424"/>
                    </a:cubicBezTo>
                    <a:cubicBezTo>
                      <a:pt x="2081" y="470"/>
                      <a:pt x="1837" y="662"/>
                      <a:pt x="1736" y="927"/>
                    </a:cubicBezTo>
                    <a:cubicBezTo>
                      <a:pt x="1713" y="922"/>
                      <a:pt x="1690" y="916"/>
                      <a:pt x="1668" y="916"/>
                    </a:cubicBezTo>
                    <a:cubicBezTo>
                      <a:pt x="1515" y="916"/>
                      <a:pt x="1391" y="1040"/>
                      <a:pt x="1391" y="1193"/>
                    </a:cubicBezTo>
                    <a:cubicBezTo>
                      <a:pt x="1391" y="1233"/>
                      <a:pt x="1402" y="1267"/>
                      <a:pt x="1414" y="1300"/>
                    </a:cubicBezTo>
                    <a:cubicBezTo>
                      <a:pt x="809" y="1459"/>
                      <a:pt x="368" y="2007"/>
                      <a:pt x="368" y="2657"/>
                    </a:cubicBezTo>
                    <a:cubicBezTo>
                      <a:pt x="368" y="2781"/>
                      <a:pt x="385" y="2906"/>
                      <a:pt x="413" y="3019"/>
                    </a:cubicBezTo>
                    <a:cubicBezTo>
                      <a:pt x="170" y="3143"/>
                      <a:pt x="0" y="3392"/>
                      <a:pt x="0" y="3686"/>
                    </a:cubicBezTo>
                    <a:cubicBezTo>
                      <a:pt x="0" y="4065"/>
                      <a:pt x="277" y="4375"/>
                      <a:pt x="639" y="4426"/>
                    </a:cubicBezTo>
                    <a:cubicBezTo>
                      <a:pt x="628" y="4483"/>
                      <a:pt x="622" y="4539"/>
                      <a:pt x="622" y="4596"/>
                    </a:cubicBezTo>
                    <a:cubicBezTo>
                      <a:pt x="622" y="5218"/>
                      <a:pt x="1125" y="5721"/>
                      <a:pt x="1747" y="5721"/>
                    </a:cubicBezTo>
                    <a:cubicBezTo>
                      <a:pt x="2160" y="5721"/>
                      <a:pt x="2521" y="5500"/>
                      <a:pt x="2714" y="5172"/>
                    </a:cubicBezTo>
                    <a:cubicBezTo>
                      <a:pt x="2764" y="5223"/>
                      <a:pt x="2838" y="5257"/>
                      <a:pt x="2917" y="5257"/>
                    </a:cubicBezTo>
                    <a:cubicBezTo>
                      <a:pt x="3070" y="5257"/>
                      <a:pt x="3194" y="5133"/>
                      <a:pt x="3194" y="4980"/>
                    </a:cubicBezTo>
                    <a:cubicBezTo>
                      <a:pt x="3194" y="4929"/>
                      <a:pt x="3177" y="4884"/>
                      <a:pt x="3155" y="4845"/>
                    </a:cubicBezTo>
                    <a:cubicBezTo>
                      <a:pt x="3448" y="4805"/>
                      <a:pt x="3686" y="4596"/>
                      <a:pt x="3765" y="4319"/>
                    </a:cubicBezTo>
                    <a:cubicBezTo>
                      <a:pt x="3850" y="4596"/>
                      <a:pt x="4087" y="4805"/>
                      <a:pt x="4381" y="4845"/>
                    </a:cubicBezTo>
                    <a:cubicBezTo>
                      <a:pt x="4359" y="4884"/>
                      <a:pt x="4342" y="4929"/>
                      <a:pt x="4342" y="4980"/>
                    </a:cubicBezTo>
                    <a:cubicBezTo>
                      <a:pt x="4342" y="5133"/>
                      <a:pt x="4466" y="5257"/>
                      <a:pt x="4619" y="5257"/>
                    </a:cubicBezTo>
                    <a:cubicBezTo>
                      <a:pt x="4698" y="5257"/>
                      <a:pt x="4771" y="5223"/>
                      <a:pt x="4816" y="5172"/>
                    </a:cubicBezTo>
                    <a:cubicBezTo>
                      <a:pt x="5014" y="5500"/>
                      <a:pt x="5376" y="5721"/>
                      <a:pt x="5783" y="5721"/>
                    </a:cubicBezTo>
                    <a:cubicBezTo>
                      <a:pt x="6405" y="5721"/>
                      <a:pt x="6913" y="5218"/>
                      <a:pt x="6913" y="4596"/>
                    </a:cubicBezTo>
                    <a:cubicBezTo>
                      <a:pt x="6913" y="4539"/>
                      <a:pt x="6908" y="4483"/>
                      <a:pt x="6897" y="4426"/>
                    </a:cubicBezTo>
                    <a:cubicBezTo>
                      <a:pt x="7258" y="4375"/>
                      <a:pt x="7535" y="4065"/>
                      <a:pt x="7535" y="3686"/>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1972;p26">
                <a:extLst>
                  <a:ext uri="{FF2B5EF4-FFF2-40B4-BE49-F238E27FC236}">
                    <a16:creationId xmlns:a16="http://schemas.microsoft.com/office/drawing/2014/main" id="{520CDD11-7970-B828-ECD5-8F7C5FDA9E69}"/>
                  </a:ext>
                </a:extLst>
              </p:cNvPr>
              <p:cNvSpPr/>
              <p:nvPr/>
            </p:nvSpPr>
            <p:spPr>
              <a:xfrm>
                <a:off x="3469450" y="2161100"/>
                <a:ext cx="304791" cy="448528"/>
              </a:xfrm>
              <a:custGeom>
                <a:avLst/>
                <a:gdLst/>
                <a:ahLst/>
                <a:cxnLst/>
                <a:rect l="l" t="t" r="r" b="b"/>
                <a:pathLst>
                  <a:path w="5716" h="8412" extrusionOk="0">
                    <a:moveTo>
                      <a:pt x="5709" y="2250"/>
                    </a:moveTo>
                    <a:lnTo>
                      <a:pt x="5568" y="1668"/>
                    </a:lnTo>
                    <a:lnTo>
                      <a:pt x="5613" y="2205"/>
                    </a:lnTo>
                    <a:lnTo>
                      <a:pt x="5348" y="2171"/>
                    </a:lnTo>
                    <a:lnTo>
                      <a:pt x="5184" y="1357"/>
                    </a:lnTo>
                    <a:lnTo>
                      <a:pt x="5201" y="2193"/>
                    </a:lnTo>
                    <a:lnTo>
                      <a:pt x="4754" y="2414"/>
                    </a:lnTo>
                    <a:cubicBezTo>
                      <a:pt x="4743" y="2420"/>
                      <a:pt x="4732" y="2431"/>
                      <a:pt x="4726" y="2437"/>
                    </a:cubicBezTo>
                    <a:lnTo>
                      <a:pt x="4715" y="2453"/>
                    </a:lnTo>
                    <a:lnTo>
                      <a:pt x="4652" y="2533"/>
                    </a:lnTo>
                    <a:lnTo>
                      <a:pt x="4161" y="2290"/>
                    </a:lnTo>
                    <a:lnTo>
                      <a:pt x="4302" y="1798"/>
                    </a:lnTo>
                    <a:lnTo>
                      <a:pt x="4019" y="2295"/>
                    </a:lnTo>
                    <a:cubicBezTo>
                      <a:pt x="4002" y="2323"/>
                      <a:pt x="4008" y="2352"/>
                      <a:pt x="4031" y="2369"/>
                    </a:cubicBezTo>
                    <a:lnTo>
                      <a:pt x="4042" y="2380"/>
                    </a:lnTo>
                    <a:lnTo>
                      <a:pt x="4489" y="2747"/>
                    </a:lnTo>
                    <a:lnTo>
                      <a:pt x="4229" y="3081"/>
                    </a:lnTo>
                    <a:lnTo>
                      <a:pt x="3381" y="3007"/>
                    </a:lnTo>
                    <a:cubicBezTo>
                      <a:pt x="3352" y="2674"/>
                      <a:pt x="3330" y="2431"/>
                      <a:pt x="3318" y="2318"/>
                    </a:cubicBezTo>
                    <a:cubicBezTo>
                      <a:pt x="3273" y="1837"/>
                      <a:pt x="3375" y="1097"/>
                      <a:pt x="3443" y="803"/>
                    </a:cubicBezTo>
                    <a:cubicBezTo>
                      <a:pt x="3511" y="503"/>
                      <a:pt x="3296" y="0"/>
                      <a:pt x="3296" y="0"/>
                    </a:cubicBezTo>
                    <a:cubicBezTo>
                      <a:pt x="3296" y="0"/>
                      <a:pt x="3228" y="549"/>
                      <a:pt x="3239" y="718"/>
                    </a:cubicBezTo>
                    <a:cubicBezTo>
                      <a:pt x="3251" y="882"/>
                      <a:pt x="3025" y="1249"/>
                      <a:pt x="2934" y="1266"/>
                    </a:cubicBezTo>
                    <a:cubicBezTo>
                      <a:pt x="2844" y="1278"/>
                      <a:pt x="2753" y="1063"/>
                      <a:pt x="2753" y="933"/>
                    </a:cubicBezTo>
                    <a:cubicBezTo>
                      <a:pt x="2753" y="803"/>
                      <a:pt x="2651" y="436"/>
                      <a:pt x="2651" y="436"/>
                    </a:cubicBezTo>
                    <a:cubicBezTo>
                      <a:pt x="2651" y="436"/>
                      <a:pt x="2538" y="820"/>
                      <a:pt x="2702" y="1340"/>
                    </a:cubicBezTo>
                    <a:cubicBezTo>
                      <a:pt x="2753" y="1498"/>
                      <a:pt x="2781" y="1871"/>
                      <a:pt x="2787" y="2329"/>
                    </a:cubicBezTo>
                    <a:lnTo>
                      <a:pt x="2013" y="2193"/>
                    </a:lnTo>
                    <a:lnTo>
                      <a:pt x="1809" y="1453"/>
                    </a:lnTo>
                    <a:lnTo>
                      <a:pt x="1804" y="1442"/>
                    </a:lnTo>
                    <a:cubicBezTo>
                      <a:pt x="1804" y="1436"/>
                      <a:pt x="1798" y="1430"/>
                      <a:pt x="1798" y="1419"/>
                    </a:cubicBezTo>
                    <a:lnTo>
                      <a:pt x="1317" y="786"/>
                    </a:lnTo>
                    <a:lnTo>
                      <a:pt x="1447" y="255"/>
                    </a:lnTo>
                    <a:lnTo>
                      <a:pt x="1244" y="786"/>
                    </a:lnTo>
                    <a:cubicBezTo>
                      <a:pt x="1238" y="792"/>
                      <a:pt x="1238" y="803"/>
                      <a:pt x="1244" y="809"/>
                    </a:cubicBezTo>
                    <a:lnTo>
                      <a:pt x="1244" y="814"/>
                    </a:lnTo>
                    <a:lnTo>
                      <a:pt x="1634" y="1498"/>
                    </a:lnTo>
                    <a:lnTo>
                      <a:pt x="1640" y="1560"/>
                    </a:lnTo>
                    <a:lnTo>
                      <a:pt x="1306" y="1402"/>
                    </a:lnTo>
                    <a:lnTo>
                      <a:pt x="1289" y="1396"/>
                    </a:lnTo>
                    <a:cubicBezTo>
                      <a:pt x="1261" y="1385"/>
                      <a:pt x="1233" y="1385"/>
                      <a:pt x="1204" y="1408"/>
                    </a:cubicBezTo>
                    <a:lnTo>
                      <a:pt x="1097" y="1481"/>
                    </a:lnTo>
                    <a:lnTo>
                      <a:pt x="752" y="1097"/>
                    </a:lnTo>
                    <a:lnTo>
                      <a:pt x="877" y="673"/>
                    </a:lnTo>
                    <a:lnTo>
                      <a:pt x="667" y="1091"/>
                    </a:lnTo>
                    <a:cubicBezTo>
                      <a:pt x="662" y="1103"/>
                      <a:pt x="662" y="1114"/>
                      <a:pt x="673" y="1125"/>
                    </a:cubicBezTo>
                    <a:lnTo>
                      <a:pt x="673" y="1131"/>
                    </a:lnTo>
                    <a:lnTo>
                      <a:pt x="1023" y="1645"/>
                    </a:lnTo>
                    <a:cubicBezTo>
                      <a:pt x="1046" y="1673"/>
                      <a:pt x="1086" y="1685"/>
                      <a:pt x="1125" y="1668"/>
                    </a:cubicBezTo>
                    <a:lnTo>
                      <a:pt x="1131" y="1662"/>
                    </a:lnTo>
                    <a:lnTo>
                      <a:pt x="1250" y="1600"/>
                    </a:lnTo>
                    <a:lnTo>
                      <a:pt x="1690" y="1916"/>
                    </a:lnTo>
                    <a:lnTo>
                      <a:pt x="1747" y="2352"/>
                    </a:lnTo>
                    <a:cubicBezTo>
                      <a:pt x="1758" y="2403"/>
                      <a:pt x="1792" y="2448"/>
                      <a:pt x="1843" y="2465"/>
                    </a:cubicBezTo>
                    <a:lnTo>
                      <a:pt x="1860" y="2470"/>
                    </a:lnTo>
                    <a:lnTo>
                      <a:pt x="2793" y="2764"/>
                    </a:lnTo>
                    <a:cubicBezTo>
                      <a:pt x="2793" y="2917"/>
                      <a:pt x="2787" y="3081"/>
                      <a:pt x="2787" y="3239"/>
                    </a:cubicBezTo>
                    <a:lnTo>
                      <a:pt x="2165" y="3686"/>
                    </a:lnTo>
                    <a:lnTo>
                      <a:pt x="1255" y="3601"/>
                    </a:lnTo>
                    <a:lnTo>
                      <a:pt x="633" y="3256"/>
                    </a:lnTo>
                    <a:lnTo>
                      <a:pt x="639" y="2527"/>
                    </a:lnTo>
                    <a:lnTo>
                      <a:pt x="786" y="1843"/>
                    </a:lnTo>
                    <a:lnTo>
                      <a:pt x="571" y="2448"/>
                    </a:lnTo>
                    <a:lnTo>
                      <a:pt x="96" y="2453"/>
                    </a:lnTo>
                    <a:lnTo>
                      <a:pt x="193" y="1736"/>
                    </a:lnTo>
                    <a:lnTo>
                      <a:pt x="0" y="2493"/>
                    </a:lnTo>
                    <a:cubicBezTo>
                      <a:pt x="0" y="2493"/>
                      <a:pt x="0" y="2493"/>
                      <a:pt x="0" y="2499"/>
                    </a:cubicBezTo>
                    <a:cubicBezTo>
                      <a:pt x="0" y="2521"/>
                      <a:pt x="17" y="2538"/>
                      <a:pt x="40" y="2544"/>
                    </a:cubicBezTo>
                    <a:lnTo>
                      <a:pt x="46" y="2544"/>
                    </a:lnTo>
                    <a:lnTo>
                      <a:pt x="537" y="2595"/>
                    </a:lnTo>
                    <a:lnTo>
                      <a:pt x="436" y="3307"/>
                    </a:lnTo>
                    <a:cubicBezTo>
                      <a:pt x="430" y="3341"/>
                      <a:pt x="441" y="3369"/>
                      <a:pt x="470" y="3392"/>
                    </a:cubicBezTo>
                    <a:lnTo>
                      <a:pt x="481" y="3397"/>
                    </a:lnTo>
                    <a:lnTo>
                      <a:pt x="1125" y="3872"/>
                    </a:lnTo>
                    <a:cubicBezTo>
                      <a:pt x="1137" y="3878"/>
                      <a:pt x="1148" y="3884"/>
                      <a:pt x="1159" y="3889"/>
                    </a:cubicBezTo>
                    <a:lnTo>
                      <a:pt x="1182" y="3895"/>
                    </a:lnTo>
                    <a:lnTo>
                      <a:pt x="2194" y="4161"/>
                    </a:lnTo>
                    <a:cubicBezTo>
                      <a:pt x="2233" y="4172"/>
                      <a:pt x="2278" y="4166"/>
                      <a:pt x="2324" y="4144"/>
                    </a:cubicBezTo>
                    <a:lnTo>
                      <a:pt x="2358" y="4127"/>
                    </a:lnTo>
                    <a:lnTo>
                      <a:pt x="2764" y="3917"/>
                    </a:lnTo>
                    <a:cubicBezTo>
                      <a:pt x="2742" y="4528"/>
                      <a:pt x="2702" y="5042"/>
                      <a:pt x="2663" y="5201"/>
                    </a:cubicBezTo>
                    <a:cubicBezTo>
                      <a:pt x="2561" y="5625"/>
                      <a:pt x="2488" y="7976"/>
                      <a:pt x="2488" y="7976"/>
                    </a:cubicBezTo>
                    <a:lnTo>
                      <a:pt x="2233" y="8230"/>
                    </a:lnTo>
                    <a:lnTo>
                      <a:pt x="2764" y="8140"/>
                    </a:lnTo>
                    <a:lnTo>
                      <a:pt x="2680" y="8411"/>
                    </a:lnTo>
                    <a:lnTo>
                      <a:pt x="3307" y="8191"/>
                    </a:lnTo>
                    <a:cubicBezTo>
                      <a:pt x="3454" y="8310"/>
                      <a:pt x="3822" y="8293"/>
                      <a:pt x="3822" y="8293"/>
                    </a:cubicBezTo>
                    <a:lnTo>
                      <a:pt x="3635" y="8027"/>
                    </a:lnTo>
                    <a:cubicBezTo>
                      <a:pt x="3635" y="6416"/>
                      <a:pt x="3522" y="4709"/>
                      <a:pt x="3431" y="3573"/>
                    </a:cubicBezTo>
                    <a:lnTo>
                      <a:pt x="4325" y="3494"/>
                    </a:lnTo>
                    <a:lnTo>
                      <a:pt x="4359" y="3488"/>
                    </a:lnTo>
                    <a:cubicBezTo>
                      <a:pt x="4415" y="3482"/>
                      <a:pt x="4466" y="3454"/>
                      <a:pt x="4494" y="3397"/>
                    </a:cubicBezTo>
                    <a:lnTo>
                      <a:pt x="4912" y="2606"/>
                    </a:lnTo>
                    <a:lnTo>
                      <a:pt x="5308" y="2318"/>
                    </a:lnTo>
                    <a:lnTo>
                      <a:pt x="5659" y="2307"/>
                    </a:lnTo>
                    <a:lnTo>
                      <a:pt x="5664" y="2307"/>
                    </a:lnTo>
                    <a:cubicBezTo>
                      <a:pt x="5670" y="2307"/>
                      <a:pt x="5670" y="2307"/>
                      <a:pt x="5676" y="2307"/>
                    </a:cubicBezTo>
                    <a:cubicBezTo>
                      <a:pt x="5698" y="2301"/>
                      <a:pt x="5715" y="2273"/>
                      <a:pt x="5709" y="2250"/>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1973;p26">
                <a:extLst>
                  <a:ext uri="{FF2B5EF4-FFF2-40B4-BE49-F238E27FC236}">
                    <a16:creationId xmlns:a16="http://schemas.microsoft.com/office/drawing/2014/main" id="{7CCAF811-176C-3077-F732-992BCD0D0C4C}"/>
                  </a:ext>
                </a:extLst>
              </p:cNvPr>
              <p:cNvSpPr/>
              <p:nvPr/>
            </p:nvSpPr>
            <p:spPr>
              <a:xfrm>
                <a:off x="3365231" y="2240973"/>
                <a:ext cx="407544" cy="326158"/>
              </a:xfrm>
              <a:custGeom>
                <a:avLst/>
                <a:gdLst/>
                <a:ahLst/>
                <a:cxnLst/>
                <a:rect l="l" t="t" r="r" b="b"/>
                <a:pathLst>
                  <a:path w="7643" h="6117" extrusionOk="0">
                    <a:moveTo>
                      <a:pt x="7643" y="3940"/>
                    </a:moveTo>
                    <a:cubicBezTo>
                      <a:pt x="7643" y="3629"/>
                      <a:pt x="7445" y="3358"/>
                      <a:pt x="7168" y="3228"/>
                    </a:cubicBezTo>
                    <a:cubicBezTo>
                      <a:pt x="7202" y="3103"/>
                      <a:pt x="7224" y="2973"/>
                      <a:pt x="7224" y="2843"/>
                    </a:cubicBezTo>
                    <a:cubicBezTo>
                      <a:pt x="7224" y="2148"/>
                      <a:pt x="6715" y="1560"/>
                      <a:pt x="6032" y="1391"/>
                    </a:cubicBezTo>
                    <a:cubicBezTo>
                      <a:pt x="6048" y="1357"/>
                      <a:pt x="6060" y="1317"/>
                      <a:pt x="6060" y="1278"/>
                    </a:cubicBezTo>
                    <a:cubicBezTo>
                      <a:pt x="6060" y="1114"/>
                      <a:pt x="5918" y="978"/>
                      <a:pt x="5743" y="978"/>
                    </a:cubicBezTo>
                    <a:cubicBezTo>
                      <a:pt x="5721" y="978"/>
                      <a:pt x="5692" y="984"/>
                      <a:pt x="5670" y="989"/>
                    </a:cubicBezTo>
                    <a:cubicBezTo>
                      <a:pt x="5551" y="707"/>
                      <a:pt x="5280" y="503"/>
                      <a:pt x="4952" y="452"/>
                    </a:cubicBezTo>
                    <a:cubicBezTo>
                      <a:pt x="4924" y="198"/>
                      <a:pt x="4698" y="0"/>
                      <a:pt x="4415" y="0"/>
                    </a:cubicBezTo>
                    <a:cubicBezTo>
                      <a:pt x="4358" y="0"/>
                      <a:pt x="4302" y="6"/>
                      <a:pt x="4245" y="23"/>
                    </a:cubicBezTo>
                    <a:cubicBezTo>
                      <a:pt x="4172" y="6"/>
                      <a:pt x="4093" y="0"/>
                      <a:pt x="4014" y="0"/>
                    </a:cubicBezTo>
                    <a:cubicBezTo>
                      <a:pt x="3946" y="0"/>
                      <a:pt x="3884" y="6"/>
                      <a:pt x="3821" y="17"/>
                    </a:cubicBezTo>
                    <a:cubicBezTo>
                      <a:pt x="3759" y="6"/>
                      <a:pt x="3697" y="0"/>
                      <a:pt x="3629" y="0"/>
                    </a:cubicBezTo>
                    <a:cubicBezTo>
                      <a:pt x="3550" y="0"/>
                      <a:pt x="3471" y="6"/>
                      <a:pt x="3392" y="23"/>
                    </a:cubicBezTo>
                    <a:cubicBezTo>
                      <a:pt x="3341" y="6"/>
                      <a:pt x="3284" y="0"/>
                      <a:pt x="3228" y="0"/>
                    </a:cubicBezTo>
                    <a:cubicBezTo>
                      <a:pt x="2945" y="0"/>
                      <a:pt x="2719" y="198"/>
                      <a:pt x="2691" y="452"/>
                    </a:cubicBezTo>
                    <a:cubicBezTo>
                      <a:pt x="2363" y="503"/>
                      <a:pt x="2092" y="707"/>
                      <a:pt x="1973" y="989"/>
                    </a:cubicBezTo>
                    <a:cubicBezTo>
                      <a:pt x="1950" y="984"/>
                      <a:pt x="1922" y="978"/>
                      <a:pt x="1899" y="978"/>
                    </a:cubicBezTo>
                    <a:cubicBezTo>
                      <a:pt x="1724" y="978"/>
                      <a:pt x="1583" y="1114"/>
                      <a:pt x="1583" y="1278"/>
                    </a:cubicBezTo>
                    <a:cubicBezTo>
                      <a:pt x="1583" y="1317"/>
                      <a:pt x="1594" y="1357"/>
                      <a:pt x="1611" y="1391"/>
                    </a:cubicBezTo>
                    <a:cubicBezTo>
                      <a:pt x="927" y="1560"/>
                      <a:pt x="419" y="2148"/>
                      <a:pt x="419" y="2843"/>
                    </a:cubicBezTo>
                    <a:cubicBezTo>
                      <a:pt x="419" y="2973"/>
                      <a:pt x="441" y="3103"/>
                      <a:pt x="475" y="3228"/>
                    </a:cubicBezTo>
                    <a:cubicBezTo>
                      <a:pt x="192" y="3358"/>
                      <a:pt x="0" y="3629"/>
                      <a:pt x="0" y="3940"/>
                    </a:cubicBezTo>
                    <a:cubicBezTo>
                      <a:pt x="0" y="4341"/>
                      <a:pt x="317" y="4675"/>
                      <a:pt x="729" y="4731"/>
                    </a:cubicBezTo>
                    <a:cubicBezTo>
                      <a:pt x="718" y="4788"/>
                      <a:pt x="712" y="4850"/>
                      <a:pt x="712" y="4912"/>
                    </a:cubicBezTo>
                    <a:cubicBezTo>
                      <a:pt x="712" y="5574"/>
                      <a:pt x="1283" y="6116"/>
                      <a:pt x="1990" y="6116"/>
                    </a:cubicBezTo>
                    <a:cubicBezTo>
                      <a:pt x="2459" y="6116"/>
                      <a:pt x="2866" y="5879"/>
                      <a:pt x="3087" y="5528"/>
                    </a:cubicBezTo>
                    <a:cubicBezTo>
                      <a:pt x="3143" y="5579"/>
                      <a:pt x="3222" y="5619"/>
                      <a:pt x="3313" y="5619"/>
                    </a:cubicBezTo>
                    <a:cubicBezTo>
                      <a:pt x="3488" y="5619"/>
                      <a:pt x="3629" y="5483"/>
                      <a:pt x="3629" y="5319"/>
                    </a:cubicBezTo>
                    <a:cubicBezTo>
                      <a:pt x="3629" y="5268"/>
                      <a:pt x="3612" y="5223"/>
                      <a:pt x="3590" y="5178"/>
                    </a:cubicBezTo>
                    <a:cubicBezTo>
                      <a:pt x="3669" y="5167"/>
                      <a:pt x="3748" y="5144"/>
                      <a:pt x="3821" y="5110"/>
                    </a:cubicBezTo>
                    <a:cubicBezTo>
                      <a:pt x="3895" y="5144"/>
                      <a:pt x="3974" y="5167"/>
                      <a:pt x="4053" y="5178"/>
                    </a:cubicBezTo>
                    <a:cubicBezTo>
                      <a:pt x="4031" y="5223"/>
                      <a:pt x="4014" y="5268"/>
                      <a:pt x="4014" y="5319"/>
                    </a:cubicBezTo>
                    <a:cubicBezTo>
                      <a:pt x="4014" y="5483"/>
                      <a:pt x="4155" y="5619"/>
                      <a:pt x="4330" y="5619"/>
                    </a:cubicBezTo>
                    <a:cubicBezTo>
                      <a:pt x="4421" y="5619"/>
                      <a:pt x="4500" y="5579"/>
                      <a:pt x="4556" y="5528"/>
                    </a:cubicBezTo>
                    <a:cubicBezTo>
                      <a:pt x="4777" y="5879"/>
                      <a:pt x="5184" y="6116"/>
                      <a:pt x="5653" y="6116"/>
                    </a:cubicBezTo>
                    <a:cubicBezTo>
                      <a:pt x="6359" y="6116"/>
                      <a:pt x="6930" y="5574"/>
                      <a:pt x="6930" y="4912"/>
                    </a:cubicBezTo>
                    <a:cubicBezTo>
                      <a:pt x="6930" y="4850"/>
                      <a:pt x="6925" y="4788"/>
                      <a:pt x="6913" y="4731"/>
                    </a:cubicBezTo>
                    <a:cubicBezTo>
                      <a:pt x="7326" y="4675"/>
                      <a:pt x="7643" y="4341"/>
                      <a:pt x="7643" y="39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1974;p26">
                <a:extLst>
                  <a:ext uri="{FF2B5EF4-FFF2-40B4-BE49-F238E27FC236}">
                    <a16:creationId xmlns:a16="http://schemas.microsoft.com/office/drawing/2014/main" id="{ABB88C3A-0A20-502F-7E74-BA340C748DE9}"/>
                  </a:ext>
                </a:extLst>
              </p:cNvPr>
              <p:cNvSpPr/>
              <p:nvPr/>
            </p:nvSpPr>
            <p:spPr>
              <a:xfrm>
                <a:off x="3410126" y="2319940"/>
                <a:ext cx="325587" cy="479240"/>
              </a:xfrm>
              <a:custGeom>
                <a:avLst/>
                <a:gdLst/>
                <a:ahLst/>
                <a:cxnLst/>
                <a:rect l="l" t="t" r="r" b="b"/>
                <a:pathLst>
                  <a:path w="6106" h="8988" extrusionOk="0">
                    <a:moveTo>
                      <a:pt x="6100" y="2408"/>
                    </a:moveTo>
                    <a:lnTo>
                      <a:pt x="5953" y="1786"/>
                    </a:lnTo>
                    <a:lnTo>
                      <a:pt x="5998" y="2357"/>
                    </a:lnTo>
                    <a:lnTo>
                      <a:pt x="5710" y="2323"/>
                    </a:lnTo>
                    <a:lnTo>
                      <a:pt x="5540" y="1453"/>
                    </a:lnTo>
                    <a:lnTo>
                      <a:pt x="5563" y="2346"/>
                    </a:lnTo>
                    <a:lnTo>
                      <a:pt x="5076" y="2583"/>
                    </a:lnTo>
                    <a:cubicBezTo>
                      <a:pt x="5065" y="2589"/>
                      <a:pt x="5060" y="2595"/>
                      <a:pt x="5048" y="2606"/>
                    </a:cubicBezTo>
                    <a:lnTo>
                      <a:pt x="5037" y="2623"/>
                    </a:lnTo>
                    <a:lnTo>
                      <a:pt x="4975" y="2708"/>
                    </a:lnTo>
                    <a:lnTo>
                      <a:pt x="4443" y="2448"/>
                    </a:lnTo>
                    <a:lnTo>
                      <a:pt x="4596" y="1922"/>
                    </a:lnTo>
                    <a:lnTo>
                      <a:pt x="4291" y="2453"/>
                    </a:lnTo>
                    <a:cubicBezTo>
                      <a:pt x="4279" y="2482"/>
                      <a:pt x="4285" y="2516"/>
                      <a:pt x="4308" y="2533"/>
                    </a:cubicBezTo>
                    <a:lnTo>
                      <a:pt x="4319" y="2544"/>
                    </a:lnTo>
                    <a:lnTo>
                      <a:pt x="4794" y="2934"/>
                    </a:lnTo>
                    <a:lnTo>
                      <a:pt x="4523" y="3290"/>
                    </a:lnTo>
                    <a:lnTo>
                      <a:pt x="3612" y="3211"/>
                    </a:lnTo>
                    <a:cubicBezTo>
                      <a:pt x="3584" y="2855"/>
                      <a:pt x="3556" y="2600"/>
                      <a:pt x="3545" y="2476"/>
                    </a:cubicBezTo>
                    <a:cubicBezTo>
                      <a:pt x="3499" y="1962"/>
                      <a:pt x="3607" y="1176"/>
                      <a:pt x="3680" y="854"/>
                    </a:cubicBezTo>
                    <a:cubicBezTo>
                      <a:pt x="3754" y="537"/>
                      <a:pt x="3522" y="0"/>
                      <a:pt x="3522" y="0"/>
                    </a:cubicBezTo>
                    <a:cubicBezTo>
                      <a:pt x="3522" y="0"/>
                      <a:pt x="3449" y="588"/>
                      <a:pt x="3460" y="763"/>
                    </a:cubicBezTo>
                    <a:cubicBezTo>
                      <a:pt x="3477" y="944"/>
                      <a:pt x="3228" y="1334"/>
                      <a:pt x="3138" y="1351"/>
                    </a:cubicBezTo>
                    <a:cubicBezTo>
                      <a:pt x="3042" y="1362"/>
                      <a:pt x="2945" y="1131"/>
                      <a:pt x="2945" y="995"/>
                    </a:cubicBezTo>
                    <a:cubicBezTo>
                      <a:pt x="2945" y="859"/>
                      <a:pt x="2838" y="469"/>
                      <a:pt x="2838" y="469"/>
                    </a:cubicBezTo>
                    <a:cubicBezTo>
                      <a:pt x="2838" y="469"/>
                      <a:pt x="2714" y="876"/>
                      <a:pt x="2889" y="1430"/>
                    </a:cubicBezTo>
                    <a:cubicBezTo>
                      <a:pt x="2945" y="1600"/>
                      <a:pt x="2968" y="2001"/>
                      <a:pt x="2979" y="2493"/>
                    </a:cubicBezTo>
                    <a:lnTo>
                      <a:pt x="2148" y="2346"/>
                    </a:lnTo>
                    <a:lnTo>
                      <a:pt x="1934" y="1555"/>
                    </a:lnTo>
                    <a:lnTo>
                      <a:pt x="1928" y="1538"/>
                    </a:lnTo>
                    <a:cubicBezTo>
                      <a:pt x="1928" y="1532"/>
                      <a:pt x="1922" y="1526"/>
                      <a:pt x="1917" y="1521"/>
                    </a:cubicBezTo>
                    <a:lnTo>
                      <a:pt x="1408" y="842"/>
                    </a:lnTo>
                    <a:lnTo>
                      <a:pt x="1544" y="271"/>
                    </a:lnTo>
                    <a:lnTo>
                      <a:pt x="1329" y="837"/>
                    </a:lnTo>
                    <a:cubicBezTo>
                      <a:pt x="1323" y="848"/>
                      <a:pt x="1323" y="859"/>
                      <a:pt x="1329" y="865"/>
                    </a:cubicBezTo>
                    <a:lnTo>
                      <a:pt x="1334" y="871"/>
                    </a:lnTo>
                    <a:lnTo>
                      <a:pt x="1741" y="1606"/>
                    </a:lnTo>
                    <a:lnTo>
                      <a:pt x="1753" y="1668"/>
                    </a:lnTo>
                    <a:lnTo>
                      <a:pt x="1391" y="1504"/>
                    </a:lnTo>
                    <a:lnTo>
                      <a:pt x="1380" y="1492"/>
                    </a:lnTo>
                    <a:cubicBezTo>
                      <a:pt x="1351" y="1481"/>
                      <a:pt x="1312" y="1481"/>
                      <a:pt x="1289" y="1504"/>
                    </a:cubicBezTo>
                    <a:lnTo>
                      <a:pt x="1176" y="1583"/>
                    </a:lnTo>
                    <a:lnTo>
                      <a:pt x="803" y="1170"/>
                    </a:lnTo>
                    <a:lnTo>
                      <a:pt x="933" y="718"/>
                    </a:lnTo>
                    <a:lnTo>
                      <a:pt x="713" y="1165"/>
                    </a:lnTo>
                    <a:cubicBezTo>
                      <a:pt x="707" y="1176"/>
                      <a:pt x="707" y="1193"/>
                      <a:pt x="718" y="1204"/>
                    </a:cubicBezTo>
                    <a:lnTo>
                      <a:pt x="718" y="1210"/>
                    </a:lnTo>
                    <a:lnTo>
                      <a:pt x="1091" y="1758"/>
                    </a:lnTo>
                    <a:cubicBezTo>
                      <a:pt x="1114" y="1792"/>
                      <a:pt x="1165" y="1803"/>
                      <a:pt x="1199" y="1781"/>
                    </a:cubicBezTo>
                    <a:lnTo>
                      <a:pt x="1210" y="1775"/>
                    </a:lnTo>
                    <a:lnTo>
                      <a:pt x="1334" y="1707"/>
                    </a:lnTo>
                    <a:lnTo>
                      <a:pt x="1804" y="2046"/>
                    </a:lnTo>
                    <a:lnTo>
                      <a:pt x="1871" y="2516"/>
                    </a:lnTo>
                    <a:cubicBezTo>
                      <a:pt x="1877" y="2566"/>
                      <a:pt x="1911" y="2612"/>
                      <a:pt x="1968" y="2629"/>
                    </a:cubicBezTo>
                    <a:lnTo>
                      <a:pt x="1985" y="2640"/>
                    </a:lnTo>
                    <a:lnTo>
                      <a:pt x="2985" y="2951"/>
                    </a:lnTo>
                    <a:cubicBezTo>
                      <a:pt x="2985" y="3120"/>
                      <a:pt x="2979" y="3290"/>
                      <a:pt x="2979" y="3465"/>
                    </a:cubicBezTo>
                    <a:lnTo>
                      <a:pt x="2318" y="3940"/>
                    </a:lnTo>
                    <a:lnTo>
                      <a:pt x="1340" y="3850"/>
                    </a:lnTo>
                    <a:lnTo>
                      <a:pt x="673" y="3482"/>
                    </a:lnTo>
                    <a:lnTo>
                      <a:pt x="684" y="2702"/>
                    </a:lnTo>
                    <a:lnTo>
                      <a:pt x="837" y="1973"/>
                    </a:lnTo>
                    <a:lnTo>
                      <a:pt x="611" y="2612"/>
                    </a:lnTo>
                    <a:lnTo>
                      <a:pt x="102" y="2623"/>
                    </a:lnTo>
                    <a:lnTo>
                      <a:pt x="204" y="1860"/>
                    </a:lnTo>
                    <a:lnTo>
                      <a:pt x="0" y="2663"/>
                    </a:lnTo>
                    <a:cubicBezTo>
                      <a:pt x="0" y="2663"/>
                      <a:pt x="0" y="2668"/>
                      <a:pt x="0" y="2668"/>
                    </a:cubicBezTo>
                    <a:cubicBezTo>
                      <a:pt x="0" y="2691"/>
                      <a:pt x="17" y="2713"/>
                      <a:pt x="40" y="2719"/>
                    </a:cubicBezTo>
                    <a:lnTo>
                      <a:pt x="46" y="2719"/>
                    </a:lnTo>
                    <a:lnTo>
                      <a:pt x="571" y="2770"/>
                    </a:lnTo>
                    <a:lnTo>
                      <a:pt x="464" y="3533"/>
                    </a:lnTo>
                    <a:cubicBezTo>
                      <a:pt x="458" y="3567"/>
                      <a:pt x="470" y="3601"/>
                      <a:pt x="498" y="3623"/>
                    </a:cubicBezTo>
                    <a:lnTo>
                      <a:pt x="509" y="3635"/>
                    </a:lnTo>
                    <a:lnTo>
                      <a:pt x="1204" y="4138"/>
                    </a:lnTo>
                    <a:cubicBezTo>
                      <a:pt x="1216" y="4149"/>
                      <a:pt x="1227" y="4155"/>
                      <a:pt x="1238" y="4155"/>
                    </a:cubicBezTo>
                    <a:lnTo>
                      <a:pt x="1261" y="4160"/>
                    </a:lnTo>
                    <a:lnTo>
                      <a:pt x="2341" y="4443"/>
                    </a:lnTo>
                    <a:cubicBezTo>
                      <a:pt x="2386" y="4454"/>
                      <a:pt x="2437" y="4454"/>
                      <a:pt x="2482" y="4426"/>
                    </a:cubicBezTo>
                    <a:lnTo>
                      <a:pt x="2516" y="4409"/>
                    </a:lnTo>
                    <a:lnTo>
                      <a:pt x="2957" y="4189"/>
                    </a:lnTo>
                    <a:cubicBezTo>
                      <a:pt x="2928" y="4839"/>
                      <a:pt x="2889" y="5393"/>
                      <a:pt x="2849" y="5562"/>
                    </a:cubicBezTo>
                    <a:cubicBezTo>
                      <a:pt x="2742" y="6009"/>
                      <a:pt x="2657" y="8524"/>
                      <a:pt x="2657" y="8524"/>
                    </a:cubicBezTo>
                    <a:lnTo>
                      <a:pt x="2386" y="8796"/>
                    </a:lnTo>
                    <a:lnTo>
                      <a:pt x="2957" y="8699"/>
                    </a:lnTo>
                    <a:lnTo>
                      <a:pt x="2861" y="8988"/>
                    </a:lnTo>
                    <a:lnTo>
                      <a:pt x="3533" y="8756"/>
                    </a:lnTo>
                    <a:cubicBezTo>
                      <a:pt x="3692" y="8880"/>
                      <a:pt x="4087" y="8863"/>
                      <a:pt x="4087" y="8863"/>
                    </a:cubicBezTo>
                    <a:lnTo>
                      <a:pt x="3884" y="8581"/>
                    </a:lnTo>
                    <a:cubicBezTo>
                      <a:pt x="3884" y="6857"/>
                      <a:pt x="3765" y="5031"/>
                      <a:pt x="3663" y="3816"/>
                    </a:cubicBezTo>
                    <a:lnTo>
                      <a:pt x="4619" y="3731"/>
                    </a:lnTo>
                    <a:lnTo>
                      <a:pt x="4658" y="3731"/>
                    </a:lnTo>
                    <a:cubicBezTo>
                      <a:pt x="4715" y="3725"/>
                      <a:pt x="4771" y="3691"/>
                      <a:pt x="4800" y="3635"/>
                    </a:cubicBezTo>
                    <a:lnTo>
                      <a:pt x="5252" y="2781"/>
                    </a:lnTo>
                    <a:lnTo>
                      <a:pt x="5670" y="2476"/>
                    </a:lnTo>
                    <a:lnTo>
                      <a:pt x="6049" y="2465"/>
                    </a:lnTo>
                    <a:lnTo>
                      <a:pt x="6054" y="2465"/>
                    </a:lnTo>
                    <a:cubicBezTo>
                      <a:pt x="6060" y="2465"/>
                      <a:pt x="6060" y="2465"/>
                      <a:pt x="6066" y="2465"/>
                    </a:cubicBezTo>
                    <a:cubicBezTo>
                      <a:pt x="6088" y="2453"/>
                      <a:pt x="6105" y="2431"/>
                      <a:pt x="6100" y="2408"/>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1975;p26">
                <a:extLst>
                  <a:ext uri="{FF2B5EF4-FFF2-40B4-BE49-F238E27FC236}">
                    <a16:creationId xmlns:a16="http://schemas.microsoft.com/office/drawing/2014/main" id="{A6BF2267-55EE-86CD-0A5D-CDDDC8C72008}"/>
                  </a:ext>
                </a:extLst>
              </p:cNvPr>
              <p:cNvSpPr/>
              <p:nvPr/>
            </p:nvSpPr>
            <p:spPr>
              <a:xfrm>
                <a:off x="4050213" y="2071896"/>
                <a:ext cx="397626" cy="353245"/>
              </a:xfrm>
              <a:custGeom>
                <a:avLst/>
                <a:gdLst/>
                <a:ahLst/>
                <a:cxnLst/>
                <a:rect l="l" t="t" r="r" b="b"/>
                <a:pathLst>
                  <a:path w="7457" h="6625" extrusionOk="0">
                    <a:moveTo>
                      <a:pt x="7287" y="5042"/>
                    </a:moveTo>
                    <a:cubicBezTo>
                      <a:pt x="7378" y="4760"/>
                      <a:pt x="7293" y="4466"/>
                      <a:pt x="7095" y="4273"/>
                    </a:cubicBezTo>
                    <a:cubicBezTo>
                      <a:pt x="7163" y="4177"/>
                      <a:pt x="7214" y="4070"/>
                      <a:pt x="7253" y="3951"/>
                    </a:cubicBezTo>
                    <a:cubicBezTo>
                      <a:pt x="7457" y="3329"/>
                      <a:pt x="7202" y="2668"/>
                      <a:pt x="6677" y="2335"/>
                    </a:cubicBezTo>
                    <a:cubicBezTo>
                      <a:pt x="6699" y="2306"/>
                      <a:pt x="6722" y="2272"/>
                      <a:pt x="6733" y="2239"/>
                    </a:cubicBezTo>
                    <a:cubicBezTo>
                      <a:pt x="6778" y="2092"/>
                      <a:pt x="6699" y="1933"/>
                      <a:pt x="6558" y="1888"/>
                    </a:cubicBezTo>
                    <a:cubicBezTo>
                      <a:pt x="6535" y="1882"/>
                      <a:pt x="6513" y="1877"/>
                      <a:pt x="6490" y="1877"/>
                    </a:cubicBezTo>
                    <a:cubicBezTo>
                      <a:pt x="6473" y="1594"/>
                      <a:pt x="6304" y="1334"/>
                      <a:pt x="6044" y="1204"/>
                    </a:cubicBezTo>
                    <a:cubicBezTo>
                      <a:pt x="6094" y="967"/>
                      <a:pt x="5964" y="729"/>
                      <a:pt x="5727" y="650"/>
                    </a:cubicBezTo>
                    <a:cubicBezTo>
                      <a:pt x="5625" y="616"/>
                      <a:pt x="5518" y="622"/>
                      <a:pt x="5427" y="656"/>
                    </a:cubicBezTo>
                    <a:cubicBezTo>
                      <a:pt x="5326" y="560"/>
                      <a:pt x="5207" y="481"/>
                      <a:pt x="5066" y="435"/>
                    </a:cubicBezTo>
                    <a:cubicBezTo>
                      <a:pt x="4992" y="413"/>
                      <a:pt x="4913" y="396"/>
                      <a:pt x="4834" y="396"/>
                    </a:cubicBezTo>
                    <a:cubicBezTo>
                      <a:pt x="4772" y="351"/>
                      <a:pt x="4698" y="317"/>
                      <a:pt x="4619" y="288"/>
                    </a:cubicBezTo>
                    <a:cubicBezTo>
                      <a:pt x="4483" y="243"/>
                      <a:pt x="4342" y="238"/>
                      <a:pt x="4206" y="254"/>
                    </a:cubicBezTo>
                    <a:cubicBezTo>
                      <a:pt x="4150" y="175"/>
                      <a:pt x="4065" y="108"/>
                      <a:pt x="3963" y="74"/>
                    </a:cubicBezTo>
                    <a:cubicBezTo>
                      <a:pt x="3726" y="0"/>
                      <a:pt x="3477" y="113"/>
                      <a:pt x="3381" y="334"/>
                    </a:cubicBezTo>
                    <a:cubicBezTo>
                      <a:pt x="3093" y="288"/>
                      <a:pt x="2805" y="396"/>
                      <a:pt x="2624" y="616"/>
                    </a:cubicBezTo>
                    <a:cubicBezTo>
                      <a:pt x="2607" y="605"/>
                      <a:pt x="2584" y="594"/>
                      <a:pt x="2567" y="588"/>
                    </a:cubicBezTo>
                    <a:cubicBezTo>
                      <a:pt x="2420" y="537"/>
                      <a:pt x="2262" y="616"/>
                      <a:pt x="2217" y="763"/>
                    </a:cubicBezTo>
                    <a:cubicBezTo>
                      <a:pt x="2205" y="803"/>
                      <a:pt x="2200" y="837"/>
                      <a:pt x="2205" y="871"/>
                    </a:cubicBezTo>
                    <a:cubicBezTo>
                      <a:pt x="1584" y="837"/>
                      <a:pt x="990" y="1221"/>
                      <a:pt x="787" y="1837"/>
                    </a:cubicBezTo>
                    <a:cubicBezTo>
                      <a:pt x="747" y="1956"/>
                      <a:pt x="724" y="2075"/>
                      <a:pt x="719" y="2199"/>
                    </a:cubicBezTo>
                    <a:cubicBezTo>
                      <a:pt x="447" y="2233"/>
                      <a:pt x="210" y="2425"/>
                      <a:pt x="114" y="2702"/>
                    </a:cubicBezTo>
                    <a:cubicBezTo>
                      <a:pt x="1" y="3058"/>
                      <a:pt x="170" y="3443"/>
                      <a:pt x="498" y="3601"/>
                    </a:cubicBezTo>
                    <a:cubicBezTo>
                      <a:pt x="470" y="3652"/>
                      <a:pt x="447" y="3703"/>
                      <a:pt x="431" y="3759"/>
                    </a:cubicBezTo>
                    <a:cubicBezTo>
                      <a:pt x="238" y="4353"/>
                      <a:pt x="561" y="4986"/>
                      <a:pt x="1154" y="5178"/>
                    </a:cubicBezTo>
                    <a:cubicBezTo>
                      <a:pt x="1544" y="5308"/>
                      <a:pt x="1951" y="5206"/>
                      <a:pt x="2239" y="4957"/>
                    </a:cubicBezTo>
                    <a:cubicBezTo>
                      <a:pt x="2273" y="5020"/>
                      <a:pt x="2330" y="5070"/>
                      <a:pt x="2403" y="5099"/>
                    </a:cubicBezTo>
                    <a:cubicBezTo>
                      <a:pt x="2550" y="5144"/>
                      <a:pt x="2709" y="5065"/>
                      <a:pt x="2754" y="4918"/>
                    </a:cubicBezTo>
                    <a:cubicBezTo>
                      <a:pt x="2771" y="4873"/>
                      <a:pt x="2771" y="4827"/>
                      <a:pt x="2759" y="4782"/>
                    </a:cubicBezTo>
                    <a:cubicBezTo>
                      <a:pt x="3048" y="4833"/>
                      <a:pt x="3342" y="4709"/>
                      <a:pt x="3506" y="4477"/>
                    </a:cubicBezTo>
                    <a:cubicBezTo>
                      <a:pt x="3500" y="4760"/>
                      <a:pt x="3658" y="5031"/>
                      <a:pt x="3924" y="5161"/>
                    </a:cubicBezTo>
                    <a:cubicBezTo>
                      <a:pt x="3890" y="5195"/>
                      <a:pt x="3862" y="5229"/>
                      <a:pt x="3850" y="5274"/>
                    </a:cubicBezTo>
                    <a:cubicBezTo>
                      <a:pt x="3799" y="5421"/>
                      <a:pt x="3879" y="5579"/>
                      <a:pt x="4026" y="5624"/>
                    </a:cubicBezTo>
                    <a:cubicBezTo>
                      <a:pt x="4099" y="5653"/>
                      <a:pt x="4178" y="5641"/>
                      <a:pt x="4240" y="5607"/>
                    </a:cubicBezTo>
                    <a:cubicBezTo>
                      <a:pt x="4325" y="5981"/>
                      <a:pt x="4596" y="6303"/>
                      <a:pt x="4987" y="6433"/>
                    </a:cubicBezTo>
                    <a:cubicBezTo>
                      <a:pt x="5580" y="6625"/>
                      <a:pt x="6213" y="6303"/>
                      <a:pt x="6405" y="5709"/>
                    </a:cubicBezTo>
                    <a:cubicBezTo>
                      <a:pt x="6428" y="5653"/>
                      <a:pt x="6439" y="5602"/>
                      <a:pt x="6445" y="5545"/>
                    </a:cubicBezTo>
                    <a:cubicBezTo>
                      <a:pt x="6807" y="5607"/>
                      <a:pt x="7168" y="5398"/>
                      <a:pt x="7287" y="5042"/>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1976;p26">
                <a:extLst>
                  <a:ext uri="{FF2B5EF4-FFF2-40B4-BE49-F238E27FC236}">
                    <a16:creationId xmlns:a16="http://schemas.microsoft.com/office/drawing/2014/main" id="{536D1410-0F9B-7BDD-EAF5-EDE15C3FFA88}"/>
                  </a:ext>
                </a:extLst>
              </p:cNvPr>
              <p:cNvSpPr/>
              <p:nvPr/>
            </p:nvSpPr>
            <p:spPr>
              <a:xfrm>
                <a:off x="4093349" y="2149316"/>
                <a:ext cx="296313" cy="454873"/>
              </a:xfrm>
              <a:custGeom>
                <a:avLst/>
                <a:gdLst/>
                <a:ahLst/>
                <a:cxnLst/>
                <a:rect l="l" t="t" r="r" b="b"/>
                <a:pathLst>
                  <a:path w="5557" h="8531" extrusionOk="0">
                    <a:moveTo>
                      <a:pt x="5512" y="3217"/>
                    </a:moveTo>
                    <a:lnTo>
                      <a:pt x="5557" y="2624"/>
                    </a:lnTo>
                    <a:lnTo>
                      <a:pt x="5432" y="3144"/>
                    </a:lnTo>
                    <a:lnTo>
                      <a:pt x="5189" y="3031"/>
                    </a:lnTo>
                    <a:lnTo>
                      <a:pt x="5285" y="2205"/>
                    </a:lnTo>
                    <a:lnTo>
                      <a:pt x="5048" y="3008"/>
                    </a:lnTo>
                    <a:lnTo>
                      <a:pt x="4551" y="3081"/>
                    </a:lnTo>
                    <a:cubicBezTo>
                      <a:pt x="4539" y="3081"/>
                      <a:pt x="4528" y="3087"/>
                      <a:pt x="4517" y="3093"/>
                    </a:cubicBezTo>
                    <a:lnTo>
                      <a:pt x="4500" y="3104"/>
                    </a:lnTo>
                    <a:lnTo>
                      <a:pt x="4421" y="3161"/>
                    </a:lnTo>
                    <a:lnTo>
                      <a:pt x="4025" y="2776"/>
                    </a:lnTo>
                    <a:lnTo>
                      <a:pt x="4313" y="2352"/>
                    </a:lnTo>
                    <a:lnTo>
                      <a:pt x="3889" y="2737"/>
                    </a:lnTo>
                    <a:cubicBezTo>
                      <a:pt x="3867" y="2759"/>
                      <a:pt x="3861" y="2788"/>
                      <a:pt x="3878" y="2810"/>
                    </a:cubicBezTo>
                    <a:lnTo>
                      <a:pt x="3889" y="2827"/>
                    </a:lnTo>
                    <a:lnTo>
                      <a:pt x="4194" y="3313"/>
                    </a:lnTo>
                    <a:lnTo>
                      <a:pt x="3850" y="3551"/>
                    </a:lnTo>
                    <a:lnTo>
                      <a:pt x="3064" y="3217"/>
                    </a:lnTo>
                    <a:cubicBezTo>
                      <a:pt x="3137" y="2889"/>
                      <a:pt x="3194" y="2652"/>
                      <a:pt x="3217" y="2544"/>
                    </a:cubicBezTo>
                    <a:cubicBezTo>
                      <a:pt x="3324" y="2070"/>
                      <a:pt x="3652" y="1397"/>
                      <a:pt x="3810" y="1137"/>
                    </a:cubicBezTo>
                    <a:cubicBezTo>
                      <a:pt x="3963" y="877"/>
                      <a:pt x="3912" y="329"/>
                      <a:pt x="3912" y="329"/>
                    </a:cubicBezTo>
                    <a:cubicBezTo>
                      <a:pt x="3912" y="329"/>
                      <a:pt x="3680" y="832"/>
                      <a:pt x="3641" y="996"/>
                    </a:cubicBezTo>
                    <a:cubicBezTo>
                      <a:pt x="3601" y="1154"/>
                      <a:pt x="3267" y="1437"/>
                      <a:pt x="3177" y="1420"/>
                    </a:cubicBezTo>
                    <a:cubicBezTo>
                      <a:pt x="3092" y="1403"/>
                      <a:pt x="3075" y="1171"/>
                      <a:pt x="3115" y="1052"/>
                    </a:cubicBezTo>
                    <a:cubicBezTo>
                      <a:pt x="3154" y="928"/>
                      <a:pt x="3171" y="549"/>
                      <a:pt x="3171" y="549"/>
                    </a:cubicBezTo>
                    <a:cubicBezTo>
                      <a:pt x="3171" y="549"/>
                      <a:pt x="2940" y="877"/>
                      <a:pt x="2940" y="1420"/>
                    </a:cubicBezTo>
                    <a:cubicBezTo>
                      <a:pt x="2934" y="1589"/>
                      <a:pt x="2843" y="1951"/>
                      <a:pt x="2708" y="2392"/>
                    </a:cubicBezTo>
                    <a:lnTo>
                      <a:pt x="2013" y="2019"/>
                    </a:lnTo>
                    <a:lnTo>
                      <a:pt x="2052" y="1250"/>
                    </a:lnTo>
                    <a:lnTo>
                      <a:pt x="2052" y="1239"/>
                    </a:lnTo>
                    <a:cubicBezTo>
                      <a:pt x="2052" y="1233"/>
                      <a:pt x="2052" y="1227"/>
                      <a:pt x="2046" y="1216"/>
                    </a:cubicBezTo>
                    <a:lnTo>
                      <a:pt x="1792" y="464"/>
                    </a:lnTo>
                    <a:lnTo>
                      <a:pt x="2075" y="1"/>
                    </a:lnTo>
                    <a:lnTo>
                      <a:pt x="1719" y="436"/>
                    </a:lnTo>
                    <a:cubicBezTo>
                      <a:pt x="1713" y="447"/>
                      <a:pt x="1713" y="453"/>
                      <a:pt x="1713" y="464"/>
                    </a:cubicBezTo>
                    <a:lnTo>
                      <a:pt x="1713" y="470"/>
                    </a:lnTo>
                    <a:lnTo>
                      <a:pt x="1866" y="1244"/>
                    </a:lnTo>
                    <a:lnTo>
                      <a:pt x="1854" y="1301"/>
                    </a:lnTo>
                    <a:lnTo>
                      <a:pt x="1583" y="1047"/>
                    </a:lnTo>
                    <a:lnTo>
                      <a:pt x="1572" y="1041"/>
                    </a:lnTo>
                    <a:cubicBezTo>
                      <a:pt x="1555" y="1018"/>
                      <a:pt x="1521" y="1013"/>
                      <a:pt x="1493" y="1018"/>
                    </a:cubicBezTo>
                    <a:lnTo>
                      <a:pt x="1368" y="1058"/>
                    </a:lnTo>
                    <a:lnTo>
                      <a:pt x="1159" y="583"/>
                    </a:lnTo>
                    <a:lnTo>
                      <a:pt x="1402" y="221"/>
                    </a:lnTo>
                    <a:lnTo>
                      <a:pt x="1080" y="555"/>
                    </a:lnTo>
                    <a:cubicBezTo>
                      <a:pt x="1069" y="560"/>
                      <a:pt x="1069" y="577"/>
                      <a:pt x="1069" y="589"/>
                    </a:cubicBezTo>
                    <a:lnTo>
                      <a:pt x="1074" y="594"/>
                    </a:lnTo>
                    <a:lnTo>
                      <a:pt x="1244" y="1188"/>
                    </a:lnTo>
                    <a:cubicBezTo>
                      <a:pt x="1255" y="1227"/>
                      <a:pt x="1295" y="1250"/>
                      <a:pt x="1334" y="1244"/>
                    </a:cubicBezTo>
                    <a:lnTo>
                      <a:pt x="1340" y="1239"/>
                    </a:lnTo>
                    <a:lnTo>
                      <a:pt x="1476" y="1216"/>
                    </a:lnTo>
                    <a:lnTo>
                      <a:pt x="1792" y="1651"/>
                    </a:lnTo>
                    <a:lnTo>
                      <a:pt x="1713" y="2087"/>
                    </a:lnTo>
                    <a:cubicBezTo>
                      <a:pt x="1707" y="2137"/>
                      <a:pt x="1724" y="2188"/>
                      <a:pt x="1770" y="2222"/>
                    </a:cubicBezTo>
                    <a:lnTo>
                      <a:pt x="1786" y="2234"/>
                    </a:lnTo>
                    <a:lnTo>
                      <a:pt x="2578" y="2804"/>
                    </a:lnTo>
                    <a:cubicBezTo>
                      <a:pt x="2533" y="2951"/>
                      <a:pt x="2476" y="3104"/>
                      <a:pt x="2425" y="3257"/>
                    </a:cubicBezTo>
                    <a:lnTo>
                      <a:pt x="1696" y="3488"/>
                    </a:lnTo>
                    <a:lnTo>
                      <a:pt x="854" y="3121"/>
                    </a:lnTo>
                    <a:lnTo>
                      <a:pt x="373" y="2601"/>
                    </a:lnTo>
                    <a:lnTo>
                      <a:pt x="605" y="1911"/>
                    </a:lnTo>
                    <a:lnTo>
                      <a:pt x="956" y="1307"/>
                    </a:lnTo>
                    <a:lnTo>
                      <a:pt x="566" y="1810"/>
                    </a:lnTo>
                    <a:lnTo>
                      <a:pt x="113" y="1674"/>
                    </a:lnTo>
                    <a:lnTo>
                      <a:pt x="424" y="1018"/>
                    </a:lnTo>
                    <a:lnTo>
                      <a:pt x="12" y="1680"/>
                    </a:lnTo>
                    <a:cubicBezTo>
                      <a:pt x="12" y="1680"/>
                      <a:pt x="6" y="1680"/>
                      <a:pt x="6" y="1685"/>
                    </a:cubicBezTo>
                    <a:cubicBezTo>
                      <a:pt x="0" y="1702"/>
                      <a:pt x="6" y="1731"/>
                      <a:pt x="29" y="1736"/>
                    </a:cubicBezTo>
                    <a:lnTo>
                      <a:pt x="34" y="1742"/>
                    </a:lnTo>
                    <a:lnTo>
                      <a:pt x="486" y="1940"/>
                    </a:lnTo>
                    <a:lnTo>
                      <a:pt x="170" y="2590"/>
                    </a:lnTo>
                    <a:cubicBezTo>
                      <a:pt x="153" y="2618"/>
                      <a:pt x="153" y="2652"/>
                      <a:pt x="175" y="2680"/>
                    </a:cubicBezTo>
                    <a:lnTo>
                      <a:pt x="181" y="2691"/>
                    </a:lnTo>
                    <a:lnTo>
                      <a:pt x="650" y="3341"/>
                    </a:lnTo>
                    <a:cubicBezTo>
                      <a:pt x="662" y="3353"/>
                      <a:pt x="667" y="3358"/>
                      <a:pt x="679" y="3364"/>
                    </a:cubicBezTo>
                    <a:lnTo>
                      <a:pt x="696" y="3375"/>
                    </a:lnTo>
                    <a:lnTo>
                      <a:pt x="1577" y="3941"/>
                    </a:lnTo>
                    <a:cubicBezTo>
                      <a:pt x="1611" y="3963"/>
                      <a:pt x="1656" y="3975"/>
                      <a:pt x="1702" y="3969"/>
                    </a:cubicBezTo>
                    <a:lnTo>
                      <a:pt x="1741" y="3963"/>
                    </a:lnTo>
                    <a:lnTo>
                      <a:pt x="2199" y="3890"/>
                    </a:lnTo>
                    <a:cubicBezTo>
                      <a:pt x="1984" y="4466"/>
                      <a:pt x="1786" y="4941"/>
                      <a:pt x="1702" y="5082"/>
                    </a:cubicBezTo>
                    <a:cubicBezTo>
                      <a:pt x="1476" y="5450"/>
                      <a:pt x="673" y="7666"/>
                      <a:pt x="673" y="7666"/>
                    </a:cubicBezTo>
                    <a:lnTo>
                      <a:pt x="351" y="7830"/>
                    </a:lnTo>
                    <a:lnTo>
                      <a:pt x="888" y="7909"/>
                    </a:lnTo>
                    <a:lnTo>
                      <a:pt x="582" y="8208"/>
                    </a:lnTo>
                    <a:lnTo>
                      <a:pt x="622" y="8514"/>
                    </a:lnTo>
                    <a:lnTo>
                      <a:pt x="820" y="8531"/>
                    </a:lnTo>
                    <a:lnTo>
                      <a:pt x="780" y="8242"/>
                    </a:lnTo>
                    <a:lnTo>
                      <a:pt x="927" y="8174"/>
                    </a:lnTo>
                    <a:lnTo>
                      <a:pt x="1385" y="8124"/>
                    </a:lnTo>
                    <a:cubicBezTo>
                      <a:pt x="1493" y="8282"/>
                      <a:pt x="1843" y="8384"/>
                      <a:pt x="1843" y="8384"/>
                    </a:cubicBezTo>
                    <a:lnTo>
                      <a:pt x="1747" y="8067"/>
                    </a:lnTo>
                    <a:cubicBezTo>
                      <a:pt x="2244" y="6535"/>
                      <a:pt x="2668" y="4879"/>
                      <a:pt x="2934" y="3765"/>
                    </a:cubicBezTo>
                    <a:lnTo>
                      <a:pt x="3810" y="3969"/>
                    </a:lnTo>
                    <a:lnTo>
                      <a:pt x="3844" y="3980"/>
                    </a:lnTo>
                    <a:cubicBezTo>
                      <a:pt x="3895" y="3992"/>
                      <a:pt x="3957" y="3975"/>
                      <a:pt x="3997" y="3935"/>
                    </a:cubicBezTo>
                    <a:lnTo>
                      <a:pt x="4647" y="3308"/>
                    </a:lnTo>
                    <a:lnTo>
                      <a:pt x="5110" y="3155"/>
                    </a:lnTo>
                    <a:lnTo>
                      <a:pt x="5449" y="3257"/>
                    </a:lnTo>
                    <a:lnTo>
                      <a:pt x="5455" y="3257"/>
                    </a:lnTo>
                    <a:cubicBezTo>
                      <a:pt x="5455" y="3257"/>
                      <a:pt x="5461" y="3257"/>
                      <a:pt x="5461" y="3262"/>
                    </a:cubicBezTo>
                    <a:cubicBezTo>
                      <a:pt x="5489" y="3262"/>
                      <a:pt x="5506" y="3245"/>
                      <a:pt x="5512" y="3217"/>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1977;p26">
                <a:extLst>
                  <a:ext uri="{FF2B5EF4-FFF2-40B4-BE49-F238E27FC236}">
                    <a16:creationId xmlns:a16="http://schemas.microsoft.com/office/drawing/2014/main" id="{30999DAB-21A5-E6C6-E482-7476EFCFA2EB}"/>
                  </a:ext>
                </a:extLst>
              </p:cNvPr>
              <p:cNvSpPr/>
              <p:nvPr/>
            </p:nvSpPr>
            <p:spPr>
              <a:xfrm>
                <a:off x="4275240" y="2104421"/>
                <a:ext cx="402105" cy="305364"/>
              </a:xfrm>
              <a:custGeom>
                <a:avLst/>
                <a:gdLst/>
                <a:ahLst/>
                <a:cxnLst/>
                <a:rect l="l" t="t" r="r" b="b"/>
                <a:pathLst>
                  <a:path w="7541" h="5727" extrusionOk="0">
                    <a:moveTo>
                      <a:pt x="7541" y="3692"/>
                    </a:moveTo>
                    <a:cubicBezTo>
                      <a:pt x="7541" y="3398"/>
                      <a:pt x="7371" y="3143"/>
                      <a:pt x="7123" y="3025"/>
                    </a:cubicBezTo>
                    <a:cubicBezTo>
                      <a:pt x="7151" y="2906"/>
                      <a:pt x="7173" y="2787"/>
                      <a:pt x="7173" y="2663"/>
                    </a:cubicBezTo>
                    <a:cubicBezTo>
                      <a:pt x="7173" y="2013"/>
                      <a:pt x="6727" y="1465"/>
                      <a:pt x="6122" y="1306"/>
                    </a:cubicBezTo>
                    <a:cubicBezTo>
                      <a:pt x="6139" y="1272"/>
                      <a:pt x="6145" y="1239"/>
                      <a:pt x="6145" y="1199"/>
                    </a:cubicBezTo>
                    <a:cubicBezTo>
                      <a:pt x="6145" y="1046"/>
                      <a:pt x="6020" y="922"/>
                      <a:pt x="5868" y="922"/>
                    </a:cubicBezTo>
                    <a:cubicBezTo>
                      <a:pt x="5845" y="922"/>
                      <a:pt x="5822" y="922"/>
                      <a:pt x="5805" y="928"/>
                    </a:cubicBezTo>
                    <a:cubicBezTo>
                      <a:pt x="5698" y="668"/>
                      <a:pt x="5461" y="475"/>
                      <a:pt x="5172" y="430"/>
                    </a:cubicBezTo>
                    <a:cubicBezTo>
                      <a:pt x="5144" y="187"/>
                      <a:pt x="4946" y="1"/>
                      <a:pt x="4698" y="1"/>
                    </a:cubicBezTo>
                    <a:cubicBezTo>
                      <a:pt x="4590" y="1"/>
                      <a:pt x="4494" y="40"/>
                      <a:pt x="4409" y="97"/>
                    </a:cubicBezTo>
                    <a:cubicBezTo>
                      <a:pt x="4291" y="35"/>
                      <a:pt x="4149" y="1"/>
                      <a:pt x="4002" y="1"/>
                    </a:cubicBezTo>
                    <a:cubicBezTo>
                      <a:pt x="3923" y="1"/>
                      <a:pt x="3844" y="12"/>
                      <a:pt x="3771" y="35"/>
                    </a:cubicBezTo>
                    <a:cubicBezTo>
                      <a:pt x="3691" y="12"/>
                      <a:pt x="3618" y="1"/>
                      <a:pt x="3533" y="1"/>
                    </a:cubicBezTo>
                    <a:cubicBezTo>
                      <a:pt x="3386" y="1"/>
                      <a:pt x="3250" y="35"/>
                      <a:pt x="3126" y="97"/>
                    </a:cubicBezTo>
                    <a:cubicBezTo>
                      <a:pt x="3047" y="40"/>
                      <a:pt x="2945" y="1"/>
                      <a:pt x="2838" y="1"/>
                    </a:cubicBezTo>
                    <a:cubicBezTo>
                      <a:pt x="2595" y="1"/>
                      <a:pt x="2391" y="187"/>
                      <a:pt x="2369" y="430"/>
                    </a:cubicBezTo>
                    <a:cubicBezTo>
                      <a:pt x="2080" y="475"/>
                      <a:pt x="1843" y="668"/>
                      <a:pt x="1736" y="928"/>
                    </a:cubicBezTo>
                    <a:cubicBezTo>
                      <a:pt x="1713" y="922"/>
                      <a:pt x="1690" y="922"/>
                      <a:pt x="1673" y="922"/>
                    </a:cubicBezTo>
                    <a:cubicBezTo>
                      <a:pt x="1515" y="922"/>
                      <a:pt x="1391" y="1046"/>
                      <a:pt x="1391" y="1199"/>
                    </a:cubicBezTo>
                    <a:cubicBezTo>
                      <a:pt x="1391" y="1239"/>
                      <a:pt x="1402" y="1272"/>
                      <a:pt x="1413" y="1306"/>
                    </a:cubicBezTo>
                    <a:cubicBezTo>
                      <a:pt x="814" y="1465"/>
                      <a:pt x="368" y="2013"/>
                      <a:pt x="368" y="2663"/>
                    </a:cubicBezTo>
                    <a:cubicBezTo>
                      <a:pt x="368" y="2787"/>
                      <a:pt x="385" y="2906"/>
                      <a:pt x="419" y="3025"/>
                    </a:cubicBezTo>
                    <a:cubicBezTo>
                      <a:pt x="170" y="3143"/>
                      <a:pt x="0" y="3398"/>
                      <a:pt x="0" y="3692"/>
                    </a:cubicBezTo>
                    <a:cubicBezTo>
                      <a:pt x="0" y="4070"/>
                      <a:pt x="277" y="4376"/>
                      <a:pt x="639" y="4432"/>
                    </a:cubicBezTo>
                    <a:cubicBezTo>
                      <a:pt x="633" y="4483"/>
                      <a:pt x="628" y="4540"/>
                      <a:pt x="628" y="4602"/>
                    </a:cubicBezTo>
                    <a:cubicBezTo>
                      <a:pt x="628" y="5224"/>
                      <a:pt x="1131" y="5727"/>
                      <a:pt x="1753" y="5727"/>
                    </a:cubicBezTo>
                    <a:cubicBezTo>
                      <a:pt x="2165" y="5727"/>
                      <a:pt x="2521" y="5506"/>
                      <a:pt x="2719" y="5173"/>
                    </a:cubicBezTo>
                    <a:cubicBezTo>
                      <a:pt x="2770" y="5229"/>
                      <a:pt x="2838" y="5257"/>
                      <a:pt x="2917" y="5257"/>
                    </a:cubicBezTo>
                    <a:cubicBezTo>
                      <a:pt x="3070" y="5257"/>
                      <a:pt x="3194" y="5133"/>
                      <a:pt x="3194" y="4980"/>
                    </a:cubicBezTo>
                    <a:cubicBezTo>
                      <a:pt x="3194" y="4935"/>
                      <a:pt x="3183" y="4890"/>
                      <a:pt x="3160" y="4850"/>
                    </a:cubicBezTo>
                    <a:cubicBezTo>
                      <a:pt x="3448" y="4805"/>
                      <a:pt x="3686" y="4602"/>
                      <a:pt x="3771" y="4325"/>
                    </a:cubicBezTo>
                    <a:cubicBezTo>
                      <a:pt x="3855" y="4602"/>
                      <a:pt x="4087" y="4805"/>
                      <a:pt x="4381" y="4850"/>
                    </a:cubicBezTo>
                    <a:cubicBezTo>
                      <a:pt x="4358" y="4890"/>
                      <a:pt x="4347" y="4935"/>
                      <a:pt x="4347" y="4980"/>
                    </a:cubicBezTo>
                    <a:cubicBezTo>
                      <a:pt x="4347" y="5133"/>
                      <a:pt x="4471" y="5257"/>
                      <a:pt x="4624" y="5257"/>
                    </a:cubicBezTo>
                    <a:cubicBezTo>
                      <a:pt x="4698" y="5257"/>
                      <a:pt x="4771" y="5229"/>
                      <a:pt x="4822" y="5173"/>
                    </a:cubicBezTo>
                    <a:cubicBezTo>
                      <a:pt x="5020" y="5506"/>
                      <a:pt x="5376" y="5727"/>
                      <a:pt x="5789" y="5727"/>
                    </a:cubicBezTo>
                    <a:cubicBezTo>
                      <a:pt x="6410" y="5727"/>
                      <a:pt x="6913" y="5224"/>
                      <a:pt x="6913" y="4602"/>
                    </a:cubicBezTo>
                    <a:cubicBezTo>
                      <a:pt x="6913" y="4540"/>
                      <a:pt x="6908" y="4483"/>
                      <a:pt x="6896" y="4432"/>
                    </a:cubicBezTo>
                    <a:cubicBezTo>
                      <a:pt x="7258" y="4376"/>
                      <a:pt x="7541" y="4070"/>
                      <a:pt x="7541" y="369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1978;p26">
                <a:extLst>
                  <a:ext uri="{FF2B5EF4-FFF2-40B4-BE49-F238E27FC236}">
                    <a16:creationId xmlns:a16="http://schemas.microsoft.com/office/drawing/2014/main" id="{3DA6ED31-3BFA-8ABD-3CFC-15199E285427}"/>
                  </a:ext>
                </a:extLst>
              </p:cNvPr>
              <p:cNvSpPr/>
              <p:nvPr/>
            </p:nvSpPr>
            <p:spPr>
              <a:xfrm>
                <a:off x="4317736" y="2178269"/>
                <a:ext cx="304791" cy="448528"/>
              </a:xfrm>
              <a:custGeom>
                <a:avLst/>
                <a:gdLst/>
                <a:ahLst/>
                <a:cxnLst/>
                <a:rect l="l" t="t" r="r" b="b"/>
                <a:pathLst>
                  <a:path w="5716" h="8412" extrusionOk="0">
                    <a:moveTo>
                      <a:pt x="5709" y="2256"/>
                    </a:moveTo>
                    <a:lnTo>
                      <a:pt x="5574" y="1674"/>
                    </a:lnTo>
                    <a:lnTo>
                      <a:pt x="5613" y="2211"/>
                    </a:lnTo>
                    <a:lnTo>
                      <a:pt x="5348" y="2177"/>
                    </a:lnTo>
                    <a:lnTo>
                      <a:pt x="5184" y="1363"/>
                    </a:lnTo>
                    <a:lnTo>
                      <a:pt x="5206" y="2199"/>
                    </a:lnTo>
                    <a:lnTo>
                      <a:pt x="4754" y="2420"/>
                    </a:lnTo>
                    <a:cubicBezTo>
                      <a:pt x="4743" y="2425"/>
                      <a:pt x="4737" y="2431"/>
                      <a:pt x="4726" y="2442"/>
                    </a:cubicBezTo>
                    <a:lnTo>
                      <a:pt x="4715" y="2459"/>
                    </a:lnTo>
                    <a:lnTo>
                      <a:pt x="4652" y="2538"/>
                    </a:lnTo>
                    <a:lnTo>
                      <a:pt x="4161" y="2295"/>
                    </a:lnTo>
                    <a:lnTo>
                      <a:pt x="4302" y="1804"/>
                    </a:lnTo>
                    <a:lnTo>
                      <a:pt x="4019" y="2301"/>
                    </a:lnTo>
                    <a:cubicBezTo>
                      <a:pt x="4002" y="2324"/>
                      <a:pt x="4008" y="2358"/>
                      <a:pt x="4031" y="2375"/>
                    </a:cubicBezTo>
                    <a:lnTo>
                      <a:pt x="4042" y="2386"/>
                    </a:lnTo>
                    <a:lnTo>
                      <a:pt x="4488" y="2753"/>
                    </a:lnTo>
                    <a:lnTo>
                      <a:pt x="4234" y="3087"/>
                    </a:lnTo>
                    <a:lnTo>
                      <a:pt x="3386" y="3013"/>
                    </a:lnTo>
                    <a:cubicBezTo>
                      <a:pt x="3352" y="2680"/>
                      <a:pt x="3330" y="2437"/>
                      <a:pt x="3318" y="2324"/>
                    </a:cubicBezTo>
                    <a:cubicBezTo>
                      <a:pt x="3273" y="1843"/>
                      <a:pt x="3375" y="1103"/>
                      <a:pt x="3443" y="803"/>
                    </a:cubicBezTo>
                    <a:cubicBezTo>
                      <a:pt x="3516" y="509"/>
                      <a:pt x="3296" y="0"/>
                      <a:pt x="3296" y="0"/>
                    </a:cubicBezTo>
                    <a:cubicBezTo>
                      <a:pt x="3296" y="0"/>
                      <a:pt x="3228" y="554"/>
                      <a:pt x="3239" y="718"/>
                    </a:cubicBezTo>
                    <a:cubicBezTo>
                      <a:pt x="3256" y="888"/>
                      <a:pt x="3024" y="1255"/>
                      <a:pt x="2934" y="1267"/>
                    </a:cubicBezTo>
                    <a:cubicBezTo>
                      <a:pt x="2849" y="1284"/>
                      <a:pt x="2759" y="1063"/>
                      <a:pt x="2759" y="939"/>
                    </a:cubicBezTo>
                    <a:cubicBezTo>
                      <a:pt x="2759" y="809"/>
                      <a:pt x="2657" y="441"/>
                      <a:pt x="2657" y="441"/>
                    </a:cubicBezTo>
                    <a:cubicBezTo>
                      <a:pt x="2657" y="441"/>
                      <a:pt x="2544" y="820"/>
                      <a:pt x="2708" y="1346"/>
                    </a:cubicBezTo>
                    <a:cubicBezTo>
                      <a:pt x="2759" y="1504"/>
                      <a:pt x="2781" y="1877"/>
                      <a:pt x="2793" y="2335"/>
                    </a:cubicBezTo>
                    <a:lnTo>
                      <a:pt x="2013" y="2199"/>
                    </a:lnTo>
                    <a:lnTo>
                      <a:pt x="1809" y="1459"/>
                    </a:lnTo>
                    <a:lnTo>
                      <a:pt x="1809" y="1448"/>
                    </a:lnTo>
                    <a:cubicBezTo>
                      <a:pt x="1803" y="1436"/>
                      <a:pt x="1803" y="1431"/>
                      <a:pt x="1798" y="1425"/>
                    </a:cubicBezTo>
                    <a:lnTo>
                      <a:pt x="1317" y="792"/>
                    </a:lnTo>
                    <a:lnTo>
                      <a:pt x="1447" y="260"/>
                    </a:lnTo>
                    <a:lnTo>
                      <a:pt x="1244" y="786"/>
                    </a:lnTo>
                    <a:cubicBezTo>
                      <a:pt x="1238" y="797"/>
                      <a:pt x="1238" y="809"/>
                      <a:pt x="1244" y="814"/>
                    </a:cubicBezTo>
                    <a:lnTo>
                      <a:pt x="1249" y="820"/>
                    </a:lnTo>
                    <a:lnTo>
                      <a:pt x="1634" y="1504"/>
                    </a:lnTo>
                    <a:lnTo>
                      <a:pt x="1640" y="1566"/>
                    </a:lnTo>
                    <a:lnTo>
                      <a:pt x="1306" y="1408"/>
                    </a:lnTo>
                    <a:lnTo>
                      <a:pt x="1289" y="1402"/>
                    </a:lnTo>
                    <a:cubicBezTo>
                      <a:pt x="1266" y="1391"/>
                      <a:pt x="1233" y="1391"/>
                      <a:pt x="1204" y="1414"/>
                    </a:cubicBezTo>
                    <a:lnTo>
                      <a:pt x="1103" y="1487"/>
                    </a:lnTo>
                    <a:lnTo>
                      <a:pt x="758" y="1103"/>
                    </a:lnTo>
                    <a:lnTo>
                      <a:pt x="876" y="679"/>
                    </a:lnTo>
                    <a:lnTo>
                      <a:pt x="667" y="1097"/>
                    </a:lnTo>
                    <a:cubicBezTo>
                      <a:pt x="667" y="1108"/>
                      <a:pt x="667" y="1120"/>
                      <a:pt x="673" y="1131"/>
                    </a:cubicBezTo>
                    <a:lnTo>
                      <a:pt x="679" y="1137"/>
                    </a:lnTo>
                    <a:lnTo>
                      <a:pt x="1023" y="1645"/>
                    </a:lnTo>
                    <a:cubicBezTo>
                      <a:pt x="1046" y="1679"/>
                      <a:pt x="1091" y="1691"/>
                      <a:pt x="1125" y="1674"/>
                    </a:cubicBezTo>
                    <a:lnTo>
                      <a:pt x="1131" y="1668"/>
                    </a:lnTo>
                    <a:lnTo>
                      <a:pt x="1249" y="1600"/>
                    </a:lnTo>
                    <a:lnTo>
                      <a:pt x="1690" y="1922"/>
                    </a:lnTo>
                    <a:lnTo>
                      <a:pt x="1753" y="2358"/>
                    </a:lnTo>
                    <a:cubicBezTo>
                      <a:pt x="1758" y="2408"/>
                      <a:pt x="1792" y="2448"/>
                      <a:pt x="1843" y="2465"/>
                    </a:cubicBezTo>
                    <a:lnTo>
                      <a:pt x="1860" y="2471"/>
                    </a:lnTo>
                    <a:lnTo>
                      <a:pt x="2793" y="2770"/>
                    </a:lnTo>
                    <a:cubicBezTo>
                      <a:pt x="2793" y="2923"/>
                      <a:pt x="2793" y="3087"/>
                      <a:pt x="2787" y="3245"/>
                    </a:cubicBezTo>
                    <a:lnTo>
                      <a:pt x="2171" y="3692"/>
                    </a:lnTo>
                    <a:lnTo>
                      <a:pt x="1255" y="3607"/>
                    </a:lnTo>
                    <a:lnTo>
                      <a:pt x="633" y="3262"/>
                    </a:lnTo>
                    <a:lnTo>
                      <a:pt x="645" y="2533"/>
                    </a:lnTo>
                    <a:lnTo>
                      <a:pt x="786" y="1849"/>
                    </a:lnTo>
                    <a:lnTo>
                      <a:pt x="571" y="2448"/>
                    </a:lnTo>
                    <a:lnTo>
                      <a:pt x="96" y="2459"/>
                    </a:lnTo>
                    <a:lnTo>
                      <a:pt x="192" y="1741"/>
                    </a:lnTo>
                    <a:lnTo>
                      <a:pt x="0" y="2493"/>
                    </a:lnTo>
                    <a:cubicBezTo>
                      <a:pt x="0" y="2499"/>
                      <a:pt x="0" y="2499"/>
                      <a:pt x="0" y="2499"/>
                    </a:cubicBezTo>
                    <a:cubicBezTo>
                      <a:pt x="0" y="2522"/>
                      <a:pt x="17" y="2544"/>
                      <a:pt x="40" y="2550"/>
                    </a:cubicBezTo>
                    <a:lnTo>
                      <a:pt x="45" y="2550"/>
                    </a:lnTo>
                    <a:lnTo>
                      <a:pt x="537" y="2595"/>
                    </a:lnTo>
                    <a:lnTo>
                      <a:pt x="436" y="3313"/>
                    </a:lnTo>
                    <a:cubicBezTo>
                      <a:pt x="430" y="3341"/>
                      <a:pt x="441" y="3375"/>
                      <a:pt x="469" y="3398"/>
                    </a:cubicBezTo>
                    <a:lnTo>
                      <a:pt x="481" y="3403"/>
                    </a:lnTo>
                    <a:lnTo>
                      <a:pt x="1131" y="3878"/>
                    </a:lnTo>
                    <a:cubicBezTo>
                      <a:pt x="1136" y="3884"/>
                      <a:pt x="1148" y="3889"/>
                      <a:pt x="1159" y="3895"/>
                    </a:cubicBezTo>
                    <a:lnTo>
                      <a:pt x="1182" y="3901"/>
                    </a:lnTo>
                    <a:lnTo>
                      <a:pt x="2193" y="4161"/>
                    </a:lnTo>
                    <a:cubicBezTo>
                      <a:pt x="2239" y="4172"/>
                      <a:pt x="2284" y="4172"/>
                      <a:pt x="2323" y="4149"/>
                    </a:cubicBezTo>
                    <a:lnTo>
                      <a:pt x="2357" y="4132"/>
                    </a:lnTo>
                    <a:lnTo>
                      <a:pt x="2770" y="3923"/>
                    </a:lnTo>
                    <a:cubicBezTo>
                      <a:pt x="2742" y="4534"/>
                      <a:pt x="2708" y="5048"/>
                      <a:pt x="2668" y="5206"/>
                    </a:cubicBezTo>
                    <a:cubicBezTo>
                      <a:pt x="2567" y="5625"/>
                      <a:pt x="2487" y="7982"/>
                      <a:pt x="2487" y="7982"/>
                    </a:cubicBezTo>
                    <a:lnTo>
                      <a:pt x="2233" y="8236"/>
                    </a:lnTo>
                    <a:lnTo>
                      <a:pt x="2770" y="8146"/>
                    </a:lnTo>
                    <a:lnTo>
                      <a:pt x="2680" y="8411"/>
                    </a:lnTo>
                    <a:lnTo>
                      <a:pt x="3313" y="8197"/>
                    </a:lnTo>
                    <a:cubicBezTo>
                      <a:pt x="3460" y="8310"/>
                      <a:pt x="3827" y="8298"/>
                      <a:pt x="3827" y="8298"/>
                    </a:cubicBezTo>
                    <a:lnTo>
                      <a:pt x="3635" y="8033"/>
                    </a:lnTo>
                    <a:cubicBezTo>
                      <a:pt x="3635" y="6422"/>
                      <a:pt x="3522" y="4715"/>
                      <a:pt x="3431" y="3573"/>
                    </a:cubicBezTo>
                    <a:lnTo>
                      <a:pt x="4325" y="3499"/>
                    </a:lnTo>
                    <a:lnTo>
                      <a:pt x="4358" y="3494"/>
                    </a:lnTo>
                    <a:cubicBezTo>
                      <a:pt x="4415" y="3488"/>
                      <a:pt x="4466" y="3460"/>
                      <a:pt x="4494" y="3403"/>
                    </a:cubicBezTo>
                    <a:lnTo>
                      <a:pt x="4912" y="2606"/>
                    </a:lnTo>
                    <a:lnTo>
                      <a:pt x="5308" y="2318"/>
                    </a:lnTo>
                    <a:lnTo>
                      <a:pt x="5659" y="2312"/>
                    </a:lnTo>
                    <a:lnTo>
                      <a:pt x="5670" y="2307"/>
                    </a:lnTo>
                    <a:cubicBezTo>
                      <a:pt x="5670" y="2307"/>
                      <a:pt x="5675" y="2307"/>
                      <a:pt x="5675" y="2307"/>
                    </a:cubicBezTo>
                    <a:cubicBezTo>
                      <a:pt x="5698" y="2301"/>
                      <a:pt x="5715" y="2278"/>
                      <a:pt x="5709" y="2256"/>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1979;p26">
                <a:extLst>
                  <a:ext uri="{FF2B5EF4-FFF2-40B4-BE49-F238E27FC236}">
                    <a16:creationId xmlns:a16="http://schemas.microsoft.com/office/drawing/2014/main" id="{B00D1DDB-34BC-E325-ADEF-F544B32C4117}"/>
                  </a:ext>
                </a:extLst>
              </p:cNvPr>
              <p:cNvSpPr/>
              <p:nvPr/>
            </p:nvSpPr>
            <p:spPr>
              <a:xfrm>
                <a:off x="4289247" y="2240973"/>
                <a:ext cx="403011" cy="326158"/>
              </a:xfrm>
              <a:custGeom>
                <a:avLst/>
                <a:gdLst/>
                <a:ahLst/>
                <a:cxnLst/>
                <a:rect l="l" t="t" r="r" b="b"/>
                <a:pathLst>
                  <a:path w="7558" h="6117" extrusionOk="0">
                    <a:moveTo>
                      <a:pt x="3703" y="3720"/>
                    </a:moveTo>
                    <a:cubicBezTo>
                      <a:pt x="3703" y="3714"/>
                      <a:pt x="3703" y="3714"/>
                      <a:pt x="3703" y="3714"/>
                    </a:cubicBezTo>
                    <a:cubicBezTo>
                      <a:pt x="3731" y="3714"/>
                      <a:pt x="3754" y="3708"/>
                      <a:pt x="3782" y="3708"/>
                    </a:cubicBezTo>
                    <a:cubicBezTo>
                      <a:pt x="3805" y="3708"/>
                      <a:pt x="3833" y="3714"/>
                      <a:pt x="3855" y="3714"/>
                    </a:cubicBezTo>
                    <a:cubicBezTo>
                      <a:pt x="3855" y="3714"/>
                      <a:pt x="3855" y="3714"/>
                      <a:pt x="3855" y="3720"/>
                    </a:cubicBezTo>
                    <a:cubicBezTo>
                      <a:pt x="3827" y="3737"/>
                      <a:pt x="3805" y="3754"/>
                      <a:pt x="3782" y="3776"/>
                    </a:cubicBezTo>
                    <a:cubicBezTo>
                      <a:pt x="3754" y="3754"/>
                      <a:pt x="3731" y="3737"/>
                      <a:pt x="3703" y="3720"/>
                    </a:cubicBezTo>
                    <a:close/>
                    <a:moveTo>
                      <a:pt x="7558" y="3940"/>
                    </a:moveTo>
                    <a:cubicBezTo>
                      <a:pt x="7558" y="3629"/>
                      <a:pt x="7377" y="3358"/>
                      <a:pt x="7111" y="3228"/>
                    </a:cubicBezTo>
                    <a:cubicBezTo>
                      <a:pt x="7145" y="3103"/>
                      <a:pt x="7162" y="2973"/>
                      <a:pt x="7162" y="2843"/>
                    </a:cubicBezTo>
                    <a:cubicBezTo>
                      <a:pt x="7162" y="2148"/>
                      <a:pt x="6687" y="1560"/>
                      <a:pt x="6043" y="1391"/>
                    </a:cubicBezTo>
                    <a:cubicBezTo>
                      <a:pt x="6060" y="1357"/>
                      <a:pt x="6066" y="1317"/>
                      <a:pt x="6066" y="1278"/>
                    </a:cubicBezTo>
                    <a:cubicBezTo>
                      <a:pt x="6066" y="1114"/>
                      <a:pt x="5936" y="978"/>
                      <a:pt x="5772" y="978"/>
                    </a:cubicBezTo>
                    <a:cubicBezTo>
                      <a:pt x="5749" y="978"/>
                      <a:pt x="5727" y="984"/>
                      <a:pt x="5704" y="989"/>
                    </a:cubicBezTo>
                    <a:cubicBezTo>
                      <a:pt x="5591" y="707"/>
                      <a:pt x="5336" y="503"/>
                      <a:pt x="5026" y="452"/>
                    </a:cubicBezTo>
                    <a:cubicBezTo>
                      <a:pt x="5003" y="198"/>
                      <a:pt x="4783" y="0"/>
                      <a:pt x="4523" y="0"/>
                    </a:cubicBezTo>
                    <a:cubicBezTo>
                      <a:pt x="4409" y="0"/>
                      <a:pt x="4302" y="40"/>
                      <a:pt x="4217" y="102"/>
                    </a:cubicBezTo>
                    <a:cubicBezTo>
                      <a:pt x="4183" y="85"/>
                      <a:pt x="4155" y="74"/>
                      <a:pt x="4121" y="62"/>
                    </a:cubicBezTo>
                    <a:cubicBezTo>
                      <a:pt x="4116" y="57"/>
                      <a:pt x="4116" y="57"/>
                      <a:pt x="4110" y="57"/>
                    </a:cubicBezTo>
                    <a:cubicBezTo>
                      <a:pt x="4082" y="45"/>
                      <a:pt x="4048" y="34"/>
                      <a:pt x="4019" y="28"/>
                    </a:cubicBezTo>
                    <a:cubicBezTo>
                      <a:pt x="4014" y="28"/>
                      <a:pt x="4008" y="28"/>
                      <a:pt x="4002" y="23"/>
                    </a:cubicBezTo>
                    <a:cubicBezTo>
                      <a:pt x="3974" y="17"/>
                      <a:pt x="3946" y="12"/>
                      <a:pt x="3912" y="12"/>
                    </a:cubicBezTo>
                    <a:cubicBezTo>
                      <a:pt x="3906" y="6"/>
                      <a:pt x="3901" y="6"/>
                      <a:pt x="3889" y="6"/>
                    </a:cubicBezTo>
                    <a:cubicBezTo>
                      <a:pt x="3855" y="0"/>
                      <a:pt x="3816" y="0"/>
                      <a:pt x="3782" y="0"/>
                    </a:cubicBezTo>
                    <a:cubicBezTo>
                      <a:pt x="3742" y="0"/>
                      <a:pt x="3709" y="0"/>
                      <a:pt x="3669" y="6"/>
                    </a:cubicBezTo>
                    <a:cubicBezTo>
                      <a:pt x="3663" y="6"/>
                      <a:pt x="3652" y="6"/>
                      <a:pt x="3646" y="12"/>
                    </a:cubicBezTo>
                    <a:cubicBezTo>
                      <a:pt x="3618" y="12"/>
                      <a:pt x="3590" y="17"/>
                      <a:pt x="3562" y="23"/>
                    </a:cubicBezTo>
                    <a:cubicBezTo>
                      <a:pt x="3556" y="28"/>
                      <a:pt x="3550" y="28"/>
                      <a:pt x="3539" y="28"/>
                    </a:cubicBezTo>
                    <a:cubicBezTo>
                      <a:pt x="3511" y="34"/>
                      <a:pt x="3482" y="45"/>
                      <a:pt x="3449" y="57"/>
                    </a:cubicBezTo>
                    <a:lnTo>
                      <a:pt x="3443" y="62"/>
                    </a:lnTo>
                    <a:cubicBezTo>
                      <a:pt x="3409" y="74"/>
                      <a:pt x="3375" y="85"/>
                      <a:pt x="3347" y="102"/>
                    </a:cubicBezTo>
                    <a:cubicBezTo>
                      <a:pt x="3262" y="40"/>
                      <a:pt x="3155" y="0"/>
                      <a:pt x="3042" y="0"/>
                    </a:cubicBezTo>
                    <a:cubicBezTo>
                      <a:pt x="2776" y="0"/>
                      <a:pt x="2561" y="198"/>
                      <a:pt x="2533" y="452"/>
                    </a:cubicBezTo>
                    <a:cubicBezTo>
                      <a:pt x="2228" y="503"/>
                      <a:pt x="1973" y="707"/>
                      <a:pt x="1860" y="989"/>
                    </a:cubicBezTo>
                    <a:cubicBezTo>
                      <a:pt x="1838" y="984"/>
                      <a:pt x="1815" y="978"/>
                      <a:pt x="1787" y="978"/>
                    </a:cubicBezTo>
                    <a:cubicBezTo>
                      <a:pt x="1623" y="978"/>
                      <a:pt x="1493" y="1114"/>
                      <a:pt x="1493" y="1278"/>
                    </a:cubicBezTo>
                    <a:cubicBezTo>
                      <a:pt x="1493" y="1317"/>
                      <a:pt x="1498" y="1357"/>
                      <a:pt x="1515" y="1391"/>
                    </a:cubicBezTo>
                    <a:cubicBezTo>
                      <a:pt x="871" y="1560"/>
                      <a:pt x="396" y="2148"/>
                      <a:pt x="396" y="2843"/>
                    </a:cubicBezTo>
                    <a:cubicBezTo>
                      <a:pt x="396" y="2973"/>
                      <a:pt x="413" y="3103"/>
                      <a:pt x="447" y="3228"/>
                    </a:cubicBezTo>
                    <a:cubicBezTo>
                      <a:pt x="187" y="3358"/>
                      <a:pt x="0" y="3629"/>
                      <a:pt x="0" y="3940"/>
                    </a:cubicBezTo>
                    <a:cubicBezTo>
                      <a:pt x="0" y="4341"/>
                      <a:pt x="300" y="4675"/>
                      <a:pt x="684" y="4731"/>
                    </a:cubicBezTo>
                    <a:cubicBezTo>
                      <a:pt x="679" y="4788"/>
                      <a:pt x="673" y="4850"/>
                      <a:pt x="673" y="4912"/>
                    </a:cubicBezTo>
                    <a:cubicBezTo>
                      <a:pt x="673" y="5574"/>
                      <a:pt x="1210" y="6116"/>
                      <a:pt x="1877" y="6116"/>
                    </a:cubicBezTo>
                    <a:cubicBezTo>
                      <a:pt x="2312" y="6116"/>
                      <a:pt x="2697" y="5879"/>
                      <a:pt x="2906" y="5528"/>
                    </a:cubicBezTo>
                    <a:cubicBezTo>
                      <a:pt x="2962" y="5579"/>
                      <a:pt x="3036" y="5619"/>
                      <a:pt x="3121" y="5619"/>
                    </a:cubicBezTo>
                    <a:cubicBezTo>
                      <a:pt x="3285" y="5619"/>
                      <a:pt x="3415" y="5483"/>
                      <a:pt x="3415" y="5319"/>
                    </a:cubicBezTo>
                    <a:cubicBezTo>
                      <a:pt x="3415" y="5268"/>
                      <a:pt x="3403" y="5223"/>
                      <a:pt x="3381" y="5178"/>
                    </a:cubicBezTo>
                    <a:cubicBezTo>
                      <a:pt x="3528" y="5155"/>
                      <a:pt x="3669" y="5093"/>
                      <a:pt x="3782" y="4997"/>
                    </a:cubicBezTo>
                    <a:cubicBezTo>
                      <a:pt x="3895" y="5093"/>
                      <a:pt x="4031" y="5155"/>
                      <a:pt x="4183" y="5178"/>
                    </a:cubicBezTo>
                    <a:cubicBezTo>
                      <a:pt x="4161" y="5223"/>
                      <a:pt x="4144" y="5268"/>
                      <a:pt x="4144" y="5319"/>
                    </a:cubicBezTo>
                    <a:cubicBezTo>
                      <a:pt x="4144" y="5483"/>
                      <a:pt x="4279" y="5619"/>
                      <a:pt x="4443" y="5619"/>
                    </a:cubicBezTo>
                    <a:cubicBezTo>
                      <a:pt x="4523" y="5619"/>
                      <a:pt x="4602" y="5579"/>
                      <a:pt x="4653" y="5528"/>
                    </a:cubicBezTo>
                    <a:cubicBezTo>
                      <a:pt x="4862" y="5879"/>
                      <a:pt x="5246" y="6116"/>
                      <a:pt x="5687" y="6116"/>
                    </a:cubicBezTo>
                    <a:cubicBezTo>
                      <a:pt x="6348" y="6116"/>
                      <a:pt x="6891" y="5574"/>
                      <a:pt x="6891" y="4912"/>
                    </a:cubicBezTo>
                    <a:cubicBezTo>
                      <a:pt x="6891" y="4850"/>
                      <a:pt x="6885" y="4788"/>
                      <a:pt x="6874" y="4731"/>
                    </a:cubicBezTo>
                    <a:cubicBezTo>
                      <a:pt x="7258" y="4675"/>
                      <a:pt x="7558" y="4341"/>
                      <a:pt x="7558" y="3940"/>
                    </a:cubicBezTo>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1980;p26">
                <a:extLst>
                  <a:ext uri="{FF2B5EF4-FFF2-40B4-BE49-F238E27FC236}">
                    <a16:creationId xmlns:a16="http://schemas.microsoft.com/office/drawing/2014/main" id="{81431FB0-A2E9-5E0D-963A-CDB5D920B74C}"/>
                  </a:ext>
                </a:extLst>
              </p:cNvPr>
              <p:cNvSpPr/>
              <p:nvPr/>
            </p:nvSpPr>
            <p:spPr>
              <a:xfrm>
                <a:off x="4319959" y="2319940"/>
                <a:ext cx="325587" cy="479240"/>
              </a:xfrm>
              <a:custGeom>
                <a:avLst/>
                <a:gdLst/>
                <a:ahLst/>
                <a:cxnLst/>
                <a:rect l="l" t="t" r="r" b="b"/>
                <a:pathLst>
                  <a:path w="6106" h="8988" extrusionOk="0">
                    <a:moveTo>
                      <a:pt x="6100" y="2408"/>
                    </a:moveTo>
                    <a:lnTo>
                      <a:pt x="5953" y="1786"/>
                    </a:lnTo>
                    <a:lnTo>
                      <a:pt x="5998" y="2357"/>
                    </a:lnTo>
                    <a:lnTo>
                      <a:pt x="5716" y="2323"/>
                    </a:lnTo>
                    <a:lnTo>
                      <a:pt x="5541" y="1453"/>
                    </a:lnTo>
                    <a:lnTo>
                      <a:pt x="5563" y="2346"/>
                    </a:lnTo>
                    <a:lnTo>
                      <a:pt x="5083" y="2583"/>
                    </a:lnTo>
                    <a:cubicBezTo>
                      <a:pt x="5071" y="2589"/>
                      <a:pt x="5060" y="2595"/>
                      <a:pt x="5054" y="2606"/>
                    </a:cubicBezTo>
                    <a:lnTo>
                      <a:pt x="5037" y="2623"/>
                    </a:lnTo>
                    <a:lnTo>
                      <a:pt x="4975" y="2708"/>
                    </a:lnTo>
                    <a:lnTo>
                      <a:pt x="4444" y="2448"/>
                    </a:lnTo>
                    <a:lnTo>
                      <a:pt x="4597" y="1922"/>
                    </a:lnTo>
                    <a:lnTo>
                      <a:pt x="4297" y="2453"/>
                    </a:lnTo>
                    <a:cubicBezTo>
                      <a:pt x="4280" y="2482"/>
                      <a:pt x="4286" y="2516"/>
                      <a:pt x="4308" y="2533"/>
                    </a:cubicBezTo>
                    <a:lnTo>
                      <a:pt x="4325" y="2544"/>
                    </a:lnTo>
                    <a:lnTo>
                      <a:pt x="4800" y="2934"/>
                    </a:lnTo>
                    <a:lnTo>
                      <a:pt x="4523" y="3290"/>
                    </a:lnTo>
                    <a:lnTo>
                      <a:pt x="3619" y="3211"/>
                    </a:lnTo>
                    <a:cubicBezTo>
                      <a:pt x="3585" y="2855"/>
                      <a:pt x="3562" y="2600"/>
                      <a:pt x="3551" y="2476"/>
                    </a:cubicBezTo>
                    <a:cubicBezTo>
                      <a:pt x="3500" y="1962"/>
                      <a:pt x="3607" y="1176"/>
                      <a:pt x="3681" y="854"/>
                    </a:cubicBezTo>
                    <a:cubicBezTo>
                      <a:pt x="3754" y="537"/>
                      <a:pt x="3523" y="0"/>
                      <a:pt x="3523" y="0"/>
                    </a:cubicBezTo>
                    <a:cubicBezTo>
                      <a:pt x="3523" y="0"/>
                      <a:pt x="3449" y="588"/>
                      <a:pt x="3466" y="763"/>
                    </a:cubicBezTo>
                    <a:cubicBezTo>
                      <a:pt x="3477" y="944"/>
                      <a:pt x="3234" y="1334"/>
                      <a:pt x="3138" y="1351"/>
                    </a:cubicBezTo>
                    <a:cubicBezTo>
                      <a:pt x="3042" y="1362"/>
                      <a:pt x="2946" y="1131"/>
                      <a:pt x="2946" y="995"/>
                    </a:cubicBezTo>
                    <a:cubicBezTo>
                      <a:pt x="2946" y="859"/>
                      <a:pt x="2839" y="469"/>
                      <a:pt x="2839" y="469"/>
                    </a:cubicBezTo>
                    <a:cubicBezTo>
                      <a:pt x="2839" y="469"/>
                      <a:pt x="2720" y="876"/>
                      <a:pt x="2895" y="1430"/>
                    </a:cubicBezTo>
                    <a:cubicBezTo>
                      <a:pt x="2946" y="1600"/>
                      <a:pt x="2974" y="2001"/>
                      <a:pt x="2986" y="2493"/>
                    </a:cubicBezTo>
                    <a:lnTo>
                      <a:pt x="2155" y="2346"/>
                    </a:lnTo>
                    <a:lnTo>
                      <a:pt x="1934" y="1555"/>
                    </a:lnTo>
                    <a:lnTo>
                      <a:pt x="1934" y="1538"/>
                    </a:lnTo>
                    <a:cubicBezTo>
                      <a:pt x="1929" y="1532"/>
                      <a:pt x="1929" y="1526"/>
                      <a:pt x="1923" y="1521"/>
                    </a:cubicBezTo>
                    <a:lnTo>
                      <a:pt x="1414" y="842"/>
                    </a:lnTo>
                    <a:lnTo>
                      <a:pt x="1550" y="271"/>
                    </a:lnTo>
                    <a:lnTo>
                      <a:pt x="1329" y="837"/>
                    </a:lnTo>
                    <a:cubicBezTo>
                      <a:pt x="1329" y="848"/>
                      <a:pt x="1329" y="859"/>
                      <a:pt x="1335" y="865"/>
                    </a:cubicBezTo>
                    <a:lnTo>
                      <a:pt x="1335" y="871"/>
                    </a:lnTo>
                    <a:lnTo>
                      <a:pt x="1748" y="1606"/>
                    </a:lnTo>
                    <a:lnTo>
                      <a:pt x="1759" y="1668"/>
                    </a:lnTo>
                    <a:lnTo>
                      <a:pt x="1397" y="1504"/>
                    </a:lnTo>
                    <a:lnTo>
                      <a:pt x="1380" y="1492"/>
                    </a:lnTo>
                    <a:cubicBezTo>
                      <a:pt x="1352" y="1481"/>
                      <a:pt x="1318" y="1481"/>
                      <a:pt x="1290" y="1504"/>
                    </a:cubicBezTo>
                    <a:lnTo>
                      <a:pt x="1177" y="1583"/>
                    </a:lnTo>
                    <a:lnTo>
                      <a:pt x="809" y="1170"/>
                    </a:lnTo>
                    <a:lnTo>
                      <a:pt x="939" y="718"/>
                    </a:lnTo>
                    <a:lnTo>
                      <a:pt x="719" y="1165"/>
                    </a:lnTo>
                    <a:cubicBezTo>
                      <a:pt x="713" y="1176"/>
                      <a:pt x="713" y="1193"/>
                      <a:pt x="719" y="1204"/>
                    </a:cubicBezTo>
                    <a:lnTo>
                      <a:pt x="725" y="1210"/>
                    </a:lnTo>
                    <a:lnTo>
                      <a:pt x="1098" y="1758"/>
                    </a:lnTo>
                    <a:cubicBezTo>
                      <a:pt x="1120" y="1792"/>
                      <a:pt x="1165" y="1803"/>
                      <a:pt x="1205" y="1781"/>
                    </a:cubicBezTo>
                    <a:lnTo>
                      <a:pt x="1211" y="1775"/>
                    </a:lnTo>
                    <a:lnTo>
                      <a:pt x="1335" y="1707"/>
                    </a:lnTo>
                    <a:lnTo>
                      <a:pt x="1810" y="2046"/>
                    </a:lnTo>
                    <a:lnTo>
                      <a:pt x="1872" y="2516"/>
                    </a:lnTo>
                    <a:cubicBezTo>
                      <a:pt x="1878" y="2566"/>
                      <a:pt x="1917" y="2612"/>
                      <a:pt x="1968" y="2629"/>
                    </a:cubicBezTo>
                    <a:lnTo>
                      <a:pt x="1991" y="2640"/>
                    </a:lnTo>
                    <a:lnTo>
                      <a:pt x="2986" y="2951"/>
                    </a:lnTo>
                    <a:cubicBezTo>
                      <a:pt x="2986" y="3120"/>
                      <a:pt x="2986" y="3290"/>
                      <a:pt x="2980" y="3465"/>
                    </a:cubicBezTo>
                    <a:lnTo>
                      <a:pt x="2319" y="3940"/>
                    </a:lnTo>
                    <a:lnTo>
                      <a:pt x="1341" y="3850"/>
                    </a:lnTo>
                    <a:lnTo>
                      <a:pt x="679" y="3482"/>
                    </a:lnTo>
                    <a:lnTo>
                      <a:pt x="691" y="2702"/>
                    </a:lnTo>
                    <a:lnTo>
                      <a:pt x="843" y="1973"/>
                    </a:lnTo>
                    <a:lnTo>
                      <a:pt x="611" y="2612"/>
                    </a:lnTo>
                    <a:lnTo>
                      <a:pt x="108" y="2623"/>
                    </a:lnTo>
                    <a:lnTo>
                      <a:pt x="204" y="1860"/>
                    </a:lnTo>
                    <a:lnTo>
                      <a:pt x="7" y="2663"/>
                    </a:lnTo>
                    <a:cubicBezTo>
                      <a:pt x="7" y="2663"/>
                      <a:pt x="7" y="2668"/>
                      <a:pt x="7" y="2668"/>
                    </a:cubicBezTo>
                    <a:cubicBezTo>
                      <a:pt x="1" y="2691"/>
                      <a:pt x="18" y="2713"/>
                      <a:pt x="46" y="2719"/>
                    </a:cubicBezTo>
                    <a:lnTo>
                      <a:pt x="52" y="2719"/>
                    </a:lnTo>
                    <a:lnTo>
                      <a:pt x="578" y="2770"/>
                    </a:lnTo>
                    <a:lnTo>
                      <a:pt x="465" y="3533"/>
                    </a:lnTo>
                    <a:cubicBezTo>
                      <a:pt x="459" y="3567"/>
                      <a:pt x="476" y="3601"/>
                      <a:pt x="504" y="3623"/>
                    </a:cubicBezTo>
                    <a:lnTo>
                      <a:pt x="515" y="3635"/>
                    </a:lnTo>
                    <a:lnTo>
                      <a:pt x="1211" y="4138"/>
                    </a:lnTo>
                    <a:cubicBezTo>
                      <a:pt x="1216" y="4149"/>
                      <a:pt x="1228" y="4155"/>
                      <a:pt x="1245" y="4155"/>
                    </a:cubicBezTo>
                    <a:lnTo>
                      <a:pt x="1267" y="4160"/>
                    </a:lnTo>
                    <a:lnTo>
                      <a:pt x="2347" y="4443"/>
                    </a:lnTo>
                    <a:cubicBezTo>
                      <a:pt x="2392" y="4454"/>
                      <a:pt x="2443" y="4449"/>
                      <a:pt x="2488" y="4426"/>
                    </a:cubicBezTo>
                    <a:lnTo>
                      <a:pt x="2522" y="4409"/>
                    </a:lnTo>
                    <a:lnTo>
                      <a:pt x="2963" y="4189"/>
                    </a:lnTo>
                    <a:cubicBezTo>
                      <a:pt x="2935" y="4839"/>
                      <a:pt x="2895" y="5393"/>
                      <a:pt x="2850" y="5562"/>
                    </a:cubicBezTo>
                    <a:cubicBezTo>
                      <a:pt x="2743" y="6009"/>
                      <a:pt x="2663" y="8524"/>
                      <a:pt x="2663" y="8524"/>
                    </a:cubicBezTo>
                    <a:lnTo>
                      <a:pt x="2392" y="8796"/>
                    </a:lnTo>
                    <a:lnTo>
                      <a:pt x="2963" y="8699"/>
                    </a:lnTo>
                    <a:lnTo>
                      <a:pt x="2867" y="8988"/>
                    </a:lnTo>
                    <a:lnTo>
                      <a:pt x="3540" y="8756"/>
                    </a:lnTo>
                    <a:cubicBezTo>
                      <a:pt x="3698" y="8880"/>
                      <a:pt x="4088" y="8863"/>
                      <a:pt x="4088" y="8863"/>
                    </a:cubicBezTo>
                    <a:lnTo>
                      <a:pt x="3884" y="8581"/>
                    </a:lnTo>
                    <a:cubicBezTo>
                      <a:pt x="3884" y="6857"/>
                      <a:pt x="3766" y="5031"/>
                      <a:pt x="3670" y="3816"/>
                    </a:cubicBezTo>
                    <a:lnTo>
                      <a:pt x="4625" y="3731"/>
                    </a:lnTo>
                    <a:lnTo>
                      <a:pt x="4659" y="3731"/>
                    </a:lnTo>
                    <a:cubicBezTo>
                      <a:pt x="4721" y="3725"/>
                      <a:pt x="4772" y="3691"/>
                      <a:pt x="4806" y="3635"/>
                    </a:cubicBezTo>
                    <a:lnTo>
                      <a:pt x="5252" y="2781"/>
                    </a:lnTo>
                    <a:lnTo>
                      <a:pt x="5676" y="2476"/>
                    </a:lnTo>
                    <a:lnTo>
                      <a:pt x="6049" y="2465"/>
                    </a:lnTo>
                    <a:lnTo>
                      <a:pt x="6061" y="2465"/>
                    </a:lnTo>
                    <a:cubicBezTo>
                      <a:pt x="6061" y="2465"/>
                      <a:pt x="6066" y="2465"/>
                      <a:pt x="6066" y="2465"/>
                    </a:cubicBezTo>
                    <a:cubicBezTo>
                      <a:pt x="6094" y="2453"/>
                      <a:pt x="6106" y="2431"/>
                      <a:pt x="6100" y="2408"/>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1981;p26">
                <a:extLst>
                  <a:ext uri="{FF2B5EF4-FFF2-40B4-BE49-F238E27FC236}">
                    <a16:creationId xmlns:a16="http://schemas.microsoft.com/office/drawing/2014/main" id="{D6046972-CE0F-9A55-A949-C38236782FA7}"/>
                  </a:ext>
                </a:extLst>
              </p:cNvPr>
              <p:cNvSpPr/>
              <p:nvPr/>
            </p:nvSpPr>
            <p:spPr>
              <a:xfrm>
                <a:off x="3767830" y="2622211"/>
                <a:ext cx="146850" cy="91710"/>
              </a:xfrm>
              <a:custGeom>
                <a:avLst/>
                <a:gdLst/>
                <a:ahLst/>
                <a:cxnLst/>
                <a:rect l="l" t="t" r="r" b="b"/>
                <a:pathLst>
                  <a:path w="2754" h="1720" extrusionOk="0">
                    <a:moveTo>
                      <a:pt x="1024" y="1719"/>
                    </a:moveTo>
                    <a:lnTo>
                      <a:pt x="2335" y="1583"/>
                    </a:lnTo>
                    <a:lnTo>
                      <a:pt x="2007" y="1470"/>
                    </a:lnTo>
                    <a:lnTo>
                      <a:pt x="2753" y="1335"/>
                    </a:lnTo>
                    <a:lnTo>
                      <a:pt x="2018" y="1018"/>
                    </a:lnTo>
                    <a:lnTo>
                      <a:pt x="2437" y="736"/>
                    </a:lnTo>
                    <a:lnTo>
                      <a:pt x="1464" y="413"/>
                    </a:lnTo>
                    <a:lnTo>
                      <a:pt x="1708" y="238"/>
                    </a:lnTo>
                    <a:lnTo>
                      <a:pt x="820" y="1"/>
                    </a:lnTo>
                    <a:lnTo>
                      <a:pt x="68" y="447"/>
                    </a:lnTo>
                    <a:lnTo>
                      <a:pt x="0" y="1244"/>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1982;p26">
                <a:extLst>
                  <a:ext uri="{FF2B5EF4-FFF2-40B4-BE49-F238E27FC236}">
                    <a16:creationId xmlns:a16="http://schemas.microsoft.com/office/drawing/2014/main" id="{D30ED82F-2F12-1B52-7372-7DE0DC3E86EF}"/>
                  </a:ext>
                </a:extLst>
              </p:cNvPr>
              <p:cNvSpPr/>
              <p:nvPr/>
            </p:nvSpPr>
            <p:spPr>
              <a:xfrm>
                <a:off x="3845890" y="2644232"/>
                <a:ext cx="68786" cy="67237"/>
              </a:xfrm>
              <a:custGeom>
                <a:avLst/>
                <a:gdLst/>
                <a:ahLst/>
                <a:cxnLst/>
                <a:rect l="l" t="t" r="r" b="b"/>
                <a:pathLst>
                  <a:path w="1290" h="1261" extrusionOk="0">
                    <a:moveTo>
                      <a:pt x="0" y="0"/>
                    </a:moveTo>
                    <a:lnTo>
                      <a:pt x="0" y="1261"/>
                    </a:lnTo>
                    <a:lnTo>
                      <a:pt x="871" y="1170"/>
                    </a:lnTo>
                    <a:lnTo>
                      <a:pt x="543" y="1057"/>
                    </a:lnTo>
                    <a:lnTo>
                      <a:pt x="1289" y="922"/>
                    </a:lnTo>
                    <a:lnTo>
                      <a:pt x="554" y="605"/>
                    </a:lnTo>
                    <a:lnTo>
                      <a:pt x="973" y="323"/>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1983;p26">
                <a:extLst>
                  <a:ext uri="{FF2B5EF4-FFF2-40B4-BE49-F238E27FC236}">
                    <a16:creationId xmlns:a16="http://schemas.microsoft.com/office/drawing/2014/main" id="{EEEB975B-6F0D-7A65-1DC0-8D2BB73465D1}"/>
                  </a:ext>
                </a:extLst>
              </p:cNvPr>
              <p:cNvSpPr/>
              <p:nvPr/>
            </p:nvSpPr>
            <p:spPr>
              <a:xfrm>
                <a:off x="3390052" y="2573054"/>
                <a:ext cx="288193" cy="302332"/>
              </a:xfrm>
              <a:custGeom>
                <a:avLst/>
                <a:gdLst/>
                <a:ahLst/>
                <a:cxnLst/>
                <a:rect l="l" t="t" r="r" b="b"/>
                <a:pathLst>
                  <a:path w="6881" h="7219" extrusionOk="0">
                    <a:moveTo>
                      <a:pt x="1601" y="340"/>
                    </a:moveTo>
                    <a:cubicBezTo>
                      <a:pt x="1358" y="504"/>
                      <a:pt x="1244" y="786"/>
                      <a:pt x="1278" y="1058"/>
                    </a:cubicBezTo>
                    <a:cubicBezTo>
                      <a:pt x="1171" y="1097"/>
                      <a:pt x="1058" y="1154"/>
                      <a:pt x="956" y="1221"/>
                    </a:cubicBezTo>
                    <a:cubicBezTo>
                      <a:pt x="414" y="1589"/>
                      <a:pt x="210" y="2262"/>
                      <a:pt x="419" y="2849"/>
                    </a:cubicBezTo>
                    <a:cubicBezTo>
                      <a:pt x="385" y="2861"/>
                      <a:pt x="351" y="2872"/>
                      <a:pt x="317" y="2895"/>
                    </a:cubicBezTo>
                    <a:cubicBezTo>
                      <a:pt x="193" y="2979"/>
                      <a:pt x="159" y="3155"/>
                      <a:pt x="244" y="3279"/>
                    </a:cubicBezTo>
                    <a:cubicBezTo>
                      <a:pt x="255" y="3296"/>
                      <a:pt x="272" y="3313"/>
                      <a:pt x="289" y="3330"/>
                    </a:cubicBezTo>
                    <a:cubicBezTo>
                      <a:pt x="131" y="3562"/>
                      <a:pt x="103" y="3867"/>
                      <a:pt x="227" y="4133"/>
                    </a:cubicBezTo>
                    <a:cubicBezTo>
                      <a:pt x="46" y="4285"/>
                      <a:pt x="1" y="4562"/>
                      <a:pt x="142" y="4760"/>
                    </a:cubicBezTo>
                    <a:cubicBezTo>
                      <a:pt x="199" y="4850"/>
                      <a:pt x="289" y="4913"/>
                      <a:pt x="380" y="4947"/>
                    </a:cubicBezTo>
                    <a:cubicBezTo>
                      <a:pt x="402" y="5082"/>
                      <a:pt x="447" y="5218"/>
                      <a:pt x="532" y="5337"/>
                    </a:cubicBezTo>
                    <a:cubicBezTo>
                      <a:pt x="577" y="5404"/>
                      <a:pt x="628" y="5461"/>
                      <a:pt x="691" y="5512"/>
                    </a:cubicBezTo>
                    <a:cubicBezTo>
                      <a:pt x="713" y="5585"/>
                      <a:pt x="747" y="5659"/>
                      <a:pt x="792" y="5727"/>
                    </a:cubicBezTo>
                    <a:cubicBezTo>
                      <a:pt x="877" y="5845"/>
                      <a:pt x="984" y="5941"/>
                      <a:pt x="1103" y="6009"/>
                    </a:cubicBezTo>
                    <a:cubicBezTo>
                      <a:pt x="1098" y="6111"/>
                      <a:pt x="1126" y="6213"/>
                      <a:pt x="1182" y="6297"/>
                    </a:cubicBezTo>
                    <a:cubicBezTo>
                      <a:pt x="1324" y="6501"/>
                      <a:pt x="1589" y="6569"/>
                      <a:pt x="1804" y="6450"/>
                    </a:cubicBezTo>
                    <a:cubicBezTo>
                      <a:pt x="2002" y="6665"/>
                      <a:pt x="2296" y="6755"/>
                      <a:pt x="2573" y="6693"/>
                    </a:cubicBezTo>
                    <a:cubicBezTo>
                      <a:pt x="2579" y="6716"/>
                      <a:pt x="2590" y="6733"/>
                      <a:pt x="2601" y="6750"/>
                    </a:cubicBezTo>
                    <a:cubicBezTo>
                      <a:pt x="2686" y="6880"/>
                      <a:pt x="2861" y="6914"/>
                      <a:pt x="2985" y="6823"/>
                    </a:cubicBezTo>
                    <a:cubicBezTo>
                      <a:pt x="3019" y="6806"/>
                      <a:pt x="3042" y="6778"/>
                      <a:pt x="3065" y="6750"/>
                    </a:cubicBezTo>
                    <a:cubicBezTo>
                      <a:pt x="3534" y="7157"/>
                      <a:pt x="4235" y="7219"/>
                      <a:pt x="4772" y="6851"/>
                    </a:cubicBezTo>
                    <a:cubicBezTo>
                      <a:pt x="4879" y="6784"/>
                      <a:pt x="4970" y="6699"/>
                      <a:pt x="5043" y="6608"/>
                    </a:cubicBezTo>
                    <a:cubicBezTo>
                      <a:pt x="5286" y="6744"/>
                      <a:pt x="5591" y="6744"/>
                      <a:pt x="5834" y="6580"/>
                    </a:cubicBezTo>
                    <a:cubicBezTo>
                      <a:pt x="6145" y="6371"/>
                      <a:pt x="6241" y="5964"/>
                      <a:pt x="6083" y="5636"/>
                    </a:cubicBezTo>
                    <a:cubicBezTo>
                      <a:pt x="6134" y="5614"/>
                      <a:pt x="6185" y="5585"/>
                      <a:pt x="6230" y="5551"/>
                    </a:cubicBezTo>
                    <a:cubicBezTo>
                      <a:pt x="6744" y="5201"/>
                      <a:pt x="6880" y="4506"/>
                      <a:pt x="6530" y="3986"/>
                    </a:cubicBezTo>
                    <a:cubicBezTo>
                      <a:pt x="6304" y="3646"/>
                      <a:pt x="5914" y="3477"/>
                      <a:pt x="5535" y="3499"/>
                    </a:cubicBezTo>
                    <a:cubicBezTo>
                      <a:pt x="5546" y="3426"/>
                      <a:pt x="5535" y="3353"/>
                      <a:pt x="5490" y="3285"/>
                    </a:cubicBezTo>
                    <a:cubicBezTo>
                      <a:pt x="5405" y="3160"/>
                      <a:pt x="5235" y="3126"/>
                      <a:pt x="5105" y="3211"/>
                    </a:cubicBezTo>
                    <a:cubicBezTo>
                      <a:pt x="5066" y="3239"/>
                      <a:pt x="5037" y="3273"/>
                      <a:pt x="5015" y="3313"/>
                    </a:cubicBezTo>
                    <a:cubicBezTo>
                      <a:pt x="4817" y="3098"/>
                      <a:pt x="4517" y="3019"/>
                      <a:pt x="4240" y="3104"/>
                    </a:cubicBezTo>
                    <a:cubicBezTo>
                      <a:pt x="4421" y="2883"/>
                      <a:pt x="4461" y="2567"/>
                      <a:pt x="4331" y="2307"/>
                    </a:cubicBezTo>
                    <a:cubicBezTo>
                      <a:pt x="4376" y="2301"/>
                      <a:pt x="4421" y="2284"/>
                      <a:pt x="4461" y="2262"/>
                    </a:cubicBezTo>
                    <a:cubicBezTo>
                      <a:pt x="4585" y="2171"/>
                      <a:pt x="4619" y="2002"/>
                      <a:pt x="4534" y="1877"/>
                    </a:cubicBezTo>
                    <a:cubicBezTo>
                      <a:pt x="4489" y="1809"/>
                      <a:pt x="4421" y="1770"/>
                      <a:pt x="4353" y="1758"/>
                    </a:cubicBezTo>
                    <a:cubicBezTo>
                      <a:pt x="4517" y="1408"/>
                      <a:pt x="4495" y="990"/>
                      <a:pt x="4269" y="651"/>
                    </a:cubicBezTo>
                    <a:cubicBezTo>
                      <a:pt x="3918" y="136"/>
                      <a:pt x="3217" y="1"/>
                      <a:pt x="2703" y="351"/>
                    </a:cubicBezTo>
                    <a:cubicBezTo>
                      <a:pt x="2652" y="379"/>
                      <a:pt x="2612" y="419"/>
                      <a:pt x="2567" y="458"/>
                    </a:cubicBezTo>
                    <a:cubicBezTo>
                      <a:pt x="2324" y="187"/>
                      <a:pt x="1911" y="131"/>
                      <a:pt x="1601" y="34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1984;p26">
                <a:extLst>
                  <a:ext uri="{FF2B5EF4-FFF2-40B4-BE49-F238E27FC236}">
                    <a16:creationId xmlns:a16="http://schemas.microsoft.com/office/drawing/2014/main" id="{E3CE7AE4-5FD8-69A6-7332-1F9EF495C376}"/>
                  </a:ext>
                </a:extLst>
              </p:cNvPr>
              <p:cNvSpPr/>
              <p:nvPr/>
            </p:nvSpPr>
            <p:spPr>
              <a:xfrm>
                <a:off x="3398137" y="2540535"/>
                <a:ext cx="395226" cy="358364"/>
              </a:xfrm>
              <a:custGeom>
                <a:avLst/>
                <a:gdLst/>
                <a:ahLst/>
                <a:cxnLst/>
                <a:rect l="l" t="t" r="r" b="b"/>
                <a:pathLst>
                  <a:path w="7412" h="6721" extrusionOk="0">
                    <a:moveTo>
                      <a:pt x="510" y="1831"/>
                    </a:moveTo>
                    <a:lnTo>
                      <a:pt x="103" y="2272"/>
                    </a:lnTo>
                    <a:lnTo>
                      <a:pt x="527" y="1939"/>
                    </a:lnTo>
                    <a:lnTo>
                      <a:pt x="645" y="2176"/>
                    </a:lnTo>
                    <a:lnTo>
                      <a:pt x="63" y="2770"/>
                    </a:lnTo>
                    <a:lnTo>
                      <a:pt x="747" y="2284"/>
                    </a:lnTo>
                    <a:lnTo>
                      <a:pt x="1182" y="2532"/>
                    </a:lnTo>
                    <a:cubicBezTo>
                      <a:pt x="1194" y="2538"/>
                      <a:pt x="1205" y="2538"/>
                      <a:pt x="1216" y="2544"/>
                    </a:cubicBezTo>
                    <a:lnTo>
                      <a:pt x="1239" y="2544"/>
                    </a:lnTo>
                    <a:lnTo>
                      <a:pt x="1335" y="2549"/>
                    </a:lnTo>
                    <a:lnTo>
                      <a:pt x="1408" y="3098"/>
                    </a:lnTo>
                    <a:lnTo>
                      <a:pt x="928" y="3250"/>
                    </a:lnTo>
                    <a:lnTo>
                      <a:pt x="1499" y="3205"/>
                    </a:lnTo>
                    <a:cubicBezTo>
                      <a:pt x="1521" y="3205"/>
                      <a:pt x="1544" y="3182"/>
                      <a:pt x="1550" y="3154"/>
                    </a:cubicBezTo>
                    <a:lnTo>
                      <a:pt x="1550" y="3137"/>
                    </a:lnTo>
                    <a:lnTo>
                      <a:pt x="1606" y="2566"/>
                    </a:lnTo>
                    <a:lnTo>
                      <a:pt x="2024" y="2589"/>
                    </a:lnTo>
                    <a:lnTo>
                      <a:pt x="2437" y="3335"/>
                    </a:lnTo>
                    <a:cubicBezTo>
                      <a:pt x="2183" y="3544"/>
                      <a:pt x="1996" y="3702"/>
                      <a:pt x="1906" y="3770"/>
                    </a:cubicBezTo>
                    <a:cubicBezTo>
                      <a:pt x="1533" y="4081"/>
                      <a:pt x="866" y="4409"/>
                      <a:pt x="577" y="4522"/>
                    </a:cubicBezTo>
                    <a:cubicBezTo>
                      <a:pt x="295" y="4630"/>
                      <a:pt x="1" y="5093"/>
                      <a:pt x="1" y="5093"/>
                    </a:cubicBezTo>
                    <a:cubicBezTo>
                      <a:pt x="1" y="5093"/>
                      <a:pt x="493" y="4839"/>
                      <a:pt x="623" y="4737"/>
                    </a:cubicBezTo>
                    <a:cubicBezTo>
                      <a:pt x="753" y="4635"/>
                      <a:pt x="1188" y="4618"/>
                      <a:pt x="1250" y="4686"/>
                    </a:cubicBezTo>
                    <a:cubicBezTo>
                      <a:pt x="1307" y="4748"/>
                      <a:pt x="1182" y="4946"/>
                      <a:pt x="1075" y="5014"/>
                    </a:cubicBezTo>
                    <a:cubicBezTo>
                      <a:pt x="967" y="5087"/>
                      <a:pt x="719" y="5381"/>
                      <a:pt x="719" y="5381"/>
                    </a:cubicBezTo>
                    <a:cubicBezTo>
                      <a:pt x="719" y="5381"/>
                      <a:pt x="1103" y="5263"/>
                      <a:pt x="1442" y="4827"/>
                    </a:cubicBezTo>
                    <a:cubicBezTo>
                      <a:pt x="1544" y="4703"/>
                      <a:pt x="1838" y="4471"/>
                      <a:pt x="2211" y="4206"/>
                    </a:cubicBezTo>
                    <a:lnTo>
                      <a:pt x="2539" y="4923"/>
                    </a:lnTo>
                    <a:lnTo>
                      <a:pt x="2036" y="5506"/>
                    </a:lnTo>
                    <a:lnTo>
                      <a:pt x="2030" y="5517"/>
                    </a:lnTo>
                    <a:cubicBezTo>
                      <a:pt x="2024" y="5523"/>
                      <a:pt x="2019" y="5528"/>
                      <a:pt x="2019" y="5534"/>
                    </a:cubicBezTo>
                    <a:lnTo>
                      <a:pt x="1759" y="6286"/>
                    </a:lnTo>
                    <a:lnTo>
                      <a:pt x="1250" y="6484"/>
                    </a:lnTo>
                    <a:lnTo>
                      <a:pt x="1798" y="6354"/>
                    </a:lnTo>
                    <a:cubicBezTo>
                      <a:pt x="1810" y="6354"/>
                      <a:pt x="1815" y="6342"/>
                      <a:pt x="1821" y="6337"/>
                    </a:cubicBezTo>
                    <a:lnTo>
                      <a:pt x="1827" y="6331"/>
                    </a:lnTo>
                    <a:lnTo>
                      <a:pt x="2177" y="5630"/>
                    </a:lnTo>
                    <a:lnTo>
                      <a:pt x="2222" y="5585"/>
                    </a:lnTo>
                    <a:lnTo>
                      <a:pt x="2279" y="5952"/>
                    </a:lnTo>
                    <a:lnTo>
                      <a:pt x="2285" y="5969"/>
                    </a:lnTo>
                    <a:cubicBezTo>
                      <a:pt x="2290" y="5997"/>
                      <a:pt x="2307" y="6026"/>
                      <a:pt x="2335" y="6037"/>
                    </a:cubicBezTo>
                    <a:lnTo>
                      <a:pt x="2460" y="6077"/>
                    </a:lnTo>
                    <a:lnTo>
                      <a:pt x="2335" y="6580"/>
                    </a:lnTo>
                    <a:lnTo>
                      <a:pt x="1917" y="6721"/>
                    </a:lnTo>
                    <a:lnTo>
                      <a:pt x="2381" y="6653"/>
                    </a:lnTo>
                    <a:cubicBezTo>
                      <a:pt x="2392" y="6653"/>
                      <a:pt x="2403" y="6647"/>
                      <a:pt x="2403" y="6631"/>
                    </a:cubicBezTo>
                    <a:lnTo>
                      <a:pt x="2409" y="6625"/>
                    </a:lnTo>
                    <a:lnTo>
                      <a:pt x="2635" y="6054"/>
                    </a:lnTo>
                    <a:cubicBezTo>
                      <a:pt x="2652" y="6014"/>
                      <a:pt x="2635" y="5975"/>
                      <a:pt x="2601" y="5958"/>
                    </a:cubicBezTo>
                    <a:lnTo>
                      <a:pt x="2590" y="5952"/>
                    </a:lnTo>
                    <a:lnTo>
                      <a:pt x="2471" y="5890"/>
                    </a:lnTo>
                    <a:lnTo>
                      <a:pt x="2488" y="5347"/>
                    </a:lnTo>
                    <a:lnTo>
                      <a:pt x="2816" y="5053"/>
                    </a:lnTo>
                    <a:cubicBezTo>
                      <a:pt x="2855" y="5020"/>
                      <a:pt x="2872" y="4969"/>
                      <a:pt x="2855" y="4918"/>
                    </a:cubicBezTo>
                    <a:lnTo>
                      <a:pt x="2850" y="4895"/>
                    </a:lnTo>
                    <a:lnTo>
                      <a:pt x="2567" y="3957"/>
                    </a:lnTo>
                    <a:cubicBezTo>
                      <a:pt x="2697" y="3872"/>
                      <a:pt x="2833" y="3782"/>
                      <a:pt x="2968" y="3697"/>
                    </a:cubicBezTo>
                    <a:lnTo>
                      <a:pt x="3686" y="3957"/>
                    </a:lnTo>
                    <a:lnTo>
                      <a:pt x="4127" y="4760"/>
                    </a:lnTo>
                    <a:lnTo>
                      <a:pt x="4189" y="5472"/>
                    </a:lnTo>
                    <a:lnTo>
                      <a:pt x="3579" y="5873"/>
                    </a:lnTo>
                    <a:lnTo>
                      <a:pt x="2935" y="6139"/>
                    </a:lnTo>
                    <a:lnTo>
                      <a:pt x="3556" y="5975"/>
                    </a:lnTo>
                    <a:lnTo>
                      <a:pt x="3828" y="6365"/>
                    </a:lnTo>
                    <a:lnTo>
                      <a:pt x="3183" y="6687"/>
                    </a:lnTo>
                    <a:lnTo>
                      <a:pt x="3912" y="6421"/>
                    </a:lnTo>
                    <a:cubicBezTo>
                      <a:pt x="3912" y="6421"/>
                      <a:pt x="3912" y="6421"/>
                      <a:pt x="3918" y="6421"/>
                    </a:cubicBezTo>
                    <a:cubicBezTo>
                      <a:pt x="3935" y="6410"/>
                      <a:pt x="3946" y="6382"/>
                      <a:pt x="3935" y="6359"/>
                    </a:cubicBezTo>
                    <a:lnTo>
                      <a:pt x="3929" y="6359"/>
                    </a:lnTo>
                    <a:lnTo>
                      <a:pt x="3698" y="5924"/>
                    </a:lnTo>
                    <a:lnTo>
                      <a:pt x="4342" y="5607"/>
                    </a:lnTo>
                    <a:cubicBezTo>
                      <a:pt x="4370" y="5590"/>
                      <a:pt x="4393" y="5562"/>
                      <a:pt x="4393" y="5528"/>
                    </a:cubicBezTo>
                    <a:lnTo>
                      <a:pt x="4393" y="5517"/>
                    </a:lnTo>
                    <a:lnTo>
                      <a:pt x="4421" y="4714"/>
                    </a:lnTo>
                    <a:cubicBezTo>
                      <a:pt x="4421" y="4703"/>
                      <a:pt x="4421" y="4692"/>
                      <a:pt x="4416" y="4680"/>
                    </a:cubicBezTo>
                    <a:lnTo>
                      <a:pt x="4410" y="4658"/>
                    </a:lnTo>
                    <a:lnTo>
                      <a:pt x="4059" y="3674"/>
                    </a:lnTo>
                    <a:cubicBezTo>
                      <a:pt x="4048" y="3629"/>
                      <a:pt x="4020" y="3595"/>
                      <a:pt x="3975" y="3572"/>
                    </a:cubicBezTo>
                    <a:lnTo>
                      <a:pt x="3946" y="3556"/>
                    </a:lnTo>
                    <a:lnTo>
                      <a:pt x="3539" y="3329"/>
                    </a:lnTo>
                    <a:cubicBezTo>
                      <a:pt x="4059" y="3007"/>
                      <a:pt x="4506" y="2753"/>
                      <a:pt x="4659" y="2696"/>
                    </a:cubicBezTo>
                    <a:cubicBezTo>
                      <a:pt x="5066" y="2544"/>
                      <a:pt x="7055" y="1283"/>
                      <a:pt x="7055" y="1283"/>
                    </a:cubicBezTo>
                    <a:lnTo>
                      <a:pt x="7411" y="1351"/>
                    </a:lnTo>
                    <a:lnTo>
                      <a:pt x="7033" y="961"/>
                    </a:lnTo>
                    <a:lnTo>
                      <a:pt x="7304" y="882"/>
                    </a:lnTo>
                    <a:lnTo>
                      <a:pt x="6773" y="481"/>
                    </a:lnTo>
                    <a:cubicBezTo>
                      <a:pt x="6784" y="300"/>
                      <a:pt x="6569" y="0"/>
                      <a:pt x="6569" y="0"/>
                    </a:cubicBezTo>
                    <a:lnTo>
                      <a:pt x="6456" y="305"/>
                    </a:lnTo>
                    <a:cubicBezTo>
                      <a:pt x="5122" y="1210"/>
                      <a:pt x="3771" y="2261"/>
                      <a:pt x="2878" y="2979"/>
                    </a:cubicBezTo>
                    <a:lnTo>
                      <a:pt x="2313" y="2284"/>
                    </a:lnTo>
                    <a:lnTo>
                      <a:pt x="2290" y="2255"/>
                    </a:lnTo>
                    <a:cubicBezTo>
                      <a:pt x="2256" y="2210"/>
                      <a:pt x="2200" y="2188"/>
                      <a:pt x="2143" y="2193"/>
                    </a:cubicBezTo>
                    <a:lnTo>
                      <a:pt x="1250" y="2295"/>
                    </a:lnTo>
                    <a:lnTo>
                      <a:pt x="787" y="2131"/>
                    </a:lnTo>
                    <a:lnTo>
                      <a:pt x="583" y="1843"/>
                    </a:lnTo>
                    <a:lnTo>
                      <a:pt x="577" y="1837"/>
                    </a:lnTo>
                    <a:cubicBezTo>
                      <a:pt x="577" y="1837"/>
                      <a:pt x="572" y="1831"/>
                      <a:pt x="572" y="1831"/>
                    </a:cubicBezTo>
                    <a:cubicBezTo>
                      <a:pt x="555" y="1815"/>
                      <a:pt x="527" y="1815"/>
                      <a:pt x="510" y="183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1985;p26">
                <a:extLst>
                  <a:ext uri="{FF2B5EF4-FFF2-40B4-BE49-F238E27FC236}">
                    <a16:creationId xmlns:a16="http://schemas.microsoft.com/office/drawing/2014/main" id="{A14E38D6-2477-472F-6E89-5C3E34D91EF9}"/>
                  </a:ext>
                </a:extLst>
              </p:cNvPr>
              <p:cNvSpPr/>
              <p:nvPr/>
            </p:nvSpPr>
            <p:spPr>
              <a:xfrm>
                <a:off x="3758499" y="2578222"/>
                <a:ext cx="65160" cy="88031"/>
              </a:xfrm>
              <a:custGeom>
                <a:avLst/>
                <a:gdLst/>
                <a:ahLst/>
                <a:cxnLst/>
                <a:rect l="l" t="t" r="r" b="b"/>
                <a:pathLst>
                  <a:path w="1222" h="1651" extrusionOk="0">
                    <a:moveTo>
                      <a:pt x="1221" y="0"/>
                    </a:moveTo>
                    <a:lnTo>
                      <a:pt x="368" y="583"/>
                    </a:lnTo>
                    <a:lnTo>
                      <a:pt x="424" y="492"/>
                    </a:lnTo>
                    <a:lnTo>
                      <a:pt x="469" y="1651"/>
                    </a:lnTo>
                    <a:lnTo>
                      <a:pt x="0" y="1623"/>
                    </a:lnTo>
                    <a:lnTo>
                      <a:pt x="204" y="475"/>
                    </a:lnTo>
                    <a:lnTo>
                      <a:pt x="215" y="407"/>
                    </a:lnTo>
                    <a:lnTo>
                      <a:pt x="266" y="385"/>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1986;p26">
                <a:extLst>
                  <a:ext uri="{FF2B5EF4-FFF2-40B4-BE49-F238E27FC236}">
                    <a16:creationId xmlns:a16="http://schemas.microsoft.com/office/drawing/2014/main" id="{CDF20C62-D829-6164-A418-B80E247BA1F8}"/>
                  </a:ext>
                </a:extLst>
              </p:cNvPr>
              <p:cNvSpPr/>
              <p:nvPr/>
            </p:nvSpPr>
            <p:spPr>
              <a:xfrm>
                <a:off x="3784412" y="2593312"/>
                <a:ext cx="22662" cy="14183"/>
              </a:xfrm>
              <a:custGeom>
                <a:avLst/>
                <a:gdLst/>
                <a:ahLst/>
                <a:cxnLst/>
                <a:rect l="l" t="t" r="r" b="b"/>
                <a:pathLst>
                  <a:path w="425" h="266" extrusionOk="0">
                    <a:moveTo>
                      <a:pt x="424" y="266"/>
                    </a:moveTo>
                    <a:lnTo>
                      <a:pt x="0" y="175"/>
                    </a:lnTo>
                    <a:lnTo>
                      <a:pt x="85" y="0"/>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1987;p26">
                <a:extLst>
                  <a:ext uri="{FF2B5EF4-FFF2-40B4-BE49-F238E27FC236}">
                    <a16:creationId xmlns:a16="http://schemas.microsoft.com/office/drawing/2014/main" id="{2F106043-8189-BB26-BF5A-A62C74C48C85}"/>
                  </a:ext>
                </a:extLst>
              </p:cNvPr>
              <p:cNvSpPr/>
              <p:nvPr/>
            </p:nvSpPr>
            <p:spPr>
              <a:xfrm>
                <a:off x="3769962" y="2659268"/>
                <a:ext cx="97687" cy="32312"/>
              </a:xfrm>
              <a:custGeom>
                <a:avLst/>
                <a:gdLst/>
                <a:ahLst/>
                <a:cxnLst/>
                <a:rect l="l" t="t" r="r" b="b"/>
                <a:pathLst>
                  <a:path w="1832" h="606" extrusionOk="0">
                    <a:moveTo>
                      <a:pt x="1831" y="448"/>
                    </a:moveTo>
                    <a:lnTo>
                      <a:pt x="1108" y="187"/>
                    </a:lnTo>
                    <a:lnTo>
                      <a:pt x="1204" y="176"/>
                    </a:lnTo>
                    <a:lnTo>
                      <a:pt x="904" y="487"/>
                    </a:lnTo>
                    <a:lnTo>
                      <a:pt x="882" y="510"/>
                    </a:lnTo>
                    <a:lnTo>
                      <a:pt x="814" y="515"/>
                    </a:lnTo>
                    <a:lnTo>
                      <a:pt x="0" y="606"/>
                    </a:lnTo>
                    <a:lnTo>
                      <a:pt x="6" y="137"/>
                    </a:lnTo>
                    <a:lnTo>
                      <a:pt x="820" y="238"/>
                    </a:lnTo>
                    <a:lnTo>
                      <a:pt x="729" y="272"/>
                    </a:lnTo>
                    <a:lnTo>
                      <a:pt x="1091" y="35"/>
                    </a:lnTo>
                    <a:lnTo>
                      <a:pt x="1147" y="1"/>
                    </a:lnTo>
                    <a:lnTo>
                      <a:pt x="1187" y="24"/>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1988;p26">
                <a:extLst>
                  <a:ext uri="{FF2B5EF4-FFF2-40B4-BE49-F238E27FC236}">
                    <a16:creationId xmlns:a16="http://schemas.microsoft.com/office/drawing/2014/main" id="{F5E29E9A-4DEB-B83A-B982-B18C9E481288}"/>
                  </a:ext>
                </a:extLst>
              </p:cNvPr>
              <p:cNvSpPr/>
              <p:nvPr/>
            </p:nvSpPr>
            <p:spPr>
              <a:xfrm>
                <a:off x="3771455" y="2674678"/>
                <a:ext cx="88675" cy="43136"/>
              </a:xfrm>
              <a:custGeom>
                <a:avLst/>
                <a:gdLst/>
                <a:ahLst/>
                <a:cxnLst/>
                <a:rect l="l" t="t" r="r" b="b"/>
                <a:pathLst>
                  <a:path w="1663" h="809" extrusionOk="0">
                    <a:moveTo>
                      <a:pt x="1662" y="633"/>
                    </a:moveTo>
                    <a:lnTo>
                      <a:pt x="950" y="803"/>
                    </a:lnTo>
                    <a:lnTo>
                      <a:pt x="933" y="809"/>
                    </a:lnTo>
                    <a:lnTo>
                      <a:pt x="888" y="786"/>
                    </a:lnTo>
                    <a:lnTo>
                      <a:pt x="0" y="402"/>
                    </a:lnTo>
                    <a:lnTo>
                      <a:pt x="249" y="0"/>
                    </a:lnTo>
                    <a:lnTo>
                      <a:pt x="995" y="616"/>
                    </a:lnTo>
                    <a:lnTo>
                      <a:pt x="933" y="599"/>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1989;p26">
                <a:extLst>
                  <a:ext uri="{FF2B5EF4-FFF2-40B4-BE49-F238E27FC236}">
                    <a16:creationId xmlns:a16="http://schemas.microsoft.com/office/drawing/2014/main" id="{8974F36A-F416-6C49-2794-655F95A9C7E8}"/>
                  </a:ext>
                </a:extLst>
              </p:cNvPr>
              <p:cNvSpPr/>
              <p:nvPr/>
            </p:nvSpPr>
            <p:spPr>
              <a:xfrm>
                <a:off x="3874843" y="2676491"/>
                <a:ext cx="39832" cy="24154"/>
              </a:xfrm>
              <a:custGeom>
                <a:avLst/>
                <a:gdLst/>
                <a:ahLst/>
                <a:cxnLst/>
                <a:rect l="l" t="t" r="r" b="b"/>
                <a:pathLst>
                  <a:path w="747" h="453" extrusionOk="0">
                    <a:moveTo>
                      <a:pt x="11" y="0"/>
                    </a:moveTo>
                    <a:lnTo>
                      <a:pt x="0" y="452"/>
                    </a:lnTo>
                    <a:lnTo>
                      <a:pt x="746" y="317"/>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1990;p26">
                <a:extLst>
                  <a:ext uri="{FF2B5EF4-FFF2-40B4-BE49-F238E27FC236}">
                    <a16:creationId xmlns:a16="http://schemas.microsoft.com/office/drawing/2014/main" id="{D5DEA6DA-C9AA-D1A2-8A66-B771B1D0F999}"/>
                  </a:ext>
                </a:extLst>
              </p:cNvPr>
              <p:cNvSpPr/>
              <p:nvPr/>
            </p:nvSpPr>
            <p:spPr>
              <a:xfrm>
                <a:off x="4079486" y="2103194"/>
                <a:ext cx="47937" cy="54013"/>
              </a:xfrm>
              <a:custGeom>
                <a:avLst/>
                <a:gdLst/>
                <a:ahLst/>
                <a:cxnLst/>
                <a:rect l="l" t="t" r="r" b="b"/>
                <a:pathLst>
                  <a:path w="899" h="1013" extrusionOk="0">
                    <a:moveTo>
                      <a:pt x="899" y="1"/>
                    </a:moveTo>
                    <a:cubicBezTo>
                      <a:pt x="780" y="41"/>
                      <a:pt x="673" y="91"/>
                      <a:pt x="571" y="154"/>
                    </a:cubicBezTo>
                    <a:cubicBezTo>
                      <a:pt x="469" y="216"/>
                      <a:pt x="379" y="289"/>
                      <a:pt x="305" y="380"/>
                    </a:cubicBezTo>
                    <a:cubicBezTo>
                      <a:pt x="226" y="464"/>
                      <a:pt x="164" y="561"/>
                      <a:pt x="113" y="668"/>
                    </a:cubicBezTo>
                    <a:cubicBezTo>
                      <a:pt x="62" y="775"/>
                      <a:pt x="34" y="894"/>
                      <a:pt x="0" y="1013"/>
                    </a:cubicBezTo>
                    <a:cubicBezTo>
                      <a:pt x="0" y="951"/>
                      <a:pt x="0" y="888"/>
                      <a:pt x="6" y="826"/>
                    </a:cubicBezTo>
                    <a:cubicBezTo>
                      <a:pt x="17" y="764"/>
                      <a:pt x="23" y="702"/>
                      <a:pt x="45" y="645"/>
                    </a:cubicBezTo>
                    <a:cubicBezTo>
                      <a:pt x="79" y="521"/>
                      <a:pt x="153" y="414"/>
                      <a:pt x="232" y="318"/>
                    </a:cubicBezTo>
                    <a:cubicBezTo>
                      <a:pt x="402" y="125"/>
                      <a:pt x="650" y="7"/>
                      <a:pt x="8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1991;p26">
                <a:extLst>
                  <a:ext uri="{FF2B5EF4-FFF2-40B4-BE49-F238E27FC236}">
                    <a16:creationId xmlns:a16="http://schemas.microsoft.com/office/drawing/2014/main" id="{50EB5165-4B58-35F8-9C4B-C68CFE894EAF}"/>
                  </a:ext>
                </a:extLst>
              </p:cNvPr>
              <p:cNvSpPr/>
              <p:nvPr/>
            </p:nvSpPr>
            <p:spPr>
              <a:xfrm>
                <a:off x="4181647" y="2047742"/>
                <a:ext cx="99500" cy="32632"/>
              </a:xfrm>
              <a:custGeom>
                <a:avLst/>
                <a:gdLst/>
                <a:ahLst/>
                <a:cxnLst/>
                <a:rect l="l" t="t" r="r" b="b"/>
                <a:pathLst>
                  <a:path w="1866" h="612" extrusionOk="0">
                    <a:moveTo>
                      <a:pt x="0" y="611"/>
                    </a:moveTo>
                    <a:cubicBezTo>
                      <a:pt x="97" y="470"/>
                      <a:pt x="227" y="351"/>
                      <a:pt x="374" y="255"/>
                    </a:cubicBezTo>
                    <a:cubicBezTo>
                      <a:pt x="520" y="159"/>
                      <a:pt x="679" y="91"/>
                      <a:pt x="854" y="52"/>
                    </a:cubicBezTo>
                    <a:cubicBezTo>
                      <a:pt x="1024" y="18"/>
                      <a:pt x="1199" y="1"/>
                      <a:pt x="1374" y="29"/>
                    </a:cubicBezTo>
                    <a:cubicBezTo>
                      <a:pt x="1459" y="35"/>
                      <a:pt x="1544" y="63"/>
                      <a:pt x="1628" y="86"/>
                    </a:cubicBezTo>
                    <a:cubicBezTo>
                      <a:pt x="1708" y="114"/>
                      <a:pt x="1787" y="148"/>
                      <a:pt x="1866" y="182"/>
                    </a:cubicBezTo>
                    <a:cubicBezTo>
                      <a:pt x="1781" y="170"/>
                      <a:pt x="1696" y="142"/>
                      <a:pt x="1617" y="131"/>
                    </a:cubicBezTo>
                    <a:cubicBezTo>
                      <a:pt x="1532" y="120"/>
                      <a:pt x="1448" y="103"/>
                      <a:pt x="1368" y="103"/>
                    </a:cubicBezTo>
                    <a:cubicBezTo>
                      <a:pt x="1199" y="91"/>
                      <a:pt x="1035" y="108"/>
                      <a:pt x="871" y="142"/>
                    </a:cubicBezTo>
                    <a:cubicBezTo>
                      <a:pt x="713" y="182"/>
                      <a:pt x="554" y="238"/>
                      <a:pt x="413" y="323"/>
                    </a:cubicBezTo>
                    <a:cubicBezTo>
                      <a:pt x="266" y="402"/>
                      <a:pt x="125" y="498"/>
                      <a:pt x="0" y="61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1992;p26">
                <a:extLst>
                  <a:ext uri="{FF2B5EF4-FFF2-40B4-BE49-F238E27FC236}">
                    <a16:creationId xmlns:a16="http://schemas.microsoft.com/office/drawing/2014/main" id="{4BBDBC2E-13A2-F1AE-515F-B96E3F25ECC9}"/>
                  </a:ext>
                </a:extLst>
              </p:cNvPr>
              <p:cNvSpPr/>
              <p:nvPr/>
            </p:nvSpPr>
            <p:spPr>
              <a:xfrm>
                <a:off x="3786812" y="2148730"/>
                <a:ext cx="39832" cy="76301"/>
              </a:xfrm>
              <a:custGeom>
                <a:avLst/>
                <a:gdLst/>
                <a:ahLst/>
                <a:cxnLst/>
                <a:rect l="l" t="t" r="r" b="b"/>
                <a:pathLst>
                  <a:path w="747" h="1431" extrusionOk="0">
                    <a:moveTo>
                      <a:pt x="1" y="1"/>
                    </a:moveTo>
                    <a:cubicBezTo>
                      <a:pt x="136" y="46"/>
                      <a:pt x="261" y="131"/>
                      <a:pt x="362" y="232"/>
                    </a:cubicBezTo>
                    <a:cubicBezTo>
                      <a:pt x="470" y="334"/>
                      <a:pt x="555" y="453"/>
                      <a:pt x="617" y="583"/>
                    </a:cubicBezTo>
                    <a:cubicBezTo>
                      <a:pt x="679" y="718"/>
                      <a:pt x="724" y="860"/>
                      <a:pt x="735" y="1001"/>
                    </a:cubicBezTo>
                    <a:cubicBezTo>
                      <a:pt x="747" y="1075"/>
                      <a:pt x="741" y="1148"/>
                      <a:pt x="747" y="1221"/>
                    </a:cubicBezTo>
                    <a:cubicBezTo>
                      <a:pt x="741" y="1289"/>
                      <a:pt x="730" y="1363"/>
                      <a:pt x="718" y="1431"/>
                    </a:cubicBezTo>
                    <a:cubicBezTo>
                      <a:pt x="707" y="1363"/>
                      <a:pt x="707" y="1289"/>
                      <a:pt x="696" y="1221"/>
                    </a:cubicBezTo>
                    <a:lnTo>
                      <a:pt x="685" y="1120"/>
                    </a:lnTo>
                    <a:cubicBezTo>
                      <a:pt x="679" y="1086"/>
                      <a:pt x="673" y="1052"/>
                      <a:pt x="662" y="1018"/>
                    </a:cubicBezTo>
                    <a:cubicBezTo>
                      <a:pt x="656" y="984"/>
                      <a:pt x="645" y="950"/>
                      <a:pt x="639" y="916"/>
                    </a:cubicBezTo>
                    <a:cubicBezTo>
                      <a:pt x="628" y="882"/>
                      <a:pt x="617" y="848"/>
                      <a:pt x="611" y="814"/>
                    </a:cubicBezTo>
                    <a:cubicBezTo>
                      <a:pt x="600" y="781"/>
                      <a:pt x="588" y="752"/>
                      <a:pt x="571" y="718"/>
                    </a:cubicBezTo>
                    <a:cubicBezTo>
                      <a:pt x="560" y="690"/>
                      <a:pt x="549" y="656"/>
                      <a:pt x="532" y="628"/>
                    </a:cubicBezTo>
                    <a:cubicBezTo>
                      <a:pt x="475" y="504"/>
                      <a:pt x="396" y="385"/>
                      <a:pt x="311" y="283"/>
                    </a:cubicBezTo>
                    <a:cubicBezTo>
                      <a:pt x="221" y="176"/>
                      <a:pt x="119" y="80"/>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1993;p26">
                <a:extLst>
                  <a:ext uri="{FF2B5EF4-FFF2-40B4-BE49-F238E27FC236}">
                    <a16:creationId xmlns:a16="http://schemas.microsoft.com/office/drawing/2014/main" id="{3C3B43E9-C25B-1197-A808-BEECF993253F}"/>
                  </a:ext>
                </a:extLst>
              </p:cNvPr>
              <p:cNvSpPr/>
              <p:nvPr/>
            </p:nvSpPr>
            <p:spPr>
              <a:xfrm>
                <a:off x="3763884" y="2117697"/>
                <a:ext cx="55242" cy="31086"/>
              </a:xfrm>
              <a:custGeom>
                <a:avLst/>
                <a:gdLst/>
                <a:ahLst/>
                <a:cxnLst/>
                <a:rect l="l" t="t" r="r" b="b"/>
                <a:pathLst>
                  <a:path w="1036" h="583" extrusionOk="0">
                    <a:moveTo>
                      <a:pt x="1" y="46"/>
                    </a:moveTo>
                    <a:cubicBezTo>
                      <a:pt x="103" y="6"/>
                      <a:pt x="210" y="0"/>
                      <a:pt x="317" y="12"/>
                    </a:cubicBezTo>
                    <a:cubicBezTo>
                      <a:pt x="425" y="29"/>
                      <a:pt x="527" y="62"/>
                      <a:pt x="623" y="113"/>
                    </a:cubicBezTo>
                    <a:cubicBezTo>
                      <a:pt x="713" y="170"/>
                      <a:pt x="804" y="232"/>
                      <a:pt x="871" y="317"/>
                    </a:cubicBezTo>
                    <a:cubicBezTo>
                      <a:pt x="905" y="351"/>
                      <a:pt x="934" y="402"/>
                      <a:pt x="968" y="441"/>
                    </a:cubicBezTo>
                    <a:cubicBezTo>
                      <a:pt x="990" y="486"/>
                      <a:pt x="1018" y="537"/>
                      <a:pt x="1035" y="583"/>
                    </a:cubicBezTo>
                    <a:cubicBezTo>
                      <a:pt x="996" y="549"/>
                      <a:pt x="968" y="509"/>
                      <a:pt x="928" y="469"/>
                    </a:cubicBezTo>
                    <a:cubicBezTo>
                      <a:pt x="888" y="436"/>
                      <a:pt x="860" y="396"/>
                      <a:pt x="821" y="368"/>
                    </a:cubicBezTo>
                    <a:cubicBezTo>
                      <a:pt x="741" y="300"/>
                      <a:pt x="662" y="243"/>
                      <a:pt x="578" y="198"/>
                    </a:cubicBezTo>
                    <a:cubicBezTo>
                      <a:pt x="493" y="147"/>
                      <a:pt x="397" y="113"/>
                      <a:pt x="301" y="85"/>
                    </a:cubicBezTo>
                    <a:cubicBezTo>
                      <a:pt x="204" y="62"/>
                      <a:pt x="108" y="46"/>
                      <a:pt x="1" y="4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1994;p26">
                <a:extLst>
                  <a:ext uri="{FF2B5EF4-FFF2-40B4-BE49-F238E27FC236}">
                    <a16:creationId xmlns:a16="http://schemas.microsoft.com/office/drawing/2014/main" id="{7B338996-727C-8B63-1582-B04DE6AE79B6}"/>
                  </a:ext>
                </a:extLst>
              </p:cNvPr>
              <p:cNvSpPr/>
              <p:nvPr/>
            </p:nvSpPr>
            <p:spPr>
              <a:xfrm>
                <a:off x="3528796" y="2063738"/>
                <a:ext cx="51616" cy="32312"/>
              </a:xfrm>
              <a:custGeom>
                <a:avLst/>
                <a:gdLst/>
                <a:ahLst/>
                <a:cxnLst/>
                <a:rect l="l" t="t" r="r" b="b"/>
                <a:pathLst>
                  <a:path w="968" h="606" extrusionOk="0">
                    <a:moveTo>
                      <a:pt x="968" y="34"/>
                    </a:moveTo>
                    <a:cubicBezTo>
                      <a:pt x="860" y="46"/>
                      <a:pt x="764" y="63"/>
                      <a:pt x="662" y="80"/>
                    </a:cubicBezTo>
                    <a:cubicBezTo>
                      <a:pt x="566" y="102"/>
                      <a:pt x="470" y="131"/>
                      <a:pt x="385" y="176"/>
                    </a:cubicBezTo>
                    <a:cubicBezTo>
                      <a:pt x="295" y="215"/>
                      <a:pt x="216" y="277"/>
                      <a:pt x="154" y="345"/>
                    </a:cubicBezTo>
                    <a:cubicBezTo>
                      <a:pt x="86" y="419"/>
                      <a:pt x="46" y="509"/>
                      <a:pt x="1" y="605"/>
                    </a:cubicBezTo>
                    <a:cubicBezTo>
                      <a:pt x="7" y="504"/>
                      <a:pt x="29" y="391"/>
                      <a:pt x="91" y="300"/>
                    </a:cubicBezTo>
                    <a:cubicBezTo>
                      <a:pt x="154" y="210"/>
                      <a:pt x="244" y="142"/>
                      <a:pt x="340" y="91"/>
                    </a:cubicBezTo>
                    <a:cubicBezTo>
                      <a:pt x="442" y="46"/>
                      <a:pt x="549" y="17"/>
                      <a:pt x="651" y="12"/>
                    </a:cubicBezTo>
                    <a:cubicBezTo>
                      <a:pt x="758" y="0"/>
                      <a:pt x="866" y="6"/>
                      <a:pt x="968" y="3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1995;p26">
                <a:extLst>
                  <a:ext uri="{FF2B5EF4-FFF2-40B4-BE49-F238E27FC236}">
                    <a16:creationId xmlns:a16="http://schemas.microsoft.com/office/drawing/2014/main" id="{7DDF7C83-4BF2-4A02-D307-A45E98E5A4F2}"/>
                  </a:ext>
                </a:extLst>
              </p:cNvPr>
              <p:cNvSpPr/>
              <p:nvPr/>
            </p:nvSpPr>
            <p:spPr>
              <a:xfrm>
                <a:off x="4454113" y="2082720"/>
                <a:ext cx="60041" cy="31405"/>
              </a:xfrm>
              <a:custGeom>
                <a:avLst/>
                <a:gdLst/>
                <a:ahLst/>
                <a:cxnLst/>
                <a:rect l="l" t="t" r="r" b="b"/>
                <a:pathLst>
                  <a:path w="1126" h="589" extrusionOk="0">
                    <a:moveTo>
                      <a:pt x="0" y="588"/>
                    </a:moveTo>
                    <a:cubicBezTo>
                      <a:pt x="12" y="470"/>
                      <a:pt x="63" y="357"/>
                      <a:pt x="136" y="266"/>
                    </a:cubicBezTo>
                    <a:cubicBezTo>
                      <a:pt x="215" y="170"/>
                      <a:pt x="317" y="91"/>
                      <a:pt x="430" y="51"/>
                    </a:cubicBezTo>
                    <a:cubicBezTo>
                      <a:pt x="549" y="12"/>
                      <a:pt x="667" y="1"/>
                      <a:pt x="786" y="12"/>
                    </a:cubicBezTo>
                    <a:cubicBezTo>
                      <a:pt x="848" y="18"/>
                      <a:pt x="905" y="35"/>
                      <a:pt x="961" y="46"/>
                    </a:cubicBezTo>
                    <a:cubicBezTo>
                      <a:pt x="1018" y="68"/>
                      <a:pt x="1074" y="91"/>
                      <a:pt x="1125" y="114"/>
                    </a:cubicBezTo>
                    <a:cubicBezTo>
                      <a:pt x="1063" y="108"/>
                      <a:pt x="1007" y="102"/>
                      <a:pt x="950" y="91"/>
                    </a:cubicBezTo>
                    <a:cubicBezTo>
                      <a:pt x="894" y="91"/>
                      <a:pt x="843" y="85"/>
                      <a:pt x="786" y="85"/>
                    </a:cubicBezTo>
                    <a:cubicBezTo>
                      <a:pt x="673" y="85"/>
                      <a:pt x="566" y="102"/>
                      <a:pt x="464" y="136"/>
                    </a:cubicBezTo>
                    <a:cubicBezTo>
                      <a:pt x="260" y="215"/>
                      <a:pt x="102" y="379"/>
                      <a:pt x="0" y="58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1996;p26">
                <a:extLst>
                  <a:ext uri="{FF2B5EF4-FFF2-40B4-BE49-F238E27FC236}">
                    <a16:creationId xmlns:a16="http://schemas.microsoft.com/office/drawing/2014/main" id="{C56C8F34-7A99-8A5C-2D05-6B6FC081AB38}"/>
                  </a:ext>
                </a:extLst>
              </p:cNvPr>
              <p:cNvSpPr/>
              <p:nvPr/>
            </p:nvSpPr>
            <p:spPr>
              <a:xfrm>
                <a:off x="3528796" y="1686072"/>
                <a:ext cx="351502" cy="252950"/>
              </a:xfrm>
              <a:custGeom>
                <a:avLst/>
                <a:gdLst/>
                <a:ahLst/>
                <a:cxnLst/>
                <a:rect l="l" t="t" r="r" b="b"/>
                <a:pathLst>
                  <a:path w="6592" h="4744" extrusionOk="0">
                    <a:moveTo>
                      <a:pt x="6592" y="2663"/>
                    </a:moveTo>
                    <a:cubicBezTo>
                      <a:pt x="6592" y="2194"/>
                      <a:pt x="6213" y="1815"/>
                      <a:pt x="5750" y="1815"/>
                    </a:cubicBezTo>
                    <a:cubicBezTo>
                      <a:pt x="5682" y="1815"/>
                      <a:pt x="5614" y="1827"/>
                      <a:pt x="5552" y="1844"/>
                    </a:cubicBezTo>
                    <a:cubicBezTo>
                      <a:pt x="5314" y="1623"/>
                      <a:pt x="4998" y="1493"/>
                      <a:pt x="4647" y="1493"/>
                    </a:cubicBezTo>
                    <a:cubicBezTo>
                      <a:pt x="4647" y="1493"/>
                      <a:pt x="4647" y="1493"/>
                      <a:pt x="4647" y="1493"/>
                    </a:cubicBezTo>
                    <a:lnTo>
                      <a:pt x="4647" y="1493"/>
                    </a:lnTo>
                    <a:cubicBezTo>
                      <a:pt x="4647" y="1476"/>
                      <a:pt x="4642" y="1459"/>
                      <a:pt x="4642" y="1442"/>
                    </a:cubicBezTo>
                    <a:cubicBezTo>
                      <a:pt x="4642" y="1425"/>
                      <a:pt x="4647" y="1403"/>
                      <a:pt x="4647" y="1386"/>
                    </a:cubicBezTo>
                    <a:cubicBezTo>
                      <a:pt x="4647" y="623"/>
                      <a:pt x="4026" y="1"/>
                      <a:pt x="3257" y="1"/>
                    </a:cubicBezTo>
                    <a:cubicBezTo>
                      <a:pt x="2692" y="1"/>
                      <a:pt x="2205" y="340"/>
                      <a:pt x="1991" y="826"/>
                    </a:cubicBezTo>
                    <a:cubicBezTo>
                      <a:pt x="1957" y="820"/>
                      <a:pt x="1923" y="820"/>
                      <a:pt x="1895" y="820"/>
                    </a:cubicBezTo>
                    <a:cubicBezTo>
                      <a:pt x="1318" y="820"/>
                      <a:pt x="849" y="1256"/>
                      <a:pt x="804" y="1821"/>
                    </a:cubicBezTo>
                    <a:cubicBezTo>
                      <a:pt x="804" y="1821"/>
                      <a:pt x="798" y="1815"/>
                      <a:pt x="798" y="1815"/>
                    </a:cubicBezTo>
                    <a:cubicBezTo>
                      <a:pt x="357" y="1815"/>
                      <a:pt x="1" y="2177"/>
                      <a:pt x="1" y="2618"/>
                    </a:cubicBezTo>
                    <a:cubicBezTo>
                      <a:pt x="1" y="3059"/>
                      <a:pt x="357" y="3415"/>
                      <a:pt x="798" y="3415"/>
                    </a:cubicBezTo>
                    <a:cubicBezTo>
                      <a:pt x="973" y="3415"/>
                      <a:pt x="1131" y="3364"/>
                      <a:pt x="1261" y="3268"/>
                    </a:cubicBezTo>
                    <a:cubicBezTo>
                      <a:pt x="1256" y="3325"/>
                      <a:pt x="1250" y="3381"/>
                      <a:pt x="1250" y="3443"/>
                    </a:cubicBezTo>
                    <a:cubicBezTo>
                      <a:pt x="1250" y="4161"/>
                      <a:pt x="1832" y="4743"/>
                      <a:pt x="2545" y="4743"/>
                    </a:cubicBezTo>
                    <a:cubicBezTo>
                      <a:pt x="3116" y="4743"/>
                      <a:pt x="3596" y="4376"/>
                      <a:pt x="3771" y="3873"/>
                    </a:cubicBezTo>
                    <a:cubicBezTo>
                      <a:pt x="4009" y="4076"/>
                      <a:pt x="4314" y="4195"/>
                      <a:pt x="4647" y="4195"/>
                    </a:cubicBezTo>
                    <a:cubicBezTo>
                      <a:pt x="5156" y="4195"/>
                      <a:pt x="5597" y="3918"/>
                      <a:pt x="5829" y="3505"/>
                    </a:cubicBezTo>
                    <a:cubicBezTo>
                      <a:pt x="6258" y="3466"/>
                      <a:pt x="6592" y="3104"/>
                      <a:pt x="6592" y="2663"/>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1997;p26">
                <a:extLst>
                  <a:ext uri="{FF2B5EF4-FFF2-40B4-BE49-F238E27FC236}">
                    <a16:creationId xmlns:a16="http://schemas.microsoft.com/office/drawing/2014/main" id="{333D60FA-33AA-A68E-91A8-D6B5C55E1C4C}"/>
                  </a:ext>
                </a:extLst>
              </p:cNvPr>
              <p:cNvSpPr/>
              <p:nvPr/>
            </p:nvSpPr>
            <p:spPr>
              <a:xfrm>
                <a:off x="4199403" y="1751176"/>
                <a:ext cx="351822" cy="252950"/>
              </a:xfrm>
              <a:custGeom>
                <a:avLst/>
                <a:gdLst/>
                <a:ahLst/>
                <a:cxnLst/>
                <a:rect l="l" t="t" r="r" b="b"/>
                <a:pathLst>
                  <a:path w="6598" h="4744" extrusionOk="0">
                    <a:moveTo>
                      <a:pt x="6598" y="2075"/>
                    </a:moveTo>
                    <a:cubicBezTo>
                      <a:pt x="6598" y="2544"/>
                      <a:pt x="6219" y="2923"/>
                      <a:pt x="5750" y="2923"/>
                    </a:cubicBezTo>
                    <a:cubicBezTo>
                      <a:pt x="5682" y="2923"/>
                      <a:pt x="5620" y="2912"/>
                      <a:pt x="5557" y="2901"/>
                    </a:cubicBezTo>
                    <a:cubicBezTo>
                      <a:pt x="5314" y="3115"/>
                      <a:pt x="4998" y="3245"/>
                      <a:pt x="4653" y="3245"/>
                    </a:cubicBezTo>
                    <a:cubicBezTo>
                      <a:pt x="4653" y="3245"/>
                      <a:pt x="4647" y="3245"/>
                      <a:pt x="4647" y="3245"/>
                    </a:cubicBezTo>
                    <a:lnTo>
                      <a:pt x="4647" y="3245"/>
                    </a:lnTo>
                    <a:cubicBezTo>
                      <a:pt x="4647" y="3268"/>
                      <a:pt x="4647" y="3285"/>
                      <a:pt x="4647" y="3302"/>
                    </a:cubicBezTo>
                    <a:cubicBezTo>
                      <a:pt x="4647" y="3319"/>
                      <a:pt x="4647" y="3336"/>
                      <a:pt x="4647" y="3353"/>
                    </a:cubicBezTo>
                    <a:cubicBezTo>
                      <a:pt x="4647" y="4122"/>
                      <a:pt x="4026" y="4743"/>
                      <a:pt x="3263" y="4743"/>
                    </a:cubicBezTo>
                    <a:cubicBezTo>
                      <a:pt x="2697" y="4743"/>
                      <a:pt x="2211" y="4404"/>
                      <a:pt x="1991" y="3918"/>
                    </a:cubicBezTo>
                    <a:cubicBezTo>
                      <a:pt x="1962" y="3918"/>
                      <a:pt x="1928" y="3924"/>
                      <a:pt x="1895" y="3924"/>
                    </a:cubicBezTo>
                    <a:cubicBezTo>
                      <a:pt x="1324" y="3924"/>
                      <a:pt x="854" y="3483"/>
                      <a:pt x="809" y="2923"/>
                    </a:cubicBezTo>
                    <a:cubicBezTo>
                      <a:pt x="804" y="2923"/>
                      <a:pt x="804" y="2923"/>
                      <a:pt x="804" y="2923"/>
                    </a:cubicBezTo>
                    <a:cubicBezTo>
                      <a:pt x="363" y="2923"/>
                      <a:pt x="1" y="2567"/>
                      <a:pt x="1" y="2126"/>
                    </a:cubicBezTo>
                    <a:cubicBezTo>
                      <a:pt x="1" y="1680"/>
                      <a:pt x="363" y="1323"/>
                      <a:pt x="804" y="1323"/>
                    </a:cubicBezTo>
                    <a:cubicBezTo>
                      <a:pt x="973" y="1323"/>
                      <a:pt x="1131" y="1380"/>
                      <a:pt x="1267" y="1470"/>
                    </a:cubicBezTo>
                    <a:cubicBezTo>
                      <a:pt x="1256" y="1414"/>
                      <a:pt x="1250" y="1357"/>
                      <a:pt x="1250" y="1301"/>
                    </a:cubicBezTo>
                    <a:cubicBezTo>
                      <a:pt x="1250" y="583"/>
                      <a:pt x="1832" y="1"/>
                      <a:pt x="2550" y="1"/>
                    </a:cubicBezTo>
                    <a:cubicBezTo>
                      <a:pt x="3116" y="1"/>
                      <a:pt x="3596" y="363"/>
                      <a:pt x="3777" y="866"/>
                    </a:cubicBezTo>
                    <a:cubicBezTo>
                      <a:pt x="4009" y="668"/>
                      <a:pt x="4320" y="543"/>
                      <a:pt x="4653" y="543"/>
                    </a:cubicBezTo>
                    <a:cubicBezTo>
                      <a:pt x="5162" y="543"/>
                      <a:pt x="5603" y="826"/>
                      <a:pt x="5834" y="1239"/>
                    </a:cubicBezTo>
                    <a:cubicBezTo>
                      <a:pt x="6258" y="1278"/>
                      <a:pt x="6598" y="1640"/>
                      <a:pt x="6598" y="2075"/>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18" name="Google Shape;1998;p26">
              <a:extLst>
                <a:ext uri="{FF2B5EF4-FFF2-40B4-BE49-F238E27FC236}">
                  <a16:creationId xmlns:a16="http://schemas.microsoft.com/office/drawing/2014/main" id="{0623A4E3-A26F-76F2-A737-DBDD90B5DC46}"/>
                </a:ext>
              </a:extLst>
            </p:cNvPr>
            <p:cNvGrpSpPr/>
            <p:nvPr/>
          </p:nvGrpSpPr>
          <p:grpSpPr>
            <a:xfrm>
              <a:off x="3586285" y="3649913"/>
              <a:ext cx="1994438" cy="1512562"/>
              <a:chOff x="3586285" y="3649913"/>
              <a:chExt cx="1994438" cy="1512562"/>
            </a:xfrm>
          </p:grpSpPr>
          <p:sp>
            <p:nvSpPr>
              <p:cNvPr id="1519" name="Google Shape;1957;p26">
                <a:extLst>
                  <a:ext uri="{FF2B5EF4-FFF2-40B4-BE49-F238E27FC236}">
                    <a16:creationId xmlns:a16="http://schemas.microsoft.com/office/drawing/2014/main" id="{BC1DA09B-C77F-E014-B277-F3EAFB67BAA7}"/>
                  </a:ext>
                </a:extLst>
              </p:cNvPr>
              <p:cNvSpPr/>
              <p:nvPr/>
            </p:nvSpPr>
            <p:spPr>
              <a:xfrm>
                <a:off x="3610750" y="3736524"/>
                <a:ext cx="1922400" cy="1425951"/>
              </a:xfrm>
              <a:prstGeom prst="roundRect">
                <a:avLst>
                  <a:gd name="adj" fmla="val 0"/>
                </a:avLst>
              </a:prstGeom>
              <a:solidFill>
                <a:srgbClr val="A2D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522" name="Google Shape;2001;p26">
                <a:extLst>
                  <a:ext uri="{FF2B5EF4-FFF2-40B4-BE49-F238E27FC236}">
                    <a16:creationId xmlns:a16="http://schemas.microsoft.com/office/drawing/2014/main" id="{0086055F-8626-C970-144D-4E44E15EE9D4}"/>
                  </a:ext>
                </a:extLst>
              </p:cNvPr>
              <p:cNvSpPr txBox="1"/>
              <p:nvPr/>
            </p:nvSpPr>
            <p:spPr>
              <a:xfrm>
                <a:off x="3586285" y="3649913"/>
                <a:ext cx="1994438" cy="551400"/>
              </a:xfrm>
              <a:prstGeom prst="rect">
                <a:avLst/>
              </a:prstGeom>
              <a:noFill/>
              <a:ln>
                <a:noFill/>
              </a:ln>
            </p:spPr>
            <p:txBody>
              <a:bodyPr spcFirstLastPara="1" wrap="square" lIns="91425" tIns="91425" rIns="91425" bIns="91425" anchor="t" anchorCtr="0">
                <a:noAutofit/>
              </a:bodyPr>
              <a:lstStyle/>
              <a:p>
                <a:pPr algn="ctr">
                  <a:spcAft>
                    <a:spcPts val="800"/>
                  </a:spcAft>
                  <a:tabLst>
                    <a:tab pos="1463040" algn="l"/>
                  </a:tabLst>
                </a:pPr>
                <a:r>
                  <a:rPr lang="vi-VN" sz="2000">
                    <a:effectLst/>
                    <a:latin typeface="Times New Roman" panose="02020603050405020304" pitchFamily="18" charset="0"/>
                    <a:ea typeface="Calibri" panose="020F0502020204030204" pitchFamily="34" charset="0"/>
                    <a:cs typeface="Times New Roman" panose="02020603050405020304" pitchFamily="18" charset="0"/>
                  </a:rPr>
                  <a:t>Phần 2 (đoạn 2 đến đoạn 5): Biến đổi khí hậu và những tác động liên hoàn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grpSp>
      <p:grpSp>
        <p:nvGrpSpPr>
          <p:cNvPr id="1561" name="Google Shape;2002;p26">
            <a:extLst>
              <a:ext uri="{FF2B5EF4-FFF2-40B4-BE49-F238E27FC236}">
                <a16:creationId xmlns:a16="http://schemas.microsoft.com/office/drawing/2014/main" id="{D4E44A60-9DF2-860A-43A8-FFDE08CAE958}"/>
              </a:ext>
            </a:extLst>
          </p:cNvPr>
          <p:cNvGrpSpPr/>
          <p:nvPr/>
        </p:nvGrpSpPr>
        <p:grpSpPr>
          <a:xfrm>
            <a:off x="6304030" y="1076068"/>
            <a:ext cx="2088763" cy="3439382"/>
            <a:chOff x="6241610" y="1597317"/>
            <a:chExt cx="2088763" cy="3439382"/>
          </a:xfrm>
        </p:grpSpPr>
        <p:cxnSp>
          <p:nvCxnSpPr>
            <p:cNvPr id="1562" name="Google Shape;2003;p26">
              <a:extLst>
                <a:ext uri="{FF2B5EF4-FFF2-40B4-BE49-F238E27FC236}">
                  <a16:creationId xmlns:a16="http://schemas.microsoft.com/office/drawing/2014/main" id="{4E863F7F-294C-0F58-E0E5-041279A2C1E3}"/>
                </a:ext>
              </a:extLst>
            </p:cNvPr>
            <p:cNvCxnSpPr>
              <a:cxnSpLocks/>
              <a:stCxn id="1566" idx="0"/>
              <a:endCxn id="1563" idx="2"/>
            </p:cNvCxnSpPr>
            <p:nvPr/>
          </p:nvCxnSpPr>
          <p:spPr>
            <a:xfrm flipV="1">
              <a:off x="7298450" y="3222550"/>
              <a:ext cx="50" cy="513974"/>
            </a:xfrm>
            <a:prstGeom prst="straightConnector1">
              <a:avLst/>
            </a:prstGeom>
            <a:noFill/>
            <a:ln w="19050" cap="flat" cmpd="sng">
              <a:solidFill>
                <a:srgbClr val="355F77"/>
              </a:solidFill>
              <a:prstDash val="solid"/>
              <a:round/>
              <a:headEnd type="none" w="med" len="med"/>
              <a:tailEnd type="none" w="med" len="med"/>
            </a:ln>
          </p:spPr>
        </p:cxnSp>
        <p:sp>
          <p:nvSpPr>
            <p:cNvPr id="1563" name="Google Shape;2005;p26">
              <a:extLst>
                <a:ext uri="{FF2B5EF4-FFF2-40B4-BE49-F238E27FC236}">
                  <a16:creationId xmlns:a16="http://schemas.microsoft.com/office/drawing/2014/main" id="{D7630913-FF6E-C77C-3F17-6CFAF8AA8941}"/>
                </a:ext>
              </a:extLst>
            </p:cNvPr>
            <p:cNvSpPr/>
            <p:nvPr/>
          </p:nvSpPr>
          <p:spPr>
            <a:xfrm>
              <a:off x="709315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64" name="Google Shape;2006;p26">
              <a:extLst>
                <a:ext uri="{FF2B5EF4-FFF2-40B4-BE49-F238E27FC236}">
                  <a16:creationId xmlns:a16="http://schemas.microsoft.com/office/drawing/2014/main" id="{E762C686-DF14-CD79-F8B3-5F9E7D4C83B4}"/>
                </a:ext>
              </a:extLst>
            </p:cNvPr>
            <p:cNvGrpSpPr/>
            <p:nvPr/>
          </p:nvGrpSpPr>
          <p:grpSpPr>
            <a:xfrm>
              <a:off x="6241610" y="1597317"/>
              <a:ext cx="2088763" cy="1924753"/>
              <a:chOff x="4794668" y="1670869"/>
              <a:chExt cx="1363957" cy="1256858"/>
            </a:xfrm>
          </p:grpSpPr>
          <p:sp>
            <p:nvSpPr>
              <p:cNvPr id="1570" name="Google Shape;2007;p26">
                <a:extLst>
                  <a:ext uri="{FF2B5EF4-FFF2-40B4-BE49-F238E27FC236}">
                    <a16:creationId xmlns:a16="http://schemas.microsoft.com/office/drawing/2014/main" id="{1096EE3F-5C92-77B7-89DE-93CA5C1D1137}"/>
                  </a:ext>
                </a:extLst>
              </p:cNvPr>
              <p:cNvSpPr/>
              <p:nvPr/>
            </p:nvSpPr>
            <p:spPr>
              <a:xfrm>
                <a:off x="4853747" y="1670869"/>
                <a:ext cx="1255692" cy="1255953"/>
              </a:xfrm>
              <a:custGeom>
                <a:avLst/>
                <a:gdLst/>
                <a:ahLst/>
                <a:cxnLst/>
                <a:rect l="l" t="t" r="r" b="b"/>
                <a:pathLst>
                  <a:path w="23549" h="23555" extrusionOk="0">
                    <a:moveTo>
                      <a:pt x="0" y="0"/>
                    </a:moveTo>
                    <a:lnTo>
                      <a:pt x="0" y="23554"/>
                    </a:lnTo>
                    <a:lnTo>
                      <a:pt x="23549" y="23554"/>
                    </a:lnTo>
                    <a:lnTo>
                      <a:pt x="23549" y="0"/>
                    </a:lnTo>
                    <a:close/>
                  </a:path>
                </a:pathLst>
              </a:custGeom>
              <a:solidFill>
                <a:srgbClr val="355F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2008;p26">
                <a:extLst>
                  <a:ext uri="{FF2B5EF4-FFF2-40B4-BE49-F238E27FC236}">
                    <a16:creationId xmlns:a16="http://schemas.microsoft.com/office/drawing/2014/main" id="{E8BC89B2-9E73-5DAF-1271-137843501E0C}"/>
                  </a:ext>
                </a:extLst>
              </p:cNvPr>
              <p:cNvSpPr/>
              <p:nvPr/>
            </p:nvSpPr>
            <p:spPr>
              <a:xfrm>
                <a:off x="4853747" y="2594051"/>
                <a:ext cx="1255692" cy="333677"/>
              </a:xfrm>
              <a:custGeom>
                <a:avLst/>
                <a:gdLst/>
                <a:ahLst/>
                <a:cxnLst/>
                <a:rect l="l" t="t" r="r" b="b"/>
                <a:pathLst>
                  <a:path w="23549" h="6258" extrusionOk="0">
                    <a:moveTo>
                      <a:pt x="0" y="0"/>
                    </a:moveTo>
                    <a:lnTo>
                      <a:pt x="0" y="6257"/>
                    </a:lnTo>
                    <a:lnTo>
                      <a:pt x="23549" y="6257"/>
                    </a:lnTo>
                    <a:lnTo>
                      <a:pt x="23549"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2009;p26">
                <a:extLst>
                  <a:ext uri="{FF2B5EF4-FFF2-40B4-BE49-F238E27FC236}">
                    <a16:creationId xmlns:a16="http://schemas.microsoft.com/office/drawing/2014/main" id="{63A1F8DF-00FD-A370-126A-0C3F8FB03327}"/>
                  </a:ext>
                </a:extLst>
              </p:cNvPr>
              <p:cNvSpPr/>
              <p:nvPr/>
            </p:nvSpPr>
            <p:spPr>
              <a:xfrm>
                <a:off x="4853747" y="1670869"/>
                <a:ext cx="1255692" cy="391262"/>
              </a:xfrm>
              <a:custGeom>
                <a:avLst/>
                <a:gdLst/>
                <a:ahLst/>
                <a:cxnLst/>
                <a:rect l="l" t="t" r="r" b="b"/>
                <a:pathLst>
                  <a:path w="23549" h="7338" extrusionOk="0">
                    <a:moveTo>
                      <a:pt x="0" y="0"/>
                    </a:moveTo>
                    <a:lnTo>
                      <a:pt x="23549" y="0"/>
                    </a:lnTo>
                    <a:lnTo>
                      <a:pt x="23549" y="5025"/>
                    </a:lnTo>
                    <a:cubicBezTo>
                      <a:pt x="23255" y="5206"/>
                      <a:pt x="22910" y="5308"/>
                      <a:pt x="22543" y="5308"/>
                    </a:cubicBezTo>
                    <a:cubicBezTo>
                      <a:pt x="21994" y="5308"/>
                      <a:pt x="21497" y="5076"/>
                      <a:pt x="21146" y="4709"/>
                    </a:cubicBezTo>
                    <a:cubicBezTo>
                      <a:pt x="20870" y="4952"/>
                      <a:pt x="20502" y="5104"/>
                      <a:pt x="20106" y="5104"/>
                    </a:cubicBezTo>
                    <a:cubicBezTo>
                      <a:pt x="19846" y="5104"/>
                      <a:pt x="19603" y="5037"/>
                      <a:pt x="19383" y="4929"/>
                    </a:cubicBezTo>
                    <a:cubicBezTo>
                      <a:pt x="18880" y="5478"/>
                      <a:pt x="18156" y="5828"/>
                      <a:pt x="17348" y="5828"/>
                    </a:cubicBezTo>
                    <a:cubicBezTo>
                      <a:pt x="17043" y="5828"/>
                      <a:pt x="16749" y="5777"/>
                      <a:pt x="16472" y="5687"/>
                    </a:cubicBezTo>
                    <a:cubicBezTo>
                      <a:pt x="16144" y="6648"/>
                      <a:pt x="15228" y="7337"/>
                      <a:pt x="14154" y="7337"/>
                    </a:cubicBezTo>
                    <a:cubicBezTo>
                      <a:pt x="13114" y="7337"/>
                      <a:pt x="12221" y="6682"/>
                      <a:pt x="11871" y="5766"/>
                    </a:cubicBezTo>
                    <a:cubicBezTo>
                      <a:pt x="11741" y="5805"/>
                      <a:pt x="11605" y="5828"/>
                      <a:pt x="11469" y="5828"/>
                    </a:cubicBezTo>
                    <a:cubicBezTo>
                      <a:pt x="11215" y="5828"/>
                      <a:pt x="10977" y="5755"/>
                      <a:pt x="10780" y="5630"/>
                    </a:cubicBezTo>
                    <a:cubicBezTo>
                      <a:pt x="10474" y="6303"/>
                      <a:pt x="9802" y="6772"/>
                      <a:pt x="9016" y="6772"/>
                    </a:cubicBezTo>
                    <a:cubicBezTo>
                      <a:pt x="8468" y="6772"/>
                      <a:pt x="7970" y="6540"/>
                      <a:pt x="7620" y="6173"/>
                    </a:cubicBezTo>
                    <a:cubicBezTo>
                      <a:pt x="7343" y="6416"/>
                      <a:pt x="6981" y="6563"/>
                      <a:pt x="6580" y="6563"/>
                    </a:cubicBezTo>
                    <a:cubicBezTo>
                      <a:pt x="6320" y="6563"/>
                      <a:pt x="6077" y="6501"/>
                      <a:pt x="5862" y="6388"/>
                    </a:cubicBezTo>
                    <a:cubicBezTo>
                      <a:pt x="5353" y="6942"/>
                      <a:pt x="4630" y="7286"/>
                      <a:pt x="3821" y="7286"/>
                    </a:cubicBezTo>
                    <a:cubicBezTo>
                      <a:pt x="2787" y="7286"/>
                      <a:pt x="1888" y="6721"/>
                      <a:pt x="1419" y="5879"/>
                    </a:cubicBezTo>
                    <a:cubicBezTo>
                      <a:pt x="1063" y="6269"/>
                      <a:pt x="560" y="6523"/>
                      <a:pt x="0" y="6557"/>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2010;p26">
                <a:extLst>
                  <a:ext uri="{FF2B5EF4-FFF2-40B4-BE49-F238E27FC236}">
                    <a16:creationId xmlns:a16="http://schemas.microsoft.com/office/drawing/2014/main" id="{E4493095-4939-3894-C5B2-58BA8113CAF3}"/>
                  </a:ext>
                </a:extLst>
              </p:cNvPr>
              <p:cNvSpPr/>
              <p:nvPr/>
            </p:nvSpPr>
            <p:spPr>
              <a:xfrm>
                <a:off x="5723217" y="2098815"/>
                <a:ext cx="420501" cy="319227"/>
              </a:xfrm>
              <a:custGeom>
                <a:avLst/>
                <a:gdLst/>
                <a:ahLst/>
                <a:cxnLst/>
                <a:rect l="l" t="t" r="r" b="b"/>
                <a:pathLst>
                  <a:path w="7886" h="5987" extrusionOk="0">
                    <a:moveTo>
                      <a:pt x="7886" y="3862"/>
                    </a:moveTo>
                    <a:cubicBezTo>
                      <a:pt x="7886" y="3556"/>
                      <a:pt x="7705" y="3291"/>
                      <a:pt x="7450" y="3161"/>
                    </a:cubicBezTo>
                    <a:cubicBezTo>
                      <a:pt x="7479" y="3042"/>
                      <a:pt x="7501" y="2918"/>
                      <a:pt x="7501" y="2788"/>
                    </a:cubicBezTo>
                    <a:cubicBezTo>
                      <a:pt x="7501" y="2104"/>
                      <a:pt x="7032" y="1533"/>
                      <a:pt x="6405" y="1363"/>
                    </a:cubicBezTo>
                    <a:cubicBezTo>
                      <a:pt x="6416" y="1329"/>
                      <a:pt x="6427" y="1290"/>
                      <a:pt x="6427" y="1250"/>
                    </a:cubicBezTo>
                    <a:cubicBezTo>
                      <a:pt x="6427" y="1092"/>
                      <a:pt x="6297" y="962"/>
                      <a:pt x="6139" y="962"/>
                    </a:cubicBezTo>
                    <a:cubicBezTo>
                      <a:pt x="6116" y="962"/>
                      <a:pt x="6094" y="967"/>
                      <a:pt x="6071" y="973"/>
                    </a:cubicBezTo>
                    <a:cubicBezTo>
                      <a:pt x="5958" y="696"/>
                      <a:pt x="5709" y="493"/>
                      <a:pt x="5410" y="447"/>
                    </a:cubicBezTo>
                    <a:cubicBezTo>
                      <a:pt x="5382" y="199"/>
                      <a:pt x="5172" y="1"/>
                      <a:pt x="4912" y="1"/>
                    </a:cubicBezTo>
                    <a:cubicBezTo>
                      <a:pt x="4799" y="1"/>
                      <a:pt x="4698" y="40"/>
                      <a:pt x="4613" y="103"/>
                    </a:cubicBezTo>
                    <a:cubicBezTo>
                      <a:pt x="4483" y="40"/>
                      <a:pt x="4341" y="1"/>
                      <a:pt x="4189" y="1"/>
                    </a:cubicBezTo>
                    <a:cubicBezTo>
                      <a:pt x="4104" y="1"/>
                      <a:pt x="4019" y="12"/>
                      <a:pt x="3940" y="35"/>
                    </a:cubicBezTo>
                    <a:cubicBezTo>
                      <a:pt x="3861" y="12"/>
                      <a:pt x="3782" y="1"/>
                      <a:pt x="3697" y="1"/>
                    </a:cubicBezTo>
                    <a:cubicBezTo>
                      <a:pt x="3544" y="1"/>
                      <a:pt x="3397" y="40"/>
                      <a:pt x="3267" y="103"/>
                    </a:cubicBezTo>
                    <a:cubicBezTo>
                      <a:pt x="3188" y="40"/>
                      <a:pt x="3081" y="1"/>
                      <a:pt x="2968" y="1"/>
                    </a:cubicBezTo>
                    <a:cubicBezTo>
                      <a:pt x="2713" y="1"/>
                      <a:pt x="2499" y="199"/>
                      <a:pt x="2476" y="447"/>
                    </a:cubicBezTo>
                    <a:cubicBezTo>
                      <a:pt x="2176" y="493"/>
                      <a:pt x="1922" y="696"/>
                      <a:pt x="1815" y="973"/>
                    </a:cubicBezTo>
                    <a:cubicBezTo>
                      <a:pt x="1792" y="967"/>
                      <a:pt x="1769" y="962"/>
                      <a:pt x="1747" y="962"/>
                    </a:cubicBezTo>
                    <a:cubicBezTo>
                      <a:pt x="1589" y="962"/>
                      <a:pt x="1459" y="1092"/>
                      <a:pt x="1459" y="1250"/>
                    </a:cubicBezTo>
                    <a:cubicBezTo>
                      <a:pt x="1459" y="1290"/>
                      <a:pt x="1464" y="1329"/>
                      <a:pt x="1481" y="1363"/>
                    </a:cubicBezTo>
                    <a:cubicBezTo>
                      <a:pt x="848" y="1533"/>
                      <a:pt x="385" y="2104"/>
                      <a:pt x="385" y="2788"/>
                    </a:cubicBezTo>
                    <a:cubicBezTo>
                      <a:pt x="385" y="2918"/>
                      <a:pt x="402" y="3042"/>
                      <a:pt x="435" y="3161"/>
                    </a:cubicBezTo>
                    <a:cubicBezTo>
                      <a:pt x="175" y="3291"/>
                      <a:pt x="0" y="3556"/>
                      <a:pt x="0" y="3862"/>
                    </a:cubicBezTo>
                    <a:cubicBezTo>
                      <a:pt x="0" y="4257"/>
                      <a:pt x="289" y="4579"/>
                      <a:pt x="667" y="4636"/>
                    </a:cubicBezTo>
                    <a:cubicBezTo>
                      <a:pt x="656" y="4692"/>
                      <a:pt x="650" y="4749"/>
                      <a:pt x="650" y="4811"/>
                    </a:cubicBezTo>
                    <a:cubicBezTo>
                      <a:pt x="650" y="5461"/>
                      <a:pt x="1182" y="5987"/>
                      <a:pt x="1832" y="5987"/>
                    </a:cubicBezTo>
                    <a:cubicBezTo>
                      <a:pt x="2261" y="5987"/>
                      <a:pt x="2634" y="5755"/>
                      <a:pt x="2843" y="5410"/>
                    </a:cubicBezTo>
                    <a:cubicBezTo>
                      <a:pt x="2894" y="5467"/>
                      <a:pt x="2968" y="5501"/>
                      <a:pt x="3047" y="5501"/>
                    </a:cubicBezTo>
                    <a:cubicBezTo>
                      <a:pt x="3211" y="5501"/>
                      <a:pt x="3341" y="5371"/>
                      <a:pt x="3341" y="5213"/>
                    </a:cubicBezTo>
                    <a:cubicBezTo>
                      <a:pt x="3341" y="5162"/>
                      <a:pt x="3324" y="5111"/>
                      <a:pt x="3301" y="5071"/>
                    </a:cubicBezTo>
                    <a:cubicBezTo>
                      <a:pt x="3607" y="5026"/>
                      <a:pt x="3855" y="4811"/>
                      <a:pt x="3940" y="4523"/>
                    </a:cubicBezTo>
                    <a:cubicBezTo>
                      <a:pt x="4031" y="4811"/>
                      <a:pt x="4279" y="5026"/>
                      <a:pt x="4579" y="5071"/>
                    </a:cubicBezTo>
                    <a:cubicBezTo>
                      <a:pt x="4556" y="5111"/>
                      <a:pt x="4545" y="5162"/>
                      <a:pt x="4545" y="5213"/>
                    </a:cubicBezTo>
                    <a:cubicBezTo>
                      <a:pt x="4545" y="5371"/>
                      <a:pt x="4675" y="5501"/>
                      <a:pt x="4833" y="5501"/>
                    </a:cubicBezTo>
                    <a:cubicBezTo>
                      <a:pt x="4918" y="5501"/>
                      <a:pt x="4991" y="5467"/>
                      <a:pt x="5042" y="5410"/>
                    </a:cubicBezTo>
                    <a:cubicBezTo>
                      <a:pt x="5246" y="5755"/>
                      <a:pt x="5625" y="5987"/>
                      <a:pt x="6054" y="5987"/>
                    </a:cubicBezTo>
                    <a:cubicBezTo>
                      <a:pt x="6704" y="5987"/>
                      <a:pt x="7230" y="5461"/>
                      <a:pt x="7230" y="4811"/>
                    </a:cubicBezTo>
                    <a:cubicBezTo>
                      <a:pt x="7230" y="4749"/>
                      <a:pt x="7224" y="4692"/>
                      <a:pt x="7213" y="4636"/>
                    </a:cubicBezTo>
                    <a:cubicBezTo>
                      <a:pt x="7592" y="4579"/>
                      <a:pt x="7886" y="4257"/>
                      <a:pt x="7886" y="3862"/>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2011;p26">
                <a:extLst>
                  <a:ext uri="{FF2B5EF4-FFF2-40B4-BE49-F238E27FC236}">
                    <a16:creationId xmlns:a16="http://schemas.microsoft.com/office/drawing/2014/main" id="{E6CE7CE3-7637-D5EC-E824-CA041E724317}"/>
                  </a:ext>
                </a:extLst>
              </p:cNvPr>
              <p:cNvSpPr/>
              <p:nvPr/>
            </p:nvSpPr>
            <p:spPr>
              <a:xfrm>
                <a:off x="5767526" y="2175969"/>
                <a:ext cx="318922" cy="469323"/>
              </a:xfrm>
              <a:custGeom>
                <a:avLst/>
                <a:gdLst/>
                <a:ahLst/>
                <a:cxnLst/>
                <a:rect l="l" t="t" r="r" b="b"/>
                <a:pathLst>
                  <a:path w="5981" h="8802" extrusionOk="0">
                    <a:moveTo>
                      <a:pt x="5975" y="2364"/>
                    </a:moveTo>
                    <a:lnTo>
                      <a:pt x="5828" y="1753"/>
                    </a:lnTo>
                    <a:lnTo>
                      <a:pt x="5873" y="2313"/>
                    </a:lnTo>
                    <a:lnTo>
                      <a:pt x="5596" y="2279"/>
                    </a:lnTo>
                    <a:lnTo>
                      <a:pt x="5427" y="1425"/>
                    </a:lnTo>
                    <a:lnTo>
                      <a:pt x="5444" y="2302"/>
                    </a:lnTo>
                    <a:lnTo>
                      <a:pt x="4974" y="2533"/>
                    </a:lnTo>
                    <a:cubicBezTo>
                      <a:pt x="4963" y="2539"/>
                      <a:pt x="4952" y="2545"/>
                      <a:pt x="4946" y="2556"/>
                    </a:cubicBezTo>
                    <a:lnTo>
                      <a:pt x="4935" y="2573"/>
                    </a:lnTo>
                    <a:lnTo>
                      <a:pt x="4873" y="2652"/>
                    </a:lnTo>
                    <a:lnTo>
                      <a:pt x="4353" y="2398"/>
                    </a:lnTo>
                    <a:lnTo>
                      <a:pt x="4500" y="1889"/>
                    </a:lnTo>
                    <a:lnTo>
                      <a:pt x="4206" y="2409"/>
                    </a:lnTo>
                    <a:cubicBezTo>
                      <a:pt x="4189" y="2432"/>
                      <a:pt x="4194" y="2465"/>
                      <a:pt x="4217" y="2482"/>
                    </a:cubicBezTo>
                    <a:lnTo>
                      <a:pt x="4234" y="2494"/>
                    </a:lnTo>
                    <a:lnTo>
                      <a:pt x="4697" y="2878"/>
                    </a:lnTo>
                    <a:lnTo>
                      <a:pt x="4426" y="3229"/>
                    </a:lnTo>
                    <a:lnTo>
                      <a:pt x="3539" y="3149"/>
                    </a:lnTo>
                    <a:cubicBezTo>
                      <a:pt x="3510" y="2805"/>
                      <a:pt x="3488" y="2550"/>
                      <a:pt x="3477" y="2432"/>
                    </a:cubicBezTo>
                    <a:cubicBezTo>
                      <a:pt x="3426" y="1928"/>
                      <a:pt x="3533" y="1154"/>
                      <a:pt x="3607" y="843"/>
                    </a:cubicBezTo>
                    <a:cubicBezTo>
                      <a:pt x="3680" y="532"/>
                      <a:pt x="3448" y="1"/>
                      <a:pt x="3448" y="1"/>
                    </a:cubicBezTo>
                    <a:cubicBezTo>
                      <a:pt x="3448" y="1"/>
                      <a:pt x="3380" y="583"/>
                      <a:pt x="3392" y="753"/>
                    </a:cubicBezTo>
                    <a:cubicBezTo>
                      <a:pt x="3403" y="928"/>
                      <a:pt x="3166" y="1312"/>
                      <a:pt x="3070" y="1329"/>
                    </a:cubicBezTo>
                    <a:cubicBezTo>
                      <a:pt x="2979" y="1341"/>
                      <a:pt x="2889" y="1114"/>
                      <a:pt x="2889" y="979"/>
                    </a:cubicBezTo>
                    <a:cubicBezTo>
                      <a:pt x="2889" y="849"/>
                      <a:pt x="2781" y="464"/>
                      <a:pt x="2781" y="464"/>
                    </a:cubicBezTo>
                    <a:cubicBezTo>
                      <a:pt x="2781" y="464"/>
                      <a:pt x="2657" y="860"/>
                      <a:pt x="2832" y="1408"/>
                    </a:cubicBezTo>
                    <a:cubicBezTo>
                      <a:pt x="2883" y="1572"/>
                      <a:pt x="2911" y="1962"/>
                      <a:pt x="2923" y="2443"/>
                    </a:cubicBezTo>
                    <a:lnTo>
                      <a:pt x="2109" y="2302"/>
                    </a:lnTo>
                    <a:lnTo>
                      <a:pt x="1894" y="1527"/>
                    </a:lnTo>
                    <a:lnTo>
                      <a:pt x="1894" y="1516"/>
                    </a:lnTo>
                    <a:cubicBezTo>
                      <a:pt x="1888" y="1504"/>
                      <a:pt x="1888" y="1499"/>
                      <a:pt x="1882" y="1493"/>
                    </a:cubicBezTo>
                    <a:lnTo>
                      <a:pt x="1379" y="826"/>
                    </a:lnTo>
                    <a:lnTo>
                      <a:pt x="1515" y="272"/>
                    </a:lnTo>
                    <a:lnTo>
                      <a:pt x="1300" y="826"/>
                    </a:lnTo>
                    <a:cubicBezTo>
                      <a:pt x="1300" y="832"/>
                      <a:pt x="1300" y="843"/>
                      <a:pt x="1306" y="854"/>
                    </a:cubicBezTo>
                    <a:lnTo>
                      <a:pt x="1306" y="860"/>
                    </a:lnTo>
                    <a:lnTo>
                      <a:pt x="1707" y="1578"/>
                    </a:lnTo>
                    <a:lnTo>
                      <a:pt x="1719" y="1640"/>
                    </a:lnTo>
                    <a:lnTo>
                      <a:pt x="1368" y="1476"/>
                    </a:lnTo>
                    <a:lnTo>
                      <a:pt x="1351" y="1471"/>
                    </a:lnTo>
                    <a:cubicBezTo>
                      <a:pt x="1323" y="1454"/>
                      <a:pt x="1289" y="1459"/>
                      <a:pt x="1261" y="1476"/>
                    </a:cubicBezTo>
                    <a:lnTo>
                      <a:pt x="1153" y="1555"/>
                    </a:lnTo>
                    <a:lnTo>
                      <a:pt x="792" y="1154"/>
                    </a:lnTo>
                    <a:lnTo>
                      <a:pt x="916" y="707"/>
                    </a:lnTo>
                    <a:lnTo>
                      <a:pt x="701" y="1148"/>
                    </a:lnTo>
                    <a:cubicBezTo>
                      <a:pt x="695" y="1160"/>
                      <a:pt x="695" y="1171"/>
                      <a:pt x="707" y="1182"/>
                    </a:cubicBezTo>
                    <a:lnTo>
                      <a:pt x="707" y="1188"/>
                    </a:lnTo>
                    <a:lnTo>
                      <a:pt x="1074" y="1725"/>
                    </a:lnTo>
                    <a:cubicBezTo>
                      <a:pt x="1097" y="1759"/>
                      <a:pt x="1142" y="1770"/>
                      <a:pt x="1176" y="1748"/>
                    </a:cubicBezTo>
                    <a:lnTo>
                      <a:pt x="1187" y="1742"/>
                    </a:lnTo>
                    <a:lnTo>
                      <a:pt x="1312" y="1680"/>
                    </a:lnTo>
                    <a:lnTo>
                      <a:pt x="1769" y="2008"/>
                    </a:lnTo>
                    <a:lnTo>
                      <a:pt x="1832" y="2465"/>
                    </a:lnTo>
                    <a:cubicBezTo>
                      <a:pt x="1837" y="2522"/>
                      <a:pt x="1877" y="2567"/>
                      <a:pt x="1928" y="2584"/>
                    </a:cubicBezTo>
                    <a:lnTo>
                      <a:pt x="1950" y="2590"/>
                    </a:lnTo>
                    <a:lnTo>
                      <a:pt x="2923" y="2895"/>
                    </a:lnTo>
                    <a:cubicBezTo>
                      <a:pt x="2923" y="3059"/>
                      <a:pt x="2923" y="3229"/>
                      <a:pt x="2917" y="3398"/>
                    </a:cubicBezTo>
                    <a:lnTo>
                      <a:pt x="2273" y="3862"/>
                    </a:lnTo>
                    <a:lnTo>
                      <a:pt x="1312" y="3771"/>
                    </a:lnTo>
                    <a:lnTo>
                      <a:pt x="662" y="3415"/>
                    </a:lnTo>
                    <a:lnTo>
                      <a:pt x="673" y="2646"/>
                    </a:lnTo>
                    <a:lnTo>
                      <a:pt x="820" y="1934"/>
                    </a:lnTo>
                    <a:lnTo>
                      <a:pt x="599" y="2562"/>
                    </a:lnTo>
                    <a:lnTo>
                      <a:pt x="102" y="2573"/>
                    </a:lnTo>
                    <a:lnTo>
                      <a:pt x="204" y="1821"/>
                    </a:lnTo>
                    <a:lnTo>
                      <a:pt x="6" y="2612"/>
                    </a:lnTo>
                    <a:cubicBezTo>
                      <a:pt x="6" y="2612"/>
                      <a:pt x="6" y="2618"/>
                      <a:pt x="6" y="2618"/>
                    </a:cubicBezTo>
                    <a:cubicBezTo>
                      <a:pt x="0" y="2641"/>
                      <a:pt x="17" y="2663"/>
                      <a:pt x="45" y="2663"/>
                    </a:cubicBezTo>
                    <a:lnTo>
                      <a:pt x="45" y="2669"/>
                    </a:lnTo>
                    <a:lnTo>
                      <a:pt x="565" y="2720"/>
                    </a:lnTo>
                    <a:lnTo>
                      <a:pt x="458" y="3466"/>
                    </a:lnTo>
                    <a:cubicBezTo>
                      <a:pt x="452" y="3500"/>
                      <a:pt x="464" y="3534"/>
                      <a:pt x="492" y="3551"/>
                    </a:cubicBezTo>
                    <a:lnTo>
                      <a:pt x="503" y="3562"/>
                    </a:lnTo>
                    <a:lnTo>
                      <a:pt x="1182" y="4059"/>
                    </a:lnTo>
                    <a:cubicBezTo>
                      <a:pt x="1193" y="4065"/>
                      <a:pt x="1204" y="4071"/>
                      <a:pt x="1215" y="4076"/>
                    </a:cubicBezTo>
                    <a:lnTo>
                      <a:pt x="1238" y="4082"/>
                    </a:lnTo>
                    <a:lnTo>
                      <a:pt x="2295" y="4353"/>
                    </a:lnTo>
                    <a:cubicBezTo>
                      <a:pt x="2340" y="4370"/>
                      <a:pt x="2391" y="4365"/>
                      <a:pt x="2431" y="4342"/>
                    </a:cubicBezTo>
                    <a:lnTo>
                      <a:pt x="2465" y="4325"/>
                    </a:lnTo>
                    <a:lnTo>
                      <a:pt x="2900" y="4105"/>
                    </a:lnTo>
                    <a:cubicBezTo>
                      <a:pt x="2872" y="4743"/>
                      <a:pt x="2832" y="5280"/>
                      <a:pt x="2793" y="5450"/>
                    </a:cubicBezTo>
                    <a:cubicBezTo>
                      <a:pt x="2685" y="5891"/>
                      <a:pt x="2606" y="8350"/>
                      <a:pt x="2606" y="8350"/>
                    </a:cubicBezTo>
                    <a:lnTo>
                      <a:pt x="2340" y="8615"/>
                    </a:lnTo>
                    <a:lnTo>
                      <a:pt x="2900" y="8525"/>
                    </a:lnTo>
                    <a:lnTo>
                      <a:pt x="2804" y="8802"/>
                    </a:lnTo>
                    <a:lnTo>
                      <a:pt x="3465" y="8576"/>
                    </a:lnTo>
                    <a:cubicBezTo>
                      <a:pt x="3618" y="8695"/>
                      <a:pt x="4002" y="8683"/>
                      <a:pt x="4002" y="8683"/>
                    </a:cubicBezTo>
                    <a:lnTo>
                      <a:pt x="3804" y="8406"/>
                    </a:lnTo>
                    <a:cubicBezTo>
                      <a:pt x="3804" y="6722"/>
                      <a:pt x="3686" y="4930"/>
                      <a:pt x="3590" y="3743"/>
                    </a:cubicBezTo>
                    <a:lnTo>
                      <a:pt x="4522" y="3658"/>
                    </a:lnTo>
                    <a:lnTo>
                      <a:pt x="4562" y="3658"/>
                    </a:lnTo>
                    <a:cubicBezTo>
                      <a:pt x="4618" y="3652"/>
                      <a:pt x="4675" y="3619"/>
                      <a:pt x="4703" y="3562"/>
                    </a:cubicBezTo>
                    <a:lnTo>
                      <a:pt x="5144" y="2731"/>
                    </a:lnTo>
                    <a:lnTo>
                      <a:pt x="5557" y="2426"/>
                    </a:lnTo>
                    <a:lnTo>
                      <a:pt x="5924" y="2415"/>
                    </a:lnTo>
                    <a:lnTo>
                      <a:pt x="5930" y="2415"/>
                    </a:lnTo>
                    <a:cubicBezTo>
                      <a:pt x="5935" y="2415"/>
                      <a:pt x="5935" y="2415"/>
                      <a:pt x="5941" y="2415"/>
                    </a:cubicBezTo>
                    <a:cubicBezTo>
                      <a:pt x="5964" y="2409"/>
                      <a:pt x="5981" y="2386"/>
                      <a:pt x="5975" y="2364"/>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2012;p26">
                <a:extLst>
                  <a:ext uri="{FF2B5EF4-FFF2-40B4-BE49-F238E27FC236}">
                    <a16:creationId xmlns:a16="http://schemas.microsoft.com/office/drawing/2014/main" id="{99C914A3-EB16-083D-EF86-249B92897CF3}"/>
                  </a:ext>
                </a:extLst>
              </p:cNvPr>
              <p:cNvSpPr/>
              <p:nvPr/>
            </p:nvSpPr>
            <p:spPr>
              <a:xfrm>
                <a:off x="5549628" y="2636813"/>
                <a:ext cx="120349" cy="43456"/>
              </a:xfrm>
              <a:custGeom>
                <a:avLst/>
                <a:gdLst/>
                <a:ahLst/>
                <a:cxnLst/>
                <a:rect l="l" t="t" r="r" b="b"/>
                <a:pathLst>
                  <a:path w="2257" h="815" extrusionOk="0">
                    <a:moveTo>
                      <a:pt x="1414" y="815"/>
                    </a:moveTo>
                    <a:lnTo>
                      <a:pt x="346" y="747"/>
                    </a:lnTo>
                    <a:lnTo>
                      <a:pt x="611" y="696"/>
                    </a:lnTo>
                    <a:lnTo>
                      <a:pt x="1" y="634"/>
                    </a:lnTo>
                    <a:lnTo>
                      <a:pt x="600" y="481"/>
                    </a:lnTo>
                    <a:lnTo>
                      <a:pt x="255" y="345"/>
                    </a:lnTo>
                    <a:lnTo>
                      <a:pt x="1058" y="193"/>
                    </a:lnTo>
                    <a:lnTo>
                      <a:pt x="860" y="108"/>
                    </a:lnTo>
                    <a:lnTo>
                      <a:pt x="1589" y="1"/>
                    </a:lnTo>
                    <a:lnTo>
                      <a:pt x="2205" y="210"/>
                    </a:lnTo>
                    <a:lnTo>
                      <a:pt x="2256" y="589"/>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2013;p26">
                <a:extLst>
                  <a:ext uri="{FF2B5EF4-FFF2-40B4-BE49-F238E27FC236}">
                    <a16:creationId xmlns:a16="http://schemas.microsoft.com/office/drawing/2014/main" id="{4A3524DB-BB93-8B3D-2B9F-FCCE324C589C}"/>
                  </a:ext>
                </a:extLst>
              </p:cNvPr>
              <p:cNvSpPr/>
              <p:nvPr/>
            </p:nvSpPr>
            <p:spPr>
              <a:xfrm>
                <a:off x="5533365" y="2147976"/>
                <a:ext cx="397626" cy="353298"/>
              </a:xfrm>
              <a:custGeom>
                <a:avLst/>
                <a:gdLst/>
                <a:ahLst/>
                <a:cxnLst/>
                <a:rect l="l" t="t" r="r" b="b"/>
                <a:pathLst>
                  <a:path w="7457" h="6626" extrusionOk="0">
                    <a:moveTo>
                      <a:pt x="7287" y="5042"/>
                    </a:moveTo>
                    <a:cubicBezTo>
                      <a:pt x="7377" y="4760"/>
                      <a:pt x="7293" y="4466"/>
                      <a:pt x="7095" y="4274"/>
                    </a:cubicBezTo>
                    <a:cubicBezTo>
                      <a:pt x="7163" y="4177"/>
                      <a:pt x="7219" y="4070"/>
                      <a:pt x="7253" y="3951"/>
                    </a:cubicBezTo>
                    <a:cubicBezTo>
                      <a:pt x="7457" y="3330"/>
                      <a:pt x="7202" y="2668"/>
                      <a:pt x="6682" y="2335"/>
                    </a:cubicBezTo>
                    <a:cubicBezTo>
                      <a:pt x="6705" y="2306"/>
                      <a:pt x="6722" y="2273"/>
                      <a:pt x="6733" y="2239"/>
                    </a:cubicBezTo>
                    <a:cubicBezTo>
                      <a:pt x="6784" y="2092"/>
                      <a:pt x="6705" y="1933"/>
                      <a:pt x="6558" y="1888"/>
                    </a:cubicBezTo>
                    <a:cubicBezTo>
                      <a:pt x="6535" y="1883"/>
                      <a:pt x="6513" y="1877"/>
                      <a:pt x="6496" y="1877"/>
                    </a:cubicBezTo>
                    <a:cubicBezTo>
                      <a:pt x="6473" y="1594"/>
                      <a:pt x="6309" y="1334"/>
                      <a:pt x="6049" y="1204"/>
                    </a:cubicBezTo>
                    <a:cubicBezTo>
                      <a:pt x="6100" y="967"/>
                      <a:pt x="5964" y="729"/>
                      <a:pt x="5732" y="650"/>
                    </a:cubicBezTo>
                    <a:cubicBezTo>
                      <a:pt x="5625" y="616"/>
                      <a:pt x="5523" y="622"/>
                      <a:pt x="5427" y="656"/>
                    </a:cubicBezTo>
                    <a:cubicBezTo>
                      <a:pt x="5331" y="560"/>
                      <a:pt x="5207" y="481"/>
                      <a:pt x="5071" y="435"/>
                    </a:cubicBezTo>
                    <a:cubicBezTo>
                      <a:pt x="4992" y="413"/>
                      <a:pt x="4913" y="396"/>
                      <a:pt x="4839" y="396"/>
                    </a:cubicBezTo>
                    <a:cubicBezTo>
                      <a:pt x="4772" y="351"/>
                      <a:pt x="4698" y="317"/>
                      <a:pt x="4625" y="289"/>
                    </a:cubicBezTo>
                    <a:cubicBezTo>
                      <a:pt x="4483" y="243"/>
                      <a:pt x="4342" y="238"/>
                      <a:pt x="4206" y="255"/>
                    </a:cubicBezTo>
                    <a:cubicBezTo>
                      <a:pt x="4150" y="175"/>
                      <a:pt x="4065" y="108"/>
                      <a:pt x="3963" y="74"/>
                    </a:cubicBezTo>
                    <a:cubicBezTo>
                      <a:pt x="3731" y="0"/>
                      <a:pt x="3483" y="113"/>
                      <a:pt x="3381" y="334"/>
                    </a:cubicBezTo>
                    <a:cubicBezTo>
                      <a:pt x="3093" y="289"/>
                      <a:pt x="2810" y="396"/>
                      <a:pt x="2624" y="616"/>
                    </a:cubicBezTo>
                    <a:cubicBezTo>
                      <a:pt x="2607" y="605"/>
                      <a:pt x="2590" y="594"/>
                      <a:pt x="2567" y="588"/>
                    </a:cubicBezTo>
                    <a:cubicBezTo>
                      <a:pt x="2420" y="537"/>
                      <a:pt x="2267" y="616"/>
                      <a:pt x="2217" y="763"/>
                    </a:cubicBezTo>
                    <a:cubicBezTo>
                      <a:pt x="2205" y="803"/>
                      <a:pt x="2200" y="837"/>
                      <a:pt x="2205" y="871"/>
                    </a:cubicBezTo>
                    <a:cubicBezTo>
                      <a:pt x="1583" y="837"/>
                      <a:pt x="990" y="1221"/>
                      <a:pt x="786" y="1837"/>
                    </a:cubicBezTo>
                    <a:cubicBezTo>
                      <a:pt x="747" y="1956"/>
                      <a:pt x="730" y="2075"/>
                      <a:pt x="724" y="2199"/>
                    </a:cubicBezTo>
                    <a:cubicBezTo>
                      <a:pt x="447" y="2233"/>
                      <a:pt x="210" y="2425"/>
                      <a:pt x="119" y="2702"/>
                    </a:cubicBezTo>
                    <a:cubicBezTo>
                      <a:pt x="1" y="3058"/>
                      <a:pt x="170" y="3443"/>
                      <a:pt x="498" y="3601"/>
                    </a:cubicBezTo>
                    <a:cubicBezTo>
                      <a:pt x="476" y="3652"/>
                      <a:pt x="447" y="3703"/>
                      <a:pt x="430" y="3759"/>
                    </a:cubicBezTo>
                    <a:cubicBezTo>
                      <a:pt x="238" y="4353"/>
                      <a:pt x="560" y="4986"/>
                      <a:pt x="1154" y="5178"/>
                    </a:cubicBezTo>
                    <a:cubicBezTo>
                      <a:pt x="1544" y="5308"/>
                      <a:pt x="1957" y="5206"/>
                      <a:pt x="2245" y="4958"/>
                    </a:cubicBezTo>
                    <a:cubicBezTo>
                      <a:pt x="2273" y="5020"/>
                      <a:pt x="2330" y="5071"/>
                      <a:pt x="2403" y="5099"/>
                    </a:cubicBezTo>
                    <a:cubicBezTo>
                      <a:pt x="2550" y="5144"/>
                      <a:pt x="2708" y="5065"/>
                      <a:pt x="2754" y="4918"/>
                    </a:cubicBezTo>
                    <a:cubicBezTo>
                      <a:pt x="2771" y="4873"/>
                      <a:pt x="2771" y="4828"/>
                      <a:pt x="2765" y="4782"/>
                    </a:cubicBezTo>
                    <a:cubicBezTo>
                      <a:pt x="3053" y="4833"/>
                      <a:pt x="3341" y="4709"/>
                      <a:pt x="3505" y="4477"/>
                    </a:cubicBezTo>
                    <a:cubicBezTo>
                      <a:pt x="3500" y="4760"/>
                      <a:pt x="3658" y="5031"/>
                      <a:pt x="3924" y="5161"/>
                    </a:cubicBezTo>
                    <a:cubicBezTo>
                      <a:pt x="3890" y="5195"/>
                      <a:pt x="3867" y="5229"/>
                      <a:pt x="3850" y="5274"/>
                    </a:cubicBezTo>
                    <a:cubicBezTo>
                      <a:pt x="3799" y="5421"/>
                      <a:pt x="3884" y="5579"/>
                      <a:pt x="4025" y="5625"/>
                    </a:cubicBezTo>
                    <a:cubicBezTo>
                      <a:pt x="4099" y="5653"/>
                      <a:pt x="4178" y="5641"/>
                      <a:pt x="4240" y="5608"/>
                    </a:cubicBezTo>
                    <a:cubicBezTo>
                      <a:pt x="4325" y="5981"/>
                      <a:pt x="4596" y="6303"/>
                      <a:pt x="4992" y="6433"/>
                    </a:cubicBezTo>
                    <a:cubicBezTo>
                      <a:pt x="5580" y="6625"/>
                      <a:pt x="6219" y="6303"/>
                      <a:pt x="6411" y="5709"/>
                    </a:cubicBezTo>
                    <a:cubicBezTo>
                      <a:pt x="6428" y="5653"/>
                      <a:pt x="6439" y="5602"/>
                      <a:pt x="6450" y="5545"/>
                    </a:cubicBezTo>
                    <a:cubicBezTo>
                      <a:pt x="6806" y="5608"/>
                      <a:pt x="7168" y="5398"/>
                      <a:pt x="7287" y="5042"/>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2014;p26">
                <a:extLst>
                  <a:ext uri="{FF2B5EF4-FFF2-40B4-BE49-F238E27FC236}">
                    <a16:creationId xmlns:a16="http://schemas.microsoft.com/office/drawing/2014/main" id="{778172F9-4AF9-E879-052A-0AED0E21A8DA}"/>
                  </a:ext>
                </a:extLst>
              </p:cNvPr>
              <p:cNvSpPr/>
              <p:nvPr/>
            </p:nvSpPr>
            <p:spPr>
              <a:xfrm>
                <a:off x="5576501" y="2225396"/>
                <a:ext cx="296633" cy="447035"/>
              </a:xfrm>
              <a:custGeom>
                <a:avLst/>
                <a:gdLst/>
                <a:ahLst/>
                <a:cxnLst/>
                <a:rect l="l" t="t" r="r" b="b"/>
                <a:pathLst>
                  <a:path w="5563" h="8384" extrusionOk="0">
                    <a:moveTo>
                      <a:pt x="5432" y="3144"/>
                    </a:moveTo>
                    <a:lnTo>
                      <a:pt x="5189" y="3031"/>
                    </a:lnTo>
                    <a:lnTo>
                      <a:pt x="5291" y="2205"/>
                    </a:lnTo>
                    <a:lnTo>
                      <a:pt x="5048" y="3008"/>
                    </a:lnTo>
                    <a:lnTo>
                      <a:pt x="4550" y="3082"/>
                    </a:lnTo>
                    <a:cubicBezTo>
                      <a:pt x="4539" y="3082"/>
                      <a:pt x="4528" y="3087"/>
                      <a:pt x="4522" y="3093"/>
                    </a:cubicBezTo>
                    <a:lnTo>
                      <a:pt x="4500" y="3104"/>
                    </a:lnTo>
                    <a:lnTo>
                      <a:pt x="4420" y="3161"/>
                    </a:lnTo>
                    <a:lnTo>
                      <a:pt x="4025" y="2776"/>
                    </a:lnTo>
                    <a:lnTo>
                      <a:pt x="4313" y="2352"/>
                    </a:lnTo>
                    <a:lnTo>
                      <a:pt x="3889" y="2742"/>
                    </a:lnTo>
                    <a:cubicBezTo>
                      <a:pt x="3866" y="2759"/>
                      <a:pt x="3866" y="2788"/>
                      <a:pt x="3878" y="2810"/>
                    </a:cubicBezTo>
                    <a:lnTo>
                      <a:pt x="3889" y="2827"/>
                    </a:lnTo>
                    <a:lnTo>
                      <a:pt x="4194" y="3313"/>
                    </a:lnTo>
                    <a:lnTo>
                      <a:pt x="3849" y="3551"/>
                    </a:lnTo>
                    <a:lnTo>
                      <a:pt x="3064" y="3217"/>
                    </a:lnTo>
                    <a:cubicBezTo>
                      <a:pt x="3143" y="2889"/>
                      <a:pt x="3194" y="2658"/>
                      <a:pt x="3216" y="2545"/>
                    </a:cubicBezTo>
                    <a:cubicBezTo>
                      <a:pt x="3324" y="2070"/>
                      <a:pt x="3652" y="1403"/>
                      <a:pt x="3810" y="1137"/>
                    </a:cubicBezTo>
                    <a:cubicBezTo>
                      <a:pt x="3968" y="877"/>
                      <a:pt x="3917" y="329"/>
                      <a:pt x="3917" y="329"/>
                    </a:cubicBezTo>
                    <a:cubicBezTo>
                      <a:pt x="3917" y="329"/>
                      <a:pt x="3680" y="832"/>
                      <a:pt x="3640" y="996"/>
                    </a:cubicBezTo>
                    <a:cubicBezTo>
                      <a:pt x="3601" y="1154"/>
                      <a:pt x="3267" y="1437"/>
                      <a:pt x="3182" y="1420"/>
                    </a:cubicBezTo>
                    <a:cubicBezTo>
                      <a:pt x="3092" y="1403"/>
                      <a:pt x="3075" y="1171"/>
                      <a:pt x="3115" y="1052"/>
                    </a:cubicBezTo>
                    <a:cubicBezTo>
                      <a:pt x="3154" y="928"/>
                      <a:pt x="3171" y="549"/>
                      <a:pt x="3171" y="549"/>
                    </a:cubicBezTo>
                    <a:cubicBezTo>
                      <a:pt x="3171" y="549"/>
                      <a:pt x="2945" y="877"/>
                      <a:pt x="2939" y="1420"/>
                    </a:cubicBezTo>
                    <a:cubicBezTo>
                      <a:pt x="2939" y="1589"/>
                      <a:pt x="2843" y="1951"/>
                      <a:pt x="2713" y="2392"/>
                    </a:cubicBezTo>
                    <a:lnTo>
                      <a:pt x="2018" y="2019"/>
                    </a:lnTo>
                    <a:lnTo>
                      <a:pt x="2052" y="1250"/>
                    </a:lnTo>
                    <a:lnTo>
                      <a:pt x="2052" y="1239"/>
                    </a:lnTo>
                    <a:cubicBezTo>
                      <a:pt x="2052" y="1233"/>
                      <a:pt x="2052" y="1228"/>
                      <a:pt x="2052" y="1216"/>
                    </a:cubicBezTo>
                    <a:lnTo>
                      <a:pt x="1792" y="464"/>
                    </a:lnTo>
                    <a:lnTo>
                      <a:pt x="2080" y="1"/>
                    </a:lnTo>
                    <a:lnTo>
                      <a:pt x="1724" y="442"/>
                    </a:lnTo>
                    <a:cubicBezTo>
                      <a:pt x="1718" y="447"/>
                      <a:pt x="1713" y="453"/>
                      <a:pt x="1713" y="464"/>
                    </a:cubicBezTo>
                    <a:lnTo>
                      <a:pt x="1718" y="470"/>
                    </a:lnTo>
                    <a:lnTo>
                      <a:pt x="1871" y="1245"/>
                    </a:lnTo>
                    <a:lnTo>
                      <a:pt x="1860" y="1301"/>
                    </a:lnTo>
                    <a:lnTo>
                      <a:pt x="1588" y="1047"/>
                    </a:lnTo>
                    <a:lnTo>
                      <a:pt x="1577" y="1041"/>
                    </a:lnTo>
                    <a:cubicBezTo>
                      <a:pt x="1555" y="1018"/>
                      <a:pt x="1521" y="1013"/>
                      <a:pt x="1492" y="1018"/>
                    </a:cubicBezTo>
                    <a:lnTo>
                      <a:pt x="1368" y="1058"/>
                    </a:lnTo>
                    <a:lnTo>
                      <a:pt x="1159" y="583"/>
                    </a:lnTo>
                    <a:lnTo>
                      <a:pt x="1408" y="221"/>
                    </a:lnTo>
                    <a:lnTo>
                      <a:pt x="1080" y="555"/>
                    </a:lnTo>
                    <a:cubicBezTo>
                      <a:pt x="1074" y="561"/>
                      <a:pt x="1068" y="577"/>
                      <a:pt x="1074" y="589"/>
                    </a:cubicBezTo>
                    <a:lnTo>
                      <a:pt x="1074" y="594"/>
                    </a:lnTo>
                    <a:lnTo>
                      <a:pt x="1244" y="1188"/>
                    </a:lnTo>
                    <a:cubicBezTo>
                      <a:pt x="1255" y="1228"/>
                      <a:pt x="1295" y="1250"/>
                      <a:pt x="1334" y="1245"/>
                    </a:cubicBezTo>
                    <a:lnTo>
                      <a:pt x="1345" y="1239"/>
                    </a:lnTo>
                    <a:lnTo>
                      <a:pt x="1475" y="1216"/>
                    </a:lnTo>
                    <a:lnTo>
                      <a:pt x="1792" y="1651"/>
                    </a:lnTo>
                    <a:lnTo>
                      <a:pt x="1718" y="2087"/>
                    </a:lnTo>
                    <a:cubicBezTo>
                      <a:pt x="1707" y="2138"/>
                      <a:pt x="1724" y="2188"/>
                      <a:pt x="1769" y="2222"/>
                    </a:cubicBezTo>
                    <a:lnTo>
                      <a:pt x="1786" y="2234"/>
                    </a:lnTo>
                    <a:lnTo>
                      <a:pt x="2578" y="2805"/>
                    </a:lnTo>
                    <a:cubicBezTo>
                      <a:pt x="2532" y="2952"/>
                      <a:pt x="2482" y="3104"/>
                      <a:pt x="2425" y="3257"/>
                    </a:cubicBezTo>
                    <a:lnTo>
                      <a:pt x="1701" y="3489"/>
                    </a:lnTo>
                    <a:lnTo>
                      <a:pt x="859" y="3121"/>
                    </a:lnTo>
                    <a:lnTo>
                      <a:pt x="373" y="2601"/>
                    </a:lnTo>
                    <a:lnTo>
                      <a:pt x="611" y="1912"/>
                    </a:lnTo>
                    <a:lnTo>
                      <a:pt x="955" y="1307"/>
                    </a:lnTo>
                    <a:lnTo>
                      <a:pt x="565" y="1810"/>
                    </a:lnTo>
                    <a:lnTo>
                      <a:pt x="113" y="1674"/>
                    </a:lnTo>
                    <a:lnTo>
                      <a:pt x="424" y="1018"/>
                    </a:lnTo>
                    <a:lnTo>
                      <a:pt x="11" y="1680"/>
                    </a:lnTo>
                    <a:cubicBezTo>
                      <a:pt x="11" y="1680"/>
                      <a:pt x="11" y="1680"/>
                      <a:pt x="11" y="1685"/>
                    </a:cubicBezTo>
                    <a:cubicBezTo>
                      <a:pt x="0" y="1702"/>
                      <a:pt x="11" y="1731"/>
                      <a:pt x="28" y="1736"/>
                    </a:cubicBezTo>
                    <a:lnTo>
                      <a:pt x="34" y="1742"/>
                    </a:lnTo>
                    <a:lnTo>
                      <a:pt x="486" y="1940"/>
                    </a:lnTo>
                    <a:lnTo>
                      <a:pt x="170" y="2590"/>
                    </a:lnTo>
                    <a:cubicBezTo>
                      <a:pt x="153" y="2618"/>
                      <a:pt x="158" y="2652"/>
                      <a:pt x="175" y="2680"/>
                    </a:cubicBezTo>
                    <a:lnTo>
                      <a:pt x="187" y="2692"/>
                    </a:lnTo>
                    <a:lnTo>
                      <a:pt x="656" y="3342"/>
                    </a:lnTo>
                    <a:cubicBezTo>
                      <a:pt x="661" y="3353"/>
                      <a:pt x="667" y="3359"/>
                      <a:pt x="678" y="3364"/>
                    </a:cubicBezTo>
                    <a:lnTo>
                      <a:pt x="701" y="3381"/>
                    </a:lnTo>
                    <a:lnTo>
                      <a:pt x="1577" y="3941"/>
                    </a:lnTo>
                    <a:cubicBezTo>
                      <a:pt x="1617" y="3969"/>
                      <a:pt x="1662" y="3975"/>
                      <a:pt x="1707" y="3969"/>
                    </a:cubicBezTo>
                    <a:lnTo>
                      <a:pt x="1741" y="3963"/>
                    </a:lnTo>
                    <a:lnTo>
                      <a:pt x="2199" y="3890"/>
                    </a:lnTo>
                    <a:cubicBezTo>
                      <a:pt x="1984" y="4466"/>
                      <a:pt x="1792" y="4941"/>
                      <a:pt x="1701" y="5083"/>
                    </a:cubicBezTo>
                    <a:cubicBezTo>
                      <a:pt x="1475" y="5450"/>
                      <a:pt x="673" y="7666"/>
                      <a:pt x="673" y="7666"/>
                    </a:cubicBezTo>
                    <a:lnTo>
                      <a:pt x="351" y="7830"/>
                    </a:lnTo>
                    <a:lnTo>
                      <a:pt x="888" y="7909"/>
                    </a:lnTo>
                    <a:lnTo>
                      <a:pt x="780" y="8016"/>
                    </a:lnTo>
                    <a:cubicBezTo>
                      <a:pt x="769" y="8050"/>
                      <a:pt x="752" y="8084"/>
                      <a:pt x="729" y="8118"/>
                    </a:cubicBezTo>
                    <a:cubicBezTo>
                      <a:pt x="814" y="8146"/>
                      <a:pt x="904" y="8158"/>
                      <a:pt x="1001" y="8163"/>
                    </a:cubicBezTo>
                    <a:lnTo>
                      <a:pt x="1385" y="8124"/>
                    </a:lnTo>
                    <a:cubicBezTo>
                      <a:pt x="1492" y="8282"/>
                      <a:pt x="1843" y="8384"/>
                      <a:pt x="1843" y="8384"/>
                    </a:cubicBezTo>
                    <a:lnTo>
                      <a:pt x="1747" y="8067"/>
                    </a:lnTo>
                    <a:cubicBezTo>
                      <a:pt x="2244" y="6535"/>
                      <a:pt x="2668" y="4879"/>
                      <a:pt x="2934" y="3766"/>
                    </a:cubicBezTo>
                    <a:lnTo>
                      <a:pt x="3810" y="3969"/>
                    </a:lnTo>
                    <a:lnTo>
                      <a:pt x="3844" y="3980"/>
                    </a:lnTo>
                    <a:cubicBezTo>
                      <a:pt x="3900" y="3992"/>
                      <a:pt x="3957" y="3975"/>
                      <a:pt x="4002" y="3935"/>
                    </a:cubicBezTo>
                    <a:lnTo>
                      <a:pt x="4646" y="3308"/>
                    </a:lnTo>
                    <a:lnTo>
                      <a:pt x="5110" y="3155"/>
                    </a:lnTo>
                    <a:lnTo>
                      <a:pt x="5449" y="3257"/>
                    </a:lnTo>
                    <a:lnTo>
                      <a:pt x="5455" y="3257"/>
                    </a:lnTo>
                    <a:cubicBezTo>
                      <a:pt x="5460" y="3257"/>
                      <a:pt x="5460" y="3257"/>
                      <a:pt x="5466" y="3262"/>
                    </a:cubicBezTo>
                    <a:cubicBezTo>
                      <a:pt x="5489" y="3262"/>
                      <a:pt x="5511" y="3246"/>
                      <a:pt x="5511" y="3223"/>
                    </a:cubicBezTo>
                    <a:lnTo>
                      <a:pt x="5562" y="2624"/>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2015;p26">
                <a:extLst>
                  <a:ext uri="{FF2B5EF4-FFF2-40B4-BE49-F238E27FC236}">
                    <a16:creationId xmlns:a16="http://schemas.microsoft.com/office/drawing/2014/main" id="{4E2F4FED-3273-DAF9-00C7-EADAEDAC1724}"/>
                  </a:ext>
                </a:extLst>
              </p:cNvPr>
              <p:cNvSpPr/>
              <p:nvPr/>
            </p:nvSpPr>
            <p:spPr>
              <a:xfrm>
                <a:off x="4794668" y="2104253"/>
                <a:ext cx="421994" cy="362949"/>
              </a:xfrm>
              <a:custGeom>
                <a:avLst/>
                <a:gdLst/>
                <a:ahLst/>
                <a:cxnLst/>
                <a:rect l="l" t="t" r="r" b="b"/>
                <a:pathLst>
                  <a:path w="7914" h="6807" extrusionOk="0">
                    <a:moveTo>
                      <a:pt x="7897" y="4048"/>
                    </a:moveTo>
                    <a:cubicBezTo>
                      <a:pt x="7880" y="3737"/>
                      <a:pt x="7693" y="3483"/>
                      <a:pt x="7433" y="3358"/>
                    </a:cubicBezTo>
                    <a:cubicBezTo>
                      <a:pt x="7462" y="3240"/>
                      <a:pt x="7473" y="3110"/>
                      <a:pt x="7473" y="2980"/>
                    </a:cubicBezTo>
                    <a:cubicBezTo>
                      <a:pt x="7456" y="2290"/>
                      <a:pt x="6992" y="1713"/>
                      <a:pt x="6359" y="1538"/>
                    </a:cubicBezTo>
                    <a:cubicBezTo>
                      <a:pt x="6376" y="1504"/>
                      <a:pt x="6382" y="1465"/>
                      <a:pt x="6382" y="1419"/>
                    </a:cubicBezTo>
                    <a:cubicBezTo>
                      <a:pt x="6388" y="1255"/>
                      <a:pt x="6258" y="1120"/>
                      <a:pt x="6099" y="1120"/>
                    </a:cubicBezTo>
                    <a:cubicBezTo>
                      <a:pt x="6077" y="1120"/>
                      <a:pt x="6054" y="1120"/>
                      <a:pt x="6032" y="1125"/>
                    </a:cubicBezTo>
                    <a:cubicBezTo>
                      <a:pt x="5924" y="837"/>
                      <a:pt x="5681" y="622"/>
                      <a:pt x="5381" y="566"/>
                    </a:cubicBezTo>
                    <a:cubicBezTo>
                      <a:pt x="5359" y="300"/>
                      <a:pt x="5155" y="85"/>
                      <a:pt x="4901" y="74"/>
                    </a:cubicBezTo>
                    <a:cubicBezTo>
                      <a:pt x="4788" y="74"/>
                      <a:pt x="4681" y="108"/>
                      <a:pt x="4596" y="176"/>
                    </a:cubicBezTo>
                    <a:cubicBezTo>
                      <a:pt x="4471" y="102"/>
                      <a:pt x="4324" y="57"/>
                      <a:pt x="4172" y="51"/>
                    </a:cubicBezTo>
                    <a:cubicBezTo>
                      <a:pt x="4087" y="51"/>
                      <a:pt x="4008" y="57"/>
                      <a:pt x="3929" y="80"/>
                    </a:cubicBezTo>
                    <a:cubicBezTo>
                      <a:pt x="3850" y="51"/>
                      <a:pt x="3765" y="40"/>
                      <a:pt x="3680" y="35"/>
                    </a:cubicBezTo>
                    <a:cubicBezTo>
                      <a:pt x="3527" y="29"/>
                      <a:pt x="3380" y="63"/>
                      <a:pt x="3250" y="131"/>
                    </a:cubicBezTo>
                    <a:cubicBezTo>
                      <a:pt x="3171" y="57"/>
                      <a:pt x="3070" y="12"/>
                      <a:pt x="2957" y="12"/>
                    </a:cubicBezTo>
                    <a:cubicBezTo>
                      <a:pt x="2702" y="1"/>
                      <a:pt x="2482" y="210"/>
                      <a:pt x="2448" y="492"/>
                    </a:cubicBezTo>
                    <a:cubicBezTo>
                      <a:pt x="2143" y="538"/>
                      <a:pt x="1888" y="758"/>
                      <a:pt x="1775" y="1069"/>
                    </a:cubicBezTo>
                    <a:cubicBezTo>
                      <a:pt x="1753" y="1063"/>
                      <a:pt x="1730" y="1058"/>
                      <a:pt x="1707" y="1058"/>
                    </a:cubicBezTo>
                    <a:cubicBezTo>
                      <a:pt x="1549" y="1058"/>
                      <a:pt x="1413" y="1205"/>
                      <a:pt x="1413" y="1385"/>
                    </a:cubicBezTo>
                    <a:cubicBezTo>
                      <a:pt x="1413" y="1431"/>
                      <a:pt x="1419" y="1476"/>
                      <a:pt x="1436" y="1515"/>
                    </a:cubicBezTo>
                    <a:cubicBezTo>
                      <a:pt x="803" y="1696"/>
                      <a:pt x="334" y="2363"/>
                      <a:pt x="356" y="3160"/>
                    </a:cubicBezTo>
                    <a:cubicBezTo>
                      <a:pt x="362" y="3313"/>
                      <a:pt x="385" y="3460"/>
                      <a:pt x="419" y="3596"/>
                    </a:cubicBezTo>
                    <a:cubicBezTo>
                      <a:pt x="170" y="3754"/>
                      <a:pt x="0" y="4070"/>
                      <a:pt x="17" y="4432"/>
                    </a:cubicBezTo>
                    <a:cubicBezTo>
                      <a:pt x="40" y="4890"/>
                      <a:pt x="356" y="5252"/>
                      <a:pt x="741" y="5286"/>
                    </a:cubicBezTo>
                    <a:cubicBezTo>
                      <a:pt x="735" y="5354"/>
                      <a:pt x="735" y="5421"/>
                      <a:pt x="735" y="5495"/>
                    </a:cubicBezTo>
                    <a:cubicBezTo>
                      <a:pt x="792" y="6247"/>
                      <a:pt x="1374" y="6806"/>
                      <a:pt x="2018" y="6738"/>
                    </a:cubicBezTo>
                    <a:cubicBezTo>
                      <a:pt x="2448" y="6699"/>
                      <a:pt x="2798" y="6405"/>
                      <a:pt x="2973" y="6009"/>
                    </a:cubicBezTo>
                    <a:cubicBezTo>
                      <a:pt x="3030" y="6066"/>
                      <a:pt x="3104" y="6094"/>
                      <a:pt x="3188" y="6088"/>
                    </a:cubicBezTo>
                    <a:cubicBezTo>
                      <a:pt x="3347" y="6077"/>
                      <a:pt x="3465" y="5924"/>
                      <a:pt x="3448" y="5749"/>
                    </a:cubicBezTo>
                    <a:cubicBezTo>
                      <a:pt x="3443" y="5693"/>
                      <a:pt x="3426" y="5642"/>
                      <a:pt x="3403" y="5597"/>
                    </a:cubicBezTo>
                    <a:cubicBezTo>
                      <a:pt x="3703" y="5529"/>
                      <a:pt x="3929" y="5274"/>
                      <a:pt x="3997" y="4958"/>
                    </a:cubicBezTo>
                    <a:cubicBezTo>
                      <a:pt x="4104" y="5263"/>
                      <a:pt x="4370" y="5478"/>
                      <a:pt x="4675" y="5501"/>
                    </a:cubicBezTo>
                    <a:cubicBezTo>
                      <a:pt x="4658" y="5546"/>
                      <a:pt x="4647" y="5597"/>
                      <a:pt x="4652" y="5653"/>
                    </a:cubicBezTo>
                    <a:cubicBezTo>
                      <a:pt x="4664" y="5823"/>
                      <a:pt x="4805" y="5953"/>
                      <a:pt x="4963" y="5941"/>
                    </a:cubicBezTo>
                    <a:cubicBezTo>
                      <a:pt x="5048" y="5930"/>
                      <a:pt x="5116" y="5891"/>
                      <a:pt x="5167" y="5828"/>
                    </a:cubicBezTo>
                    <a:cubicBezTo>
                      <a:pt x="5398" y="6179"/>
                      <a:pt x="5794" y="6382"/>
                      <a:pt x="6224" y="6343"/>
                    </a:cubicBezTo>
                    <a:cubicBezTo>
                      <a:pt x="6874" y="6281"/>
                      <a:pt x="7343" y="5698"/>
                      <a:pt x="7298" y="5043"/>
                    </a:cubicBezTo>
                    <a:cubicBezTo>
                      <a:pt x="7298" y="4981"/>
                      <a:pt x="7286" y="4918"/>
                      <a:pt x="7275" y="4862"/>
                    </a:cubicBezTo>
                    <a:cubicBezTo>
                      <a:pt x="7648" y="4783"/>
                      <a:pt x="7914" y="4438"/>
                      <a:pt x="7897" y="4048"/>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2016;p26">
                <a:extLst>
                  <a:ext uri="{FF2B5EF4-FFF2-40B4-BE49-F238E27FC236}">
                    <a16:creationId xmlns:a16="http://schemas.microsoft.com/office/drawing/2014/main" id="{6AC10CAC-5BA9-2233-380F-0C9052420406}"/>
                  </a:ext>
                </a:extLst>
              </p:cNvPr>
              <p:cNvSpPr/>
              <p:nvPr/>
            </p:nvSpPr>
            <p:spPr>
              <a:xfrm>
                <a:off x="4840790" y="2190472"/>
                <a:ext cx="317695" cy="510006"/>
              </a:xfrm>
              <a:custGeom>
                <a:avLst/>
                <a:gdLst/>
                <a:ahLst/>
                <a:cxnLst/>
                <a:rect l="l" t="t" r="r" b="b"/>
                <a:pathLst>
                  <a:path w="5958" h="9565" extrusionOk="0">
                    <a:moveTo>
                      <a:pt x="5952" y="2425"/>
                    </a:moveTo>
                    <a:cubicBezTo>
                      <a:pt x="5890" y="2222"/>
                      <a:pt x="5834" y="2013"/>
                      <a:pt x="5783" y="1809"/>
                    </a:cubicBezTo>
                    <a:cubicBezTo>
                      <a:pt x="5800" y="2001"/>
                      <a:pt x="5822" y="2193"/>
                      <a:pt x="5845" y="2380"/>
                    </a:cubicBezTo>
                    <a:cubicBezTo>
                      <a:pt x="5754" y="2374"/>
                      <a:pt x="5658" y="2369"/>
                      <a:pt x="5568" y="2357"/>
                    </a:cubicBezTo>
                    <a:cubicBezTo>
                      <a:pt x="5500" y="2069"/>
                      <a:pt x="5432" y="1775"/>
                      <a:pt x="5364" y="1481"/>
                    </a:cubicBezTo>
                    <a:cubicBezTo>
                      <a:pt x="5381" y="1786"/>
                      <a:pt x="5398" y="2086"/>
                      <a:pt x="5421" y="2391"/>
                    </a:cubicBezTo>
                    <a:cubicBezTo>
                      <a:pt x="5268" y="2476"/>
                      <a:pt x="5116" y="2567"/>
                      <a:pt x="4963" y="2651"/>
                    </a:cubicBezTo>
                    <a:cubicBezTo>
                      <a:pt x="4952" y="2663"/>
                      <a:pt x="4940" y="2668"/>
                      <a:pt x="4935" y="2680"/>
                    </a:cubicBezTo>
                    <a:cubicBezTo>
                      <a:pt x="4929" y="2685"/>
                      <a:pt x="4923" y="2691"/>
                      <a:pt x="4923" y="2697"/>
                    </a:cubicBezTo>
                    <a:cubicBezTo>
                      <a:pt x="4901" y="2725"/>
                      <a:pt x="4884" y="2759"/>
                      <a:pt x="4861" y="2787"/>
                    </a:cubicBezTo>
                    <a:cubicBezTo>
                      <a:pt x="4686" y="2708"/>
                      <a:pt x="4511" y="2629"/>
                      <a:pt x="4336" y="2544"/>
                    </a:cubicBezTo>
                    <a:cubicBezTo>
                      <a:pt x="4375" y="2363"/>
                      <a:pt x="4415" y="2176"/>
                      <a:pt x="4460" y="1996"/>
                    </a:cubicBezTo>
                    <a:cubicBezTo>
                      <a:pt x="4364" y="2182"/>
                      <a:pt x="4273" y="2374"/>
                      <a:pt x="4183" y="2561"/>
                    </a:cubicBezTo>
                    <a:cubicBezTo>
                      <a:pt x="4172" y="2589"/>
                      <a:pt x="4177" y="2623"/>
                      <a:pt x="4206" y="2640"/>
                    </a:cubicBezTo>
                    <a:cubicBezTo>
                      <a:pt x="4206" y="2646"/>
                      <a:pt x="4211" y="2651"/>
                      <a:pt x="4217" y="2651"/>
                    </a:cubicBezTo>
                    <a:cubicBezTo>
                      <a:pt x="4381" y="2781"/>
                      <a:pt x="4539" y="2906"/>
                      <a:pt x="4703" y="3030"/>
                    </a:cubicBezTo>
                    <a:cubicBezTo>
                      <a:pt x="4618" y="3160"/>
                      <a:pt x="4539" y="3284"/>
                      <a:pt x="4460" y="3414"/>
                    </a:cubicBezTo>
                    <a:cubicBezTo>
                      <a:pt x="4160" y="3409"/>
                      <a:pt x="3866" y="3397"/>
                      <a:pt x="3567" y="3392"/>
                    </a:cubicBezTo>
                    <a:cubicBezTo>
                      <a:pt x="3510" y="3019"/>
                      <a:pt x="3476" y="2747"/>
                      <a:pt x="3459" y="2623"/>
                    </a:cubicBezTo>
                    <a:cubicBezTo>
                      <a:pt x="3380" y="2080"/>
                      <a:pt x="3465" y="1244"/>
                      <a:pt x="3533" y="905"/>
                    </a:cubicBezTo>
                    <a:cubicBezTo>
                      <a:pt x="3601" y="571"/>
                      <a:pt x="3369" y="6"/>
                      <a:pt x="3375" y="0"/>
                    </a:cubicBezTo>
                    <a:cubicBezTo>
                      <a:pt x="3369" y="0"/>
                      <a:pt x="3301" y="628"/>
                      <a:pt x="3318" y="814"/>
                    </a:cubicBezTo>
                    <a:cubicBezTo>
                      <a:pt x="3335" y="1001"/>
                      <a:pt x="3103" y="1425"/>
                      <a:pt x="3013" y="1442"/>
                    </a:cubicBezTo>
                    <a:cubicBezTo>
                      <a:pt x="2917" y="1459"/>
                      <a:pt x="2821" y="1216"/>
                      <a:pt x="2815" y="1069"/>
                    </a:cubicBezTo>
                    <a:cubicBezTo>
                      <a:pt x="2815" y="922"/>
                      <a:pt x="2702" y="503"/>
                      <a:pt x="2702" y="503"/>
                    </a:cubicBezTo>
                    <a:cubicBezTo>
                      <a:pt x="2702" y="503"/>
                      <a:pt x="2583" y="944"/>
                      <a:pt x="2775" y="1538"/>
                    </a:cubicBezTo>
                    <a:cubicBezTo>
                      <a:pt x="2832" y="1713"/>
                      <a:pt x="2872" y="2143"/>
                      <a:pt x="2906" y="2663"/>
                    </a:cubicBezTo>
                    <a:cubicBezTo>
                      <a:pt x="2629" y="2623"/>
                      <a:pt x="2357" y="2583"/>
                      <a:pt x="2086" y="2544"/>
                    </a:cubicBezTo>
                    <a:cubicBezTo>
                      <a:pt x="2001" y="2261"/>
                      <a:pt x="1922" y="1979"/>
                      <a:pt x="1843" y="1690"/>
                    </a:cubicBezTo>
                    <a:cubicBezTo>
                      <a:pt x="1837" y="1685"/>
                      <a:pt x="1837" y="1685"/>
                      <a:pt x="1837" y="1679"/>
                    </a:cubicBezTo>
                    <a:cubicBezTo>
                      <a:pt x="1832" y="1668"/>
                      <a:pt x="1832" y="1662"/>
                      <a:pt x="1826" y="1656"/>
                    </a:cubicBezTo>
                    <a:cubicBezTo>
                      <a:pt x="1651" y="1413"/>
                      <a:pt x="1481" y="1170"/>
                      <a:pt x="1311" y="922"/>
                    </a:cubicBezTo>
                    <a:cubicBezTo>
                      <a:pt x="1351" y="712"/>
                      <a:pt x="1396" y="503"/>
                      <a:pt x="1436" y="300"/>
                    </a:cubicBezTo>
                    <a:cubicBezTo>
                      <a:pt x="1368" y="503"/>
                      <a:pt x="1300" y="712"/>
                      <a:pt x="1232" y="922"/>
                    </a:cubicBezTo>
                    <a:cubicBezTo>
                      <a:pt x="1227" y="933"/>
                      <a:pt x="1227" y="944"/>
                      <a:pt x="1232" y="956"/>
                    </a:cubicBezTo>
                    <a:cubicBezTo>
                      <a:pt x="1232" y="956"/>
                      <a:pt x="1232" y="956"/>
                      <a:pt x="1238" y="956"/>
                    </a:cubicBezTo>
                    <a:cubicBezTo>
                      <a:pt x="1374" y="1227"/>
                      <a:pt x="1515" y="1493"/>
                      <a:pt x="1656" y="1753"/>
                    </a:cubicBezTo>
                    <a:lnTo>
                      <a:pt x="1668" y="1826"/>
                    </a:lnTo>
                    <a:cubicBezTo>
                      <a:pt x="1549" y="1769"/>
                      <a:pt x="1430" y="1707"/>
                      <a:pt x="1311" y="1651"/>
                    </a:cubicBezTo>
                    <a:cubicBezTo>
                      <a:pt x="1306" y="1651"/>
                      <a:pt x="1300" y="1645"/>
                      <a:pt x="1295" y="1645"/>
                    </a:cubicBezTo>
                    <a:cubicBezTo>
                      <a:pt x="1266" y="1628"/>
                      <a:pt x="1232" y="1634"/>
                      <a:pt x="1204" y="1656"/>
                    </a:cubicBezTo>
                    <a:cubicBezTo>
                      <a:pt x="1170" y="1685"/>
                      <a:pt x="1136" y="1719"/>
                      <a:pt x="1097" y="1747"/>
                    </a:cubicBezTo>
                    <a:cubicBezTo>
                      <a:pt x="972" y="1600"/>
                      <a:pt x="848" y="1453"/>
                      <a:pt x="724" y="1300"/>
                    </a:cubicBezTo>
                    <a:cubicBezTo>
                      <a:pt x="763" y="1131"/>
                      <a:pt x="803" y="961"/>
                      <a:pt x="842" y="797"/>
                    </a:cubicBezTo>
                    <a:cubicBezTo>
                      <a:pt x="774" y="961"/>
                      <a:pt x="707" y="1131"/>
                      <a:pt x="639" y="1295"/>
                    </a:cubicBezTo>
                    <a:cubicBezTo>
                      <a:pt x="633" y="1312"/>
                      <a:pt x="633" y="1323"/>
                      <a:pt x="639" y="1340"/>
                    </a:cubicBezTo>
                    <a:cubicBezTo>
                      <a:pt x="639" y="1340"/>
                      <a:pt x="644" y="1340"/>
                      <a:pt x="644" y="1346"/>
                    </a:cubicBezTo>
                    <a:cubicBezTo>
                      <a:pt x="769" y="1543"/>
                      <a:pt x="899" y="1741"/>
                      <a:pt x="1023" y="1939"/>
                    </a:cubicBezTo>
                    <a:cubicBezTo>
                      <a:pt x="1051" y="1979"/>
                      <a:pt x="1097" y="1990"/>
                      <a:pt x="1131" y="1967"/>
                    </a:cubicBezTo>
                    <a:cubicBezTo>
                      <a:pt x="1136" y="1962"/>
                      <a:pt x="1136" y="1962"/>
                      <a:pt x="1142" y="1962"/>
                    </a:cubicBezTo>
                    <a:cubicBezTo>
                      <a:pt x="1181" y="1933"/>
                      <a:pt x="1221" y="1905"/>
                      <a:pt x="1261" y="1883"/>
                    </a:cubicBezTo>
                    <a:cubicBezTo>
                      <a:pt x="1419" y="2001"/>
                      <a:pt x="1577" y="2120"/>
                      <a:pt x="1735" y="2233"/>
                    </a:cubicBezTo>
                    <a:cubicBezTo>
                      <a:pt x="1764" y="2403"/>
                      <a:pt x="1792" y="2572"/>
                      <a:pt x="1820" y="2742"/>
                    </a:cubicBezTo>
                    <a:cubicBezTo>
                      <a:pt x="1832" y="2798"/>
                      <a:pt x="1865" y="2849"/>
                      <a:pt x="1922" y="2866"/>
                    </a:cubicBezTo>
                    <a:cubicBezTo>
                      <a:pt x="1928" y="2866"/>
                      <a:pt x="1933" y="2866"/>
                      <a:pt x="1939" y="2872"/>
                    </a:cubicBezTo>
                    <a:cubicBezTo>
                      <a:pt x="2272" y="2968"/>
                      <a:pt x="2600" y="3064"/>
                      <a:pt x="2934" y="3154"/>
                    </a:cubicBezTo>
                    <a:cubicBezTo>
                      <a:pt x="2945" y="3330"/>
                      <a:pt x="2956" y="3516"/>
                      <a:pt x="2962" y="3697"/>
                    </a:cubicBezTo>
                    <a:cubicBezTo>
                      <a:pt x="2759" y="3884"/>
                      <a:pt x="2555" y="4070"/>
                      <a:pt x="2357" y="4257"/>
                    </a:cubicBezTo>
                    <a:cubicBezTo>
                      <a:pt x="2035" y="4251"/>
                      <a:pt x="1713" y="4240"/>
                      <a:pt x="1396" y="4234"/>
                    </a:cubicBezTo>
                    <a:cubicBezTo>
                      <a:pt x="1170" y="4115"/>
                      <a:pt x="944" y="3997"/>
                      <a:pt x="718" y="3872"/>
                    </a:cubicBezTo>
                    <a:cubicBezTo>
                      <a:pt x="701" y="3584"/>
                      <a:pt x="684" y="3296"/>
                      <a:pt x="673" y="3007"/>
                    </a:cubicBezTo>
                    <a:cubicBezTo>
                      <a:pt x="707" y="2730"/>
                      <a:pt x="746" y="2459"/>
                      <a:pt x="786" y="2188"/>
                    </a:cubicBezTo>
                    <a:cubicBezTo>
                      <a:pt x="718" y="2431"/>
                      <a:pt x="656" y="2668"/>
                      <a:pt x="594" y="2911"/>
                    </a:cubicBezTo>
                    <a:cubicBezTo>
                      <a:pt x="430" y="2923"/>
                      <a:pt x="266" y="2934"/>
                      <a:pt x="96" y="2945"/>
                    </a:cubicBezTo>
                    <a:cubicBezTo>
                      <a:pt x="119" y="2657"/>
                      <a:pt x="136" y="2369"/>
                      <a:pt x="158" y="2086"/>
                    </a:cubicBezTo>
                    <a:cubicBezTo>
                      <a:pt x="102" y="2386"/>
                      <a:pt x="51" y="2691"/>
                      <a:pt x="0" y="2996"/>
                    </a:cubicBezTo>
                    <a:cubicBezTo>
                      <a:pt x="0" y="3002"/>
                      <a:pt x="0" y="3002"/>
                      <a:pt x="0" y="3007"/>
                    </a:cubicBezTo>
                    <a:cubicBezTo>
                      <a:pt x="0" y="3036"/>
                      <a:pt x="17" y="3058"/>
                      <a:pt x="45" y="3058"/>
                    </a:cubicBezTo>
                    <a:lnTo>
                      <a:pt x="51" y="3058"/>
                    </a:lnTo>
                    <a:cubicBezTo>
                      <a:pt x="221" y="3070"/>
                      <a:pt x="396" y="3081"/>
                      <a:pt x="565" y="3092"/>
                    </a:cubicBezTo>
                    <a:cubicBezTo>
                      <a:pt x="548" y="3375"/>
                      <a:pt x="526" y="3663"/>
                      <a:pt x="514" y="3951"/>
                    </a:cubicBezTo>
                    <a:cubicBezTo>
                      <a:pt x="509" y="3985"/>
                      <a:pt x="526" y="4025"/>
                      <a:pt x="560" y="4047"/>
                    </a:cubicBezTo>
                    <a:cubicBezTo>
                      <a:pt x="560" y="4047"/>
                      <a:pt x="565" y="4053"/>
                      <a:pt x="571" y="4053"/>
                    </a:cubicBezTo>
                    <a:cubicBezTo>
                      <a:pt x="808" y="4228"/>
                      <a:pt x="1046" y="4398"/>
                      <a:pt x="1289" y="4562"/>
                    </a:cubicBezTo>
                    <a:cubicBezTo>
                      <a:pt x="1300" y="4568"/>
                      <a:pt x="1311" y="4573"/>
                      <a:pt x="1323" y="4579"/>
                    </a:cubicBezTo>
                    <a:cubicBezTo>
                      <a:pt x="1334" y="4579"/>
                      <a:pt x="1340" y="4579"/>
                      <a:pt x="1351" y="4584"/>
                    </a:cubicBezTo>
                    <a:cubicBezTo>
                      <a:pt x="1707" y="4658"/>
                      <a:pt x="2069" y="4726"/>
                      <a:pt x="2431" y="4799"/>
                    </a:cubicBezTo>
                    <a:cubicBezTo>
                      <a:pt x="2476" y="4805"/>
                      <a:pt x="2521" y="4799"/>
                      <a:pt x="2561" y="4771"/>
                    </a:cubicBezTo>
                    <a:cubicBezTo>
                      <a:pt x="2572" y="4760"/>
                      <a:pt x="2583" y="4754"/>
                      <a:pt x="2595" y="4748"/>
                    </a:cubicBezTo>
                    <a:cubicBezTo>
                      <a:pt x="2730" y="4652"/>
                      <a:pt x="2866" y="4562"/>
                      <a:pt x="3002" y="4471"/>
                    </a:cubicBezTo>
                    <a:cubicBezTo>
                      <a:pt x="3036" y="5167"/>
                      <a:pt x="3064" y="5755"/>
                      <a:pt x="3041" y="5941"/>
                    </a:cubicBezTo>
                    <a:cubicBezTo>
                      <a:pt x="2968" y="6433"/>
                      <a:pt x="3296" y="9118"/>
                      <a:pt x="3318" y="9112"/>
                    </a:cubicBezTo>
                    <a:cubicBezTo>
                      <a:pt x="3245" y="9225"/>
                      <a:pt x="3177" y="9338"/>
                      <a:pt x="3109" y="9451"/>
                    </a:cubicBezTo>
                    <a:cubicBezTo>
                      <a:pt x="3284" y="9383"/>
                      <a:pt x="3459" y="9316"/>
                      <a:pt x="3640" y="9248"/>
                    </a:cubicBezTo>
                    <a:cubicBezTo>
                      <a:pt x="3629" y="9355"/>
                      <a:pt x="3612" y="9463"/>
                      <a:pt x="3601" y="9564"/>
                    </a:cubicBezTo>
                    <a:cubicBezTo>
                      <a:pt x="3804" y="9446"/>
                      <a:pt x="4008" y="9321"/>
                      <a:pt x="4206" y="9203"/>
                    </a:cubicBezTo>
                    <a:cubicBezTo>
                      <a:pt x="4381" y="9304"/>
                      <a:pt x="4760" y="9220"/>
                      <a:pt x="4760" y="9220"/>
                    </a:cubicBezTo>
                    <a:cubicBezTo>
                      <a:pt x="4675" y="9135"/>
                      <a:pt x="4590" y="9044"/>
                      <a:pt x="4505" y="8960"/>
                    </a:cubicBezTo>
                    <a:cubicBezTo>
                      <a:pt x="4183" y="7185"/>
                      <a:pt x="3849" y="5297"/>
                      <a:pt x="3663" y="4019"/>
                    </a:cubicBezTo>
                    <a:cubicBezTo>
                      <a:pt x="3968" y="3968"/>
                      <a:pt x="4279" y="3917"/>
                      <a:pt x="4584" y="3867"/>
                    </a:cubicBezTo>
                    <a:cubicBezTo>
                      <a:pt x="4601" y="3861"/>
                      <a:pt x="4613" y="3861"/>
                      <a:pt x="4624" y="3855"/>
                    </a:cubicBezTo>
                    <a:cubicBezTo>
                      <a:pt x="4680" y="3850"/>
                      <a:pt x="4731" y="3810"/>
                      <a:pt x="4760" y="3748"/>
                    </a:cubicBezTo>
                    <a:cubicBezTo>
                      <a:pt x="4884" y="3448"/>
                      <a:pt x="5008" y="3149"/>
                      <a:pt x="5138" y="2849"/>
                    </a:cubicBezTo>
                    <a:cubicBezTo>
                      <a:pt x="5268" y="2736"/>
                      <a:pt x="5404" y="2629"/>
                      <a:pt x="5534" y="2516"/>
                    </a:cubicBezTo>
                    <a:cubicBezTo>
                      <a:pt x="5658" y="2504"/>
                      <a:pt x="5783" y="2499"/>
                      <a:pt x="5901" y="2487"/>
                    </a:cubicBezTo>
                    <a:cubicBezTo>
                      <a:pt x="5907" y="2487"/>
                      <a:pt x="5907" y="2487"/>
                      <a:pt x="5913" y="2487"/>
                    </a:cubicBezTo>
                    <a:cubicBezTo>
                      <a:pt x="5913" y="2487"/>
                      <a:pt x="5918" y="2487"/>
                      <a:pt x="5918" y="2482"/>
                    </a:cubicBezTo>
                    <a:cubicBezTo>
                      <a:pt x="5941" y="2476"/>
                      <a:pt x="5958" y="2453"/>
                      <a:pt x="5952" y="2425"/>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2017;p26">
                <a:extLst>
                  <a:ext uri="{FF2B5EF4-FFF2-40B4-BE49-F238E27FC236}">
                    <a16:creationId xmlns:a16="http://schemas.microsoft.com/office/drawing/2014/main" id="{E97299AD-C71D-6C4A-D651-4BF1C72F32F0}"/>
                  </a:ext>
                </a:extLst>
              </p:cNvPr>
              <p:cNvSpPr/>
              <p:nvPr/>
            </p:nvSpPr>
            <p:spPr>
              <a:xfrm>
                <a:off x="5756467" y="2254029"/>
                <a:ext cx="402158" cy="305097"/>
              </a:xfrm>
              <a:custGeom>
                <a:avLst/>
                <a:gdLst/>
                <a:ahLst/>
                <a:cxnLst/>
                <a:rect l="l" t="t" r="r" b="b"/>
                <a:pathLst>
                  <a:path w="7542" h="5722" extrusionOk="0">
                    <a:moveTo>
                      <a:pt x="7541" y="3692"/>
                    </a:moveTo>
                    <a:cubicBezTo>
                      <a:pt x="7541" y="3398"/>
                      <a:pt x="7372" y="3144"/>
                      <a:pt x="7123" y="3019"/>
                    </a:cubicBezTo>
                    <a:cubicBezTo>
                      <a:pt x="7157" y="2906"/>
                      <a:pt x="7174" y="2788"/>
                      <a:pt x="7174" y="2658"/>
                    </a:cubicBezTo>
                    <a:cubicBezTo>
                      <a:pt x="7174" y="2008"/>
                      <a:pt x="6727" y="1459"/>
                      <a:pt x="6122" y="1301"/>
                    </a:cubicBezTo>
                    <a:cubicBezTo>
                      <a:pt x="6139" y="1267"/>
                      <a:pt x="6145" y="1233"/>
                      <a:pt x="6145" y="1194"/>
                    </a:cubicBezTo>
                    <a:cubicBezTo>
                      <a:pt x="6145" y="1041"/>
                      <a:pt x="6021" y="917"/>
                      <a:pt x="5868" y="917"/>
                    </a:cubicBezTo>
                    <a:cubicBezTo>
                      <a:pt x="5845" y="917"/>
                      <a:pt x="5828" y="922"/>
                      <a:pt x="5806" y="928"/>
                    </a:cubicBezTo>
                    <a:cubicBezTo>
                      <a:pt x="5698" y="662"/>
                      <a:pt x="5461" y="470"/>
                      <a:pt x="5173" y="425"/>
                    </a:cubicBezTo>
                    <a:cubicBezTo>
                      <a:pt x="5150" y="187"/>
                      <a:pt x="4947" y="1"/>
                      <a:pt x="4698" y="1"/>
                    </a:cubicBezTo>
                    <a:cubicBezTo>
                      <a:pt x="4590" y="1"/>
                      <a:pt x="4494" y="35"/>
                      <a:pt x="4415" y="97"/>
                    </a:cubicBezTo>
                    <a:cubicBezTo>
                      <a:pt x="4291" y="35"/>
                      <a:pt x="4155" y="1"/>
                      <a:pt x="4008" y="1"/>
                    </a:cubicBezTo>
                    <a:cubicBezTo>
                      <a:pt x="3923" y="1"/>
                      <a:pt x="3844" y="12"/>
                      <a:pt x="3771" y="29"/>
                    </a:cubicBezTo>
                    <a:cubicBezTo>
                      <a:pt x="3697" y="12"/>
                      <a:pt x="3618" y="1"/>
                      <a:pt x="3533" y="1"/>
                    </a:cubicBezTo>
                    <a:cubicBezTo>
                      <a:pt x="3392" y="1"/>
                      <a:pt x="3251" y="35"/>
                      <a:pt x="3126" y="97"/>
                    </a:cubicBezTo>
                    <a:cubicBezTo>
                      <a:pt x="3047" y="35"/>
                      <a:pt x="2951" y="1"/>
                      <a:pt x="2844" y="1"/>
                    </a:cubicBezTo>
                    <a:cubicBezTo>
                      <a:pt x="2595" y="1"/>
                      <a:pt x="2392" y="187"/>
                      <a:pt x="2369" y="425"/>
                    </a:cubicBezTo>
                    <a:cubicBezTo>
                      <a:pt x="2081" y="470"/>
                      <a:pt x="1843" y="662"/>
                      <a:pt x="1736" y="928"/>
                    </a:cubicBezTo>
                    <a:cubicBezTo>
                      <a:pt x="1719" y="922"/>
                      <a:pt x="1696" y="917"/>
                      <a:pt x="1674" y="917"/>
                    </a:cubicBezTo>
                    <a:cubicBezTo>
                      <a:pt x="1521" y="917"/>
                      <a:pt x="1397" y="1041"/>
                      <a:pt x="1397" y="1194"/>
                    </a:cubicBezTo>
                    <a:cubicBezTo>
                      <a:pt x="1397" y="1233"/>
                      <a:pt x="1402" y="1267"/>
                      <a:pt x="1419" y="1301"/>
                    </a:cubicBezTo>
                    <a:cubicBezTo>
                      <a:pt x="815" y="1459"/>
                      <a:pt x="368" y="2008"/>
                      <a:pt x="368" y="2658"/>
                    </a:cubicBezTo>
                    <a:cubicBezTo>
                      <a:pt x="368" y="2788"/>
                      <a:pt x="385" y="2906"/>
                      <a:pt x="419" y="3019"/>
                    </a:cubicBezTo>
                    <a:cubicBezTo>
                      <a:pt x="170" y="3144"/>
                      <a:pt x="1" y="3398"/>
                      <a:pt x="1" y="3692"/>
                    </a:cubicBezTo>
                    <a:cubicBezTo>
                      <a:pt x="1" y="4065"/>
                      <a:pt x="278" y="4376"/>
                      <a:pt x="639" y="4427"/>
                    </a:cubicBezTo>
                    <a:cubicBezTo>
                      <a:pt x="634" y="4483"/>
                      <a:pt x="628" y="4540"/>
                      <a:pt x="628" y="4596"/>
                    </a:cubicBezTo>
                    <a:cubicBezTo>
                      <a:pt x="628" y="5218"/>
                      <a:pt x="1131" y="5721"/>
                      <a:pt x="1753" y="5721"/>
                    </a:cubicBezTo>
                    <a:cubicBezTo>
                      <a:pt x="2166" y="5721"/>
                      <a:pt x="2522" y="5501"/>
                      <a:pt x="2719" y="5173"/>
                    </a:cubicBezTo>
                    <a:cubicBezTo>
                      <a:pt x="2770" y="5224"/>
                      <a:pt x="2838" y="5258"/>
                      <a:pt x="2917" y="5258"/>
                    </a:cubicBezTo>
                    <a:cubicBezTo>
                      <a:pt x="3070" y="5258"/>
                      <a:pt x="3194" y="5133"/>
                      <a:pt x="3194" y="4981"/>
                    </a:cubicBezTo>
                    <a:cubicBezTo>
                      <a:pt x="3194" y="4930"/>
                      <a:pt x="3183" y="4885"/>
                      <a:pt x="3160" y="4845"/>
                    </a:cubicBezTo>
                    <a:cubicBezTo>
                      <a:pt x="3449" y="4806"/>
                      <a:pt x="3686" y="4596"/>
                      <a:pt x="3771" y="4325"/>
                    </a:cubicBezTo>
                    <a:cubicBezTo>
                      <a:pt x="3856" y="4596"/>
                      <a:pt x="4093" y="4806"/>
                      <a:pt x="4381" y="4845"/>
                    </a:cubicBezTo>
                    <a:cubicBezTo>
                      <a:pt x="4359" y="4885"/>
                      <a:pt x="4347" y="4930"/>
                      <a:pt x="4347" y="4981"/>
                    </a:cubicBezTo>
                    <a:cubicBezTo>
                      <a:pt x="4347" y="5133"/>
                      <a:pt x="4472" y="5258"/>
                      <a:pt x="4624" y="5258"/>
                    </a:cubicBezTo>
                    <a:cubicBezTo>
                      <a:pt x="4704" y="5258"/>
                      <a:pt x="4771" y="5224"/>
                      <a:pt x="4822" y="5173"/>
                    </a:cubicBezTo>
                    <a:cubicBezTo>
                      <a:pt x="5020" y="5501"/>
                      <a:pt x="5376" y="5721"/>
                      <a:pt x="5789" y="5721"/>
                    </a:cubicBezTo>
                    <a:cubicBezTo>
                      <a:pt x="6411" y="5721"/>
                      <a:pt x="6914" y="5218"/>
                      <a:pt x="6914" y="4596"/>
                    </a:cubicBezTo>
                    <a:cubicBezTo>
                      <a:pt x="6914" y="4540"/>
                      <a:pt x="6908" y="4483"/>
                      <a:pt x="6902" y="4427"/>
                    </a:cubicBezTo>
                    <a:cubicBezTo>
                      <a:pt x="7264" y="4376"/>
                      <a:pt x="7541" y="4065"/>
                      <a:pt x="7541" y="369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2018;p26">
                <a:extLst>
                  <a:ext uri="{FF2B5EF4-FFF2-40B4-BE49-F238E27FC236}">
                    <a16:creationId xmlns:a16="http://schemas.microsoft.com/office/drawing/2014/main" id="{248B95EB-FD27-DE27-5C4B-24EDC8FA53C3}"/>
                  </a:ext>
                </a:extLst>
              </p:cNvPr>
              <p:cNvSpPr/>
              <p:nvPr/>
            </p:nvSpPr>
            <p:spPr>
              <a:xfrm>
                <a:off x="5798963" y="2327877"/>
                <a:ext cx="304791" cy="448528"/>
              </a:xfrm>
              <a:custGeom>
                <a:avLst/>
                <a:gdLst/>
                <a:ahLst/>
                <a:cxnLst/>
                <a:rect l="l" t="t" r="r" b="b"/>
                <a:pathLst>
                  <a:path w="5716" h="8412" extrusionOk="0">
                    <a:moveTo>
                      <a:pt x="5710" y="2251"/>
                    </a:moveTo>
                    <a:lnTo>
                      <a:pt x="5574" y="1668"/>
                    </a:lnTo>
                    <a:lnTo>
                      <a:pt x="5614" y="2205"/>
                    </a:lnTo>
                    <a:lnTo>
                      <a:pt x="5348" y="2171"/>
                    </a:lnTo>
                    <a:lnTo>
                      <a:pt x="5184" y="1357"/>
                    </a:lnTo>
                    <a:lnTo>
                      <a:pt x="5207" y="2194"/>
                    </a:lnTo>
                    <a:lnTo>
                      <a:pt x="4754" y="2414"/>
                    </a:lnTo>
                    <a:cubicBezTo>
                      <a:pt x="4749" y="2420"/>
                      <a:pt x="4737" y="2431"/>
                      <a:pt x="4732" y="2437"/>
                    </a:cubicBezTo>
                    <a:lnTo>
                      <a:pt x="4715" y="2454"/>
                    </a:lnTo>
                    <a:lnTo>
                      <a:pt x="4658" y="2533"/>
                    </a:lnTo>
                    <a:lnTo>
                      <a:pt x="4161" y="2290"/>
                    </a:lnTo>
                    <a:lnTo>
                      <a:pt x="4302" y="1798"/>
                    </a:lnTo>
                    <a:lnTo>
                      <a:pt x="4020" y="2301"/>
                    </a:lnTo>
                    <a:cubicBezTo>
                      <a:pt x="4008" y="2324"/>
                      <a:pt x="4014" y="2352"/>
                      <a:pt x="4031" y="2369"/>
                    </a:cubicBezTo>
                    <a:lnTo>
                      <a:pt x="4048" y="2381"/>
                    </a:lnTo>
                    <a:lnTo>
                      <a:pt x="4489" y="2748"/>
                    </a:lnTo>
                    <a:lnTo>
                      <a:pt x="4234" y="3081"/>
                    </a:lnTo>
                    <a:lnTo>
                      <a:pt x="3386" y="3008"/>
                    </a:lnTo>
                    <a:cubicBezTo>
                      <a:pt x="3358" y="2674"/>
                      <a:pt x="3336" y="2431"/>
                      <a:pt x="3324" y="2318"/>
                    </a:cubicBezTo>
                    <a:cubicBezTo>
                      <a:pt x="3279" y="1838"/>
                      <a:pt x="3381" y="1097"/>
                      <a:pt x="3449" y="803"/>
                    </a:cubicBezTo>
                    <a:cubicBezTo>
                      <a:pt x="3516" y="504"/>
                      <a:pt x="3296" y="1"/>
                      <a:pt x="3296" y="1"/>
                    </a:cubicBezTo>
                    <a:cubicBezTo>
                      <a:pt x="3296" y="1"/>
                      <a:pt x="3228" y="555"/>
                      <a:pt x="3245" y="719"/>
                    </a:cubicBezTo>
                    <a:cubicBezTo>
                      <a:pt x="3256" y="883"/>
                      <a:pt x="3025" y="1250"/>
                      <a:pt x="2940" y="1267"/>
                    </a:cubicBezTo>
                    <a:cubicBezTo>
                      <a:pt x="2849" y="1278"/>
                      <a:pt x="2759" y="1063"/>
                      <a:pt x="2759" y="933"/>
                    </a:cubicBezTo>
                    <a:cubicBezTo>
                      <a:pt x="2759" y="809"/>
                      <a:pt x="2657" y="436"/>
                      <a:pt x="2657" y="436"/>
                    </a:cubicBezTo>
                    <a:cubicBezTo>
                      <a:pt x="2657" y="436"/>
                      <a:pt x="2544" y="820"/>
                      <a:pt x="2708" y="1340"/>
                    </a:cubicBezTo>
                    <a:cubicBezTo>
                      <a:pt x="2759" y="1499"/>
                      <a:pt x="2782" y="1872"/>
                      <a:pt x="2793" y="2330"/>
                    </a:cubicBezTo>
                    <a:lnTo>
                      <a:pt x="2019" y="2194"/>
                    </a:lnTo>
                    <a:lnTo>
                      <a:pt x="1809" y="1454"/>
                    </a:lnTo>
                    <a:lnTo>
                      <a:pt x="1809" y="1442"/>
                    </a:lnTo>
                    <a:cubicBezTo>
                      <a:pt x="1809" y="1437"/>
                      <a:pt x="1804" y="1431"/>
                      <a:pt x="1798" y="1425"/>
                    </a:cubicBezTo>
                    <a:lnTo>
                      <a:pt x="1323" y="787"/>
                    </a:lnTo>
                    <a:lnTo>
                      <a:pt x="1448" y="255"/>
                    </a:lnTo>
                    <a:lnTo>
                      <a:pt x="1244" y="787"/>
                    </a:lnTo>
                    <a:cubicBezTo>
                      <a:pt x="1244" y="792"/>
                      <a:pt x="1244" y="803"/>
                      <a:pt x="1250" y="809"/>
                    </a:cubicBezTo>
                    <a:lnTo>
                      <a:pt x="1250" y="815"/>
                    </a:lnTo>
                    <a:lnTo>
                      <a:pt x="1634" y="1504"/>
                    </a:lnTo>
                    <a:lnTo>
                      <a:pt x="1645" y="1567"/>
                    </a:lnTo>
                    <a:lnTo>
                      <a:pt x="1306" y="1408"/>
                    </a:lnTo>
                    <a:lnTo>
                      <a:pt x="1295" y="1397"/>
                    </a:lnTo>
                    <a:cubicBezTo>
                      <a:pt x="1267" y="1386"/>
                      <a:pt x="1233" y="1391"/>
                      <a:pt x="1210" y="1408"/>
                    </a:cubicBezTo>
                    <a:lnTo>
                      <a:pt x="1103" y="1482"/>
                    </a:lnTo>
                    <a:lnTo>
                      <a:pt x="758" y="1097"/>
                    </a:lnTo>
                    <a:lnTo>
                      <a:pt x="877" y="673"/>
                    </a:lnTo>
                    <a:lnTo>
                      <a:pt x="673" y="1092"/>
                    </a:lnTo>
                    <a:cubicBezTo>
                      <a:pt x="668" y="1103"/>
                      <a:pt x="668" y="1114"/>
                      <a:pt x="673" y="1126"/>
                    </a:cubicBezTo>
                    <a:lnTo>
                      <a:pt x="679" y="1131"/>
                    </a:lnTo>
                    <a:lnTo>
                      <a:pt x="1029" y="1646"/>
                    </a:lnTo>
                    <a:cubicBezTo>
                      <a:pt x="1046" y="1680"/>
                      <a:pt x="1092" y="1685"/>
                      <a:pt x="1125" y="1668"/>
                    </a:cubicBezTo>
                    <a:lnTo>
                      <a:pt x="1137" y="1663"/>
                    </a:lnTo>
                    <a:lnTo>
                      <a:pt x="1250" y="1600"/>
                    </a:lnTo>
                    <a:lnTo>
                      <a:pt x="1691" y="1917"/>
                    </a:lnTo>
                    <a:lnTo>
                      <a:pt x="1753" y="2352"/>
                    </a:lnTo>
                    <a:cubicBezTo>
                      <a:pt x="1759" y="2403"/>
                      <a:pt x="1792" y="2448"/>
                      <a:pt x="1843" y="2465"/>
                    </a:cubicBezTo>
                    <a:lnTo>
                      <a:pt x="1860" y="2471"/>
                    </a:lnTo>
                    <a:lnTo>
                      <a:pt x="2793" y="2765"/>
                    </a:lnTo>
                    <a:cubicBezTo>
                      <a:pt x="2793" y="2923"/>
                      <a:pt x="2793" y="3081"/>
                      <a:pt x="2793" y="3240"/>
                    </a:cubicBezTo>
                    <a:lnTo>
                      <a:pt x="2171" y="3686"/>
                    </a:lnTo>
                    <a:lnTo>
                      <a:pt x="1255" y="3601"/>
                    </a:lnTo>
                    <a:lnTo>
                      <a:pt x="634" y="3257"/>
                    </a:lnTo>
                    <a:lnTo>
                      <a:pt x="645" y="2528"/>
                    </a:lnTo>
                    <a:lnTo>
                      <a:pt x="786" y="1844"/>
                    </a:lnTo>
                    <a:lnTo>
                      <a:pt x="571" y="2448"/>
                    </a:lnTo>
                    <a:lnTo>
                      <a:pt x="102" y="2454"/>
                    </a:lnTo>
                    <a:lnTo>
                      <a:pt x="193" y="1742"/>
                    </a:lnTo>
                    <a:lnTo>
                      <a:pt x="6" y="2494"/>
                    </a:lnTo>
                    <a:cubicBezTo>
                      <a:pt x="6" y="2494"/>
                      <a:pt x="6" y="2494"/>
                      <a:pt x="6" y="2499"/>
                    </a:cubicBezTo>
                    <a:cubicBezTo>
                      <a:pt x="1" y="2522"/>
                      <a:pt x="18" y="2544"/>
                      <a:pt x="40" y="2544"/>
                    </a:cubicBezTo>
                    <a:lnTo>
                      <a:pt x="46" y="2544"/>
                    </a:lnTo>
                    <a:lnTo>
                      <a:pt x="538" y="2595"/>
                    </a:lnTo>
                    <a:lnTo>
                      <a:pt x="436" y="3308"/>
                    </a:lnTo>
                    <a:cubicBezTo>
                      <a:pt x="430" y="3341"/>
                      <a:pt x="447" y="3375"/>
                      <a:pt x="470" y="3392"/>
                    </a:cubicBezTo>
                    <a:lnTo>
                      <a:pt x="481" y="3398"/>
                    </a:lnTo>
                    <a:lnTo>
                      <a:pt x="1131" y="3873"/>
                    </a:lnTo>
                    <a:cubicBezTo>
                      <a:pt x="1142" y="3884"/>
                      <a:pt x="1154" y="3890"/>
                      <a:pt x="1165" y="3890"/>
                    </a:cubicBezTo>
                    <a:lnTo>
                      <a:pt x="1188" y="3895"/>
                    </a:lnTo>
                    <a:lnTo>
                      <a:pt x="2194" y="4161"/>
                    </a:lnTo>
                    <a:cubicBezTo>
                      <a:pt x="2239" y="4172"/>
                      <a:pt x="2284" y="4167"/>
                      <a:pt x="2324" y="4144"/>
                    </a:cubicBezTo>
                    <a:lnTo>
                      <a:pt x="2358" y="4127"/>
                    </a:lnTo>
                    <a:lnTo>
                      <a:pt x="2770" y="3918"/>
                    </a:lnTo>
                    <a:cubicBezTo>
                      <a:pt x="2748" y="4529"/>
                      <a:pt x="2708" y="5049"/>
                      <a:pt x="2669" y="5207"/>
                    </a:cubicBezTo>
                    <a:cubicBezTo>
                      <a:pt x="2567" y="5625"/>
                      <a:pt x="2493" y="7977"/>
                      <a:pt x="2493" y="7977"/>
                    </a:cubicBezTo>
                    <a:lnTo>
                      <a:pt x="2239" y="8231"/>
                    </a:lnTo>
                    <a:lnTo>
                      <a:pt x="2770" y="8146"/>
                    </a:lnTo>
                    <a:lnTo>
                      <a:pt x="2680" y="8412"/>
                    </a:lnTo>
                    <a:lnTo>
                      <a:pt x="3313" y="8197"/>
                    </a:lnTo>
                    <a:cubicBezTo>
                      <a:pt x="3460" y="8310"/>
                      <a:pt x="3827" y="8299"/>
                      <a:pt x="3827" y="8299"/>
                    </a:cubicBezTo>
                    <a:lnTo>
                      <a:pt x="3635" y="8027"/>
                    </a:lnTo>
                    <a:cubicBezTo>
                      <a:pt x="3635" y="6422"/>
                      <a:pt x="3522" y="4709"/>
                      <a:pt x="3432" y="3573"/>
                    </a:cubicBezTo>
                    <a:lnTo>
                      <a:pt x="4325" y="3494"/>
                    </a:lnTo>
                    <a:lnTo>
                      <a:pt x="4364" y="3494"/>
                    </a:lnTo>
                    <a:cubicBezTo>
                      <a:pt x="4415" y="3488"/>
                      <a:pt x="4466" y="3455"/>
                      <a:pt x="4494" y="3404"/>
                    </a:cubicBezTo>
                    <a:lnTo>
                      <a:pt x="4918" y="2607"/>
                    </a:lnTo>
                    <a:lnTo>
                      <a:pt x="5308" y="2318"/>
                    </a:lnTo>
                    <a:lnTo>
                      <a:pt x="5664" y="2307"/>
                    </a:lnTo>
                    <a:lnTo>
                      <a:pt x="5670" y="2307"/>
                    </a:lnTo>
                    <a:cubicBezTo>
                      <a:pt x="5676" y="2307"/>
                      <a:pt x="5676" y="2307"/>
                      <a:pt x="5681" y="2307"/>
                    </a:cubicBezTo>
                    <a:cubicBezTo>
                      <a:pt x="5704" y="2301"/>
                      <a:pt x="5715" y="2279"/>
                      <a:pt x="5710" y="225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2019;p26">
                <a:extLst>
                  <a:ext uri="{FF2B5EF4-FFF2-40B4-BE49-F238E27FC236}">
                    <a16:creationId xmlns:a16="http://schemas.microsoft.com/office/drawing/2014/main" id="{EC93C30A-FFB6-3C0B-7258-C69B707037F2}"/>
                  </a:ext>
                </a:extLst>
              </p:cNvPr>
              <p:cNvSpPr/>
              <p:nvPr/>
            </p:nvSpPr>
            <p:spPr>
              <a:xfrm>
                <a:off x="4889898" y="2220011"/>
                <a:ext cx="403651" cy="346953"/>
              </a:xfrm>
              <a:custGeom>
                <a:avLst/>
                <a:gdLst/>
                <a:ahLst/>
                <a:cxnLst/>
                <a:rect l="l" t="t" r="r" b="b"/>
                <a:pathLst>
                  <a:path w="7570" h="6507" extrusionOk="0">
                    <a:moveTo>
                      <a:pt x="7547" y="3867"/>
                    </a:moveTo>
                    <a:cubicBezTo>
                      <a:pt x="7535" y="3573"/>
                      <a:pt x="7354" y="3330"/>
                      <a:pt x="7106" y="3211"/>
                    </a:cubicBezTo>
                    <a:cubicBezTo>
                      <a:pt x="7128" y="3092"/>
                      <a:pt x="7145" y="2973"/>
                      <a:pt x="7140" y="2849"/>
                    </a:cubicBezTo>
                    <a:cubicBezTo>
                      <a:pt x="7123" y="2188"/>
                      <a:pt x="6682" y="1639"/>
                      <a:pt x="6083" y="1470"/>
                    </a:cubicBezTo>
                    <a:cubicBezTo>
                      <a:pt x="6094" y="1436"/>
                      <a:pt x="6100" y="1396"/>
                      <a:pt x="6105" y="1357"/>
                    </a:cubicBezTo>
                    <a:cubicBezTo>
                      <a:pt x="6105" y="1199"/>
                      <a:pt x="5981" y="1069"/>
                      <a:pt x="5828" y="1069"/>
                    </a:cubicBezTo>
                    <a:cubicBezTo>
                      <a:pt x="5806" y="1069"/>
                      <a:pt x="5783" y="1069"/>
                      <a:pt x="5766" y="1074"/>
                    </a:cubicBezTo>
                    <a:cubicBezTo>
                      <a:pt x="5659" y="803"/>
                      <a:pt x="5427" y="594"/>
                      <a:pt x="5144" y="537"/>
                    </a:cubicBezTo>
                    <a:cubicBezTo>
                      <a:pt x="5122" y="283"/>
                      <a:pt x="4930" y="79"/>
                      <a:pt x="4681" y="74"/>
                    </a:cubicBezTo>
                    <a:cubicBezTo>
                      <a:pt x="4573" y="68"/>
                      <a:pt x="4477" y="102"/>
                      <a:pt x="4393" y="164"/>
                    </a:cubicBezTo>
                    <a:cubicBezTo>
                      <a:pt x="4274" y="96"/>
                      <a:pt x="4138" y="51"/>
                      <a:pt x="3991" y="51"/>
                    </a:cubicBezTo>
                    <a:cubicBezTo>
                      <a:pt x="3906" y="45"/>
                      <a:pt x="3827" y="57"/>
                      <a:pt x="3754" y="74"/>
                    </a:cubicBezTo>
                    <a:cubicBezTo>
                      <a:pt x="3680" y="51"/>
                      <a:pt x="3601" y="34"/>
                      <a:pt x="3522" y="34"/>
                    </a:cubicBezTo>
                    <a:cubicBezTo>
                      <a:pt x="3375" y="28"/>
                      <a:pt x="3234" y="62"/>
                      <a:pt x="3109" y="125"/>
                    </a:cubicBezTo>
                    <a:cubicBezTo>
                      <a:pt x="3030" y="57"/>
                      <a:pt x="2934" y="11"/>
                      <a:pt x="2827" y="11"/>
                    </a:cubicBezTo>
                    <a:cubicBezTo>
                      <a:pt x="2578" y="0"/>
                      <a:pt x="2369" y="204"/>
                      <a:pt x="2341" y="469"/>
                    </a:cubicBezTo>
                    <a:cubicBezTo>
                      <a:pt x="2052" y="515"/>
                      <a:pt x="1809" y="724"/>
                      <a:pt x="1696" y="1023"/>
                    </a:cubicBezTo>
                    <a:cubicBezTo>
                      <a:pt x="1674" y="1018"/>
                      <a:pt x="1657" y="1012"/>
                      <a:pt x="1634" y="1012"/>
                    </a:cubicBezTo>
                    <a:cubicBezTo>
                      <a:pt x="1481" y="1006"/>
                      <a:pt x="1351" y="1148"/>
                      <a:pt x="1351" y="1323"/>
                    </a:cubicBezTo>
                    <a:cubicBezTo>
                      <a:pt x="1351" y="1368"/>
                      <a:pt x="1357" y="1408"/>
                      <a:pt x="1374" y="1447"/>
                    </a:cubicBezTo>
                    <a:cubicBezTo>
                      <a:pt x="769" y="1622"/>
                      <a:pt x="323" y="2261"/>
                      <a:pt x="340" y="3019"/>
                    </a:cubicBezTo>
                    <a:cubicBezTo>
                      <a:pt x="345" y="3166"/>
                      <a:pt x="368" y="3307"/>
                      <a:pt x="402" y="3437"/>
                    </a:cubicBezTo>
                    <a:cubicBezTo>
                      <a:pt x="159" y="3584"/>
                      <a:pt x="0" y="3889"/>
                      <a:pt x="17" y="4234"/>
                    </a:cubicBezTo>
                    <a:cubicBezTo>
                      <a:pt x="40" y="4675"/>
                      <a:pt x="340" y="5020"/>
                      <a:pt x="707" y="5054"/>
                    </a:cubicBezTo>
                    <a:cubicBezTo>
                      <a:pt x="701" y="5116"/>
                      <a:pt x="701" y="5184"/>
                      <a:pt x="707" y="5251"/>
                    </a:cubicBezTo>
                    <a:cubicBezTo>
                      <a:pt x="752" y="5969"/>
                      <a:pt x="1312" y="6506"/>
                      <a:pt x="1934" y="6444"/>
                    </a:cubicBezTo>
                    <a:cubicBezTo>
                      <a:pt x="2341" y="6405"/>
                      <a:pt x="2674" y="6122"/>
                      <a:pt x="2838" y="5743"/>
                    </a:cubicBezTo>
                    <a:cubicBezTo>
                      <a:pt x="2895" y="5794"/>
                      <a:pt x="2968" y="5828"/>
                      <a:pt x="3047" y="5817"/>
                    </a:cubicBezTo>
                    <a:cubicBezTo>
                      <a:pt x="3200" y="5805"/>
                      <a:pt x="3313" y="5658"/>
                      <a:pt x="3296" y="5494"/>
                    </a:cubicBezTo>
                    <a:cubicBezTo>
                      <a:pt x="3296" y="5438"/>
                      <a:pt x="3273" y="5393"/>
                      <a:pt x="3251" y="5348"/>
                    </a:cubicBezTo>
                    <a:cubicBezTo>
                      <a:pt x="3539" y="5285"/>
                      <a:pt x="3759" y="5042"/>
                      <a:pt x="3822" y="4737"/>
                    </a:cubicBezTo>
                    <a:cubicBezTo>
                      <a:pt x="3923" y="5031"/>
                      <a:pt x="4178" y="5234"/>
                      <a:pt x="4472" y="5257"/>
                    </a:cubicBezTo>
                    <a:cubicBezTo>
                      <a:pt x="4449" y="5302"/>
                      <a:pt x="4443" y="5353"/>
                      <a:pt x="4443" y="5404"/>
                    </a:cubicBezTo>
                    <a:cubicBezTo>
                      <a:pt x="4460" y="5568"/>
                      <a:pt x="4590" y="5692"/>
                      <a:pt x="4743" y="5675"/>
                    </a:cubicBezTo>
                    <a:cubicBezTo>
                      <a:pt x="4822" y="5670"/>
                      <a:pt x="4890" y="5630"/>
                      <a:pt x="4935" y="5574"/>
                    </a:cubicBezTo>
                    <a:cubicBezTo>
                      <a:pt x="5161" y="5901"/>
                      <a:pt x="5540" y="6099"/>
                      <a:pt x="5947" y="6065"/>
                    </a:cubicBezTo>
                    <a:cubicBezTo>
                      <a:pt x="6569" y="6003"/>
                      <a:pt x="7021" y="5444"/>
                      <a:pt x="6976" y="4816"/>
                    </a:cubicBezTo>
                    <a:cubicBezTo>
                      <a:pt x="6976" y="4760"/>
                      <a:pt x="6964" y="4703"/>
                      <a:pt x="6953" y="4647"/>
                    </a:cubicBezTo>
                    <a:cubicBezTo>
                      <a:pt x="7309" y="4567"/>
                      <a:pt x="7569" y="4240"/>
                      <a:pt x="7547" y="386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2020;p26">
                <a:extLst>
                  <a:ext uri="{FF2B5EF4-FFF2-40B4-BE49-F238E27FC236}">
                    <a16:creationId xmlns:a16="http://schemas.microsoft.com/office/drawing/2014/main" id="{E255F8B3-B301-EC81-A95A-4E603425E6B1}"/>
                  </a:ext>
                </a:extLst>
              </p:cNvPr>
              <p:cNvSpPr/>
              <p:nvPr/>
            </p:nvSpPr>
            <p:spPr>
              <a:xfrm>
                <a:off x="4933887" y="2302550"/>
                <a:ext cx="303885" cy="487451"/>
              </a:xfrm>
              <a:custGeom>
                <a:avLst/>
                <a:gdLst/>
                <a:ahLst/>
                <a:cxnLst/>
                <a:rect l="l" t="t" r="r" b="b"/>
                <a:pathLst>
                  <a:path w="5699" h="9142" extrusionOk="0">
                    <a:moveTo>
                      <a:pt x="5687" y="2319"/>
                    </a:moveTo>
                    <a:cubicBezTo>
                      <a:pt x="5636" y="2121"/>
                      <a:pt x="5580" y="1923"/>
                      <a:pt x="5529" y="1725"/>
                    </a:cubicBezTo>
                    <a:cubicBezTo>
                      <a:pt x="5546" y="1906"/>
                      <a:pt x="5569" y="2092"/>
                      <a:pt x="5591" y="2273"/>
                    </a:cubicBezTo>
                    <a:cubicBezTo>
                      <a:pt x="5501" y="2268"/>
                      <a:pt x="5410" y="2256"/>
                      <a:pt x="5325" y="2251"/>
                    </a:cubicBezTo>
                    <a:cubicBezTo>
                      <a:pt x="5258" y="1974"/>
                      <a:pt x="5190" y="1697"/>
                      <a:pt x="5128" y="1414"/>
                    </a:cubicBezTo>
                    <a:cubicBezTo>
                      <a:pt x="5145" y="1702"/>
                      <a:pt x="5162" y="1991"/>
                      <a:pt x="5184" y="2279"/>
                    </a:cubicBezTo>
                    <a:cubicBezTo>
                      <a:pt x="5037" y="2364"/>
                      <a:pt x="4890" y="2449"/>
                      <a:pt x="4743" y="2533"/>
                    </a:cubicBezTo>
                    <a:cubicBezTo>
                      <a:pt x="4732" y="2539"/>
                      <a:pt x="4726" y="2550"/>
                      <a:pt x="4721" y="2556"/>
                    </a:cubicBezTo>
                    <a:cubicBezTo>
                      <a:pt x="4715" y="2562"/>
                      <a:pt x="4709" y="2573"/>
                      <a:pt x="4704" y="2579"/>
                    </a:cubicBezTo>
                    <a:cubicBezTo>
                      <a:pt x="4687" y="2607"/>
                      <a:pt x="4670" y="2629"/>
                      <a:pt x="4653" y="2658"/>
                    </a:cubicBezTo>
                    <a:cubicBezTo>
                      <a:pt x="4483" y="2584"/>
                      <a:pt x="4314" y="2505"/>
                      <a:pt x="4144" y="2432"/>
                    </a:cubicBezTo>
                    <a:cubicBezTo>
                      <a:pt x="4184" y="2256"/>
                      <a:pt x="4223" y="2081"/>
                      <a:pt x="4263" y="1906"/>
                    </a:cubicBezTo>
                    <a:cubicBezTo>
                      <a:pt x="4172" y="2087"/>
                      <a:pt x="4088" y="2268"/>
                      <a:pt x="4003" y="2449"/>
                    </a:cubicBezTo>
                    <a:cubicBezTo>
                      <a:pt x="3991" y="2471"/>
                      <a:pt x="3997" y="2505"/>
                      <a:pt x="4020" y="2522"/>
                    </a:cubicBezTo>
                    <a:cubicBezTo>
                      <a:pt x="4025" y="2528"/>
                      <a:pt x="4031" y="2528"/>
                      <a:pt x="4031" y="2533"/>
                    </a:cubicBezTo>
                    <a:cubicBezTo>
                      <a:pt x="4189" y="2652"/>
                      <a:pt x="4342" y="2776"/>
                      <a:pt x="4495" y="2895"/>
                    </a:cubicBezTo>
                    <a:cubicBezTo>
                      <a:pt x="4421" y="3019"/>
                      <a:pt x="4342" y="3138"/>
                      <a:pt x="4263" y="3263"/>
                    </a:cubicBezTo>
                    <a:cubicBezTo>
                      <a:pt x="3980" y="3257"/>
                      <a:pt x="3698" y="3246"/>
                      <a:pt x="3409" y="3240"/>
                    </a:cubicBezTo>
                    <a:cubicBezTo>
                      <a:pt x="3358" y="2884"/>
                      <a:pt x="3324" y="2624"/>
                      <a:pt x="3307" y="2505"/>
                    </a:cubicBezTo>
                    <a:cubicBezTo>
                      <a:pt x="3234" y="1985"/>
                      <a:pt x="3313" y="1182"/>
                      <a:pt x="3381" y="866"/>
                    </a:cubicBezTo>
                    <a:cubicBezTo>
                      <a:pt x="3443" y="544"/>
                      <a:pt x="3223" y="1"/>
                      <a:pt x="3223" y="1"/>
                    </a:cubicBezTo>
                    <a:cubicBezTo>
                      <a:pt x="3223" y="1"/>
                      <a:pt x="3155" y="600"/>
                      <a:pt x="3172" y="775"/>
                    </a:cubicBezTo>
                    <a:cubicBezTo>
                      <a:pt x="3189" y="956"/>
                      <a:pt x="2968" y="1358"/>
                      <a:pt x="2878" y="1375"/>
                    </a:cubicBezTo>
                    <a:cubicBezTo>
                      <a:pt x="2793" y="1392"/>
                      <a:pt x="2697" y="1160"/>
                      <a:pt x="2691" y="1018"/>
                    </a:cubicBezTo>
                    <a:cubicBezTo>
                      <a:pt x="2691" y="883"/>
                      <a:pt x="2584" y="476"/>
                      <a:pt x="2584" y="476"/>
                    </a:cubicBezTo>
                    <a:cubicBezTo>
                      <a:pt x="2584" y="476"/>
                      <a:pt x="2471" y="900"/>
                      <a:pt x="2652" y="1465"/>
                    </a:cubicBezTo>
                    <a:cubicBezTo>
                      <a:pt x="2708" y="1635"/>
                      <a:pt x="2742" y="2042"/>
                      <a:pt x="2776" y="2539"/>
                    </a:cubicBezTo>
                    <a:cubicBezTo>
                      <a:pt x="2516" y="2505"/>
                      <a:pt x="2256" y="2466"/>
                      <a:pt x="1996" y="2426"/>
                    </a:cubicBezTo>
                    <a:cubicBezTo>
                      <a:pt x="1917" y="2160"/>
                      <a:pt x="1838" y="1889"/>
                      <a:pt x="1759" y="1612"/>
                    </a:cubicBezTo>
                    <a:lnTo>
                      <a:pt x="1759" y="1601"/>
                    </a:lnTo>
                    <a:cubicBezTo>
                      <a:pt x="1753" y="1595"/>
                      <a:pt x="1753" y="1584"/>
                      <a:pt x="1747" y="1578"/>
                    </a:cubicBezTo>
                    <a:cubicBezTo>
                      <a:pt x="1583" y="1346"/>
                      <a:pt x="1414" y="1115"/>
                      <a:pt x="1256" y="877"/>
                    </a:cubicBezTo>
                    <a:cubicBezTo>
                      <a:pt x="1295" y="679"/>
                      <a:pt x="1335" y="481"/>
                      <a:pt x="1374" y="284"/>
                    </a:cubicBezTo>
                    <a:cubicBezTo>
                      <a:pt x="1306" y="481"/>
                      <a:pt x="1244" y="679"/>
                      <a:pt x="1176" y="877"/>
                    </a:cubicBezTo>
                    <a:cubicBezTo>
                      <a:pt x="1176" y="888"/>
                      <a:pt x="1176" y="900"/>
                      <a:pt x="1182" y="905"/>
                    </a:cubicBezTo>
                    <a:lnTo>
                      <a:pt x="1182" y="911"/>
                    </a:lnTo>
                    <a:cubicBezTo>
                      <a:pt x="1318" y="1165"/>
                      <a:pt x="1448" y="1420"/>
                      <a:pt x="1583" y="1674"/>
                    </a:cubicBezTo>
                    <a:cubicBezTo>
                      <a:pt x="1589" y="1697"/>
                      <a:pt x="1595" y="1719"/>
                      <a:pt x="1595" y="1742"/>
                    </a:cubicBezTo>
                    <a:cubicBezTo>
                      <a:pt x="1482" y="1685"/>
                      <a:pt x="1369" y="1629"/>
                      <a:pt x="1256" y="1572"/>
                    </a:cubicBezTo>
                    <a:cubicBezTo>
                      <a:pt x="1250" y="1572"/>
                      <a:pt x="1244" y="1572"/>
                      <a:pt x="1239" y="1567"/>
                    </a:cubicBezTo>
                    <a:cubicBezTo>
                      <a:pt x="1210" y="1555"/>
                      <a:pt x="1182" y="1555"/>
                      <a:pt x="1154" y="1578"/>
                    </a:cubicBezTo>
                    <a:cubicBezTo>
                      <a:pt x="1120" y="1612"/>
                      <a:pt x="1086" y="1640"/>
                      <a:pt x="1052" y="1669"/>
                    </a:cubicBezTo>
                    <a:cubicBezTo>
                      <a:pt x="933" y="1527"/>
                      <a:pt x="815" y="1386"/>
                      <a:pt x="696" y="1239"/>
                    </a:cubicBezTo>
                    <a:cubicBezTo>
                      <a:pt x="730" y="1081"/>
                      <a:pt x="769" y="917"/>
                      <a:pt x="809" y="758"/>
                    </a:cubicBezTo>
                    <a:cubicBezTo>
                      <a:pt x="741" y="917"/>
                      <a:pt x="673" y="1075"/>
                      <a:pt x="611" y="1239"/>
                    </a:cubicBezTo>
                    <a:cubicBezTo>
                      <a:pt x="606" y="1250"/>
                      <a:pt x="606" y="1262"/>
                      <a:pt x="611" y="1278"/>
                    </a:cubicBezTo>
                    <a:cubicBezTo>
                      <a:pt x="617" y="1278"/>
                      <a:pt x="617" y="1278"/>
                      <a:pt x="617" y="1284"/>
                    </a:cubicBezTo>
                    <a:cubicBezTo>
                      <a:pt x="736" y="1476"/>
                      <a:pt x="860" y="1663"/>
                      <a:pt x="984" y="1855"/>
                    </a:cubicBezTo>
                    <a:cubicBezTo>
                      <a:pt x="1007" y="1889"/>
                      <a:pt x="1046" y="1900"/>
                      <a:pt x="1080" y="1878"/>
                    </a:cubicBezTo>
                    <a:cubicBezTo>
                      <a:pt x="1086" y="1872"/>
                      <a:pt x="1086" y="1872"/>
                      <a:pt x="1092" y="1872"/>
                    </a:cubicBezTo>
                    <a:cubicBezTo>
                      <a:pt x="1131" y="1844"/>
                      <a:pt x="1165" y="1821"/>
                      <a:pt x="1205" y="1793"/>
                    </a:cubicBezTo>
                    <a:cubicBezTo>
                      <a:pt x="1357" y="1906"/>
                      <a:pt x="1510" y="2019"/>
                      <a:pt x="1657" y="2132"/>
                    </a:cubicBezTo>
                    <a:cubicBezTo>
                      <a:pt x="1685" y="2296"/>
                      <a:pt x="1713" y="2454"/>
                      <a:pt x="1742" y="2618"/>
                    </a:cubicBezTo>
                    <a:cubicBezTo>
                      <a:pt x="1747" y="2675"/>
                      <a:pt x="1787" y="2720"/>
                      <a:pt x="1838" y="2737"/>
                    </a:cubicBezTo>
                    <a:cubicBezTo>
                      <a:pt x="1843" y="2737"/>
                      <a:pt x="1849" y="2737"/>
                      <a:pt x="1855" y="2742"/>
                    </a:cubicBezTo>
                    <a:cubicBezTo>
                      <a:pt x="2171" y="2833"/>
                      <a:pt x="2488" y="2923"/>
                      <a:pt x="2804" y="3014"/>
                    </a:cubicBezTo>
                    <a:cubicBezTo>
                      <a:pt x="2816" y="3183"/>
                      <a:pt x="2827" y="3359"/>
                      <a:pt x="2833" y="3534"/>
                    </a:cubicBezTo>
                    <a:cubicBezTo>
                      <a:pt x="2640" y="3709"/>
                      <a:pt x="2448" y="3884"/>
                      <a:pt x="2250" y="4065"/>
                    </a:cubicBezTo>
                    <a:cubicBezTo>
                      <a:pt x="1945" y="4060"/>
                      <a:pt x="1640" y="4054"/>
                      <a:pt x="1335" y="4043"/>
                    </a:cubicBezTo>
                    <a:cubicBezTo>
                      <a:pt x="1120" y="3930"/>
                      <a:pt x="899" y="3816"/>
                      <a:pt x="685" y="3703"/>
                    </a:cubicBezTo>
                    <a:cubicBezTo>
                      <a:pt x="668" y="3426"/>
                      <a:pt x="656" y="3149"/>
                      <a:pt x="645" y="2872"/>
                    </a:cubicBezTo>
                    <a:cubicBezTo>
                      <a:pt x="679" y="2607"/>
                      <a:pt x="713" y="2347"/>
                      <a:pt x="753" y="2087"/>
                    </a:cubicBezTo>
                    <a:cubicBezTo>
                      <a:pt x="690" y="2319"/>
                      <a:pt x="628" y="2550"/>
                      <a:pt x="566" y="2782"/>
                    </a:cubicBezTo>
                    <a:cubicBezTo>
                      <a:pt x="413" y="2793"/>
                      <a:pt x="255" y="2805"/>
                      <a:pt x="97" y="2816"/>
                    </a:cubicBezTo>
                    <a:cubicBezTo>
                      <a:pt x="114" y="2539"/>
                      <a:pt x="131" y="2262"/>
                      <a:pt x="153" y="1991"/>
                    </a:cubicBezTo>
                    <a:cubicBezTo>
                      <a:pt x="102" y="2279"/>
                      <a:pt x="52" y="2573"/>
                      <a:pt x="1" y="2861"/>
                    </a:cubicBezTo>
                    <a:cubicBezTo>
                      <a:pt x="1" y="2867"/>
                      <a:pt x="1" y="2867"/>
                      <a:pt x="1" y="2867"/>
                    </a:cubicBezTo>
                    <a:cubicBezTo>
                      <a:pt x="1" y="2895"/>
                      <a:pt x="18" y="2918"/>
                      <a:pt x="46" y="2923"/>
                    </a:cubicBezTo>
                    <a:lnTo>
                      <a:pt x="46" y="2923"/>
                    </a:lnTo>
                    <a:cubicBezTo>
                      <a:pt x="216" y="2929"/>
                      <a:pt x="379" y="2940"/>
                      <a:pt x="543" y="2952"/>
                    </a:cubicBezTo>
                    <a:cubicBezTo>
                      <a:pt x="521" y="3223"/>
                      <a:pt x="504" y="3500"/>
                      <a:pt x="493" y="3771"/>
                    </a:cubicBezTo>
                    <a:cubicBezTo>
                      <a:pt x="493" y="3805"/>
                      <a:pt x="504" y="3845"/>
                      <a:pt x="532" y="3867"/>
                    </a:cubicBezTo>
                    <a:lnTo>
                      <a:pt x="543" y="3873"/>
                    </a:lnTo>
                    <a:cubicBezTo>
                      <a:pt x="775" y="4037"/>
                      <a:pt x="1001" y="4201"/>
                      <a:pt x="1233" y="4359"/>
                    </a:cubicBezTo>
                    <a:cubicBezTo>
                      <a:pt x="1244" y="4365"/>
                      <a:pt x="1256" y="4370"/>
                      <a:pt x="1267" y="4370"/>
                    </a:cubicBezTo>
                    <a:cubicBezTo>
                      <a:pt x="1278" y="4376"/>
                      <a:pt x="1284" y="4376"/>
                      <a:pt x="1290" y="4376"/>
                    </a:cubicBezTo>
                    <a:cubicBezTo>
                      <a:pt x="1634" y="4450"/>
                      <a:pt x="1979" y="4517"/>
                      <a:pt x="2324" y="4585"/>
                    </a:cubicBezTo>
                    <a:cubicBezTo>
                      <a:pt x="2364" y="4591"/>
                      <a:pt x="2409" y="4585"/>
                      <a:pt x="2448" y="4557"/>
                    </a:cubicBezTo>
                    <a:cubicBezTo>
                      <a:pt x="2460" y="4551"/>
                      <a:pt x="2471" y="4540"/>
                      <a:pt x="2482" y="4534"/>
                    </a:cubicBezTo>
                    <a:cubicBezTo>
                      <a:pt x="2612" y="4444"/>
                      <a:pt x="2742" y="4359"/>
                      <a:pt x="2872" y="4269"/>
                    </a:cubicBezTo>
                    <a:cubicBezTo>
                      <a:pt x="2906" y="4936"/>
                      <a:pt x="2929" y="5501"/>
                      <a:pt x="2912" y="5676"/>
                    </a:cubicBezTo>
                    <a:cubicBezTo>
                      <a:pt x="2838" y="6145"/>
                      <a:pt x="3155" y="8712"/>
                      <a:pt x="3172" y="8706"/>
                    </a:cubicBezTo>
                    <a:cubicBezTo>
                      <a:pt x="3104" y="8813"/>
                      <a:pt x="3036" y="8921"/>
                      <a:pt x="2974" y="9028"/>
                    </a:cubicBezTo>
                    <a:cubicBezTo>
                      <a:pt x="3144" y="8966"/>
                      <a:pt x="3313" y="8904"/>
                      <a:pt x="3483" y="8836"/>
                    </a:cubicBezTo>
                    <a:cubicBezTo>
                      <a:pt x="3466" y="8938"/>
                      <a:pt x="3454" y="9039"/>
                      <a:pt x="3443" y="9141"/>
                    </a:cubicBezTo>
                    <a:cubicBezTo>
                      <a:pt x="3635" y="9022"/>
                      <a:pt x="3828" y="8909"/>
                      <a:pt x="4025" y="8796"/>
                    </a:cubicBezTo>
                    <a:cubicBezTo>
                      <a:pt x="4189" y="8892"/>
                      <a:pt x="4551" y="8808"/>
                      <a:pt x="4551" y="8808"/>
                    </a:cubicBezTo>
                    <a:cubicBezTo>
                      <a:pt x="4466" y="8729"/>
                      <a:pt x="4387" y="8644"/>
                      <a:pt x="4308" y="8565"/>
                    </a:cubicBezTo>
                    <a:cubicBezTo>
                      <a:pt x="4003" y="6863"/>
                      <a:pt x="3681" y="5060"/>
                      <a:pt x="3500" y="3839"/>
                    </a:cubicBezTo>
                    <a:cubicBezTo>
                      <a:pt x="3794" y="3788"/>
                      <a:pt x="4093" y="3743"/>
                      <a:pt x="4387" y="3692"/>
                    </a:cubicBezTo>
                    <a:lnTo>
                      <a:pt x="4421" y="3686"/>
                    </a:lnTo>
                    <a:cubicBezTo>
                      <a:pt x="4478" y="3675"/>
                      <a:pt x="4523" y="3636"/>
                      <a:pt x="4551" y="3579"/>
                    </a:cubicBezTo>
                    <a:cubicBezTo>
                      <a:pt x="4670" y="3291"/>
                      <a:pt x="4788" y="3008"/>
                      <a:pt x="4913" y="2720"/>
                    </a:cubicBezTo>
                    <a:cubicBezTo>
                      <a:pt x="5037" y="2612"/>
                      <a:pt x="5167" y="2505"/>
                      <a:pt x="5292" y="2403"/>
                    </a:cubicBezTo>
                    <a:cubicBezTo>
                      <a:pt x="5410" y="2392"/>
                      <a:pt x="5529" y="2381"/>
                      <a:pt x="5642" y="2375"/>
                    </a:cubicBezTo>
                    <a:cubicBezTo>
                      <a:pt x="5648" y="2375"/>
                      <a:pt x="5648" y="2375"/>
                      <a:pt x="5653" y="2375"/>
                    </a:cubicBezTo>
                    <a:cubicBezTo>
                      <a:pt x="5653" y="2375"/>
                      <a:pt x="5659" y="2375"/>
                      <a:pt x="5659" y="2369"/>
                    </a:cubicBezTo>
                    <a:cubicBezTo>
                      <a:pt x="5682" y="2364"/>
                      <a:pt x="5699" y="2341"/>
                      <a:pt x="5687" y="2319"/>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2021;p26">
                <a:extLst>
                  <a:ext uri="{FF2B5EF4-FFF2-40B4-BE49-F238E27FC236}">
                    <a16:creationId xmlns:a16="http://schemas.microsoft.com/office/drawing/2014/main" id="{4325E06C-9E94-E2C7-E98B-AD05A22E3A88}"/>
                  </a:ext>
                </a:extLst>
              </p:cNvPr>
              <p:cNvSpPr/>
              <p:nvPr/>
            </p:nvSpPr>
            <p:spPr>
              <a:xfrm>
                <a:off x="5107497" y="2119929"/>
                <a:ext cx="369898" cy="317734"/>
              </a:xfrm>
              <a:custGeom>
                <a:avLst/>
                <a:gdLst/>
                <a:ahLst/>
                <a:cxnLst/>
                <a:rect l="l" t="t" r="r" b="b"/>
                <a:pathLst>
                  <a:path w="6937" h="5959" extrusionOk="0">
                    <a:moveTo>
                      <a:pt x="6919" y="3545"/>
                    </a:moveTo>
                    <a:cubicBezTo>
                      <a:pt x="6902" y="3273"/>
                      <a:pt x="6739" y="3047"/>
                      <a:pt x="6512" y="2946"/>
                    </a:cubicBezTo>
                    <a:cubicBezTo>
                      <a:pt x="6535" y="2832"/>
                      <a:pt x="6546" y="2725"/>
                      <a:pt x="6546" y="2606"/>
                    </a:cubicBezTo>
                    <a:cubicBezTo>
                      <a:pt x="6529" y="2007"/>
                      <a:pt x="6122" y="1504"/>
                      <a:pt x="5574" y="1346"/>
                    </a:cubicBezTo>
                    <a:cubicBezTo>
                      <a:pt x="5585" y="1318"/>
                      <a:pt x="5591" y="1284"/>
                      <a:pt x="5591" y="1244"/>
                    </a:cubicBezTo>
                    <a:cubicBezTo>
                      <a:pt x="5597" y="1103"/>
                      <a:pt x="5484" y="978"/>
                      <a:pt x="5342" y="978"/>
                    </a:cubicBezTo>
                    <a:cubicBezTo>
                      <a:pt x="5320" y="978"/>
                      <a:pt x="5303" y="984"/>
                      <a:pt x="5286" y="984"/>
                    </a:cubicBezTo>
                    <a:cubicBezTo>
                      <a:pt x="5190" y="735"/>
                      <a:pt x="4975" y="543"/>
                      <a:pt x="4715" y="492"/>
                    </a:cubicBezTo>
                    <a:cubicBezTo>
                      <a:pt x="4698" y="261"/>
                      <a:pt x="4517" y="74"/>
                      <a:pt x="4291" y="68"/>
                    </a:cubicBezTo>
                    <a:cubicBezTo>
                      <a:pt x="4195" y="63"/>
                      <a:pt x="4104" y="97"/>
                      <a:pt x="4025" y="153"/>
                    </a:cubicBezTo>
                    <a:cubicBezTo>
                      <a:pt x="3918" y="91"/>
                      <a:pt x="3794" y="51"/>
                      <a:pt x="3658" y="46"/>
                    </a:cubicBezTo>
                    <a:cubicBezTo>
                      <a:pt x="3584" y="40"/>
                      <a:pt x="3511" y="51"/>
                      <a:pt x="3443" y="68"/>
                    </a:cubicBezTo>
                    <a:cubicBezTo>
                      <a:pt x="3375" y="46"/>
                      <a:pt x="3302" y="34"/>
                      <a:pt x="3228" y="29"/>
                    </a:cubicBezTo>
                    <a:cubicBezTo>
                      <a:pt x="3093" y="23"/>
                      <a:pt x="2963" y="57"/>
                      <a:pt x="2850" y="114"/>
                    </a:cubicBezTo>
                    <a:cubicBezTo>
                      <a:pt x="2782" y="51"/>
                      <a:pt x="2691" y="12"/>
                      <a:pt x="2590" y="6"/>
                    </a:cubicBezTo>
                    <a:cubicBezTo>
                      <a:pt x="2369" y="1"/>
                      <a:pt x="2177" y="187"/>
                      <a:pt x="2143" y="430"/>
                    </a:cubicBezTo>
                    <a:cubicBezTo>
                      <a:pt x="1883" y="470"/>
                      <a:pt x="1657" y="668"/>
                      <a:pt x="1555" y="933"/>
                    </a:cubicBezTo>
                    <a:cubicBezTo>
                      <a:pt x="1538" y="933"/>
                      <a:pt x="1516" y="928"/>
                      <a:pt x="1499" y="928"/>
                    </a:cubicBezTo>
                    <a:cubicBezTo>
                      <a:pt x="1357" y="922"/>
                      <a:pt x="1244" y="1052"/>
                      <a:pt x="1239" y="1210"/>
                    </a:cubicBezTo>
                    <a:cubicBezTo>
                      <a:pt x="1239" y="1255"/>
                      <a:pt x="1250" y="1289"/>
                      <a:pt x="1261" y="1323"/>
                    </a:cubicBezTo>
                    <a:cubicBezTo>
                      <a:pt x="707" y="1487"/>
                      <a:pt x="295" y="2069"/>
                      <a:pt x="317" y="2765"/>
                    </a:cubicBezTo>
                    <a:cubicBezTo>
                      <a:pt x="317" y="2900"/>
                      <a:pt x="340" y="3030"/>
                      <a:pt x="374" y="3149"/>
                    </a:cubicBezTo>
                    <a:cubicBezTo>
                      <a:pt x="148" y="3285"/>
                      <a:pt x="1" y="3562"/>
                      <a:pt x="18" y="3878"/>
                    </a:cubicBezTo>
                    <a:cubicBezTo>
                      <a:pt x="40" y="4280"/>
                      <a:pt x="317" y="4596"/>
                      <a:pt x="651" y="4630"/>
                    </a:cubicBezTo>
                    <a:cubicBezTo>
                      <a:pt x="645" y="4692"/>
                      <a:pt x="645" y="4749"/>
                      <a:pt x="651" y="4811"/>
                    </a:cubicBezTo>
                    <a:cubicBezTo>
                      <a:pt x="696" y="5472"/>
                      <a:pt x="1205" y="5958"/>
                      <a:pt x="1770" y="5902"/>
                    </a:cubicBezTo>
                    <a:cubicBezTo>
                      <a:pt x="2149" y="5868"/>
                      <a:pt x="2454" y="5608"/>
                      <a:pt x="2606" y="5263"/>
                    </a:cubicBezTo>
                    <a:cubicBezTo>
                      <a:pt x="2657" y="5308"/>
                      <a:pt x="2720" y="5337"/>
                      <a:pt x="2793" y="5331"/>
                    </a:cubicBezTo>
                    <a:cubicBezTo>
                      <a:pt x="2934" y="5320"/>
                      <a:pt x="3036" y="5184"/>
                      <a:pt x="3025" y="5031"/>
                    </a:cubicBezTo>
                    <a:cubicBezTo>
                      <a:pt x="3019" y="4986"/>
                      <a:pt x="3002" y="4941"/>
                      <a:pt x="2980" y="4901"/>
                    </a:cubicBezTo>
                    <a:cubicBezTo>
                      <a:pt x="3245" y="4839"/>
                      <a:pt x="3443" y="4619"/>
                      <a:pt x="3505" y="4342"/>
                    </a:cubicBezTo>
                    <a:cubicBezTo>
                      <a:pt x="3596" y="4607"/>
                      <a:pt x="3827" y="4800"/>
                      <a:pt x="4099" y="4817"/>
                    </a:cubicBezTo>
                    <a:cubicBezTo>
                      <a:pt x="4082" y="4856"/>
                      <a:pt x="4070" y="4901"/>
                      <a:pt x="4076" y="4952"/>
                    </a:cubicBezTo>
                    <a:cubicBezTo>
                      <a:pt x="4087" y="5099"/>
                      <a:pt x="4212" y="5212"/>
                      <a:pt x="4347" y="5201"/>
                    </a:cubicBezTo>
                    <a:cubicBezTo>
                      <a:pt x="4421" y="5195"/>
                      <a:pt x="4483" y="5156"/>
                      <a:pt x="4523" y="5105"/>
                    </a:cubicBezTo>
                    <a:cubicBezTo>
                      <a:pt x="4732" y="5410"/>
                      <a:pt x="5077" y="5591"/>
                      <a:pt x="5455" y="5557"/>
                    </a:cubicBezTo>
                    <a:cubicBezTo>
                      <a:pt x="6021" y="5500"/>
                      <a:pt x="6433" y="4986"/>
                      <a:pt x="6394" y="4415"/>
                    </a:cubicBezTo>
                    <a:cubicBezTo>
                      <a:pt x="6388" y="4359"/>
                      <a:pt x="6382" y="4308"/>
                      <a:pt x="6371" y="4257"/>
                    </a:cubicBezTo>
                    <a:cubicBezTo>
                      <a:pt x="6699" y="4189"/>
                      <a:pt x="6936" y="3890"/>
                      <a:pt x="6919" y="3545"/>
                    </a:cubicBezTo>
                    <a:close/>
                  </a:path>
                </a:pathLst>
              </a:custGeom>
              <a:solidFill>
                <a:srgbClr val="86A3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2022;p26">
                <a:extLst>
                  <a:ext uri="{FF2B5EF4-FFF2-40B4-BE49-F238E27FC236}">
                    <a16:creationId xmlns:a16="http://schemas.microsoft.com/office/drawing/2014/main" id="{47F3FD4E-9785-B93F-0082-92A417CE0C44}"/>
                  </a:ext>
                </a:extLst>
              </p:cNvPr>
              <p:cNvSpPr/>
              <p:nvPr/>
            </p:nvSpPr>
            <p:spPr>
              <a:xfrm>
                <a:off x="5147914" y="2195590"/>
                <a:ext cx="278237" cy="446395"/>
              </a:xfrm>
              <a:custGeom>
                <a:avLst/>
                <a:gdLst/>
                <a:ahLst/>
                <a:cxnLst/>
                <a:rect l="l" t="t" r="r" b="b"/>
                <a:pathLst>
                  <a:path w="5218" h="8372" extrusionOk="0">
                    <a:moveTo>
                      <a:pt x="5212" y="2120"/>
                    </a:moveTo>
                    <a:cubicBezTo>
                      <a:pt x="5161" y="1939"/>
                      <a:pt x="5110" y="1764"/>
                      <a:pt x="5065" y="1577"/>
                    </a:cubicBezTo>
                    <a:cubicBezTo>
                      <a:pt x="5082" y="1747"/>
                      <a:pt x="5104" y="1917"/>
                      <a:pt x="5121" y="2080"/>
                    </a:cubicBezTo>
                    <a:cubicBezTo>
                      <a:pt x="5042" y="2075"/>
                      <a:pt x="4957" y="2069"/>
                      <a:pt x="4878" y="2064"/>
                    </a:cubicBezTo>
                    <a:cubicBezTo>
                      <a:pt x="4816" y="1809"/>
                      <a:pt x="4760" y="1555"/>
                      <a:pt x="4697" y="1295"/>
                    </a:cubicBezTo>
                    <a:cubicBezTo>
                      <a:pt x="4714" y="1560"/>
                      <a:pt x="4731" y="1826"/>
                      <a:pt x="4748" y="2086"/>
                    </a:cubicBezTo>
                    <a:cubicBezTo>
                      <a:pt x="4613" y="2165"/>
                      <a:pt x="4483" y="2244"/>
                      <a:pt x="4347" y="2318"/>
                    </a:cubicBezTo>
                    <a:cubicBezTo>
                      <a:pt x="4336" y="2324"/>
                      <a:pt x="4330" y="2335"/>
                      <a:pt x="4324" y="2340"/>
                    </a:cubicBezTo>
                    <a:cubicBezTo>
                      <a:pt x="4319" y="2346"/>
                      <a:pt x="4313" y="2352"/>
                      <a:pt x="4313" y="2357"/>
                    </a:cubicBezTo>
                    <a:cubicBezTo>
                      <a:pt x="4296" y="2386"/>
                      <a:pt x="4279" y="2408"/>
                      <a:pt x="4262" y="2437"/>
                    </a:cubicBezTo>
                    <a:cubicBezTo>
                      <a:pt x="4104" y="2369"/>
                      <a:pt x="3951" y="2295"/>
                      <a:pt x="3799" y="2227"/>
                    </a:cubicBezTo>
                    <a:cubicBezTo>
                      <a:pt x="3833" y="2064"/>
                      <a:pt x="3866" y="1905"/>
                      <a:pt x="3906" y="1747"/>
                    </a:cubicBezTo>
                    <a:cubicBezTo>
                      <a:pt x="3827" y="1911"/>
                      <a:pt x="3748" y="2075"/>
                      <a:pt x="3669" y="2239"/>
                    </a:cubicBezTo>
                    <a:cubicBezTo>
                      <a:pt x="3657" y="2261"/>
                      <a:pt x="3663" y="2295"/>
                      <a:pt x="3686" y="2312"/>
                    </a:cubicBezTo>
                    <a:cubicBezTo>
                      <a:pt x="3686" y="2312"/>
                      <a:pt x="3691" y="2318"/>
                      <a:pt x="3697" y="2318"/>
                    </a:cubicBezTo>
                    <a:cubicBezTo>
                      <a:pt x="3838" y="2431"/>
                      <a:pt x="3979" y="2544"/>
                      <a:pt x="4121" y="2651"/>
                    </a:cubicBezTo>
                    <a:cubicBezTo>
                      <a:pt x="4047" y="2764"/>
                      <a:pt x="3979" y="2877"/>
                      <a:pt x="3906" y="2985"/>
                    </a:cubicBezTo>
                    <a:cubicBezTo>
                      <a:pt x="3646" y="2979"/>
                      <a:pt x="3386" y="2974"/>
                      <a:pt x="3126" y="2968"/>
                    </a:cubicBezTo>
                    <a:cubicBezTo>
                      <a:pt x="3081" y="2640"/>
                      <a:pt x="3047" y="2403"/>
                      <a:pt x="3030" y="2290"/>
                    </a:cubicBezTo>
                    <a:cubicBezTo>
                      <a:pt x="2962" y="1820"/>
                      <a:pt x="3036" y="1086"/>
                      <a:pt x="3098" y="792"/>
                    </a:cubicBezTo>
                    <a:cubicBezTo>
                      <a:pt x="3154" y="498"/>
                      <a:pt x="2956" y="0"/>
                      <a:pt x="2956" y="0"/>
                    </a:cubicBezTo>
                    <a:cubicBezTo>
                      <a:pt x="2956" y="0"/>
                      <a:pt x="2894" y="549"/>
                      <a:pt x="2906" y="713"/>
                    </a:cubicBezTo>
                    <a:cubicBezTo>
                      <a:pt x="2922" y="871"/>
                      <a:pt x="2719" y="1244"/>
                      <a:pt x="2640" y="1261"/>
                    </a:cubicBezTo>
                    <a:cubicBezTo>
                      <a:pt x="2555" y="1272"/>
                      <a:pt x="2470" y="1057"/>
                      <a:pt x="2470" y="933"/>
                    </a:cubicBezTo>
                    <a:cubicBezTo>
                      <a:pt x="2465" y="803"/>
                      <a:pt x="2369" y="436"/>
                      <a:pt x="2369" y="436"/>
                    </a:cubicBezTo>
                    <a:cubicBezTo>
                      <a:pt x="2369" y="436"/>
                      <a:pt x="2267" y="820"/>
                      <a:pt x="2431" y="1340"/>
                    </a:cubicBezTo>
                    <a:cubicBezTo>
                      <a:pt x="2482" y="1498"/>
                      <a:pt x="2515" y="1871"/>
                      <a:pt x="2544" y="2329"/>
                    </a:cubicBezTo>
                    <a:cubicBezTo>
                      <a:pt x="2306" y="2295"/>
                      <a:pt x="2069" y="2261"/>
                      <a:pt x="1826" y="2222"/>
                    </a:cubicBezTo>
                    <a:cubicBezTo>
                      <a:pt x="1752" y="1979"/>
                      <a:pt x="1685" y="1730"/>
                      <a:pt x="1611" y="1476"/>
                    </a:cubicBezTo>
                    <a:cubicBezTo>
                      <a:pt x="1611" y="1476"/>
                      <a:pt x="1611" y="1470"/>
                      <a:pt x="1611" y="1464"/>
                    </a:cubicBezTo>
                    <a:cubicBezTo>
                      <a:pt x="1605" y="1459"/>
                      <a:pt x="1605" y="1453"/>
                      <a:pt x="1600" y="1447"/>
                    </a:cubicBezTo>
                    <a:cubicBezTo>
                      <a:pt x="1447" y="1233"/>
                      <a:pt x="1300" y="1023"/>
                      <a:pt x="1148" y="803"/>
                    </a:cubicBezTo>
                    <a:cubicBezTo>
                      <a:pt x="1187" y="622"/>
                      <a:pt x="1221" y="441"/>
                      <a:pt x="1261" y="255"/>
                    </a:cubicBezTo>
                    <a:cubicBezTo>
                      <a:pt x="1198" y="436"/>
                      <a:pt x="1136" y="622"/>
                      <a:pt x="1080" y="803"/>
                    </a:cubicBezTo>
                    <a:cubicBezTo>
                      <a:pt x="1074" y="814"/>
                      <a:pt x="1080" y="820"/>
                      <a:pt x="1080" y="831"/>
                    </a:cubicBezTo>
                    <a:cubicBezTo>
                      <a:pt x="1080" y="831"/>
                      <a:pt x="1085" y="831"/>
                      <a:pt x="1085" y="837"/>
                    </a:cubicBezTo>
                    <a:cubicBezTo>
                      <a:pt x="1204" y="1069"/>
                      <a:pt x="1328" y="1300"/>
                      <a:pt x="1453" y="1532"/>
                    </a:cubicBezTo>
                    <a:cubicBezTo>
                      <a:pt x="1458" y="1555"/>
                      <a:pt x="1458" y="1572"/>
                      <a:pt x="1464" y="1594"/>
                    </a:cubicBezTo>
                    <a:cubicBezTo>
                      <a:pt x="1357" y="1543"/>
                      <a:pt x="1255" y="1493"/>
                      <a:pt x="1148" y="1442"/>
                    </a:cubicBezTo>
                    <a:cubicBezTo>
                      <a:pt x="1148" y="1442"/>
                      <a:pt x="1142" y="1436"/>
                      <a:pt x="1136" y="1436"/>
                    </a:cubicBezTo>
                    <a:cubicBezTo>
                      <a:pt x="1114" y="1425"/>
                      <a:pt x="1080" y="1425"/>
                      <a:pt x="1057" y="1447"/>
                    </a:cubicBezTo>
                    <a:cubicBezTo>
                      <a:pt x="1029" y="1476"/>
                      <a:pt x="995" y="1504"/>
                      <a:pt x="967" y="1527"/>
                    </a:cubicBezTo>
                    <a:cubicBezTo>
                      <a:pt x="854" y="1397"/>
                      <a:pt x="746" y="1267"/>
                      <a:pt x="639" y="1136"/>
                    </a:cubicBezTo>
                    <a:cubicBezTo>
                      <a:pt x="673" y="990"/>
                      <a:pt x="707" y="843"/>
                      <a:pt x="741" y="696"/>
                    </a:cubicBezTo>
                    <a:cubicBezTo>
                      <a:pt x="678" y="837"/>
                      <a:pt x="622" y="984"/>
                      <a:pt x="560" y="1131"/>
                    </a:cubicBezTo>
                    <a:cubicBezTo>
                      <a:pt x="554" y="1142"/>
                      <a:pt x="554" y="1159"/>
                      <a:pt x="565" y="1170"/>
                    </a:cubicBezTo>
                    <a:cubicBezTo>
                      <a:pt x="565" y="1170"/>
                      <a:pt x="565" y="1170"/>
                      <a:pt x="565" y="1176"/>
                    </a:cubicBezTo>
                    <a:cubicBezTo>
                      <a:pt x="678" y="1351"/>
                      <a:pt x="786" y="1527"/>
                      <a:pt x="899" y="1696"/>
                    </a:cubicBezTo>
                    <a:cubicBezTo>
                      <a:pt x="921" y="1730"/>
                      <a:pt x="961" y="1741"/>
                      <a:pt x="989" y="1719"/>
                    </a:cubicBezTo>
                    <a:cubicBezTo>
                      <a:pt x="995" y="1719"/>
                      <a:pt x="995" y="1713"/>
                      <a:pt x="1001" y="1713"/>
                    </a:cubicBezTo>
                    <a:cubicBezTo>
                      <a:pt x="1034" y="1690"/>
                      <a:pt x="1068" y="1668"/>
                      <a:pt x="1102" y="1645"/>
                    </a:cubicBezTo>
                    <a:cubicBezTo>
                      <a:pt x="1244" y="1747"/>
                      <a:pt x="1379" y="1849"/>
                      <a:pt x="1521" y="1956"/>
                    </a:cubicBezTo>
                    <a:cubicBezTo>
                      <a:pt x="1543" y="2103"/>
                      <a:pt x="1571" y="2250"/>
                      <a:pt x="1594" y="2397"/>
                    </a:cubicBezTo>
                    <a:cubicBezTo>
                      <a:pt x="1605" y="2448"/>
                      <a:pt x="1639" y="2493"/>
                      <a:pt x="1685" y="2504"/>
                    </a:cubicBezTo>
                    <a:cubicBezTo>
                      <a:pt x="1690" y="2504"/>
                      <a:pt x="1696" y="2510"/>
                      <a:pt x="1701" y="2510"/>
                    </a:cubicBezTo>
                    <a:cubicBezTo>
                      <a:pt x="1990" y="2595"/>
                      <a:pt x="2284" y="2680"/>
                      <a:pt x="2572" y="2759"/>
                    </a:cubicBezTo>
                    <a:cubicBezTo>
                      <a:pt x="2578" y="2917"/>
                      <a:pt x="2589" y="3075"/>
                      <a:pt x="2595" y="3234"/>
                    </a:cubicBezTo>
                    <a:cubicBezTo>
                      <a:pt x="2419" y="3398"/>
                      <a:pt x="2244" y="3561"/>
                      <a:pt x="2063" y="3725"/>
                    </a:cubicBezTo>
                    <a:cubicBezTo>
                      <a:pt x="1786" y="3720"/>
                      <a:pt x="1504" y="3714"/>
                      <a:pt x="1221" y="3703"/>
                    </a:cubicBezTo>
                    <a:cubicBezTo>
                      <a:pt x="1023" y="3601"/>
                      <a:pt x="825" y="3494"/>
                      <a:pt x="628" y="3392"/>
                    </a:cubicBezTo>
                    <a:cubicBezTo>
                      <a:pt x="616" y="3138"/>
                      <a:pt x="599" y="2883"/>
                      <a:pt x="588" y="2629"/>
                    </a:cubicBezTo>
                    <a:cubicBezTo>
                      <a:pt x="622" y="2391"/>
                      <a:pt x="656" y="2148"/>
                      <a:pt x="690" y="1911"/>
                    </a:cubicBezTo>
                    <a:cubicBezTo>
                      <a:pt x="633" y="2126"/>
                      <a:pt x="577" y="2335"/>
                      <a:pt x="520" y="2550"/>
                    </a:cubicBezTo>
                    <a:cubicBezTo>
                      <a:pt x="379" y="2555"/>
                      <a:pt x="232" y="2567"/>
                      <a:pt x="91" y="2578"/>
                    </a:cubicBezTo>
                    <a:cubicBezTo>
                      <a:pt x="102" y="2324"/>
                      <a:pt x="119" y="2075"/>
                      <a:pt x="141" y="1820"/>
                    </a:cubicBezTo>
                    <a:cubicBezTo>
                      <a:pt x="91" y="2086"/>
                      <a:pt x="45" y="2352"/>
                      <a:pt x="6" y="2623"/>
                    </a:cubicBezTo>
                    <a:cubicBezTo>
                      <a:pt x="6" y="2623"/>
                      <a:pt x="0" y="2629"/>
                      <a:pt x="0" y="2629"/>
                    </a:cubicBezTo>
                    <a:cubicBezTo>
                      <a:pt x="0" y="2651"/>
                      <a:pt x="17" y="2674"/>
                      <a:pt x="40" y="2674"/>
                    </a:cubicBezTo>
                    <a:cubicBezTo>
                      <a:pt x="40" y="2674"/>
                      <a:pt x="45" y="2674"/>
                      <a:pt x="45" y="2674"/>
                    </a:cubicBezTo>
                    <a:cubicBezTo>
                      <a:pt x="198" y="2685"/>
                      <a:pt x="345" y="2691"/>
                      <a:pt x="497" y="2702"/>
                    </a:cubicBezTo>
                    <a:cubicBezTo>
                      <a:pt x="481" y="2951"/>
                      <a:pt x="464" y="3205"/>
                      <a:pt x="452" y="3454"/>
                    </a:cubicBezTo>
                    <a:cubicBezTo>
                      <a:pt x="452" y="3488"/>
                      <a:pt x="464" y="3522"/>
                      <a:pt x="492" y="3539"/>
                    </a:cubicBezTo>
                    <a:cubicBezTo>
                      <a:pt x="492" y="3544"/>
                      <a:pt x="497" y="3544"/>
                      <a:pt x="497" y="3544"/>
                    </a:cubicBezTo>
                    <a:cubicBezTo>
                      <a:pt x="707" y="3697"/>
                      <a:pt x="921" y="3844"/>
                      <a:pt x="1131" y="3991"/>
                    </a:cubicBezTo>
                    <a:cubicBezTo>
                      <a:pt x="1142" y="3997"/>
                      <a:pt x="1153" y="4002"/>
                      <a:pt x="1165" y="4008"/>
                    </a:cubicBezTo>
                    <a:cubicBezTo>
                      <a:pt x="1170" y="4008"/>
                      <a:pt x="1176" y="4008"/>
                      <a:pt x="1181" y="4008"/>
                    </a:cubicBezTo>
                    <a:cubicBezTo>
                      <a:pt x="1498" y="4076"/>
                      <a:pt x="1815" y="4138"/>
                      <a:pt x="2125" y="4200"/>
                    </a:cubicBezTo>
                    <a:cubicBezTo>
                      <a:pt x="2165" y="4206"/>
                      <a:pt x="2210" y="4200"/>
                      <a:pt x="2244" y="4172"/>
                    </a:cubicBezTo>
                    <a:cubicBezTo>
                      <a:pt x="2255" y="4166"/>
                      <a:pt x="2267" y="4161"/>
                      <a:pt x="2272" y="4155"/>
                    </a:cubicBezTo>
                    <a:cubicBezTo>
                      <a:pt x="2391" y="4070"/>
                      <a:pt x="2510" y="3991"/>
                      <a:pt x="2634" y="3912"/>
                    </a:cubicBezTo>
                    <a:cubicBezTo>
                      <a:pt x="2662" y="4517"/>
                      <a:pt x="2685" y="5037"/>
                      <a:pt x="2668" y="5201"/>
                    </a:cubicBezTo>
                    <a:cubicBezTo>
                      <a:pt x="2600" y="5630"/>
                      <a:pt x="2889" y="7982"/>
                      <a:pt x="2906" y="7976"/>
                    </a:cubicBezTo>
                    <a:cubicBezTo>
                      <a:pt x="2843" y="8078"/>
                      <a:pt x="2781" y="8174"/>
                      <a:pt x="2725" y="8270"/>
                    </a:cubicBezTo>
                    <a:cubicBezTo>
                      <a:pt x="2877" y="8214"/>
                      <a:pt x="3036" y="8151"/>
                      <a:pt x="3188" y="8095"/>
                    </a:cubicBezTo>
                    <a:cubicBezTo>
                      <a:pt x="3177" y="8191"/>
                      <a:pt x="3166" y="8281"/>
                      <a:pt x="3154" y="8372"/>
                    </a:cubicBezTo>
                    <a:cubicBezTo>
                      <a:pt x="3335" y="8264"/>
                      <a:pt x="3510" y="8163"/>
                      <a:pt x="3686" y="8055"/>
                    </a:cubicBezTo>
                    <a:cubicBezTo>
                      <a:pt x="3838" y="8146"/>
                      <a:pt x="4166" y="8072"/>
                      <a:pt x="4166" y="8072"/>
                    </a:cubicBezTo>
                    <a:cubicBezTo>
                      <a:pt x="4093" y="7993"/>
                      <a:pt x="4019" y="7920"/>
                      <a:pt x="3951" y="7840"/>
                    </a:cubicBezTo>
                    <a:cubicBezTo>
                      <a:pt x="3663" y="6286"/>
                      <a:pt x="3375" y="4630"/>
                      <a:pt x="3211" y="3516"/>
                    </a:cubicBezTo>
                    <a:cubicBezTo>
                      <a:pt x="3476" y="3471"/>
                      <a:pt x="3748" y="3426"/>
                      <a:pt x="4019" y="3381"/>
                    </a:cubicBezTo>
                    <a:cubicBezTo>
                      <a:pt x="4030" y="3381"/>
                      <a:pt x="4042" y="3375"/>
                      <a:pt x="4053" y="3375"/>
                    </a:cubicBezTo>
                    <a:cubicBezTo>
                      <a:pt x="4098" y="3364"/>
                      <a:pt x="4143" y="3330"/>
                      <a:pt x="4166" y="3279"/>
                    </a:cubicBezTo>
                    <a:cubicBezTo>
                      <a:pt x="4279" y="3013"/>
                      <a:pt x="4386" y="2753"/>
                      <a:pt x="4500" y="2493"/>
                    </a:cubicBezTo>
                    <a:cubicBezTo>
                      <a:pt x="4618" y="2397"/>
                      <a:pt x="4731" y="2295"/>
                      <a:pt x="4850" y="2199"/>
                    </a:cubicBezTo>
                    <a:cubicBezTo>
                      <a:pt x="4957" y="2194"/>
                      <a:pt x="5065" y="2182"/>
                      <a:pt x="5172" y="2177"/>
                    </a:cubicBezTo>
                    <a:cubicBezTo>
                      <a:pt x="5172" y="2177"/>
                      <a:pt x="5178" y="2177"/>
                      <a:pt x="5178" y="2177"/>
                    </a:cubicBezTo>
                    <a:cubicBezTo>
                      <a:pt x="5178" y="2171"/>
                      <a:pt x="5183" y="2171"/>
                      <a:pt x="5183" y="2171"/>
                    </a:cubicBezTo>
                    <a:cubicBezTo>
                      <a:pt x="5206" y="2165"/>
                      <a:pt x="5217" y="2143"/>
                      <a:pt x="5212" y="2120"/>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2023;p26">
                <a:extLst>
                  <a:ext uri="{FF2B5EF4-FFF2-40B4-BE49-F238E27FC236}">
                    <a16:creationId xmlns:a16="http://schemas.microsoft.com/office/drawing/2014/main" id="{F9082361-DEF3-212A-BCF4-0503B0C6292F}"/>
                  </a:ext>
                </a:extLst>
              </p:cNvPr>
              <p:cNvSpPr/>
              <p:nvPr/>
            </p:nvSpPr>
            <p:spPr>
              <a:xfrm>
                <a:off x="5624116" y="2318866"/>
                <a:ext cx="375604" cy="357511"/>
              </a:xfrm>
              <a:custGeom>
                <a:avLst/>
                <a:gdLst/>
                <a:ahLst/>
                <a:cxnLst/>
                <a:rect l="l" t="t" r="r" b="b"/>
                <a:pathLst>
                  <a:path w="7044" h="6705" extrusionOk="0">
                    <a:moveTo>
                      <a:pt x="3471" y="3878"/>
                    </a:moveTo>
                    <a:cubicBezTo>
                      <a:pt x="3471" y="3878"/>
                      <a:pt x="3471" y="3878"/>
                      <a:pt x="3471" y="3878"/>
                    </a:cubicBezTo>
                    <a:cubicBezTo>
                      <a:pt x="3493" y="3878"/>
                      <a:pt x="3516" y="3872"/>
                      <a:pt x="3539" y="3872"/>
                    </a:cubicBezTo>
                    <a:cubicBezTo>
                      <a:pt x="3561" y="3878"/>
                      <a:pt x="3584" y="3884"/>
                      <a:pt x="3612" y="3884"/>
                    </a:cubicBezTo>
                    <a:cubicBezTo>
                      <a:pt x="3607" y="3889"/>
                      <a:pt x="3607" y="3889"/>
                      <a:pt x="3607" y="3889"/>
                    </a:cubicBezTo>
                    <a:cubicBezTo>
                      <a:pt x="3584" y="3906"/>
                      <a:pt x="3556" y="3923"/>
                      <a:pt x="3533" y="3940"/>
                    </a:cubicBezTo>
                    <a:cubicBezTo>
                      <a:pt x="3516" y="3917"/>
                      <a:pt x="3493" y="3895"/>
                      <a:pt x="3471" y="3878"/>
                    </a:cubicBezTo>
                    <a:close/>
                    <a:moveTo>
                      <a:pt x="7009" y="4409"/>
                    </a:moveTo>
                    <a:cubicBezTo>
                      <a:pt x="7043" y="4053"/>
                      <a:pt x="6896" y="3731"/>
                      <a:pt x="6659" y="3567"/>
                    </a:cubicBezTo>
                    <a:cubicBezTo>
                      <a:pt x="6698" y="3431"/>
                      <a:pt x="6721" y="3290"/>
                      <a:pt x="6732" y="3137"/>
                    </a:cubicBezTo>
                    <a:cubicBezTo>
                      <a:pt x="6772" y="2346"/>
                      <a:pt x="6337" y="1679"/>
                      <a:pt x="5738" y="1493"/>
                    </a:cubicBezTo>
                    <a:cubicBezTo>
                      <a:pt x="5755" y="1453"/>
                      <a:pt x="5760" y="1408"/>
                      <a:pt x="5760" y="1363"/>
                    </a:cubicBezTo>
                    <a:cubicBezTo>
                      <a:pt x="5766" y="1182"/>
                      <a:pt x="5641" y="1040"/>
                      <a:pt x="5489" y="1040"/>
                    </a:cubicBezTo>
                    <a:cubicBezTo>
                      <a:pt x="5466" y="1040"/>
                      <a:pt x="5444" y="1046"/>
                      <a:pt x="5427" y="1052"/>
                    </a:cubicBezTo>
                    <a:cubicBezTo>
                      <a:pt x="5319" y="746"/>
                      <a:pt x="5076" y="526"/>
                      <a:pt x="4788" y="481"/>
                    </a:cubicBezTo>
                    <a:cubicBezTo>
                      <a:pt x="4760" y="204"/>
                      <a:pt x="4551" y="0"/>
                      <a:pt x="4307" y="6"/>
                    </a:cubicBezTo>
                    <a:cubicBezTo>
                      <a:pt x="4200" y="12"/>
                      <a:pt x="4104" y="57"/>
                      <a:pt x="4030" y="125"/>
                    </a:cubicBezTo>
                    <a:cubicBezTo>
                      <a:pt x="3997" y="108"/>
                      <a:pt x="3968" y="96"/>
                      <a:pt x="3934" y="85"/>
                    </a:cubicBezTo>
                    <a:lnTo>
                      <a:pt x="3929" y="79"/>
                    </a:lnTo>
                    <a:cubicBezTo>
                      <a:pt x="3900" y="68"/>
                      <a:pt x="3872" y="62"/>
                      <a:pt x="3844" y="57"/>
                    </a:cubicBezTo>
                    <a:cubicBezTo>
                      <a:pt x="3838" y="51"/>
                      <a:pt x="3833" y="51"/>
                      <a:pt x="3827" y="51"/>
                    </a:cubicBezTo>
                    <a:cubicBezTo>
                      <a:pt x="3799" y="45"/>
                      <a:pt x="3770" y="40"/>
                      <a:pt x="3748" y="34"/>
                    </a:cubicBezTo>
                    <a:cubicBezTo>
                      <a:pt x="3737" y="34"/>
                      <a:pt x="3731" y="34"/>
                      <a:pt x="3725" y="34"/>
                    </a:cubicBezTo>
                    <a:cubicBezTo>
                      <a:pt x="3691" y="28"/>
                      <a:pt x="3657" y="28"/>
                      <a:pt x="3618" y="28"/>
                    </a:cubicBezTo>
                    <a:cubicBezTo>
                      <a:pt x="3584" y="34"/>
                      <a:pt x="3550" y="34"/>
                      <a:pt x="3516" y="40"/>
                    </a:cubicBezTo>
                    <a:cubicBezTo>
                      <a:pt x="3510" y="40"/>
                      <a:pt x="3505" y="45"/>
                      <a:pt x="3499" y="45"/>
                    </a:cubicBezTo>
                    <a:cubicBezTo>
                      <a:pt x="3471" y="51"/>
                      <a:pt x="3443" y="57"/>
                      <a:pt x="3414" y="62"/>
                    </a:cubicBezTo>
                    <a:cubicBezTo>
                      <a:pt x="3409" y="68"/>
                      <a:pt x="3403" y="68"/>
                      <a:pt x="3397" y="68"/>
                    </a:cubicBezTo>
                    <a:cubicBezTo>
                      <a:pt x="3369" y="79"/>
                      <a:pt x="3347" y="91"/>
                      <a:pt x="3318" y="102"/>
                    </a:cubicBezTo>
                    <a:cubicBezTo>
                      <a:pt x="3313" y="102"/>
                      <a:pt x="3313" y="102"/>
                      <a:pt x="3307" y="102"/>
                    </a:cubicBezTo>
                    <a:cubicBezTo>
                      <a:pt x="3279" y="119"/>
                      <a:pt x="3250" y="136"/>
                      <a:pt x="3222" y="153"/>
                    </a:cubicBezTo>
                    <a:cubicBezTo>
                      <a:pt x="3137" y="85"/>
                      <a:pt x="3041" y="51"/>
                      <a:pt x="2934" y="57"/>
                    </a:cubicBezTo>
                    <a:cubicBezTo>
                      <a:pt x="2691" y="62"/>
                      <a:pt x="2499" y="272"/>
                      <a:pt x="2476" y="526"/>
                    </a:cubicBezTo>
                    <a:cubicBezTo>
                      <a:pt x="2193" y="582"/>
                      <a:pt x="1962" y="792"/>
                      <a:pt x="1860" y="1069"/>
                    </a:cubicBezTo>
                    <a:cubicBezTo>
                      <a:pt x="1837" y="1063"/>
                      <a:pt x="1815" y="1057"/>
                      <a:pt x="1792" y="1057"/>
                    </a:cubicBezTo>
                    <a:cubicBezTo>
                      <a:pt x="1639" y="1063"/>
                      <a:pt x="1521" y="1187"/>
                      <a:pt x="1521" y="1351"/>
                    </a:cubicBezTo>
                    <a:cubicBezTo>
                      <a:pt x="1521" y="1391"/>
                      <a:pt x="1526" y="1425"/>
                      <a:pt x="1538" y="1459"/>
                    </a:cubicBezTo>
                    <a:cubicBezTo>
                      <a:pt x="944" y="1623"/>
                      <a:pt x="498" y="2165"/>
                      <a:pt x="464" y="2821"/>
                    </a:cubicBezTo>
                    <a:cubicBezTo>
                      <a:pt x="458" y="2945"/>
                      <a:pt x="469" y="3070"/>
                      <a:pt x="492" y="3183"/>
                    </a:cubicBezTo>
                    <a:cubicBezTo>
                      <a:pt x="238" y="3290"/>
                      <a:pt x="51" y="3533"/>
                      <a:pt x="28" y="3821"/>
                    </a:cubicBezTo>
                    <a:cubicBezTo>
                      <a:pt x="0" y="4194"/>
                      <a:pt x="238" y="4528"/>
                      <a:pt x="588" y="4618"/>
                    </a:cubicBezTo>
                    <a:cubicBezTo>
                      <a:pt x="577" y="4675"/>
                      <a:pt x="565" y="4731"/>
                      <a:pt x="560" y="4788"/>
                    </a:cubicBezTo>
                    <a:cubicBezTo>
                      <a:pt x="486" y="5410"/>
                      <a:pt x="905" y="5992"/>
                      <a:pt x="1509" y="6088"/>
                    </a:cubicBezTo>
                    <a:cubicBezTo>
                      <a:pt x="1916" y="6150"/>
                      <a:pt x="2301" y="5969"/>
                      <a:pt x="2544" y="5641"/>
                    </a:cubicBezTo>
                    <a:cubicBezTo>
                      <a:pt x="2583" y="5704"/>
                      <a:pt x="2651" y="5749"/>
                      <a:pt x="2725" y="5755"/>
                    </a:cubicBezTo>
                    <a:cubicBezTo>
                      <a:pt x="2877" y="5777"/>
                      <a:pt x="3013" y="5658"/>
                      <a:pt x="3036" y="5495"/>
                    </a:cubicBezTo>
                    <a:cubicBezTo>
                      <a:pt x="3041" y="5438"/>
                      <a:pt x="3036" y="5387"/>
                      <a:pt x="3019" y="5342"/>
                    </a:cubicBezTo>
                    <a:cubicBezTo>
                      <a:pt x="3160" y="5336"/>
                      <a:pt x="3296" y="5285"/>
                      <a:pt x="3414" y="5201"/>
                    </a:cubicBezTo>
                    <a:cubicBezTo>
                      <a:pt x="3505" y="5314"/>
                      <a:pt x="3623" y="5393"/>
                      <a:pt x="3759" y="5432"/>
                    </a:cubicBezTo>
                    <a:cubicBezTo>
                      <a:pt x="3731" y="5472"/>
                      <a:pt x="3714" y="5523"/>
                      <a:pt x="3708" y="5574"/>
                    </a:cubicBezTo>
                    <a:cubicBezTo>
                      <a:pt x="3686" y="5743"/>
                      <a:pt x="3787" y="5902"/>
                      <a:pt x="3940" y="5918"/>
                    </a:cubicBezTo>
                    <a:cubicBezTo>
                      <a:pt x="4014" y="5930"/>
                      <a:pt x="4087" y="5902"/>
                      <a:pt x="4149" y="5851"/>
                    </a:cubicBezTo>
                    <a:cubicBezTo>
                      <a:pt x="4290" y="6246"/>
                      <a:pt x="4601" y="6552"/>
                      <a:pt x="5008" y="6614"/>
                    </a:cubicBezTo>
                    <a:cubicBezTo>
                      <a:pt x="5613" y="6704"/>
                      <a:pt x="6201" y="6184"/>
                      <a:pt x="6286" y="5438"/>
                    </a:cubicBezTo>
                    <a:cubicBezTo>
                      <a:pt x="6292" y="5370"/>
                      <a:pt x="6297" y="5302"/>
                      <a:pt x="6297" y="5235"/>
                    </a:cubicBezTo>
                    <a:cubicBezTo>
                      <a:pt x="6659" y="5212"/>
                      <a:pt x="6975" y="4867"/>
                      <a:pt x="7009" y="4409"/>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2024;p26">
                <a:extLst>
                  <a:ext uri="{FF2B5EF4-FFF2-40B4-BE49-F238E27FC236}">
                    <a16:creationId xmlns:a16="http://schemas.microsoft.com/office/drawing/2014/main" id="{FFF4E230-2859-E4AF-65DE-A24C8064AA22}"/>
                  </a:ext>
                </a:extLst>
              </p:cNvPr>
              <p:cNvSpPr/>
              <p:nvPr/>
            </p:nvSpPr>
            <p:spPr>
              <a:xfrm>
                <a:off x="5653015" y="2402312"/>
                <a:ext cx="302072" cy="495556"/>
              </a:xfrm>
              <a:custGeom>
                <a:avLst/>
                <a:gdLst/>
                <a:ahLst/>
                <a:cxnLst/>
                <a:rect l="l" t="t" r="r" b="b"/>
                <a:pathLst>
                  <a:path w="5665" h="9294" extrusionOk="0">
                    <a:moveTo>
                      <a:pt x="5665" y="2714"/>
                    </a:moveTo>
                    <a:cubicBezTo>
                      <a:pt x="5636" y="2477"/>
                      <a:pt x="5608" y="2245"/>
                      <a:pt x="5574" y="2013"/>
                    </a:cubicBezTo>
                    <a:cubicBezTo>
                      <a:pt x="5574" y="2228"/>
                      <a:pt x="5574" y="2437"/>
                      <a:pt x="5569" y="2652"/>
                    </a:cubicBezTo>
                    <a:cubicBezTo>
                      <a:pt x="5484" y="2629"/>
                      <a:pt x="5399" y="2612"/>
                      <a:pt x="5314" y="2590"/>
                    </a:cubicBezTo>
                    <a:cubicBezTo>
                      <a:pt x="5286" y="2268"/>
                      <a:pt x="5252" y="1945"/>
                      <a:pt x="5213" y="1623"/>
                    </a:cubicBezTo>
                    <a:cubicBezTo>
                      <a:pt x="5201" y="1951"/>
                      <a:pt x="5190" y="2279"/>
                      <a:pt x="5167" y="2607"/>
                    </a:cubicBezTo>
                    <a:cubicBezTo>
                      <a:pt x="5015" y="2680"/>
                      <a:pt x="4856" y="2754"/>
                      <a:pt x="4704" y="2827"/>
                    </a:cubicBezTo>
                    <a:cubicBezTo>
                      <a:pt x="4692" y="2833"/>
                      <a:pt x="4681" y="2839"/>
                      <a:pt x="4676" y="2850"/>
                    </a:cubicBezTo>
                    <a:cubicBezTo>
                      <a:pt x="4670" y="2856"/>
                      <a:pt x="4664" y="2861"/>
                      <a:pt x="4659" y="2867"/>
                    </a:cubicBezTo>
                    <a:cubicBezTo>
                      <a:pt x="4636" y="2895"/>
                      <a:pt x="4613" y="2923"/>
                      <a:pt x="4591" y="2952"/>
                    </a:cubicBezTo>
                    <a:cubicBezTo>
                      <a:pt x="4438" y="2844"/>
                      <a:pt x="4285" y="2737"/>
                      <a:pt x="4127" y="2629"/>
                    </a:cubicBezTo>
                    <a:cubicBezTo>
                      <a:pt x="4189" y="2449"/>
                      <a:pt x="4252" y="2268"/>
                      <a:pt x="4308" y="2081"/>
                    </a:cubicBezTo>
                    <a:cubicBezTo>
                      <a:pt x="4206" y="2268"/>
                      <a:pt x="4099" y="2449"/>
                      <a:pt x="3986" y="2629"/>
                    </a:cubicBezTo>
                    <a:cubicBezTo>
                      <a:pt x="3975" y="2652"/>
                      <a:pt x="3975" y="2692"/>
                      <a:pt x="3992" y="2714"/>
                    </a:cubicBezTo>
                    <a:cubicBezTo>
                      <a:pt x="3997" y="2714"/>
                      <a:pt x="4003" y="2720"/>
                      <a:pt x="4003" y="2726"/>
                    </a:cubicBezTo>
                    <a:cubicBezTo>
                      <a:pt x="4139" y="2878"/>
                      <a:pt x="4274" y="3031"/>
                      <a:pt x="4404" y="3183"/>
                    </a:cubicBezTo>
                    <a:cubicBezTo>
                      <a:pt x="4308" y="3302"/>
                      <a:pt x="4212" y="3421"/>
                      <a:pt x="4110" y="3539"/>
                    </a:cubicBezTo>
                    <a:cubicBezTo>
                      <a:pt x="3839" y="3477"/>
                      <a:pt x="3562" y="3421"/>
                      <a:pt x="3285" y="3364"/>
                    </a:cubicBezTo>
                    <a:cubicBezTo>
                      <a:pt x="3296" y="2991"/>
                      <a:pt x="3296" y="2720"/>
                      <a:pt x="3296" y="2596"/>
                    </a:cubicBezTo>
                    <a:cubicBezTo>
                      <a:pt x="3296" y="2059"/>
                      <a:pt x="3443" y="1239"/>
                      <a:pt x="3522" y="905"/>
                    </a:cubicBezTo>
                    <a:cubicBezTo>
                      <a:pt x="3602" y="572"/>
                      <a:pt x="3392" y="1"/>
                      <a:pt x="3392" y="7"/>
                    </a:cubicBezTo>
                    <a:cubicBezTo>
                      <a:pt x="3398" y="7"/>
                      <a:pt x="3319" y="623"/>
                      <a:pt x="3325" y="804"/>
                    </a:cubicBezTo>
                    <a:cubicBezTo>
                      <a:pt x="3330" y="990"/>
                      <a:pt x="3081" y="1392"/>
                      <a:pt x="2997" y="1397"/>
                    </a:cubicBezTo>
                    <a:cubicBezTo>
                      <a:pt x="2906" y="1408"/>
                      <a:pt x="2827" y="1165"/>
                      <a:pt x="2833" y="1030"/>
                    </a:cubicBezTo>
                    <a:cubicBezTo>
                      <a:pt x="2838" y="888"/>
                      <a:pt x="2754" y="481"/>
                      <a:pt x="2754" y="481"/>
                    </a:cubicBezTo>
                    <a:cubicBezTo>
                      <a:pt x="2748" y="481"/>
                      <a:pt x="2629" y="894"/>
                      <a:pt x="2765" y="1471"/>
                    </a:cubicBezTo>
                    <a:cubicBezTo>
                      <a:pt x="2805" y="1646"/>
                      <a:pt x="2805" y="2059"/>
                      <a:pt x="2771" y="2562"/>
                    </a:cubicBezTo>
                    <a:cubicBezTo>
                      <a:pt x="2522" y="2494"/>
                      <a:pt x="2268" y="2420"/>
                      <a:pt x="2019" y="2352"/>
                    </a:cubicBezTo>
                    <a:cubicBezTo>
                      <a:pt x="1974" y="2081"/>
                      <a:pt x="1923" y="1815"/>
                      <a:pt x="1872" y="1544"/>
                    </a:cubicBezTo>
                    <a:cubicBezTo>
                      <a:pt x="1872" y="1544"/>
                      <a:pt x="1866" y="1538"/>
                      <a:pt x="1866" y="1533"/>
                    </a:cubicBezTo>
                    <a:cubicBezTo>
                      <a:pt x="1866" y="1527"/>
                      <a:pt x="1861" y="1516"/>
                      <a:pt x="1861" y="1510"/>
                    </a:cubicBezTo>
                    <a:cubicBezTo>
                      <a:pt x="1714" y="1278"/>
                      <a:pt x="1567" y="1047"/>
                      <a:pt x="1420" y="815"/>
                    </a:cubicBezTo>
                    <a:cubicBezTo>
                      <a:pt x="1465" y="628"/>
                      <a:pt x="1510" y="442"/>
                      <a:pt x="1555" y="255"/>
                    </a:cubicBezTo>
                    <a:cubicBezTo>
                      <a:pt x="1487" y="442"/>
                      <a:pt x="1414" y="628"/>
                      <a:pt x="1340" y="809"/>
                    </a:cubicBezTo>
                    <a:cubicBezTo>
                      <a:pt x="1340" y="821"/>
                      <a:pt x="1340" y="832"/>
                      <a:pt x="1340" y="838"/>
                    </a:cubicBezTo>
                    <a:cubicBezTo>
                      <a:pt x="1346" y="843"/>
                      <a:pt x="1346" y="843"/>
                      <a:pt x="1346" y="843"/>
                    </a:cubicBezTo>
                    <a:cubicBezTo>
                      <a:pt x="1465" y="1086"/>
                      <a:pt x="1578" y="1335"/>
                      <a:pt x="1691" y="1584"/>
                    </a:cubicBezTo>
                    <a:cubicBezTo>
                      <a:pt x="1691" y="1606"/>
                      <a:pt x="1697" y="1629"/>
                      <a:pt x="1697" y="1652"/>
                    </a:cubicBezTo>
                    <a:cubicBezTo>
                      <a:pt x="1589" y="1589"/>
                      <a:pt x="1482" y="1527"/>
                      <a:pt x="1374" y="1465"/>
                    </a:cubicBezTo>
                    <a:cubicBezTo>
                      <a:pt x="1369" y="1465"/>
                      <a:pt x="1363" y="1459"/>
                      <a:pt x="1357" y="1459"/>
                    </a:cubicBezTo>
                    <a:cubicBezTo>
                      <a:pt x="1335" y="1442"/>
                      <a:pt x="1301" y="1442"/>
                      <a:pt x="1273" y="1465"/>
                    </a:cubicBezTo>
                    <a:cubicBezTo>
                      <a:pt x="1239" y="1488"/>
                      <a:pt x="1205" y="1510"/>
                      <a:pt x="1165" y="1538"/>
                    </a:cubicBezTo>
                    <a:cubicBezTo>
                      <a:pt x="1058" y="1397"/>
                      <a:pt x="950" y="1256"/>
                      <a:pt x="843" y="1115"/>
                    </a:cubicBezTo>
                    <a:cubicBezTo>
                      <a:pt x="894" y="973"/>
                      <a:pt x="939" y="826"/>
                      <a:pt x="984" y="685"/>
                    </a:cubicBezTo>
                    <a:cubicBezTo>
                      <a:pt x="911" y="826"/>
                      <a:pt x="837" y="968"/>
                      <a:pt x="758" y="1109"/>
                    </a:cubicBezTo>
                    <a:cubicBezTo>
                      <a:pt x="753" y="1120"/>
                      <a:pt x="753" y="1132"/>
                      <a:pt x="764" y="1143"/>
                    </a:cubicBezTo>
                    <a:cubicBezTo>
                      <a:pt x="764" y="1148"/>
                      <a:pt x="764" y="1148"/>
                      <a:pt x="764" y="1148"/>
                    </a:cubicBezTo>
                    <a:cubicBezTo>
                      <a:pt x="871" y="1335"/>
                      <a:pt x="979" y="1516"/>
                      <a:pt x="1080" y="1702"/>
                    </a:cubicBezTo>
                    <a:cubicBezTo>
                      <a:pt x="1103" y="1736"/>
                      <a:pt x="1143" y="1748"/>
                      <a:pt x="1177" y="1731"/>
                    </a:cubicBezTo>
                    <a:cubicBezTo>
                      <a:pt x="1182" y="1731"/>
                      <a:pt x="1182" y="1731"/>
                      <a:pt x="1188" y="1725"/>
                    </a:cubicBezTo>
                    <a:cubicBezTo>
                      <a:pt x="1227" y="1708"/>
                      <a:pt x="1267" y="1685"/>
                      <a:pt x="1307" y="1668"/>
                    </a:cubicBezTo>
                    <a:cubicBezTo>
                      <a:pt x="1448" y="1787"/>
                      <a:pt x="1584" y="1906"/>
                      <a:pt x="1719" y="2030"/>
                    </a:cubicBezTo>
                    <a:cubicBezTo>
                      <a:pt x="1731" y="2189"/>
                      <a:pt x="1736" y="2341"/>
                      <a:pt x="1742" y="2499"/>
                    </a:cubicBezTo>
                    <a:cubicBezTo>
                      <a:pt x="1747" y="2556"/>
                      <a:pt x="1776" y="2601"/>
                      <a:pt x="1821" y="2624"/>
                    </a:cubicBezTo>
                    <a:cubicBezTo>
                      <a:pt x="1827" y="2629"/>
                      <a:pt x="1832" y="2629"/>
                      <a:pt x="1844" y="2635"/>
                    </a:cubicBezTo>
                    <a:cubicBezTo>
                      <a:pt x="2137" y="2765"/>
                      <a:pt x="2437" y="2901"/>
                      <a:pt x="2731" y="3036"/>
                    </a:cubicBezTo>
                    <a:cubicBezTo>
                      <a:pt x="2714" y="3206"/>
                      <a:pt x="2691" y="3381"/>
                      <a:pt x="2669" y="3556"/>
                    </a:cubicBezTo>
                    <a:cubicBezTo>
                      <a:pt x="2448" y="3698"/>
                      <a:pt x="2228" y="3833"/>
                      <a:pt x="2002" y="3969"/>
                    </a:cubicBezTo>
                    <a:cubicBezTo>
                      <a:pt x="1708" y="3901"/>
                      <a:pt x="1414" y="3833"/>
                      <a:pt x="1114" y="3766"/>
                    </a:cubicBezTo>
                    <a:cubicBezTo>
                      <a:pt x="928" y="3619"/>
                      <a:pt x="736" y="3477"/>
                      <a:pt x="549" y="3336"/>
                    </a:cubicBezTo>
                    <a:cubicBezTo>
                      <a:pt x="577" y="3087"/>
                      <a:pt x="606" y="2833"/>
                      <a:pt x="634" y="2584"/>
                    </a:cubicBezTo>
                    <a:cubicBezTo>
                      <a:pt x="702" y="2358"/>
                      <a:pt x="770" y="2126"/>
                      <a:pt x="832" y="1895"/>
                    </a:cubicBezTo>
                    <a:cubicBezTo>
                      <a:pt x="747" y="2098"/>
                      <a:pt x="657" y="2296"/>
                      <a:pt x="572" y="2494"/>
                    </a:cubicBezTo>
                    <a:cubicBezTo>
                      <a:pt x="413" y="2482"/>
                      <a:pt x="261" y="2471"/>
                      <a:pt x="103" y="2460"/>
                    </a:cubicBezTo>
                    <a:cubicBezTo>
                      <a:pt x="153" y="2222"/>
                      <a:pt x="204" y="1985"/>
                      <a:pt x="250" y="1742"/>
                    </a:cubicBezTo>
                    <a:cubicBezTo>
                      <a:pt x="170" y="1996"/>
                      <a:pt x="91" y="2245"/>
                      <a:pt x="6" y="2494"/>
                    </a:cubicBezTo>
                    <a:cubicBezTo>
                      <a:pt x="6" y="2494"/>
                      <a:pt x="6" y="2494"/>
                      <a:pt x="1" y="2499"/>
                    </a:cubicBezTo>
                    <a:cubicBezTo>
                      <a:pt x="1" y="2522"/>
                      <a:pt x="12" y="2545"/>
                      <a:pt x="35" y="2545"/>
                    </a:cubicBezTo>
                    <a:cubicBezTo>
                      <a:pt x="40" y="2550"/>
                      <a:pt x="40" y="2550"/>
                      <a:pt x="40" y="2550"/>
                    </a:cubicBezTo>
                    <a:cubicBezTo>
                      <a:pt x="204" y="2579"/>
                      <a:pt x="363" y="2612"/>
                      <a:pt x="521" y="2641"/>
                    </a:cubicBezTo>
                    <a:cubicBezTo>
                      <a:pt x="464" y="2884"/>
                      <a:pt x="408" y="3121"/>
                      <a:pt x="346" y="3364"/>
                    </a:cubicBezTo>
                    <a:cubicBezTo>
                      <a:pt x="340" y="3393"/>
                      <a:pt x="346" y="3426"/>
                      <a:pt x="368" y="3455"/>
                    </a:cubicBezTo>
                    <a:cubicBezTo>
                      <a:pt x="374" y="3455"/>
                      <a:pt x="374" y="3460"/>
                      <a:pt x="380" y="3460"/>
                    </a:cubicBezTo>
                    <a:cubicBezTo>
                      <a:pt x="572" y="3647"/>
                      <a:pt x="764" y="3839"/>
                      <a:pt x="956" y="4031"/>
                    </a:cubicBezTo>
                    <a:cubicBezTo>
                      <a:pt x="962" y="4037"/>
                      <a:pt x="973" y="4048"/>
                      <a:pt x="984" y="4048"/>
                    </a:cubicBezTo>
                    <a:cubicBezTo>
                      <a:pt x="990" y="4054"/>
                      <a:pt x="1001" y="4054"/>
                      <a:pt x="1007" y="4060"/>
                    </a:cubicBezTo>
                    <a:cubicBezTo>
                      <a:pt x="1324" y="4195"/>
                      <a:pt x="1640" y="4337"/>
                      <a:pt x="1957" y="4478"/>
                    </a:cubicBezTo>
                    <a:cubicBezTo>
                      <a:pt x="1996" y="4495"/>
                      <a:pt x="2041" y="4495"/>
                      <a:pt x="2087" y="4478"/>
                    </a:cubicBezTo>
                    <a:cubicBezTo>
                      <a:pt x="2098" y="4478"/>
                      <a:pt x="2109" y="4472"/>
                      <a:pt x="2121" y="4467"/>
                    </a:cubicBezTo>
                    <a:cubicBezTo>
                      <a:pt x="2268" y="4410"/>
                      <a:pt x="2414" y="4353"/>
                      <a:pt x="2561" y="4297"/>
                    </a:cubicBezTo>
                    <a:cubicBezTo>
                      <a:pt x="2443" y="4958"/>
                      <a:pt x="2307" y="5507"/>
                      <a:pt x="2239" y="5676"/>
                    </a:cubicBezTo>
                    <a:cubicBezTo>
                      <a:pt x="2092" y="6117"/>
                      <a:pt x="1431" y="8604"/>
                      <a:pt x="1403" y="8599"/>
                    </a:cubicBezTo>
                    <a:cubicBezTo>
                      <a:pt x="1295" y="8661"/>
                      <a:pt x="1194" y="8729"/>
                      <a:pt x="1086" y="8796"/>
                    </a:cubicBezTo>
                    <a:cubicBezTo>
                      <a:pt x="1267" y="8813"/>
                      <a:pt x="1442" y="8830"/>
                      <a:pt x="1623" y="8842"/>
                    </a:cubicBezTo>
                    <a:cubicBezTo>
                      <a:pt x="1567" y="8932"/>
                      <a:pt x="1510" y="9017"/>
                      <a:pt x="1459" y="9102"/>
                    </a:cubicBezTo>
                    <a:cubicBezTo>
                      <a:pt x="1680" y="9085"/>
                      <a:pt x="1900" y="9062"/>
                      <a:pt x="2126" y="9045"/>
                    </a:cubicBezTo>
                    <a:cubicBezTo>
                      <a:pt x="2228" y="9203"/>
                      <a:pt x="2584" y="9294"/>
                      <a:pt x="2584" y="9294"/>
                    </a:cubicBezTo>
                    <a:cubicBezTo>
                      <a:pt x="2550" y="9175"/>
                      <a:pt x="2516" y="9062"/>
                      <a:pt x="2482" y="8949"/>
                    </a:cubicBezTo>
                    <a:cubicBezTo>
                      <a:pt x="2968" y="7197"/>
                      <a:pt x="3200" y="5275"/>
                      <a:pt x="3262" y="3997"/>
                    </a:cubicBezTo>
                    <a:cubicBezTo>
                      <a:pt x="3556" y="4009"/>
                      <a:pt x="3850" y="4014"/>
                      <a:pt x="4150" y="4020"/>
                    </a:cubicBezTo>
                    <a:cubicBezTo>
                      <a:pt x="4161" y="4020"/>
                      <a:pt x="4172" y="4020"/>
                      <a:pt x="4184" y="4020"/>
                    </a:cubicBezTo>
                    <a:cubicBezTo>
                      <a:pt x="4240" y="4020"/>
                      <a:pt x="4297" y="3992"/>
                      <a:pt x="4331" y="3935"/>
                    </a:cubicBezTo>
                    <a:cubicBezTo>
                      <a:pt x="4500" y="3647"/>
                      <a:pt x="4676" y="3353"/>
                      <a:pt x="4839" y="3059"/>
                    </a:cubicBezTo>
                    <a:cubicBezTo>
                      <a:pt x="4981" y="2957"/>
                      <a:pt x="5122" y="2861"/>
                      <a:pt x="5263" y="2754"/>
                    </a:cubicBezTo>
                    <a:cubicBezTo>
                      <a:pt x="5376" y="2759"/>
                      <a:pt x="5495" y="2765"/>
                      <a:pt x="5608" y="2771"/>
                    </a:cubicBezTo>
                    <a:cubicBezTo>
                      <a:pt x="5614" y="2776"/>
                      <a:pt x="5614" y="2776"/>
                      <a:pt x="5614" y="2776"/>
                    </a:cubicBezTo>
                    <a:cubicBezTo>
                      <a:pt x="5619" y="2776"/>
                      <a:pt x="5619" y="2776"/>
                      <a:pt x="5625" y="2771"/>
                    </a:cubicBezTo>
                    <a:cubicBezTo>
                      <a:pt x="5648" y="2771"/>
                      <a:pt x="5665" y="2742"/>
                      <a:pt x="5665" y="2714"/>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2025;p26">
                <a:extLst>
                  <a:ext uri="{FF2B5EF4-FFF2-40B4-BE49-F238E27FC236}">
                    <a16:creationId xmlns:a16="http://schemas.microsoft.com/office/drawing/2014/main" id="{CCEBADA6-0765-888E-0B8C-F909CC771ED8}"/>
                  </a:ext>
                </a:extLst>
              </p:cNvPr>
              <p:cNvSpPr/>
              <p:nvPr/>
            </p:nvSpPr>
            <p:spPr>
              <a:xfrm>
                <a:off x="5035462" y="2310708"/>
                <a:ext cx="403971" cy="351485"/>
              </a:xfrm>
              <a:custGeom>
                <a:avLst/>
                <a:gdLst/>
                <a:ahLst/>
                <a:cxnLst/>
                <a:rect l="l" t="t" r="r" b="b"/>
                <a:pathLst>
                  <a:path w="7576" h="6592" extrusionOk="0">
                    <a:moveTo>
                      <a:pt x="7536" y="3652"/>
                    </a:moveTo>
                    <a:cubicBezTo>
                      <a:pt x="7507" y="3358"/>
                      <a:pt x="7321" y="3121"/>
                      <a:pt x="7061" y="3019"/>
                    </a:cubicBezTo>
                    <a:cubicBezTo>
                      <a:pt x="7083" y="2900"/>
                      <a:pt x="7089" y="2776"/>
                      <a:pt x="7083" y="2652"/>
                    </a:cubicBezTo>
                    <a:cubicBezTo>
                      <a:pt x="7032" y="1996"/>
                      <a:pt x="6563" y="1470"/>
                      <a:pt x="5953" y="1329"/>
                    </a:cubicBezTo>
                    <a:cubicBezTo>
                      <a:pt x="5970" y="1295"/>
                      <a:pt x="5975" y="1255"/>
                      <a:pt x="5970" y="1216"/>
                    </a:cubicBezTo>
                    <a:cubicBezTo>
                      <a:pt x="5964" y="1058"/>
                      <a:pt x="5834" y="933"/>
                      <a:pt x="5682" y="939"/>
                    </a:cubicBezTo>
                    <a:cubicBezTo>
                      <a:pt x="5659" y="939"/>
                      <a:pt x="5642" y="945"/>
                      <a:pt x="5619" y="950"/>
                    </a:cubicBezTo>
                    <a:cubicBezTo>
                      <a:pt x="5506" y="679"/>
                      <a:pt x="5263" y="487"/>
                      <a:pt x="4969" y="442"/>
                    </a:cubicBezTo>
                    <a:cubicBezTo>
                      <a:pt x="4941" y="193"/>
                      <a:pt x="4738" y="1"/>
                      <a:pt x="4489" y="1"/>
                    </a:cubicBezTo>
                    <a:cubicBezTo>
                      <a:pt x="4381" y="1"/>
                      <a:pt x="4285" y="40"/>
                      <a:pt x="4206" y="108"/>
                    </a:cubicBezTo>
                    <a:cubicBezTo>
                      <a:pt x="4082" y="46"/>
                      <a:pt x="3941" y="12"/>
                      <a:pt x="3794" y="12"/>
                    </a:cubicBezTo>
                    <a:cubicBezTo>
                      <a:pt x="3714" y="12"/>
                      <a:pt x="3635" y="29"/>
                      <a:pt x="3562" y="51"/>
                    </a:cubicBezTo>
                    <a:cubicBezTo>
                      <a:pt x="3488" y="29"/>
                      <a:pt x="3409" y="18"/>
                      <a:pt x="3324" y="18"/>
                    </a:cubicBezTo>
                    <a:cubicBezTo>
                      <a:pt x="3177" y="23"/>
                      <a:pt x="3042" y="63"/>
                      <a:pt x="2923" y="131"/>
                    </a:cubicBezTo>
                    <a:cubicBezTo>
                      <a:pt x="2838" y="63"/>
                      <a:pt x="2742" y="29"/>
                      <a:pt x="2635" y="29"/>
                    </a:cubicBezTo>
                    <a:cubicBezTo>
                      <a:pt x="2386" y="35"/>
                      <a:pt x="2188" y="244"/>
                      <a:pt x="2171" y="509"/>
                    </a:cubicBezTo>
                    <a:cubicBezTo>
                      <a:pt x="1883" y="572"/>
                      <a:pt x="1651" y="792"/>
                      <a:pt x="1555" y="1097"/>
                    </a:cubicBezTo>
                    <a:cubicBezTo>
                      <a:pt x="1533" y="1092"/>
                      <a:pt x="1510" y="1086"/>
                      <a:pt x="1487" y="1086"/>
                    </a:cubicBezTo>
                    <a:cubicBezTo>
                      <a:pt x="1335" y="1092"/>
                      <a:pt x="1216" y="1239"/>
                      <a:pt x="1227" y="1414"/>
                    </a:cubicBezTo>
                    <a:cubicBezTo>
                      <a:pt x="1227" y="1459"/>
                      <a:pt x="1239" y="1499"/>
                      <a:pt x="1250" y="1538"/>
                    </a:cubicBezTo>
                    <a:cubicBezTo>
                      <a:pt x="656" y="1742"/>
                      <a:pt x="244" y="2397"/>
                      <a:pt x="300" y="3155"/>
                    </a:cubicBezTo>
                    <a:cubicBezTo>
                      <a:pt x="312" y="3302"/>
                      <a:pt x="340" y="3443"/>
                      <a:pt x="379" y="3573"/>
                    </a:cubicBezTo>
                    <a:cubicBezTo>
                      <a:pt x="148" y="3731"/>
                      <a:pt x="1" y="4042"/>
                      <a:pt x="35" y="4387"/>
                    </a:cubicBezTo>
                    <a:cubicBezTo>
                      <a:pt x="80" y="4822"/>
                      <a:pt x="396" y="5156"/>
                      <a:pt x="764" y="5173"/>
                    </a:cubicBezTo>
                    <a:cubicBezTo>
                      <a:pt x="758" y="5235"/>
                      <a:pt x="764" y="5303"/>
                      <a:pt x="769" y="5365"/>
                    </a:cubicBezTo>
                    <a:cubicBezTo>
                      <a:pt x="854" y="6083"/>
                      <a:pt x="1442" y="6592"/>
                      <a:pt x="2053" y="6495"/>
                    </a:cubicBezTo>
                    <a:cubicBezTo>
                      <a:pt x="2460" y="6439"/>
                      <a:pt x="2782" y="6139"/>
                      <a:pt x="2929" y="5755"/>
                    </a:cubicBezTo>
                    <a:cubicBezTo>
                      <a:pt x="2985" y="5806"/>
                      <a:pt x="3059" y="5834"/>
                      <a:pt x="3138" y="5823"/>
                    </a:cubicBezTo>
                    <a:cubicBezTo>
                      <a:pt x="3290" y="5800"/>
                      <a:pt x="3392" y="5648"/>
                      <a:pt x="3370" y="5484"/>
                    </a:cubicBezTo>
                    <a:cubicBezTo>
                      <a:pt x="3364" y="5427"/>
                      <a:pt x="3347" y="5382"/>
                      <a:pt x="3319" y="5342"/>
                    </a:cubicBezTo>
                    <a:cubicBezTo>
                      <a:pt x="3601" y="5263"/>
                      <a:pt x="3810" y="5009"/>
                      <a:pt x="3856" y="4704"/>
                    </a:cubicBezTo>
                    <a:cubicBezTo>
                      <a:pt x="3974" y="4992"/>
                      <a:pt x="4240" y="5184"/>
                      <a:pt x="4534" y="5190"/>
                    </a:cubicBezTo>
                    <a:cubicBezTo>
                      <a:pt x="4517" y="5235"/>
                      <a:pt x="4506" y="5286"/>
                      <a:pt x="4511" y="5337"/>
                    </a:cubicBezTo>
                    <a:cubicBezTo>
                      <a:pt x="4534" y="5501"/>
                      <a:pt x="4675" y="5614"/>
                      <a:pt x="4828" y="5597"/>
                    </a:cubicBezTo>
                    <a:cubicBezTo>
                      <a:pt x="4907" y="5585"/>
                      <a:pt x="4969" y="5540"/>
                      <a:pt x="5015" y="5478"/>
                    </a:cubicBezTo>
                    <a:cubicBezTo>
                      <a:pt x="5252" y="5800"/>
                      <a:pt x="5642" y="5981"/>
                      <a:pt x="6049" y="5925"/>
                    </a:cubicBezTo>
                    <a:cubicBezTo>
                      <a:pt x="6665" y="5828"/>
                      <a:pt x="7089" y="5252"/>
                      <a:pt x="7016" y="4630"/>
                    </a:cubicBezTo>
                    <a:cubicBezTo>
                      <a:pt x="7010" y="4568"/>
                      <a:pt x="6993" y="4511"/>
                      <a:pt x="6982" y="4460"/>
                    </a:cubicBezTo>
                    <a:cubicBezTo>
                      <a:pt x="7332" y="4364"/>
                      <a:pt x="7575" y="4025"/>
                      <a:pt x="7536" y="365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2026;p26">
                <a:extLst>
                  <a:ext uri="{FF2B5EF4-FFF2-40B4-BE49-F238E27FC236}">
                    <a16:creationId xmlns:a16="http://schemas.microsoft.com/office/drawing/2014/main" id="{CF22C6B1-2E5C-5192-9EFE-BC845D54657D}"/>
                  </a:ext>
                </a:extLst>
              </p:cNvPr>
              <p:cNvSpPr/>
              <p:nvPr/>
            </p:nvSpPr>
            <p:spPr>
              <a:xfrm>
                <a:off x="5080997" y="2390901"/>
                <a:ext cx="301752" cy="486492"/>
              </a:xfrm>
              <a:custGeom>
                <a:avLst/>
                <a:gdLst/>
                <a:ahLst/>
                <a:cxnLst/>
                <a:rect l="l" t="t" r="r" b="b"/>
                <a:pathLst>
                  <a:path w="5659" h="9124" extrusionOk="0">
                    <a:moveTo>
                      <a:pt x="5653" y="2193"/>
                    </a:moveTo>
                    <a:cubicBezTo>
                      <a:pt x="5585" y="2001"/>
                      <a:pt x="5523" y="1809"/>
                      <a:pt x="5461" y="1611"/>
                    </a:cubicBezTo>
                    <a:cubicBezTo>
                      <a:pt x="5489" y="1792"/>
                      <a:pt x="5517" y="1979"/>
                      <a:pt x="5551" y="2159"/>
                    </a:cubicBezTo>
                    <a:cubicBezTo>
                      <a:pt x="5461" y="2154"/>
                      <a:pt x="5370" y="2154"/>
                      <a:pt x="5285" y="2148"/>
                    </a:cubicBezTo>
                    <a:cubicBezTo>
                      <a:pt x="5201" y="1871"/>
                      <a:pt x="5121" y="1600"/>
                      <a:pt x="5048" y="1323"/>
                    </a:cubicBezTo>
                    <a:cubicBezTo>
                      <a:pt x="5076" y="1611"/>
                      <a:pt x="5110" y="1899"/>
                      <a:pt x="5144" y="2182"/>
                    </a:cubicBezTo>
                    <a:cubicBezTo>
                      <a:pt x="5003" y="2273"/>
                      <a:pt x="4861" y="2369"/>
                      <a:pt x="4720" y="2459"/>
                    </a:cubicBezTo>
                    <a:cubicBezTo>
                      <a:pt x="4709" y="2465"/>
                      <a:pt x="4697" y="2476"/>
                      <a:pt x="4692" y="2482"/>
                    </a:cubicBezTo>
                    <a:lnTo>
                      <a:pt x="4681" y="2504"/>
                    </a:lnTo>
                    <a:cubicBezTo>
                      <a:pt x="4664" y="2533"/>
                      <a:pt x="4647" y="2561"/>
                      <a:pt x="4630" y="2589"/>
                    </a:cubicBezTo>
                    <a:cubicBezTo>
                      <a:pt x="4460" y="2521"/>
                      <a:pt x="4285" y="2453"/>
                      <a:pt x="4115" y="2386"/>
                    </a:cubicBezTo>
                    <a:cubicBezTo>
                      <a:pt x="4144" y="2205"/>
                      <a:pt x="4172" y="2029"/>
                      <a:pt x="4206" y="1854"/>
                    </a:cubicBezTo>
                    <a:cubicBezTo>
                      <a:pt x="4127" y="2035"/>
                      <a:pt x="4047" y="2222"/>
                      <a:pt x="3974" y="2408"/>
                    </a:cubicBezTo>
                    <a:cubicBezTo>
                      <a:pt x="3963" y="2431"/>
                      <a:pt x="3968" y="2465"/>
                      <a:pt x="3997" y="2482"/>
                    </a:cubicBezTo>
                    <a:cubicBezTo>
                      <a:pt x="3997" y="2487"/>
                      <a:pt x="4002" y="2487"/>
                      <a:pt x="4008" y="2493"/>
                    </a:cubicBezTo>
                    <a:cubicBezTo>
                      <a:pt x="4166" y="2606"/>
                      <a:pt x="4330" y="2719"/>
                      <a:pt x="4488" y="2832"/>
                    </a:cubicBezTo>
                    <a:cubicBezTo>
                      <a:pt x="4415" y="2956"/>
                      <a:pt x="4347" y="3081"/>
                      <a:pt x="4274" y="3211"/>
                    </a:cubicBezTo>
                    <a:cubicBezTo>
                      <a:pt x="3991" y="3217"/>
                      <a:pt x="3703" y="3222"/>
                      <a:pt x="3420" y="3228"/>
                    </a:cubicBezTo>
                    <a:cubicBezTo>
                      <a:pt x="3352" y="2877"/>
                      <a:pt x="3301" y="2617"/>
                      <a:pt x="3279" y="2499"/>
                    </a:cubicBezTo>
                    <a:cubicBezTo>
                      <a:pt x="3183" y="1984"/>
                      <a:pt x="3222" y="1182"/>
                      <a:pt x="3273" y="859"/>
                    </a:cubicBezTo>
                    <a:cubicBezTo>
                      <a:pt x="3318" y="532"/>
                      <a:pt x="3075" y="0"/>
                      <a:pt x="3075" y="0"/>
                    </a:cubicBezTo>
                    <a:cubicBezTo>
                      <a:pt x="3075" y="0"/>
                      <a:pt x="3036" y="599"/>
                      <a:pt x="3064" y="780"/>
                    </a:cubicBezTo>
                    <a:cubicBezTo>
                      <a:pt x="3087" y="955"/>
                      <a:pt x="2889" y="1374"/>
                      <a:pt x="2798" y="1391"/>
                    </a:cubicBezTo>
                    <a:cubicBezTo>
                      <a:pt x="2713" y="1413"/>
                      <a:pt x="2606" y="1182"/>
                      <a:pt x="2595" y="1046"/>
                    </a:cubicBezTo>
                    <a:cubicBezTo>
                      <a:pt x="2583" y="905"/>
                      <a:pt x="2459" y="509"/>
                      <a:pt x="2459" y="509"/>
                    </a:cubicBezTo>
                    <a:cubicBezTo>
                      <a:pt x="2459" y="509"/>
                      <a:pt x="2369" y="933"/>
                      <a:pt x="2578" y="1492"/>
                    </a:cubicBezTo>
                    <a:cubicBezTo>
                      <a:pt x="2640" y="1662"/>
                      <a:pt x="2696" y="2063"/>
                      <a:pt x="2753" y="2561"/>
                    </a:cubicBezTo>
                    <a:cubicBezTo>
                      <a:pt x="2493" y="2538"/>
                      <a:pt x="2227" y="2516"/>
                      <a:pt x="1967" y="2487"/>
                    </a:cubicBezTo>
                    <a:cubicBezTo>
                      <a:pt x="1871" y="2222"/>
                      <a:pt x="1781" y="1956"/>
                      <a:pt x="1690" y="1685"/>
                    </a:cubicBezTo>
                    <a:lnTo>
                      <a:pt x="1690" y="1673"/>
                    </a:lnTo>
                    <a:cubicBezTo>
                      <a:pt x="1685" y="1668"/>
                      <a:pt x="1685" y="1656"/>
                      <a:pt x="1679" y="1651"/>
                    </a:cubicBezTo>
                    <a:cubicBezTo>
                      <a:pt x="1498" y="1430"/>
                      <a:pt x="1323" y="1204"/>
                      <a:pt x="1153" y="978"/>
                    </a:cubicBezTo>
                    <a:cubicBezTo>
                      <a:pt x="1182" y="775"/>
                      <a:pt x="1210" y="571"/>
                      <a:pt x="1244" y="373"/>
                    </a:cubicBezTo>
                    <a:cubicBezTo>
                      <a:pt x="1187" y="577"/>
                      <a:pt x="1131" y="775"/>
                      <a:pt x="1074" y="978"/>
                    </a:cubicBezTo>
                    <a:cubicBezTo>
                      <a:pt x="1074" y="989"/>
                      <a:pt x="1074" y="1001"/>
                      <a:pt x="1080" y="1006"/>
                    </a:cubicBezTo>
                    <a:cubicBezTo>
                      <a:pt x="1080" y="1012"/>
                      <a:pt x="1080" y="1012"/>
                      <a:pt x="1080" y="1012"/>
                    </a:cubicBezTo>
                    <a:cubicBezTo>
                      <a:pt x="1227" y="1261"/>
                      <a:pt x="1374" y="1509"/>
                      <a:pt x="1521" y="1752"/>
                    </a:cubicBezTo>
                    <a:cubicBezTo>
                      <a:pt x="1526" y="1775"/>
                      <a:pt x="1532" y="1798"/>
                      <a:pt x="1532" y="1820"/>
                    </a:cubicBezTo>
                    <a:cubicBezTo>
                      <a:pt x="1419" y="1769"/>
                      <a:pt x="1300" y="1719"/>
                      <a:pt x="1187" y="1673"/>
                    </a:cubicBezTo>
                    <a:cubicBezTo>
                      <a:pt x="1182" y="1668"/>
                      <a:pt x="1176" y="1668"/>
                      <a:pt x="1170" y="1668"/>
                    </a:cubicBezTo>
                    <a:cubicBezTo>
                      <a:pt x="1142" y="1651"/>
                      <a:pt x="1108" y="1656"/>
                      <a:pt x="1085" y="1679"/>
                    </a:cubicBezTo>
                    <a:cubicBezTo>
                      <a:pt x="1052" y="1713"/>
                      <a:pt x="1023" y="1741"/>
                      <a:pt x="989" y="1775"/>
                    </a:cubicBezTo>
                    <a:cubicBezTo>
                      <a:pt x="859" y="1639"/>
                      <a:pt x="735" y="1504"/>
                      <a:pt x="611" y="1362"/>
                    </a:cubicBezTo>
                    <a:cubicBezTo>
                      <a:pt x="639" y="1199"/>
                      <a:pt x="667" y="1040"/>
                      <a:pt x="701" y="876"/>
                    </a:cubicBezTo>
                    <a:cubicBezTo>
                      <a:pt x="639" y="1040"/>
                      <a:pt x="582" y="1199"/>
                      <a:pt x="526" y="1362"/>
                    </a:cubicBezTo>
                    <a:cubicBezTo>
                      <a:pt x="520" y="1379"/>
                      <a:pt x="520" y="1391"/>
                      <a:pt x="532" y="1402"/>
                    </a:cubicBezTo>
                    <a:lnTo>
                      <a:pt x="537" y="1408"/>
                    </a:lnTo>
                    <a:cubicBezTo>
                      <a:pt x="667" y="1594"/>
                      <a:pt x="797" y="1781"/>
                      <a:pt x="927" y="1962"/>
                    </a:cubicBezTo>
                    <a:cubicBezTo>
                      <a:pt x="950" y="1996"/>
                      <a:pt x="995" y="2007"/>
                      <a:pt x="1029" y="1979"/>
                    </a:cubicBezTo>
                    <a:cubicBezTo>
                      <a:pt x="1029" y="1979"/>
                      <a:pt x="1035" y="1979"/>
                      <a:pt x="1035" y="1973"/>
                    </a:cubicBezTo>
                    <a:cubicBezTo>
                      <a:pt x="1074" y="1945"/>
                      <a:pt x="1108" y="1922"/>
                      <a:pt x="1148" y="1894"/>
                    </a:cubicBezTo>
                    <a:cubicBezTo>
                      <a:pt x="1306" y="2001"/>
                      <a:pt x="1459" y="2103"/>
                      <a:pt x="1617" y="2210"/>
                    </a:cubicBezTo>
                    <a:cubicBezTo>
                      <a:pt x="1651" y="2369"/>
                      <a:pt x="1685" y="2527"/>
                      <a:pt x="1724" y="2691"/>
                    </a:cubicBezTo>
                    <a:cubicBezTo>
                      <a:pt x="1736" y="2742"/>
                      <a:pt x="1775" y="2787"/>
                      <a:pt x="1826" y="2798"/>
                    </a:cubicBezTo>
                    <a:cubicBezTo>
                      <a:pt x="1832" y="2804"/>
                      <a:pt x="1837" y="2804"/>
                      <a:pt x="1843" y="2804"/>
                    </a:cubicBezTo>
                    <a:cubicBezTo>
                      <a:pt x="2165" y="2883"/>
                      <a:pt x="2487" y="2956"/>
                      <a:pt x="2804" y="3030"/>
                    </a:cubicBezTo>
                    <a:cubicBezTo>
                      <a:pt x="2826" y="3200"/>
                      <a:pt x="2843" y="3375"/>
                      <a:pt x="2860" y="3550"/>
                    </a:cubicBezTo>
                    <a:cubicBezTo>
                      <a:pt x="2674" y="3737"/>
                      <a:pt x="2487" y="3923"/>
                      <a:pt x="2306" y="4110"/>
                    </a:cubicBezTo>
                    <a:cubicBezTo>
                      <a:pt x="2001" y="4121"/>
                      <a:pt x="1690" y="4127"/>
                      <a:pt x="1385" y="4132"/>
                    </a:cubicBezTo>
                    <a:cubicBezTo>
                      <a:pt x="1165" y="4030"/>
                      <a:pt x="944" y="3929"/>
                      <a:pt x="724" y="3821"/>
                    </a:cubicBezTo>
                    <a:cubicBezTo>
                      <a:pt x="690" y="3544"/>
                      <a:pt x="667" y="3273"/>
                      <a:pt x="639" y="2996"/>
                    </a:cubicBezTo>
                    <a:cubicBezTo>
                      <a:pt x="662" y="2730"/>
                      <a:pt x="684" y="2470"/>
                      <a:pt x="707" y="2210"/>
                    </a:cubicBezTo>
                    <a:cubicBezTo>
                      <a:pt x="656" y="2442"/>
                      <a:pt x="605" y="2674"/>
                      <a:pt x="560" y="2911"/>
                    </a:cubicBezTo>
                    <a:cubicBezTo>
                      <a:pt x="402" y="2928"/>
                      <a:pt x="243" y="2945"/>
                      <a:pt x="91" y="2968"/>
                    </a:cubicBezTo>
                    <a:cubicBezTo>
                      <a:pt x="91" y="2691"/>
                      <a:pt x="96" y="2414"/>
                      <a:pt x="108" y="2137"/>
                    </a:cubicBezTo>
                    <a:cubicBezTo>
                      <a:pt x="68" y="2431"/>
                      <a:pt x="34" y="2725"/>
                      <a:pt x="0" y="3019"/>
                    </a:cubicBezTo>
                    <a:cubicBezTo>
                      <a:pt x="0" y="3019"/>
                      <a:pt x="0" y="3024"/>
                      <a:pt x="0" y="3024"/>
                    </a:cubicBezTo>
                    <a:cubicBezTo>
                      <a:pt x="0" y="3053"/>
                      <a:pt x="17" y="3075"/>
                      <a:pt x="40" y="3075"/>
                    </a:cubicBezTo>
                    <a:cubicBezTo>
                      <a:pt x="45" y="3075"/>
                      <a:pt x="45" y="3075"/>
                      <a:pt x="45" y="3075"/>
                    </a:cubicBezTo>
                    <a:cubicBezTo>
                      <a:pt x="209" y="3075"/>
                      <a:pt x="379" y="3081"/>
                      <a:pt x="543" y="3081"/>
                    </a:cubicBezTo>
                    <a:cubicBezTo>
                      <a:pt x="537" y="3352"/>
                      <a:pt x="532" y="3629"/>
                      <a:pt x="532" y="3900"/>
                    </a:cubicBezTo>
                    <a:cubicBezTo>
                      <a:pt x="532" y="3940"/>
                      <a:pt x="548" y="3974"/>
                      <a:pt x="577" y="3997"/>
                    </a:cubicBezTo>
                    <a:cubicBezTo>
                      <a:pt x="582" y="3997"/>
                      <a:pt x="588" y="3997"/>
                      <a:pt x="588" y="4002"/>
                    </a:cubicBezTo>
                    <a:cubicBezTo>
                      <a:pt x="825" y="4155"/>
                      <a:pt x="1063" y="4302"/>
                      <a:pt x="1300" y="4454"/>
                    </a:cubicBezTo>
                    <a:cubicBezTo>
                      <a:pt x="1312" y="4460"/>
                      <a:pt x="1323" y="4466"/>
                      <a:pt x="1334" y="4466"/>
                    </a:cubicBezTo>
                    <a:cubicBezTo>
                      <a:pt x="1346" y="4466"/>
                      <a:pt x="1351" y="4466"/>
                      <a:pt x="1357" y="4471"/>
                    </a:cubicBezTo>
                    <a:cubicBezTo>
                      <a:pt x="1707" y="4522"/>
                      <a:pt x="2052" y="4573"/>
                      <a:pt x="2397" y="4624"/>
                    </a:cubicBezTo>
                    <a:cubicBezTo>
                      <a:pt x="2442" y="4630"/>
                      <a:pt x="2487" y="4618"/>
                      <a:pt x="2527" y="4590"/>
                    </a:cubicBezTo>
                    <a:lnTo>
                      <a:pt x="2555" y="4567"/>
                    </a:lnTo>
                    <a:cubicBezTo>
                      <a:pt x="2680" y="4471"/>
                      <a:pt x="2810" y="4375"/>
                      <a:pt x="2934" y="4285"/>
                    </a:cubicBezTo>
                    <a:cubicBezTo>
                      <a:pt x="2996" y="4946"/>
                      <a:pt x="3047" y="5511"/>
                      <a:pt x="3041" y="5687"/>
                    </a:cubicBezTo>
                    <a:cubicBezTo>
                      <a:pt x="2990" y="6156"/>
                      <a:pt x="3431" y="8705"/>
                      <a:pt x="3448" y="8705"/>
                    </a:cubicBezTo>
                    <a:cubicBezTo>
                      <a:pt x="3386" y="8813"/>
                      <a:pt x="3330" y="8920"/>
                      <a:pt x="3267" y="9033"/>
                    </a:cubicBezTo>
                    <a:cubicBezTo>
                      <a:pt x="3431" y="8960"/>
                      <a:pt x="3595" y="8886"/>
                      <a:pt x="3765" y="8818"/>
                    </a:cubicBezTo>
                    <a:cubicBezTo>
                      <a:pt x="3759" y="8920"/>
                      <a:pt x="3748" y="9022"/>
                      <a:pt x="3742" y="9123"/>
                    </a:cubicBezTo>
                    <a:cubicBezTo>
                      <a:pt x="3929" y="8993"/>
                      <a:pt x="4115" y="8869"/>
                      <a:pt x="4302" y="8745"/>
                    </a:cubicBezTo>
                    <a:cubicBezTo>
                      <a:pt x="4477" y="8835"/>
                      <a:pt x="4828" y="8733"/>
                      <a:pt x="4828" y="8733"/>
                    </a:cubicBezTo>
                    <a:cubicBezTo>
                      <a:pt x="4748" y="8660"/>
                      <a:pt x="4664" y="8581"/>
                      <a:pt x="4579" y="8502"/>
                    </a:cubicBezTo>
                    <a:cubicBezTo>
                      <a:pt x="4189" y="6817"/>
                      <a:pt x="3782" y="5031"/>
                      <a:pt x="3539" y="3827"/>
                    </a:cubicBezTo>
                    <a:cubicBezTo>
                      <a:pt x="3833" y="3759"/>
                      <a:pt x="4127" y="3697"/>
                      <a:pt x="4415" y="3629"/>
                    </a:cubicBezTo>
                    <a:cubicBezTo>
                      <a:pt x="4426" y="3629"/>
                      <a:pt x="4437" y="3623"/>
                      <a:pt x="4454" y="3623"/>
                    </a:cubicBezTo>
                    <a:cubicBezTo>
                      <a:pt x="4505" y="3612"/>
                      <a:pt x="4551" y="3573"/>
                      <a:pt x="4573" y="3510"/>
                    </a:cubicBezTo>
                    <a:cubicBezTo>
                      <a:pt x="4681" y="3217"/>
                      <a:pt x="4788" y="2928"/>
                      <a:pt x="4895" y="2640"/>
                    </a:cubicBezTo>
                    <a:cubicBezTo>
                      <a:pt x="5020" y="2527"/>
                      <a:pt x="5138" y="2414"/>
                      <a:pt x="5257" y="2301"/>
                    </a:cubicBezTo>
                    <a:cubicBezTo>
                      <a:pt x="5376" y="2284"/>
                      <a:pt x="5495" y="2267"/>
                      <a:pt x="5608" y="2256"/>
                    </a:cubicBezTo>
                    <a:cubicBezTo>
                      <a:pt x="5613" y="2256"/>
                      <a:pt x="5613" y="2256"/>
                      <a:pt x="5613" y="2256"/>
                    </a:cubicBezTo>
                    <a:cubicBezTo>
                      <a:pt x="5619" y="2256"/>
                      <a:pt x="5619" y="2250"/>
                      <a:pt x="5625" y="2250"/>
                    </a:cubicBezTo>
                    <a:cubicBezTo>
                      <a:pt x="5647" y="2244"/>
                      <a:pt x="5658" y="2216"/>
                      <a:pt x="5653" y="2193"/>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2027;p26">
                <a:extLst>
                  <a:ext uri="{FF2B5EF4-FFF2-40B4-BE49-F238E27FC236}">
                    <a16:creationId xmlns:a16="http://schemas.microsoft.com/office/drawing/2014/main" id="{4208D17E-28F7-752C-C725-7B5B63FDE2D6}"/>
                  </a:ext>
                </a:extLst>
              </p:cNvPr>
              <p:cNvSpPr/>
              <p:nvPr/>
            </p:nvSpPr>
            <p:spPr>
              <a:xfrm>
                <a:off x="4797974" y="2309802"/>
                <a:ext cx="403918" cy="360816"/>
              </a:xfrm>
              <a:custGeom>
                <a:avLst/>
                <a:gdLst/>
                <a:ahLst/>
                <a:cxnLst/>
                <a:rect l="l" t="t" r="r" b="b"/>
                <a:pathLst>
                  <a:path w="7575" h="6767" extrusionOk="0">
                    <a:moveTo>
                      <a:pt x="3720" y="4121"/>
                    </a:moveTo>
                    <a:cubicBezTo>
                      <a:pt x="3720" y="4121"/>
                      <a:pt x="3720" y="4121"/>
                      <a:pt x="3720" y="4116"/>
                    </a:cubicBezTo>
                    <a:cubicBezTo>
                      <a:pt x="3748" y="4116"/>
                      <a:pt x="3771" y="4116"/>
                      <a:pt x="3799" y="4110"/>
                    </a:cubicBezTo>
                    <a:cubicBezTo>
                      <a:pt x="3822" y="4116"/>
                      <a:pt x="3850" y="4121"/>
                      <a:pt x="3872" y="4121"/>
                    </a:cubicBezTo>
                    <a:cubicBezTo>
                      <a:pt x="3872" y="4121"/>
                      <a:pt x="3872" y="4127"/>
                      <a:pt x="3872" y="4127"/>
                    </a:cubicBezTo>
                    <a:cubicBezTo>
                      <a:pt x="3844" y="4144"/>
                      <a:pt x="3822" y="4161"/>
                      <a:pt x="3793" y="4184"/>
                    </a:cubicBezTo>
                    <a:cubicBezTo>
                      <a:pt x="3771" y="4161"/>
                      <a:pt x="3748" y="4138"/>
                      <a:pt x="3720" y="4121"/>
                    </a:cubicBezTo>
                    <a:close/>
                    <a:moveTo>
                      <a:pt x="7564" y="4466"/>
                    </a:moveTo>
                    <a:cubicBezTo>
                      <a:pt x="7575" y="4155"/>
                      <a:pt x="7405" y="3878"/>
                      <a:pt x="7145" y="3737"/>
                    </a:cubicBezTo>
                    <a:cubicBezTo>
                      <a:pt x="7185" y="3613"/>
                      <a:pt x="7207" y="3483"/>
                      <a:pt x="7213" y="3347"/>
                    </a:cubicBezTo>
                    <a:cubicBezTo>
                      <a:pt x="7247" y="2646"/>
                      <a:pt x="6823" y="2024"/>
                      <a:pt x="6196" y="1798"/>
                    </a:cubicBezTo>
                    <a:cubicBezTo>
                      <a:pt x="6213" y="1759"/>
                      <a:pt x="6224" y="1719"/>
                      <a:pt x="6230" y="1679"/>
                    </a:cubicBezTo>
                    <a:cubicBezTo>
                      <a:pt x="6241" y="1510"/>
                      <a:pt x="6122" y="1363"/>
                      <a:pt x="5958" y="1346"/>
                    </a:cubicBezTo>
                    <a:cubicBezTo>
                      <a:pt x="5936" y="1346"/>
                      <a:pt x="5913" y="1346"/>
                      <a:pt x="5890" y="1352"/>
                    </a:cubicBezTo>
                    <a:cubicBezTo>
                      <a:pt x="5800" y="1052"/>
                      <a:pt x="5574" y="809"/>
                      <a:pt x="5269" y="730"/>
                    </a:cubicBezTo>
                    <a:cubicBezTo>
                      <a:pt x="5269" y="459"/>
                      <a:pt x="5082" y="221"/>
                      <a:pt x="4816" y="193"/>
                    </a:cubicBezTo>
                    <a:cubicBezTo>
                      <a:pt x="4703" y="182"/>
                      <a:pt x="4596" y="210"/>
                      <a:pt x="4500" y="272"/>
                    </a:cubicBezTo>
                    <a:cubicBezTo>
                      <a:pt x="4472" y="249"/>
                      <a:pt x="4443" y="232"/>
                      <a:pt x="4409" y="215"/>
                    </a:cubicBezTo>
                    <a:cubicBezTo>
                      <a:pt x="4409" y="215"/>
                      <a:pt x="4404" y="210"/>
                      <a:pt x="4404" y="210"/>
                    </a:cubicBezTo>
                    <a:cubicBezTo>
                      <a:pt x="4376" y="198"/>
                      <a:pt x="4347" y="182"/>
                      <a:pt x="4313" y="170"/>
                    </a:cubicBezTo>
                    <a:cubicBezTo>
                      <a:pt x="4308" y="170"/>
                      <a:pt x="4302" y="165"/>
                      <a:pt x="4296" y="165"/>
                    </a:cubicBezTo>
                    <a:cubicBezTo>
                      <a:pt x="4268" y="153"/>
                      <a:pt x="4240" y="148"/>
                      <a:pt x="4212" y="136"/>
                    </a:cubicBezTo>
                    <a:cubicBezTo>
                      <a:pt x="4206" y="136"/>
                      <a:pt x="4200" y="131"/>
                      <a:pt x="4189" y="131"/>
                    </a:cubicBezTo>
                    <a:cubicBezTo>
                      <a:pt x="4155" y="125"/>
                      <a:pt x="4121" y="114"/>
                      <a:pt x="4082" y="114"/>
                    </a:cubicBezTo>
                    <a:cubicBezTo>
                      <a:pt x="4042" y="108"/>
                      <a:pt x="4008" y="108"/>
                      <a:pt x="3969" y="108"/>
                    </a:cubicBezTo>
                    <a:cubicBezTo>
                      <a:pt x="3963" y="108"/>
                      <a:pt x="3957" y="108"/>
                      <a:pt x="3946" y="108"/>
                    </a:cubicBezTo>
                    <a:cubicBezTo>
                      <a:pt x="3918" y="108"/>
                      <a:pt x="3889" y="114"/>
                      <a:pt x="3861" y="114"/>
                    </a:cubicBezTo>
                    <a:cubicBezTo>
                      <a:pt x="3855" y="119"/>
                      <a:pt x="3844" y="119"/>
                      <a:pt x="3839" y="119"/>
                    </a:cubicBezTo>
                    <a:cubicBezTo>
                      <a:pt x="3810" y="125"/>
                      <a:pt x="3776" y="131"/>
                      <a:pt x="3748" y="136"/>
                    </a:cubicBezTo>
                    <a:lnTo>
                      <a:pt x="3737" y="142"/>
                    </a:lnTo>
                    <a:cubicBezTo>
                      <a:pt x="3703" y="153"/>
                      <a:pt x="3669" y="165"/>
                      <a:pt x="3635" y="176"/>
                    </a:cubicBezTo>
                    <a:cubicBezTo>
                      <a:pt x="3562" y="97"/>
                      <a:pt x="3460" y="46"/>
                      <a:pt x="3347" y="29"/>
                    </a:cubicBezTo>
                    <a:cubicBezTo>
                      <a:pt x="3081" y="1"/>
                      <a:pt x="2844" y="198"/>
                      <a:pt x="2787" y="475"/>
                    </a:cubicBezTo>
                    <a:cubicBezTo>
                      <a:pt x="2476" y="498"/>
                      <a:pt x="2199" y="707"/>
                      <a:pt x="2058" y="1007"/>
                    </a:cubicBezTo>
                    <a:cubicBezTo>
                      <a:pt x="2041" y="1001"/>
                      <a:pt x="2018" y="996"/>
                      <a:pt x="1990" y="990"/>
                    </a:cubicBezTo>
                    <a:cubicBezTo>
                      <a:pt x="1832" y="979"/>
                      <a:pt x="1685" y="1114"/>
                      <a:pt x="1668" y="1301"/>
                    </a:cubicBezTo>
                    <a:cubicBezTo>
                      <a:pt x="1662" y="1346"/>
                      <a:pt x="1668" y="1391"/>
                      <a:pt x="1679" y="1431"/>
                    </a:cubicBezTo>
                    <a:cubicBezTo>
                      <a:pt x="1024" y="1566"/>
                      <a:pt x="498" y="2205"/>
                      <a:pt x="458" y="3008"/>
                    </a:cubicBezTo>
                    <a:cubicBezTo>
                      <a:pt x="447" y="3160"/>
                      <a:pt x="458" y="3313"/>
                      <a:pt x="487" y="3454"/>
                    </a:cubicBezTo>
                    <a:cubicBezTo>
                      <a:pt x="215" y="3590"/>
                      <a:pt x="23" y="3901"/>
                      <a:pt x="12" y="4263"/>
                    </a:cubicBezTo>
                    <a:cubicBezTo>
                      <a:pt x="0" y="4732"/>
                      <a:pt x="294" y="5116"/>
                      <a:pt x="679" y="5184"/>
                    </a:cubicBezTo>
                    <a:cubicBezTo>
                      <a:pt x="673" y="5252"/>
                      <a:pt x="662" y="5320"/>
                      <a:pt x="662" y="5393"/>
                    </a:cubicBezTo>
                    <a:cubicBezTo>
                      <a:pt x="656" y="6156"/>
                      <a:pt x="1210" y="6767"/>
                      <a:pt x="1877" y="6750"/>
                    </a:cubicBezTo>
                    <a:cubicBezTo>
                      <a:pt x="2312" y="6739"/>
                      <a:pt x="2691" y="6473"/>
                      <a:pt x="2900" y="6083"/>
                    </a:cubicBezTo>
                    <a:cubicBezTo>
                      <a:pt x="2951" y="6145"/>
                      <a:pt x="3030" y="6179"/>
                      <a:pt x="3109" y="6179"/>
                    </a:cubicBezTo>
                    <a:cubicBezTo>
                      <a:pt x="3273" y="6179"/>
                      <a:pt x="3409" y="6032"/>
                      <a:pt x="3409" y="5857"/>
                    </a:cubicBezTo>
                    <a:cubicBezTo>
                      <a:pt x="3409" y="5800"/>
                      <a:pt x="3392" y="5749"/>
                      <a:pt x="3369" y="5704"/>
                    </a:cubicBezTo>
                    <a:cubicBezTo>
                      <a:pt x="3522" y="5676"/>
                      <a:pt x="3658" y="5608"/>
                      <a:pt x="3771" y="5506"/>
                    </a:cubicBezTo>
                    <a:cubicBezTo>
                      <a:pt x="3884" y="5608"/>
                      <a:pt x="4019" y="5681"/>
                      <a:pt x="4172" y="5704"/>
                    </a:cubicBezTo>
                    <a:cubicBezTo>
                      <a:pt x="4149" y="5749"/>
                      <a:pt x="4132" y="5800"/>
                      <a:pt x="4132" y="5857"/>
                    </a:cubicBezTo>
                    <a:cubicBezTo>
                      <a:pt x="4132" y="6032"/>
                      <a:pt x="4268" y="6173"/>
                      <a:pt x="4432" y="6168"/>
                    </a:cubicBezTo>
                    <a:cubicBezTo>
                      <a:pt x="4517" y="6168"/>
                      <a:pt x="4590" y="6134"/>
                      <a:pt x="4647" y="6072"/>
                    </a:cubicBezTo>
                    <a:cubicBezTo>
                      <a:pt x="4856" y="6445"/>
                      <a:pt x="5246" y="6688"/>
                      <a:pt x="5687" y="6676"/>
                    </a:cubicBezTo>
                    <a:cubicBezTo>
                      <a:pt x="6348" y="6665"/>
                      <a:pt x="6874" y="6105"/>
                      <a:pt x="6880" y="5433"/>
                    </a:cubicBezTo>
                    <a:cubicBezTo>
                      <a:pt x="6880" y="5371"/>
                      <a:pt x="6874" y="5308"/>
                      <a:pt x="6868" y="5252"/>
                    </a:cubicBezTo>
                    <a:cubicBezTo>
                      <a:pt x="7253" y="5195"/>
                      <a:pt x="7552" y="4868"/>
                      <a:pt x="7564" y="446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2028;p26">
                <a:extLst>
                  <a:ext uri="{FF2B5EF4-FFF2-40B4-BE49-F238E27FC236}">
                    <a16:creationId xmlns:a16="http://schemas.microsoft.com/office/drawing/2014/main" id="{BE3A2B2F-DB6D-CD2D-745B-E0DB130F0879}"/>
                  </a:ext>
                </a:extLst>
              </p:cNvPr>
              <p:cNvSpPr/>
              <p:nvPr/>
            </p:nvSpPr>
            <p:spPr>
              <a:xfrm>
                <a:off x="4829006" y="2402045"/>
                <a:ext cx="325907" cy="518164"/>
              </a:xfrm>
              <a:custGeom>
                <a:avLst/>
                <a:gdLst/>
                <a:ahLst/>
                <a:cxnLst/>
                <a:rect l="l" t="t" r="r" b="b"/>
                <a:pathLst>
                  <a:path w="6112" h="9718" extrusionOk="0">
                    <a:moveTo>
                      <a:pt x="6105" y="2657"/>
                    </a:moveTo>
                    <a:cubicBezTo>
                      <a:pt x="6066" y="2448"/>
                      <a:pt x="6021" y="2233"/>
                      <a:pt x="5981" y="2018"/>
                    </a:cubicBezTo>
                    <a:cubicBezTo>
                      <a:pt x="5987" y="2216"/>
                      <a:pt x="5998" y="2408"/>
                      <a:pt x="6004" y="2606"/>
                    </a:cubicBezTo>
                    <a:cubicBezTo>
                      <a:pt x="5908" y="2589"/>
                      <a:pt x="5817" y="2572"/>
                      <a:pt x="5721" y="2561"/>
                    </a:cubicBezTo>
                    <a:cubicBezTo>
                      <a:pt x="5670" y="2261"/>
                      <a:pt x="5625" y="1962"/>
                      <a:pt x="5580" y="1657"/>
                    </a:cubicBezTo>
                    <a:cubicBezTo>
                      <a:pt x="5574" y="1967"/>
                      <a:pt x="5568" y="2273"/>
                      <a:pt x="5568" y="2578"/>
                    </a:cubicBezTo>
                    <a:cubicBezTo>
                      <a:pt x="5405" y="2657"/>
                      <a:pt x="5246" y="2736"/>
                      <a:pt x="5082" y="2815"/>
                    </a:cubicBezTo>
                    <a:cubicBezTo>
                      <a:pt x="5071" y="2815"/>
                      <a:pt x="5060" y="2827"/>
                      <a:pt x="5054" y="2838"/>
                    </a:cubicBezTo>
                    <a:cubicBezTo>
                      <a:pt x="5048" y="2844"/>
                      <a:pt x="5043" y="2849"/>
                      <a:pt x="5037" y="2855"/>
                    </a:cubicBezTo>
                    <a:cubicBezTo>
                      <a:pt x="5014" y="2883"/>
                      <a:pt x="4992" y="2911"/>
                      <a:pt x="4975" y="2940"/>
                    </a:cubicBezTo>
                    <a:cubicBezTo>
                      <a:pt x="4800" y="2844"/>
                      <a:pt x="4624" y="2747"/>
                      <a:pt x="4449" y="2651"/>
                    </a:cubicBezTo>
                    <a:cubicBezTo>
                      <a:pt x="4506" y="2471"/>
                      <a:pt x="4562" y="2290"/>
                      <a:pt x="4619" y="2109"/>
                    </a:cubicBezTo>
                    <a:cubicBezTo>
                      <a:pt x="4511" y="2290"/>
                      <a:pt x="4404" y="2476"/>
                      <a:pt x="4297" y="2657"/>
                    </a:cubicBezTo>
                    <a:cubicBezTo>
                      <a:pt x="4285" y="2685"/>
                      <a:pt x="4285" y="2719"/>
                      <a:pt x="4314" y="2742"/>
                    </a:cubicBezTo>
                    <a:cubicBezTo>
                      <a:pt x="4314" y="2747"/>
                      <a:pt x="4319" y="2747"/>
                      <a:pt x="4325" y="2753"/>
                    </a:cubicBezTo>
                    <a:cubicBezTo>
                      <a:pt x="4477" y="2894"/>
                      <a:pt x="4636" y="3036"/>
                      <a:pt x="4788" y="3177"/>
                    </a:cubicBezTo>
                    <a:cubicBezTo>
                      <a:pt x="4698" y="3301"/>
                      <a:pt x="4602" y="3420"/>
                      <a:pt x="4511" y="3544"/>
                    </a:cubicBezTo>
                    <a:cubicBezTo>
                      <a:pt x="4206" y="3516"/>
                      <a:pt x="3907" y="3482"/>
                      <a:pt x="3607" y="3454"/>
                    </a:cubicBezTo>
                    <a:cubicBezTo>
                      <a:pt x="3579" y="3070"/>
                      <a:pt x="3562" y="2793"/>
                      <a:pt x="3550" y="2663"/>
                    </a:cubicBezTo>
                    <a:cubicBezTo>
                      <a:pt x="3517" y="2109"/>
                      <a:pt x="3664" y="1267"/>
                      <a:pt x="3760" y="933"/>
                    </a:cubicBezTo>
                    <a:cubicBezTo>
                      <a:pt x="3856" y="594"/>
                      <a:pt x="3669" y="0"/>
                      <a:pt x="3669" y="0"/>
                    </a:cubicBezTo>
                    <a:cubicBezTo>
                      <a:pt x="3664" y="0"/>
                      <a:pt x="3545" y="633"/>
                      <a:pt x="3550" y="820"/>
                    </a:cubicBezTo>
                    <a:cubicBezTo>
                      <a:pt x="3550" y="1012"/>
                      <a:pt x="3285" y="1425"/>
                      <a:pt x="3189" y="1430"/>
                    </a:cubicBezTo>
                    <a:cubicBezTo>
                      <a:pt x="3093" y="1442"/>
                      <a:pt x="3008" y="1187"/>
                      <a:pt x="3019" y="1040"/>
                    </a:cubicBezTo>
                    <a:cubicBezTo>
                      <a:pt x="3025" y="893"/>
                      <a:pt x="2946" y="458"/>
                      <a:pt x="2946" y="458"/>
                    </a:cubicBezTo>
                    <a:cubicBezTo>
                      <a:pt x="2946" y="458"/>
                      <a:pt x="2793" y="893"/>
                      <a:pt x="2940" y="1510"/>
                    </a:cubicBezTo>
                    <a:cubicBezTo>
                      <a:pt x="2985" y="1696"/>
                      <a:pt x="2991" y="2131"/>
                      <a:pt x="2985" y="2663"/>
                    </a:cubicBezTo>
                    <a:cubicBezTo>
                      <a:pt x="2708" y="2601"/>
                      <a:pt x="2437" y="2538"/>
                      <a:pt x="2160" y="2482"/>
                    </a:cubicBezTo>
                    <a:cubicBezTo>
                      <a:pt x="2098" y="2188"/>
                      <a:pt x="2036" y="1894"/>
                      <a:pt x="1979" y="1594"/>
                    </a:cubicBezTo>
                    <a:cubicBezTo>
                      <a:pt x="1973" y="1594"/>
                      <a:pt x="1973" y="1589"/>
                      <a:pt x="1973" y="1583"/>
                    </a:cubicBezTo>
                    <a:cubicBezTo>
                      <a:pt x="1973" y="1572"/>
                      <a:pt x="1968" y="1566"/>
                      <a:pt x="1962" y="1560"/>
                    </a:cubicBezTo>
                    <a:cubicBezTo>
                      <a:pt x="1804" y="1300"/>
                      <a:pt x="1651" y="1040"/>
                      <a:pt x="1499" y="775"/>
                    </a:cubicBezTo>
                    <a:cubicBezTo>
                      <a:pt x="1555" y="566"/>
                      <a:pt x="1612" y="356"/>
                      <a:pt x="1674" y="153"/>
                    </a:cubicBezTo>
                    <a:cubicBezTo>
                      <a:pt x="1589" y="356"/>
                      <a:pt x="1499" y="560"/>
                      <a:pt x="1414" y="769"/>
                    </a:cubicBezTo>
                    <a:cubicBezTo>
                      <a:pt x="1414" y="775"/>
                      <a:pt x="1408" y="792"/>
                      <a:pt x="1414" y="797"/>
                    </a:cubicBezTo>
                    <a:lnTo>
                      <a:pt x="1419" y="803"/>
                    </a:lnTo>
                    <a:cubicBezTo>
                      <a:pt x="1538" y="1086"/>
                      <a:pt x="1662" y="1368"/>
                      <a:pt x="1787" y="1645"/>
                    </a:cubicBezTo>
                    <a:cubicBezTo>
                      <a:pt x="1787" y="1668"/>
                      <a:pt x="1787" y="1696"/>
                      <a:pt x="1792" y="1719"/>
                    </a:cubicBezTo>
                    <a:cubicBezTo>
                      <a:pt x="1674" y="1651"/>
                      <a:pt x="1555" y="1583"/>
                      <a:pt x="1442" y="1515"/>
                    </a:cubicBezTo>
                    <a:cubicBezTo>
                      <a:pt x="1436" y="1510"/>
                      <a:pt x="1431" y="1510"/>
                      <a:pt x="1425" y="1504"/>
                    </a:cubicBezTo>
                    <a:cubicBezTo>
                      <a:pt x="1397" y="1487"/>
                      <a:pt x="1363" y="1493"/>
                      <a:pt x="1335" y="1510"/>
                    </a:cubicBezTo>
                    <a:cubicBezTo>
                      <a:pt x="1295" y="1538"/>
                      <a:pt x="1255" y="1566"/>
                      <a:pt x="1216" y="1600"/>
                    </a:cubicBezTo>
                    <a:cubicBezTo>
                      <a:pt x="1103" y="1436"/>
                      <a:pt x="984" y="1278"/>
                      <a:pt x="871" y="1114"/>
                    </a:cubicBezTo>
                    <a:cubicBezTo>
                      <a:pt x="922" y="944"/>
                      <a:pt x="979" y="775"/>
                      <a:pt x="1029" y="611"/>
                    </a:cubicBezTo>
                    <a:cubicBezTo>
                      <a:pt x="945" y="775"/>
                      <a:pt x="865" y="939"/>
                      <a:pt x="781" y="1103"/>
                    </a:cubicBezTo>
                    <a:cubicBezTo>
                      <a:pt x="775" y="1114"/>
                      <a:pt x="775" y="1131"/>
                      <a:pt x="781" y="1148"/>
                    </a:cubicBezTo>
                    <a:cubicBezTo>
                      <a:pt x="781" y="1148"/>
                      <a:pt x="786" y="1148"/>
                      <a:pt x="786" y="1153"/>
                    </a:cubicBezTo>
                    <a:cubicBezTo>
                      <a:pt x="899" y="1363"/>
                      <a:pt x="1012" y="1577"/>
                      <a:pt x="1125" y="1787"/>
                    </a:cubicBezTo>
                    <a:cubicBezTo>
                      <a:pt x="1148" y="1826"/>
                      <a:pt x="1193" y="1843"/>
                      <a:pt x="1233" y="1820"/>
                    </a:cubicBezTo>
                    <a:cubicBezTo>
                      <a:pt x="1239" y="1820"/>
                      <a:pt x="1239" y="1815"/>
                      <a:pt x="1244" y="1815"/>
                    </a:cubicBezTo>
                    <a:cubicBezTo>
                      <a:pt x="1284" y="1792"/>
                      <a:pt x="1329" y="1764"/>
                      <a:pt x="1369" y="1741"/>
                    </a:cubicBezTo>
                    <a:cubicBezTo>
                      <a:pt x="1521" y="1877"/>
                      <a:pt x="1674" y="2007"/>
                      <a:pt x="1826" y="2137"/>
                    </a:cubicBezTo>
                    <a:cubicBezTo>
                      <a:pt x="1843" y="2312"/>
                      <a:pt x="1855" y="2487"/>
                      <a:pt x="1872" y="2663"/>
                    </a:cubicBezTo>
                    <a:cubicBezTo>
                      <a:pt x="1883" y="2719"/>
                      <a:pt x="1917" y="2770"/>
                      <a:pt x="1968" y="2793"/>
                    </a:cubicBezTo>
                    <a:cubicBezTo>
                      <a:pt x="1973" y="2793"/>
                      <a:pt x="1985" y="2798"/>
                      <a:pt x="1990" y="2798"/>
                    </a:cubicBezTo>
                    <a:cubicBezTo>
                      <a:pt x="2318" y="2923"/>
                      <a:pt x="2646" y="3047"/>
                      <a:pt x="2980" y="3166"/>
                    </a:cubicBezTo>
                    <a:cubicBezTo>
                      <a:pt x="2974" y="3347"/>
                      <a:pt x="2968" y="3533"/>
                      <a:pt x="2968" y="3720"/>
                    </a:cubicBezTo>
                    <a:cubicBezTo>
                      <a:pt x="2742" y="3889"/>
                      <a:pt x="2522" y="4065"/>
                      <a:pt x="2301" y="4240"/>
                    </a:cubicBezTo>
                    <a:cubicBezTo>
                      <a:pt x="1979" y="4206"/>
                      <a:pt x="1651" y="4172"/>
                      <a:pt x="1329" y="4138"/>
                    </a:cubicBezTo>
                    <a:cubicBezTo>
                      <a:pt x="1103" y="4002"/>
                      <a:pt x="882" y="3867"/>
                      <a:pt x="662" y="3725"/>
                    </a:cubicBezTo>
                    <a:cubicBezTo>
                      <a:pt x="668" y="3431"/>
                      <a:pt x="673" y="3132"/>
                      <a:pt x="685" y="2838"/>
                    </a:cubicBezTo>
                    <a:cubicBezTo>
                      <a:pt x="741" y="2567"/>
                      <a:pt x="803" y="2290"/>
                      <a:pt x="860" y="2018"/>
                    </a:cubicBezTo>
                    <a:cubicBezTo>
                      <a:pt x="775" y="2256"/>
                      <a:pt x="696" y="2499"/>
                      <a:pt x="611" y="2742"/>
                    </a:cubicBezTo>
                    <a:cubicBezTo>
                      <a:pt x="442" y="2736"/>
                      <a:pt x="272" y="2736"/>
                      <a:pt x="108" y="2736"/>
                    </a:cubicBezTo>
                    <a:cubicBezTo>
                      <a:pt x="148" y="2442"/>
                      <a:pt x="187" y="2154"/>
                      <a:pt x="232" y="1866"/>
                    </a:cubicBezTo>
                    <a:cubicBezTo>
                      <a:pt x="153" y="2171"/>
                      <a:pt x="80" y="2471"/>
                      <a:pt x="6" y="2781"/>
                    </a:cubicBezTo>
                    <a:cubicBezTo>
                      <a:pt x="1" y="2781"/>
                      <a:pt x="1" y="2787"/>
                      <a:pt x="1" y="2787"/>
                    </a:cubicBezTo>
                    <a:cubicBezTo>
                      <a:pt x="1" y="2815"/>
                      <a:pt x="18" y="2844"/>
                      <a:pt x="40" y="2844"/>
                    </a:cubicBezTo>
                    <a:cubicBezTo>
                      <a:pt x="46" y="2844"/>
                      <a:pt x="46" y="2844"/>
                      <a:pt x="46" y="2844"/>
                    </a:cubicBezTo>
                    <a:cubicBezTo>
                      <a:pt x="221" y="2872"/>
                      <a:pt x="396" y="2894"/>
                      <a:pt x="572" y="2917"/>
                    </a:cubicBezTo>
                    <a:cubicBezTo>
                      <a:pt x="526" y="3205"/>
                      <a:pt x="487" y="3494"/>
                      <a:pt x="453" y="3782"/>
                    </a:cubicBezTo>
                    <a:cubicBezTo>
                      <a:pt x="447" y="3821"/>
                      <a:pt x="458" y="3861"/>
                      <a:pt x="487" y="3884"/>
                    </a:cubicBezTo>
                    <a:cubicBezTo>
                      <a:pt x="492" y="3889"/>
                      <a:pt x="498" y="3889"/>
                      <a:pt x="498" y="3895"/>
                    </a:cubicBezTo>
                    <a:cubicBezTo>
                      <a:pt x="730" y="4087"/>
                      <a:pt x="962" y="4279"/>
                      <a:pt x="1193" y="4466"/>
                    </a:cubicBezTo>
                    <a:cubicBezTo>
                      <a:pt x="1205" y="4472"/>
                      <a:pt x="1216" y="4483"/>
                      <a:pt x="1227" y="4483"/>
                    </a:cubicBezTo>
                    <a:cubicBezTo>
                      <a:pt x="1239" y="4488"/>
                      <a:pt x="1244" y="4488"/>
                      <a:pt x="1250" y="4488"/>
                    </a:cubicBezTo>
                    <a:cubicBezTo>
                      <a:pt x="1612" y="4596"/>
                      <a:pt x="1973" y="4692"/>
                      <a:pt x="2335" y="4794"/>
                    </a:cubicBezTo>
                    <a:cubicBezTo>
                      <a:pt x="2380" y="4805"/>
                      <a:pt x="2431" y="4799"/>
                      <a:pt x="2476" y="4771"/>
                    </a:cubicBezTo>
                    <a:cubicBezTo>
                      <a:pt x="2488" y="4765"/>
                      <a:pt x="2499" y="4760"/>
                      <a:pt x="2510" y="4754"/>
                    </a:cubicBezTo>
                    <a:cubicBezTo>
                      <a:pt x="2657" y="4669"/>
                      <a:pt x="2799" y="4585"/>
                      <a:pt x="2946" y="4505"/>
                    </a:cubicBezTo>
                    <a:cubicBezTo>
                      <a:pt x="2929" y="5212"/>
                      <a:pt x="2906" y="5811"/>
                      <a:pt x="2872" y="5998"/>
                    </a:cubicBezTo>
                    <a:cubicBezTo>
                      <a:pt x="2759" y="6489"/>
                      <a:pt x="2883" y="9237"/>
                      <a:pt x="2906" y="9237"/>
                    </a:cubicBezTo>
                    <a:cubicBezTo>
                      <a:pt x="2827" y="9344"/>
                      <a:pt x="2748" y="9451"/>
                      <a:pt x="2669" y="9559"/>
                    </a:cubicBezTo>
                    <a:cubicBezTo>
                      <a:pt x="2855" y="9508"/>
                      <a:pt x="3036" y="9451"/>
                      <a:pt x="3223" y="9401"/>
                    </a:cubicBezTo>
                    <a:cubicBezTo>
                      <a:pt x="3206" y="9502"/>
                      <a:pt x="3183" y="9610"/>
                      <a:pt x="3160" y="9717"/>
                    </a:cubicBezTo>
                    <a:cubicBezTo>
                      <a:pt x="3375" y="9610"/>
                      <a:pt x="3590" y="9502"/>
                      <a:pt x="3805" y="9395"/>
                    </a:cubicBezTo>
                    <a:cubicBezTo>
                      <a:pt x="3974" y="9508"/>
                      <a:pt x="4364" y="9451"/>
                      <a:pt x="4364" y="9451"/>
                    </a:cubicBezTo>
                    <a:cubicBezTo>
                      <a:pt x="4285" y="9361"/>
                      <a:pt x="4206" y="9265"/>
                      <a:pt x="4133" y="9174"/>
                    </a:cubicBezTo>
                    <a:cubicBezTo>
                      <a:pt x="3940" y="7349"/>
                      <a:pt x="3748" y="5404"/>
                      <a:pt x="3652" y="4098"/>
                    </a:cubicBezTo>
                    <a:cubicBezTo>
                      <a:pt x="3969" y="4070"/>
                      <a:pt x="4291" y="4042"/>
                      <a:pt x="4607" y="4014"/>
                    </a:cubicBezTo>
                    <a:cubicBezTo>
                      <a:pt x="4619" y="4008"/>
                      <a:pt x="4630" y="4008"/>
                      <a:pt x="4647" y="4008"/>
                    </a:cubicBezTo>
                    <a:cubicBezTo>
                      <a:pt x="4704" y="4002"/>
                      <a:pt x="4760" y="3968"/>
                      <a:pt x="4788" y="3906"/>
                    </a:cubicBezTo>
                    <a:cubicBezTo>
                      <a:pt x="4941" y="3612"/>
                      <a:pt x="5094" y="3318"/>
                      <a:pt x="5246" y="3024"/>
                    </a:cubicBezTo>
                    <a:cubicBezTo>
                      <a:pt x="5388" y="2923"/>
                      <a:pt x="5535" y="2821"/>
                      <a:pt x="5676" y="2719"/>
                    </a:cubicBezTo>
                    <a:cubicBezTo>
                      <a:pt x="5800" y="2714"/>
                      <a:pt x="5930" y="2714"/>
                      <a:pt x="6055" y="2714"/>
                    </a:cubicBezTo>
                    <a:lnTo>
                      <a:pt x="6060" y="2714"/>
                    </a:lnTo>
                    <a:cubicBezTo>
                      <a:pt x="6066" y="2714"/>
                      <a:pt x="6066" y="2714"/>
                      <a:pt x="6072" y="2714"/>
                    </a:cubicBezTo>
                    <a:cubicBezTo>
                      <a:pt x="6094" y="2708"/>
                      <a:pt x="6111" y="2685"/>
                      <a:pt x="6105" y="2657"/>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2029;p26">
                <a:extLst>
                  <a:ext uri="{FF2B5EF4-FFF2-40B4-BE49-F238E27FC236}">
                    <a16:creationId xmlns:a16="http://schemas.microsoft.com/office/drawing/2014/main" id="{CFA448F4-8F77-AA88-B371-F9D150A69226}"/>
                  </a:ext>
                </a:extLst>
              </p:cNvPr>
              <p:cNvSpPr/>
              <p:nvPr/>
            </p:nvSpPr>
            <p:spPr>
              <a:xfrm>
                <a:off x="5474020" y="2459578"/>
                <a:ext cx="124828" cy="298752"/>
              </a:xfrm>
              <a:custGeom>
                <a:avLst/>
                <a:gdLst/>
                <a:ahLst/>
                <a:cxnLst/>
                <a:rect l="l" t="t" r="r" b="b"/>
                <a:pathLst>
                  <a:path w="2341" h="5603" extrusionOk="0">
                    <a:moveTo>
                      <a:pt x="300" y="1"/>
                    </a:moveTo>
                    <a:cubicBezTo>
                      <a:pt x="311" y="1"/>
                      <a:pt x="209" y="770"/>
                      <a:pt x="153" y="1855"/>
                    </a:cubicBezTo>
                    <a:cubicBezTo>
                      <a:pt x="85" y="2935"/>
                      <a:pt x="68" y="4342"/>
                      <a:pt x="0" y="5603"/>
                    </a:cubicBezTo>
                    <a:cubicBezTo>
                      <a:pt x="153" y="5507"/>
                      <a:pt x="305" y="5410"/>
                      <a:pt x="458" y="5314"/>
                    </a:cubicBezTo>
                    <a:cubicBezTo>
                      <a:pt x="464" y="5320"/>
                      <a:pt x="712" y="4591"/>
                      <a:pt x="1097" y="3602"/>
                    </a:cubicBezTo>
                    <a:cubicBezTo>
                      <a:pt x="1470" y="2612"/>
                      <a:pt x="1979" y="1363"/>
                      <a:pt x="2340" y="221"/>
                    </a:cubicBezTo>
                    <a:cubicBezTo>
                      <a:pt x="1662" y="154"/>
                      <a:pt x="978" y="86"/>
                      <a:pt x="300"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2030;p26">
                <a:extLst>
                  <a:ext uri="{FF2B5EF4-FFF2-40B4-BE49-F238E27FC236}">
                    <a16:creationId xmlns:a16="http://schemas.microsoft.com/office/drawing/2014/main" id="{44D8F8AD-FFBB-0E31-9810-8FD2EA13E19F}"/>
                  </a:ext>
                </a:extLst>
              </p:cNvPr>
              <p:cNvSpPr/>
              <p:nvPr/>
            </p:nvSpPr>
            <p:spPr>
              <a:xfrm>
                <a:off x="5494175" y="2472268"/>
                <a:ext cx="85369" cy="214933"/>
              </a:xfrm>
              <a:custGeom>
                <a:avLst/>
                <a:gdLst/>
                <a:ahLst/>
                <a:cxnLst/>
                <a:rect l="l" t="t" r="r" b="b"/>
                <a:pathLst>
                  <a:path w="1601" h="4031" extrusionOk="0">
                    <a:moveTo>
                      <a:pt x="1114" y="605"/>
                    </a:moveTo>
                    <a:cubicBezTo>
                      <a:pt x="1103" y="605"/>
                      <a:pt x="1103" y="594"/>
                      <a:pt x="1114" y="588"/>
                    </a:cubicBezTo>
                    <a:cubicBezTo>
                      <a:pt x="1188" y="571"/>
                      <a:pt x="1267" y="571"/>
                      <a:pt x="1341" y="560"/>
                    </a:cubicBezTo>
                    <a:cubicBezTo>
                      <a:pt x="1273" y="532"/>
                      <a:pt x="1199" y="509"/>
                      <a:pt x="1143" y="470"/>
                    </a:cubicBezTo>
                    <a:cubicBezTo>
                      <a:pt x="1137" y="470"/>
                      <a:pt x="1131" y="458"/>
                      <a:pt x="1143" y="453"/>
                    </a:cubicBezTo>
                    <a:cubicBezTo>
                      <a:pt x="1284" y="413"/>
                      <a:pt x="1431" y="390"/>
                      <a:pt x="1578" y="362"/>
                    </a:cubicBezTo>
                    <a:cubicBezTo>
                      <a:pt x="1589" y="340"/>
                      <a:pt x="1595" y="317"/>
                      <a:pt x="1601" y="300"/>
                    </a:cubicBezTo>
                    <a:cubicBezTo>
                      <a:pt x="1374" y="289"/>
                      <a:pt x="1143" y="238"/>
                      <a:pt x="951" y="130"/>
                    </a:cubicBezTo>
                    <a:cubicBezTo>
                      <a:pt x="939" y="125"/>
                      <a:pt x="945" y="119"/>
                      <a:pt x="956" y="113"/>
                    </a:cubicBezTo>
                    <a:cubicBezTo>
                      <a:pt x="990" y="108"/>
                      <a:pt x="1024" y="102"/>
                      <a:pt x="1058" y="96"/>
                    </a:cubicBezTo>
                    <a:cubicBezTo>
                      <a:pt x="758" y="63"/>
                      <a:pt x="453" y="34"/>
                      <a:pt x="148" y="0"/>
                    </a:cubicBezTo>
                    <a:cubicBezTo>
                      <a:pt x="148" y="0"/>
                      <a:pt x="148" y="0"/>
                      <a:pt x="148" y="6"/>
                    </a:cubicBezTo>
                    <a:cubicBezTo>
                      <a:pt x="176" y="85"/>
                      <a:pt x="261" y="153"/>
                      <a:pt x="334" y="204"/>
                    </a:cubicBezTo>
                    <a:cubicBezTo>
                      <a:pt x="414" y="260"/>
                      <a:pt x="504" y="311"/>
                      <a:pt x="583" y="373"/>
                    </a:cubicBezTo>
                    <a:cubicBezTo>
                      <a:pt x="589" y="379"/>
                      <a:pt x="583" y="390"/>
                      <a:pt x="577" y="390"/>
                    </a:cubicBezTo>
                    <a:cubicBezTo>
                      <a:pt x="436" y="413"/>
                      <a:pt x="295" y="368"/>
                      <a:pt x="159" y="334"/>
                    </a:cubicBezTo>
                    <a:cubicBezTo>
                      <a:pt x="244" y="430"/>
                      <a:pt x="363" y="503"/>
                      <a:pt x="481" y="577"/>
                    </a:cubicBezTo>
                    <a:cubicBezTo>
                      <a:pt x="487" y="577"/>
                      <a:pt x="487" y="594"/>
                      <a:pt x="476" y="594"/>
                    </a:cubicBezTo>
                    <a:cubicBezTo>
                      <a:pt x="385" y="594"/>
                      <a:pt x="289" y="583"/>
                      <a:pt x="199" y="566"/>
                    </a:cubicBezTo>
                    <a:cubicBezTo>
                      <a:pt x="250" y="673"/>
                      <a:pt x="363" y="747"/>
                      <a:pt x="436" y="837"/>
                    </a:cubicBezTo>
                    <a:cubicBezTo>
                      <a:pt x="442" y="843"/>
                      <a:pt x="442" y="848"/>
                      <a:pt x="436" y="848"/>
                    </a:cubicBezTo>
                    <a:cubicBezTo>
                      <a:pt x="374" y="888"/>
                      <a:pt x="300" y="888"/>
                      <a:pt x="221" y="877"/>
                    </a:cubicBezTo>
                    <a:cubicBezTo>
                      <a:pt x="210" y="871"/>
                      <a:pt x="91" y="854"/>
                      <a:pt x="91" y="865"/>
                    </a:cubicBezTo>
                    <a:cubicBezTo>
                      <a:pt x="86" y="899"/>
                      <a:pt x="91" y="927"/>
                      <a:pt x="103" y="961"/>
                    </a:cubicBezTo>
                    <a:cubicBezTo>
                      <a:pt x="142" y="1091"/>
                      <a:pt x="238" y="1221"/>
                      <a:pt x="346" y="1323"/>
                    </a:cubicBezTo>
                    <a:cubicBezTo>
                      <a:pt x="351" y="1329"/>
                      <a:pt x="346" y="1340"/>
                      <a:pt x="340" y="1340"/>
                    </a:cubicBezTo>
                    <a:cubicBezTo>
                      <a:pt x="267" y="1340"/>
                      <a:pt x="199" y="1329"/>
                      <a:pt x="131" y="1323"/>
                    </a:cubicBezTo>
                    <a:cubicBezTo>
                      <a:pt x="165" y="1346"/>
                      <a:pt x="199" y="1374"/>
                      <a:pt x="199" y="1408"/>
                    </a:cubicBezTo>
                    <a:cubicBezTo>
                      <a:pt x="199" y="1442"/>
                      <a:pt x="170" y="1464"/>
                      <a:pt x="165" y="1493"/>
                    </a:cubicBezTo>
                    <a:cubicBezTo>
                      <a:pt x="137" y="1611"/>
                      <a:pt x="300" y="1736"/>
                      <a:pt x="374" y="1826"/>
                    </a:cubicBezTo>
                    <a:cubicBezTo>
                      <a:pt x="380" y="1832"/>
                      <a:pt x="374" y="1837"/>
                      <a:pt x="374" y="1843"/>
                    </a:cubicBezTo>
                    <a:cubicBezTo>
                      <a:pt x="329" y="1854"/>
                      <a:pt x="278" y="1849"/>
                      <a:pt x="233" y="1843"/>
                    </a:cubicBezTo>
                    <a:cubicBezTo>
                      <a:pt x="187" y="1843"/>
                      <a:pt x="80" y="1821"/>
                      <a:pt x="80" y="1871"/>
                    </a:cubicBezTo>
                    <a:cubicBezTo>
                      <a:pt x="80" y="1962"/>
                      <a:pt x="137" y="2047"/>
                      <a:pt x="170" y="2126"/>
                    </a:cubicBezTo>
                    <a:cubicBezTo>
                      <a:pt x="170" y="2131"/>
                      <a:pt x="165" y="2143"/>
                      <a:pt x="154" y="2137"/>
                    </a:cubicBezTo>
                    <a:cubicBezTo>
                      <a:pt x="125" y="2126"/>
                      <a:pt x="86" y="2137"/>
                      <a:pt x="52" y="2131"/>
                    </a:cubicBezTo>
                    <a:cubicBezTo>
                      <a:pt x="103" y="2250"/>
                      <a:pt x="148" y="2363"/>
                      <a:pt x="187" y="2482"/>
                    </a:cubicBezTo>
                    <a:cubicBezTo>
                      <a:pt x="187" y="2488"/>
                      <a:pt x="182" y="2493"/>
                      <a:pt x="176" y="2493"/>
                    </a:cubicBezTo>
                    <a:cubicBezTo>
                      <a:pt x="137" y="2488"/>
                      <a:pt x="108" y="2493"/>
                      <a:pt x="69" y="2482"/>
                    </a:cubicBezTo>
                    <a:cubicBezTo>
                      <a:pt x="86" y="2759"/>
                      <a:pt x="108" y="3036"/>
                      <a:pt x="103" y="3313"/>
                    </a:cubicBezTo>
                    <a:cubicBezTo>
                      <a:pt x="97" y="3556"/>
                      <a:pt x="40" y="3793"/>
                      <a:pt x="1" y="4031"/>
                    </a:cubicBezTo>
                    <a:cubicBezTo>
                      <a:pt x="289" y="3799"/>
                      <a:pt x="329" y="3403"/>
                      <a:pt x="414" y="3075"/>
                    </a:cubicBezTo>
                    <a:cubicBezTo>
                      <a:pt x="447" y="2934"/>
                      <a:pt x="470" y="2764"/>
                      <a:pt x="606" y="2680"/>
                    </a:cubicBezTo>
                    <a:cubicBezTo>
                      <a:pt x="645" y="2657"/>
                      <a:pt x="679" y="2629"/>
                      <a:pt x="719" y="2606"/>
                    </a:cubicBezTo>
                    <a:cubicBezTo>
                      <a:pt x="724" y="2601"/>
                      <a:pt x="730" y="2595"/>
                      <a:pt x="736" y="2589"/>
                    </a:cubicBezTo>
                    <a:cubicBezTo>
                      <a:pt x="741" y="2578"/>
                      <a:pt x="747" y="2567"/>
                      <a:pt x="753" y="2550"/>
                    </a:cubicBezTo>
                    <a:cubicBezTo>
                      <a:pt x="747" y="2533"/>
                      <a:pt x="741" y="2510"/>
                      <a:pt x="730" y="2488"/>
                    </a:cubicBezTo>
                    <a:cubicBezTo>
                      <a:pt x="707" y="2437"/>
                      <a:pt x="668" y="2386"/>
                      <a:pt x="657" y="2329"/>
                    </a:cubicBezTo>
                    <a:cubicBezTo>
                      <a:pt x="651" y="2324"/>
                      <a:pt x="657" y="2318"/>
                      <a:pt x="668" y="2318"/>
                    </a:cubicBezTo>
                    <a:cubicBezTo>
                      <a:pt x="719" y="2318"/>
                      <a:pt x="775" y="2318"/>
                      <a:pt x="826" y="2312"/>
                    </a:cubicBezTo>
                    <a:cubicBezTo>
                      <a:pt x="747" y="2222"/>
                      <a:pt x="668" y="2131"/>
                      <a:pt x="600" y="2035"/>
                    </a:cubicBezTo>
                    <a:cubicBezTo>
                      <a:pt x="594" y="2030"/>
                      <a:pt x="600" y="2024"/>
                      <a:pt x="606" y="2024"/>
                    </a:cubicBezTo>
                    <a:cubicBezTo>
                      <a:pt x="707" y="1996"/>
                      <a:pt x="826" y="2007"/>
                      <a:pt x="928" y="1979"/>
                    </a:cubicBezTo>
                    <a:cubicBezTo>
                      <a:pt x="888" y="1939"/>
                      <a:pt x="837" y="1905"/>
                      <a:pt x="792" y="1871"/>
                    </a:cubicBezTo>
                    <a:cubicBezTo>
                      <a:pt x="781" y="1866"/>
                      <a:pt x="781" y="1849"/>
                      <a:pt x="798" y="1854"/>
                    </a:cubicBezTo>
                    <a:cubicBezTo>
                      <a:pt x="821" y="1854"/>
                      <a:pt x="837" y="1854"/>
                      <a:pt x="860" y="1854"/>
                    </a:cubicBezTo>
                    <a:cubicBezTo>
                      <a:pt x="854" y="1741"/>
                      <a:pt x="792" y="1634"/>
                      <a:pt x="741" y="1521"/>
                    </a:cubicBezTo>
                    <a:cubicBezTo>
                      <a:pt x="741" y="1515"/>
                      <a:pt x="747" y="1510"/>
                      <a:pt x="753" y="1510"/>
                    </a:cubicBezTo>
                    <a:cubicBezTo>
                      <a:pt x="860" y="1515"/>
                      <a:pt x="962" y="1532"/>
                      <a:pt x="1064" y="1527"/>
                    </a:cubicBezTo>
                    <a:cubicBezTo>
                      <a:pt x="1013" y="1436"/>
                      <a:pt x="894" y="1380"/>
                      <a:pt x="815" y="1306"/>
                    </a:cubicBezTo>
                    <a:cubicBezTo>
                      <a:pt x="804" y="1300"/>
                      <a:pt x="815" y="1289"/>
                      <a:pt x="826" y="1295"/>
                    </a:cubicBezTo>
                    <a:cubicBezTo>
                      <a:pt x="922" y="1312"/>
                      <a:pt x="1024" y="1329"/>
                      <a:pt x="1120" y="1334"/>
                    </a:cubicBezTo>
                    <a:cubicBezTo>
                      <a:pt x="1092" y="1238"/>
                      <a:pt x="1007" y="1170"/>
                      <a:pt x="928" y="1091"/>
                    </a:cubicBezTo>
                    <a:cubicBezTo>
                      <a:pt x="922" y="1086"/>
                      <a:pt x="928" y="1080"/>
                      <a:pt x="934" y="1080"/>
                    </a:cubicBezTo>
                    <a:cubicBezTo>
                      <a:pt x="1024" y="1069"/>
                      <a:pt x="1114" y="1069"/>
                      <a:pt x="1205" y="1057"/>
                    </a:cubicBezTo>
                    <a:cubicBezTo>
                      <a:pt x="1131" y="1007"/>
                      <a:pt x="1047" y="967"/>
                      <a:pt x="1001" y="899"/>
                    </a:cubicBezTo>
                    <a:cubicBezTo>
                      <a:pt x="996" y="899"/>
                      <a:pt x="1001" y="893"/>
                      <a:pt x="1007" y="888"/>
                    </a:cubicBezTo>
                    <a:cubicBezTo>
                      <a:pt x="1137" y="848"/>
                      <a:pt x="1290" y="854"/>
                      <a:pt x="1420" y="809"/>
                    </a:cubicBezTo>
                    <a:cubicBezTo>
                      <a:pt x="1425" y="809"/>
                      <a:pt x="1425" y="809"/>
                      <a:pt x="1425" y="803"/>
                    </a:cubicBezTo>
                    <a:cubicBezTo>
                      <a:pt x="1335" y="724"/>
                      <a:pt x="1233" y="656"/>
                      <a:pt x="1114" y="605"/>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2031;p26">
                <a:extLst>
                  <a:ext uri="{FF2B5EF4-FFF2-40B4-BE49-F238E27FC236}">
                    <a16:creationId xmlns:a16="http://schemas.microsoft.com/office/drawing/2014/main" id="{402B0507-BC37-CA1D-07EA-F2789E56499D}"/>
                  </a:ext>
                </a:extLst>
              </p:cNvPr>
              <p:cNvSpPr/>
              <p:nvPr/>
            </p:nvSpPr>
            <p:spPr>
              <a:xfrm>
                <a:off x="5472473" y="2295032"/>
                <a:ext cx="180017" cy="205602"/>
              </a:xfrm>
              <a:custGeom>
                <a:avLst/>
                <a:gdLst/>
                <a:ahLst/>
                <a:cxnLst/>
                <a:rect l="l" t="t" r="r" b="b"/>
                <a:pathLst>
                  <a:path w="3376" h="3856" extrusionOk="0">
                    <a:moveTo>
                      <a:pt x="24" y="323"/>
                    </a:moveTo>
                    <a:cubicBezTo>
                      <a:pt x="1" y="329"/>
                      <a:pt x="255" y="2098"/>
                      <a:pt x="204" y="3098"/>
                    </a:cubicBezTo>
                    <a:cubicBezTo>
                      <a:pt x="199" y="3104"/>
                      <a:pt x="645" y="3856"/>
                      <a:pt x="2426" y="3534"/>
                    </a:cubicBezTo>
                    <a:cubicBezTo>
                      <a:pt x="2432" y="3517"/>
                      <a:pt x="3376" y="1849"/>
                      <a:pt x="3353" y="1"/>
                    </a:cubicBezTo>
                    <a:cubicBezTo>
                      <a:pt x="2245" y="97"/>
                      <a:pt x="1131" y="204"/>
                      <a:pt x="24" y="32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2032;p26">
                <a:extLst>
                  <a:ext uri="{FF2B5EF4-FFF2-40B4-BE49-F238E27FC236}">
                    <a16:creationId xmlns:a16="http://schemas.microsoft.com/office/drawing/2014/main" id="{6493EF98-DA5F-EBCA-AC2C-B873F1EC5FCD}"/>
                  </a:ext>
                </a:extLst>
              </p:cNvPr>
              <p:cNvSpPr/>
              <p:nvPr/>
            </p:nvSpPr>
            <p:spPr>
              <a:xfrm>
                <a:off x="5497214" y="2306176"/>
                <a:ext cx="140825" cy="170677"/>
              </a:xfrm>
              <a:custGeom>
                <a:avLst/>
                <a:gdLst/>
                <a:ahLst/>
                <a:cxnLst/>
                <a:rect l="l" t="t" r="r" b="b"/>
                <a:pathLst>
                  <a:path w="2641" h="3201" extrusionOk="0">
                    <a:moveTo>
                      <a:pt x="1385" y="510"/>
                    </a:moveTo>
                    <a:cubicBezTo>
                      <a:pt x="1538" y="493"/>
                      <a:pt x="1696" y="470"/>
                      <a:pt x="1843" y="442"/>
                    </a:cubicBezTo>
                    <a:cubicBezTo>
                      <a:pt x="1973" y="419"/>
                      <a:pt x="2120" y="402"/>
                      <a:pt x="2228" y="346"/>
                    </a:cubicBezTo>
                    <a:cubicBezTo>
                      <a:pt x="2329" y="289"/>
                      <a:pt x="2408" y="216"/>
                      <a:pt x="2488" y="148"/>
                    </a:cubicBezTo>
                    <a:cubicBezTo>
                      <a:pt x="2538" y="103"/>
                      <a:pt x="2595" y="52"/>
                      <a:pt x="2640" y="1"/>
                    </a:cubicBezTo>
                    <a:cubicBezTo>
                      <a:pt x="2640" y="1"/>
                      <a:pt x="2640" y="1"/>
                      <a:pt x="2640" y="1"/>
                    </a:cubicBezTo>
                    <a:cubicBezTo>
                      <a:pt x="1764" y="86"/>
                      <a:pt x="882" y="176"/>
                      <a:pt x="6" y="278"/>
                    </a:cubicBezTo>
                    <a:cubicBezTo>
                      <a:pt x="63" y="312"/>
                      <a:pt x="119" y="340"/>
                      <a:pt x="181" y="368"/>
                    </a:cubicBezTo>
                    <a:cubicBezTo>
                      <a:pt x="317" y="425"/>
                      <a:pt x="470" y="470"/>
                      <a:pt x="560" y="572"/>
                    </a:cubicBezTo>
                    <a:cubicBezTo>
                      <a:pt x="566" y="577"/>
                      <a:pt x="560" y="583"/>
                      <a:pt x="554" y="583"/>
                    </a:cubicBezTo>
                    <a:cubicBezTo>
                      <a:pt x="424" y="583"/>
                      <a:pt x="294" y="560"/>
                      <a:pt x="170" y="527"/>
                    </a:cubicBezTo>
                    <a:cubicBezTo>
                      <a:pt x="181" y="532"/>
                      <a:pt x="187" y="538"/>
                      <a:pt x="198" y="549"/>
                    </a:cubicBezTo>
                    <a:cubicBezTo>
                      <a:pt x="249" y="589"/>
                      <a:pt x="215" y="611"/>
                      <a:pt x="170" y="628"/>
                    </a:cubicBezTo>
                    <a:cubicBezTo>
                      <a:pt x="243" y="651"/>
                      <a:pt x="323" y="662"/>
                      <a:pt x="396" y="685"/>
                    </a:cubicBezTo>
                    <a:cubicBezTo>
                      <a:pt x="407" y="685"/>
                      <a:pt x="407" y="702"/>
                      <a:pt x="396" y="702"/>
                    </a:cubicBezTo>
                    <a:cubicBezTo>
                      <a:pt x="283" y="724"/>
                      <a:pt x="164" y="713"/>
                      <a:pt x="46" y="730"/>
                    </a:cubicBezTo>
                    <a:cubicBezTo>
                      <a:pt x="108" y="741"/>
                      <a:pt x="170" y="758"/>
                      <a:pt x="232" y="775"/>
                    </a:cubicBezTo>
                    <a:cubicBezTo>
                      <a:pt x="289" y="787"/>
                      <a:pt x="351" y="803"/>
                      <a:pt x="402" y="826"/>
                    </a:cubicBezTo>
                    <a:cubicBezTo>
                      <a:pt x="407" y="832"/>
                      <a:pt x="413" y="837"/>
                      <a:pt x="407" y="843"/>
                    </a:cubicBezTo>
                    <a:cubicBezTo>
                      <a:pt x="357" y="877"/>
                      <a:pt x="300" y="911"/>
                      <a:pt x="243" y="933"/>
                    </a:cubicBezTo>
                    <a:cubicBezTo>
                      <a:pt x="181" y="956"/>
                      <a:pt x="113" y="962"/>
                      <a:pt x="57" y="984"/>
                    </a:cubicBezTo>
                    <a:cubicBezTo>
                      <a:pt x="170" y="1047"/>
                      <a:pt x="317" y="1058"/>
                      <a:pt x="430" y="1126"/>
                    </a:cubicBezTo>
                    <a:cubicBezTo>
                      <a:pt x="436" y="1126"/>
                      <a:pt x="430" y="1137"/>
                      <a:pt x="424" y="1137"/>
                    </a:cubicBezTo>
                    <a:cubicBezTo>
                      <a:pt x="306" y="1216"/>
                      <a:pt x="159" y="1239"/>
                      <a:pt x="12" y="1273"/>
                    </a:cubicBezTo>
                    <a:cubicBezTo>
                      <a:pt x="204" y="1369"/>
                      <a:pt x="430" y="1391"/>
                      <a:pt x="639" y="1437"/>
                    </a:cubicBezTo>
                    <a:cubicBezTo>
                      <a:pt x="650" y="1437"/>
                      <a:pt x="650" y="1448"/>
                      <a:pt x="645" y="1454"/>
                    </a:cubicBezTo>
                    <a:cubicBezTo>
                      <a:pt x="566" y="1499"/>
                      <a:pt x="487" y="1555"/>
                      <a:pt x="390" y="1578"/>
                    </a:cubicBezTo>
                    <a:cubicBezTo>
                      <a:pt x="311" y="1601"/>
                      <a:pt x="215" y="1578"/>
                      <a:pt x="136" y="1606"/>
                    </a:cubicBezTo>
                    <a:cubicBezTo>
                      <a:pt x="272" y="1702"/>
                      <a:pt x="458" y="1708"/>
                      <a:pt x="611" y="1776"/>
                    </a:cubicBezTo>
                    <a:cubicBezTo>
                      <a:pt x="617" y="1776"/>
                      <a:pt x="617" y="1787"/>
                      <a:pt x="605" y="1793"/>
                    </a:cubicBezTo>
                    <a:cubicBezTo>
                      <a:pt x="453" y="1821"/>
                      <a:pt x="294" y="1804"/>
                      <a:pt x="142" y="1770"/>
                    </a:cubicBezTo>
                    <a:cubicBezTo>
                      <a:pt x="193" y="1827"/>
                      <a:pt x="289" y="1861"/>
                      <a:pt x="368" y="1889"/>
                    </a:cubicBezTo>
                    <a:cubicBezTo>
                      <a:pt x="379" y="1889"/>
                      <a:pt x="373" y="1906"/>
                      <a:pt x="362" y="1906"/>
                    </a:cubicBezTo>
                    <a:cubicBezTo>
                      <a:pt x="277" y="1911"/>
                      <a:pt x="193" y="1906"/>
                      <a:pt x="108" y="1894"/>
                    </a:cubicBezTo>
                    <a:cubicBezTo>
                      <a:pt x="170" y="1991"/>
                      <a:pt x="272" y="2058"/>
                      <a:pt x="390" y="2098"/>
                    </a:cubicBezTo>
                    <a:cubicBezTo>
                      <a:pt x="458" y="2121"/>
                      <a:pt x="571" y="2143"/>
                      <a:pt x="600" y="2211"/>
                    </a:cubicBezTo>
                    <a:cubicBezTo>
                      <a:pt x="600" y="2217"/>
                      <a:pt x="600" y="2222"/>
                      <a:pt x="594" y="2222"/>
                    </a:cubicBezTo>
                    <a:cubicBezTo>
                      <a:pt x="441" y="2256"/>
                      <a:pt x="289" y="2239"/>
                      <a:pt x="130" y="2239"/>
                    </a:cubicBezTo>
                    <a:cubicBezTo>
                      <a:pt x="204" y="2341"/>
                      <a:pt x="294" y="2437"/>
                      <a:pt x="419" y="2494"/>
                    </a:cubicBezTo>
                    <a:cubicBezTo>
                      <a:pt x="515" y="2533"/>
                      <a:pt x="617" y="2567"/>
                      <a:pt x="696" y="2635"/>
                    </a:cubicBezTo>
                    <a:cubicBezTo>
                      <a:pt x="696" y="2641"/>
                      <a:pt x="696" y="2646"/>
                      <a:pt x="690" y="2646"/>
                    </a:cubicBezTo>
                    <a:cubicBezTo>
                      <a:pt x="543" y="2691"/>
                      <a:pt x="379" y="2663"/>
                      <a:pt x="227" y="2635"/>
                    </a:cubicBezTo>
                    <a:cubicBezTo>
                      <a:pt x="317" y="2748"/>
                      <a:pt x="481" y="2782"/>
                      <a:pt x="594" y="2872"/>
                    </a:cubicBezTo>
                    <a:cubicBezTo>
                      <a:pt x="600" y="2872"/>
                      <a:pt x="600" y="2884"/>
                      <a:pt x="594" y="2884"/>
                    </a:cubicBezTo>
                    <a:cubicBezTo>
                      <a:pt x="498" y="2906"/>
                      <a:pt x="390" y="2901"/>
                      <a:pt x="289" y="2884"/>
                    </a:cubicBezTo>
                    <a:cubicBezTo>
                      <a:pt x="187" y="2867"/>
                      <a:pt x="97" y="2821"/>
                      <a:pt x="0" y="2799"/>
                    </a:cubicBezTo>
                    <a:cubicBezTo>
                      <a:pt x="29" y="2855"/>
                      <a:pt x="85" y="2906"/>
                      <a:pt x="136" y="2940"/>
                    </a:cubicBezTo>
                    <a:cubicBezTo>
                      <a:pt x="193" y="2985"/>
                      <a:pt x="249" y="3019"/>
                      <a:pt x="311" y="3053"/>
                    </a:cubicBezTo>
                    <a:cubicBezTo>
                      <a:pt x="334" y="3065"/>
                      <a:pt x="362" y="3076"/>
                      <a:pt x="385" y="3087"/>
                    </a:cubicBezTo>
                    <a:cubicBezTo>
                      <a:pt x="549" y="3144"/>
                      <a:pt x="764" y="3195"/>
                      <a:pt x="1046" y="3200"/>
                    </a:cubicBezTo>
                    <a:cubicBezTo>
                      <a:pt x="1120" y="3189"/>
                      <a:pt x="1187" y="3178"/>
                      <a:pt x="1261" y="3161"/>
                    </a:cubicBezTo>
                    <a:cubicBezTo>
                      <a:pt x="1431" y="3127"/>
                      <a:pt x="1628" y="3070"/>
                      <a:pt x="1696" y="2935"/>
                    </a:cubicBezTo>
                    <a:cubicBezTo>
                      <a:pt x="1549" y="2968"/>
                      <a:pt x="1391" y="2980"/>
                      <a:pt x="1233" y="2985"/>
                    </a:cubicBezTo>
                    <a:cubicBezTo>
                      <a:pt x="1221" y="2985"/>
                      <a:pt x="1216" y="2974"/>
                      <a:pt x="1227" y="2968"/>
                    </a:cubicBezTo>
                    <a:cubicBezTo>
                      <a:pt x="1459" y="2878"/>
                      <a:pt x="1730" y="2782"/>
                      <a:pt x="1871" y="2601"/>
                    </a:cubicBezTo>
                    <a:cubicBezTo>
                      <a:pt x="1730" y="2624"/>
                      <a:pt x="1589" y="2641"/>
                      <a:pt x="1447" y="2641"/>
                    </a:cubicBezTo>
                    <a:cubicBezTo>
                      <a:pt x="1436" y="2641"/>
                      <a:pt x="1431" y="2629"/>
                      <a:pt x="1442" y="2624"/>
                    </a:cubicBezTo>
                    <a:cubicBezTo>
                      <a:pt x="1589" y="2561"/>
                      <a:pt x="1724" y="2488"/>
                      <a:pt x="1854" y="2409"/>
                    </a:cubicBezTo>
                    <a:cubicBezTo>
                      <a:pt x="1719" y="2414"/>
                      <a:pt x="1589" y="2375"/>
                      <a:pt x="1464" y="2335"/>
                    </a:cubicBezTo>
                    <a:cubicBezTo>
                      <a:pt x="1459" y="2330"/>
                      <a:pt x="1453" y="2318"/>
                      <a:pt x="1464" y="2318"/>
                    </a:cubicBezTo>
                    <a:cubicBezTo>
                      <a:pt x="1594" y="2290"/>
                      <a:pt x="1713" y="2245"/>
                      <a:pt x="1832" y="2200"/>
                    </a:cubicBezTo>
                    <a:cubicBezTo>
                      <a:pt x="1736" y="2211"/>
                      <a:pt x="1640" y="2217"/>
                      <a:pt x="1544" y="2222"/>
                    </a:cubicBezTo>
                    <a:cubicBezTo>
                      <a:pt x="1532" y="2222"/>
                      <a:pt x="1527" y="2211"/>
                      <a:pt x="1538" y="2205"/>
                    </a:cubicBezTo>
                    <a:cubicBezTo>
                      <a:pt x="1770" y="2160"/>
                      <a:pt x="1996" y="2075"/>
                      <a:pt x="2188" y="1968"/>
                    </a:cubicBezTo>
                    <a:cubicBezTo>
                      <a:pt x="1911" y="2041"/>
                      <a:pt x="1600" y="2075"/>
                      <a:pt x="1312" y="2013"/>
                    </a:cubicBezTo>
                    <a:cubicBezTo>
                      <a:pt x="1301" y="2013"/>
                      <a:pt x="1301" y="2002"/>
                      <a:pt x="1312" y="1996"/>
                    </a:cubicBezTo>
                    <a:cubicBezTo>
                      <a:pt x="1611" y="1951"/>
                      <a:pt x="1854" y="1815"/>
                      <a:pt x="2126" y="1719"/>
                    </a:cubicBezTo>
                    <a:cubicBezTo>
                      <a:pt x="2030" y="1731"/>
                      <a:pt x="1934" y="1736"/>
                      <a:pt x="1832" y="1742"/>
                    </a:cubicBezTo>
                    <a:cubicBezTo>
                      <a:pt x="1821" y="1742"/>
                      <a:pt x="1815" y="1725"/>
                      <a:pt x="1826" y="1725"/>
                    </a:cubicBezTo>
                    <a:cubicBezTo>
                      <a:pt x="1934" y="1691"/>
                      <a:pt x="2035" y="1640"/>
                      <a:pt x="2131" y="1595"/>
                    </a:cubicBezTo>
                    <a:cubicBezTo>
                      <a:pt x="2199" y="1567"/>
                      <a:pt x="2284" y="1527"/>
                      <a:pt x="2324" y="1470"/>
                    </a:cubicBezTo>
                    <a:cubicBezTo>
                      <a:pt x="2052" y="1561"/>
                      <a:pt x="1775" y="1640"/>
                      <a:pt x="1481" y="1657"/>
                    </a:cubicBezTo>
                    <a:cubicBezTo>
                      <a:pt x="1470" y="1663"/>
                      <a:pt x="1464" y="1646"/>
                      <a:pt x="1476" y="1640"/>
                    </a:cubicBezTo>
                    <a:cubicBezTo>
                      <a:pt x="1792" y="1538"/>
                      <a:pt x="2143" y="1437"/>
                      <a:pt x="2363" y="1222"/>
                    </a:cubicBezTo>
                    <a:cubicBezTo>
                      <a:pt x="2148" y="1290"/>
                      <a:pt x="1922" y="1346"/>
                      <a:pt x="1685" y="1352"/>
                    </a:cubicBezTo>
                    <a:cubicBezTo>
                      <a:pt x="1674" y="1352"/>
                      <a:pt x="1668" y="1340"/>
                      <a:pt x="1679" y="1335"/>
                    </a:cubicBezTo>
                    <a:cubicBezTo>
                      <a:pt x="1764" y="1307"/>
                      <a:pt x="1854" y="1284"/>
                      <a:pt x="1939" y="1256"/>
                    </a:cubicBezTo>
                    <a:cubicBezTo>
                      <a:pt x="2007" y="1227"/>
                      <a:pt x="2069" y="1199"/>
                      <a:pt x="2137" y="1165"/>
                    </a:cubicBezTo>
                    <a:cubicBezTo>
                      <a:pt x="2194" y="1131"/>
                      <a:pt x="2256" y="1103"/>
                      <a:pt x="2312" y="1064"/>
                    </a:cubicBezTo>
                    <a:cubicBezTo>
                      <a:pt x="2358" y="1035"/>
                      <a:pt x="2408" y="1001"/>
                      <a:pt x="2431" y="956"/>
                    </a:cubicBezTo>
                    <a:cubicBezTo>
                      <a:pt x="2154" y="1041"/>
                      <a:pt x="1866" y="1114"/>
                      <a:pt x="1566" y="1160"/>
                    </a:cubicBezTo>
                    <a:cubicBezTo>
                      <a:pt x="1555" y="1165"/>
                      <a:pt x="1549" y="1148"/>
                      <a:pt x="1561" y="1143"/>
                    </a:cubicBezTo>
                    <a:cubicBezTo>
                      <a:pt x="1753" y="1075"/>
                      <a:pt x="1973" y="1047"/>
                      <a:pt x="2143" y="945"/>
                    </a:cubicBezTo>
                    <a:cubicBezTo>
                      <a:pt x="2295" y="854"/>
                      <a:pt x="2420" y="736"/>
                      <a:pt x="2516" y="611"/>
                    </a:cubicBezTo>
                    <a:cubicBezTo>
                      <a:pt x="2295" y="657"/>
                      <a:pt x="2081" y="724"/>
                      <a:pt x="1854" y="770"/>
                    </a:cubicBezTo>
                    <a:cubicBezTo>
                      <a:pt x="1623" y="809"/>
                      <a:pt x="1397" y="837"/>
                      <a:pt x="1159" y="849"/>
                    </a:cubicBezTo>
                    <a:cubicBezTo>
                      <a:pt x="1148" y="849"/>
                      <a:pt x="1142" y="837"/>
                      <a:pt x="1154" y="832"/>
                    </a:cubicBezTo>
                    <a:cubicBezTo>
                      <a:pt x="1278" y="809"/>
                      <a:pt x="1402" y="798"/>
                      <a:pt x="1527" y="781"/>
                    </a:cubicBezTo>
                    <a:cubicBezTo>
                      <a:pt x="1657" y="758"/>
                      <a:pt x="1781" y="724"/>
                      <a:pt x="1900" y="673"/>
                    </a:cubicBezTo>
                    <a:cubicBezTo>
                      <a:pt x="2007" y="623"/>
                      <a:pt x="2114" y="566"/>
                      <a:pt x="2216" y="504"/>
                    </a:cubicBezTo>
                    <a:cubicBezTo>
                      <a:pt x="2295" y="459"/>
                      <a:pt x="2380" y="413"/>
                      <a:pt x="2437" y="357"/>
                    </a:cubicBezTo>
                    <a:cubicBezTo>
                      <a:pt x="2290" y="413"/>
                      <a:pt x="2120" y="430"/>
                      <a:pt x="1962" y="459"/>
                    </a:cubicBezTo>
                    <a:cubicBezTo>
                      <a:pt x="1770" y="487"/>
                      <a:pt x="1578" y="510"/>
                      <a:pt x="1385" y="532"/>
                    </a:cubicBezTo>
                    <a:cubicBezTo>
                      <a:pt x="1374" y="532"/>
                      <a:pt x="1374" y="515"/>
                      <a:pt x="1385" y="510"/>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2033;p26">
                <a:extLst>
                  <a:ext uri="{FF2B5EF4-FFF2-40B4-BE49-F238E27FC236}">
                    <a16:creationId xmlns:a16="http://schemas.microsoft.com/office/drawing/2014/main" id="{4DB1B472-151B-CE76-D31C-5D16A57F3F56}"/>
                  </a:ext>
                </a:extLst>
              </p:cNvPr>
              <p:cNvSpPr/>
              <p:nvPr/>
            </p:nvSpPr>
            <p:spPr>
              <a:xfrm>
                <a:off x="5292251" y="1972873"/>
                <a:ext cx="384082" cy="207681"/>
              </a:xfrm>
              <a:custGeom>
                <a:avLst/>
                <a:gdLst/>
                <a:ahLst/>
                <a:cxnLst/>
                <a:rect l="l" t="t" r="r" b="b"/>
                <a:pathLst>
                  <a:path w="7203" h="3895" extrusionOk="0">
                    <a:moveTo>
                      <a:pt x="1" y="1108"/>
                    </a:moveTo>
                    <a:cubicBezTo>
                      <a:pt x="1" y="1119"/>
                      <a:pt x="1776" y="2385"/>
                      <a:pt x="2324" y="3601"/>
                    </a:cubicBezTo>
                    <a:cubicBezTo>
                      <a:pt x="2318" y="3606"/>
                      <a:pt x="2951" y="3838"/>
                      <a:pt x="3856" y="3866"/>
                    </a:cubicBezTo>
                    <a:cubicBezTo>
                      <a:pt x="4766" y="3895"/>
                      <a:pt x="5942" y="3719"/>
                      <a:pt x="7083" y="3047"/>
                    </a:cubicBezTo>
                    <a:cubicBezTo>
                      <a:pt x="7095" y="3036"/>
                      <a:pt x="7202" y="1809"/>
                      <a:pt x="6490" y="0"/>
                    </a:cubicBezTo>
                    <a:cubicBezTo>
                      <a:pt x="4331" y="237"/>
                      <a:pt x="2160" y="605"/>
                      <a:pt x="1" y="1108"/>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2034;p26">
                <a:extLst>
                  <a:ext uri="{FF2B5EF4-FFF2-40B4-BE49-F238E27FC236}">
                    <a16:creationId xmlns:a16="http://schemas.microsoft.com/office/drawing/2014/main" id="{28A9782B-B048-2FE6-BE70-78B6AAEE6984}"/>
                  </a:ext>
                </a:extLst>
              </p:cNvPr>
              <p:cNvSpPr/>
              <p:nvPr/>
            </p:nvSpPr>
            <p:spPr>
              <a:xfrm>
                <a:off x="5321791" y="1984603"/>
                <a:ext cx="335505" cy="186300"/>
              </a:xfrm>
              <a:custGeom>
                <a:avLst/>
                <a:gdLst/>
                <a:ahLst/>
                <a:cxnLst/>
                <a:rect l="l" t="t" r="r" b="b"/>
                <a:pathLst>
                  <a:path w="6292" h="3494" extrusionOk="0">
                    <a:moveTo>
                      <a:pt x="6292" y="2657"/>
                    </a:moveTo>
                    <a:cubicBezTo>
                      <a:pt x="6162" y="2680"/>
                      <a:pt x="6026" y="2691"/>
                      <a:pt x="5896" y="2708"/>
                    </a:cubicBezTo>
                    <a:cubicBezTo>
                      <a:pt x="5885" y="2708"/>
                      <a:pt x="5879" y="2697"/>
                      <a:pt x="5891" y="2691"/>
                    </a:cubicBezTo>
                    <a:cubicBezTo>
                      <a:pt x="5958" y="2657"/>
                      <a:pt x="6021" y="2623"/>
                      <a:pt x="6077" y="2578"/>
                    </a:cubicBezTo>
                    <a:cubicBezTo>
                      <a:pt x="5862" y="2618"/>
                      <a:pt x="5648" y="2629"/>
                      <a:pt x="5427" y="2629"/>
                    </a:cubicBezTo>
                    <a:cubicBezTo>
                      <a:pt x="5416" y="2629"/>
                      <a:pt x="5410" y="2618"/>
                      <a:pt x="5421" y="2612"/>
                    </a:cubicBezTo>
                    <a:cubicBezTo>
                      <a:pt x="5676" y="2527"/>
                      <a:pt x="5992" y="2459"/>
                      <a:pt x="6162" y="2273"/>
                    </a:cubicBezTo>
                    <a:cubicBezTo>
                      <a:pt x="6060" y="2284"/>
                      <a:pt x="5947" y="2301"/>
                      <a:pt x="5845" y="2329"/>
                    </a:cubicBezTo>
                    <a:cubicBezTo>
                      <a:pt x="5795" y="2358"/>
                      <a:pt x="5738" y="2380"/>
                      <a:pt x="5681" y="2397"/>
                    </a:cubicBezTo>
                    <a:cubicBezTo>
                      <a:pt x="5670" y="2397"/>
                      <a:pt x="5659" y="2386"/>
                      <a:pt x="5670" y="2380"/>
                    </a:cubicBezTo>
                    <a:cubicBezTo>
                      <a:pt x="5727" y="2352"/>
                      <a:pt x="5783" y="2329"/>
                      <a:pt x="5845" y="2312"/>
                    </a:cubicBezTo>
                    <a:cubicBezTo>
                      <a:pt x="6004" y="2228"/>
                      <a:pt x="6134" y="2092"/>
                      <a:pt x="6162" y="1956"/>
                    </a:cubicBezTo>
                    <a:cubicBezTo>
                      <a:pt x="6066" y="1979"/>
                      <a:pt x="5981" y="2019"/>
                      <a:pt x="5891" y="2047"/>
                    </a:cubicBezTo>
                    <a:cubicBezTo>
                      <a:pt x="5795" y="2081"/>
                      <a:pt x="5693" y="2109"/>
                      <a:pt x="5591" y="2132"/>
                    </a:cubicBezTo>
                    <a:cubicBezTo>
                      <a:pt x="5388" y="2177"/>
                      <a:pt x="5178" y="2205"/>
                      <a:pt x="4981" y="2273"/>
                    </a:cubicBezTo>
                    <a:cubicBezTo>
                      <a:pt x="4969" y="2279"/>
                      <a:pt x="4964" y="2262"/>
                      <a:pt x="4975" y="2256"/>
                    </a:cubicBezTo>
                    <a:cubicBezTo>
                      <a:pt x="5348" y="2132"/>
                      <a:pt x="5800" y="1962"/>
                      <a:pt x="5992" y="1657"/>
                    </a:cubicBezTo>
                    <a:cubicBezTo>
                      <a:pt x="5828" y="1679"/>
                      <a:pt x="5670" y="1742"/>
                      <a:pt x="5506" y="1747"/>
                    </a:cubicBezTo>
                    <a:cubicBezTo>
                      <a:pt x="5495" y="1747"/>
                      <a:pt x="5489" y="1736"/>
                      <a:pt x="5501" y="1730"/>
                    </a:cubicBezTo>
                    <a:cubicBezTo>
                      <a:pt x="5659" y="1640"/>
                      <a:pt x="5868" y="1555"/>
                      <a:pt x="5970" y="1414"/>
                    </a:cubicBezTo>
                    <a:cubicBezTo>
                      <a:pt x="5778" y="1459"/>
                      <a:pt x="5580" y="1487"/>
                      <a:pt x="5388" y="1521"/>
                    </a:cubicBezTo>
                    <a:cubicBezTo>
                      <a:pt x="5297" y="1555"/>
                      <a:pt x="5195" y="1578"/>
                      <a:pt x="5094" y="1595"/>
                    </a:cubicBezTo>
                    <a:cubicBezTo>
                      <a:pt x="5082" y="1595"/>
                      <a:pt x="5077" y="1583"/>
                      <a:pt x="5088" y="1578"/>
                    </a:cubicBezTo>
                    <a:cubicBezTo>
                      <a:pt x="5190" y="1549"/>
                      <a:pt x="5286" y="1527"/>
                      <a:pt x="5388" y="1504"/>
                    </a:cubicBezTo>
                    <a:cubicBezTo>
                      <a:pt x="5472" y="1476"/>
                      <a:pt x="5551" y="1436"/>
                      <a:pt x="5625" y="1391"/>
                    </a:cubicBezTo>
                    <a:cubicBezTo>
                      <a:pt x="5772" y="1295"/>
                      <a:pt x="5885" y="1171"/>
                      <a:pt x="5975" y="1035"/>
                    </a:cubicBezTo>
                    <a:cubicBezTo>
                      <a:pt x="5840" y="1052"/>
                      <a:pt x="5710" y="1075"/>
                      <a:pt x="5580" y="1058"/>
                    </a:cubicBezTo>
                    <a:cubicBezTo>
                      <a:pt x="5574" y="1058"/>
                      <a:pt x="5568" y="1046"/>
                      <a:pt x="5574" y="1046"/>
                    </a:cubicBezTo>
                    <a:cubicBezTo>
                      <a:pt x="5602" y="1007"/>
                      <a:pt x="5648" y="978"/>
                      <a:pt x="5687" y="945"/>
                    </a:cubicBezTo>
                    <a:cubicBezTo>
                      <a:pt x="5710" y="922"/>
                      <a:pt x="5738" y="888"/>
                      <a:pt x="5710" y="860"/>
                    </a:cubicBezTo>
                    <a:cubicBezTo>
                      <a:pt x="5698" y="848"/>
                      <a:pt x="5670" y="848"/>
                      <a:pt x="5648" y="848"/>
                    </a:cubicBezTo>
                    <a:cubicBezTo>
                      <a:pt x="5557" y="854"/>
                      <a:pt x="5467" y="877"/>
                      <a:pt x="5376" y="882"/>
                    </a:cubicBezTo>
                    <a:cubicBezTo>
                      <a:pt x="5371" y="882"/>
                      <a:pt x="5365" y="871"/>
                      <a:pt x="5371" y="865"/>
                    </a:cubicBezTo>
                    <a:cubicBezTo>
                      <a:pt x="5529" y="747"/>
                      <a:pt x="5783" y="679"/>
                      <a:pt x="5902" y="526"/>
                    </a:cubicBezTo>
                    <a:cubicBezTo>
                      <a:pt x="5834" y="521"/>
                      <a:pt x="5766" y="526"/>
                      <a:pt x="5698" y="526"/>
                    </a:cubicBezTo>
                    <a:cubicBezTo>
                      <a:pt x="5687" y="526"/>
                      <a:pt x="5681" y="515"/>
                      <a:pt x="5693" y="509"/>
                    </a:cubicBezTo>
                    <a:cubicBezTo>
                      <a:pt x="5755" y="464"/>
                      <a:pt x="5823" y="419"/>
                      <a:pt x="5885" y="368"/>
                    </a:cubicBezTo>
                    <a:cubicBezTo>
                      <a:pt x="5868" y="328"/>
                      <a:pt x="5857" y="289"/>
                      <a:pt x="5845" y="249"/>
                    </a:cubicBezTo>
                    <a:cubicBezTo>
                      <a:pt x="5755" y="255"/>
                      <a:pt x="5670" y="261"/>
                      <a:pt x="5591" y="232"/>
                    </a:cubicBezTo>
                    <a:cubicBezTo>
                      <a:pt x="5585" y="227"/>
                      <a:pt x="5585" y="221"/>
                      <a:pt x="5585" y="221"/>
                    </a:cubicBezTo>
                    <a:cubicBezTo>
                      <a:pt x="5631" y="148"/>
                      <a:pt x="5693" y="80"/>
                      <a:pt x="5761" y="23"/>
                    </a:cubicBezTo>
                    <a:cubicBezTo>
                      <a:pt x="5761" y="12"/>
                      <a:pt x="5755" y="6"/>
                      <a:pt x="5755" y="1"/>
                    </a:cubicBezTo>
                    <a:cubicBezTo>
                      <a:pt x="3833" y="227"/>
                      <a:pt x="1911" y="554"/>
                      <a:pt x="1" y="995"/>
                    </a:cubicBezTo>
                    <a:cubicBezTo>
                      <a:pt x="12" y="1001"/>
                      <a:pt x="23" y="1012"/>
                      <a:pt x="35" y="1024"/>
                    </a:cubicBezTo>
                    <a:cubicBezTo>
                      <a:pt x="555" y="1142"/>
                      <a:pt x="1080" y="1250"/>
                      <a:pt x="1640" y="1075"/>
                    </a:cubicBezTo>
                    <a:cubicBezTo>
                      <a:pt x="1651" y="1069"/>
                      <a:pt x="1657" y="1086"/>
                      <a:pt x="1646" y="1091"/>
                    </a:cubicBezTo>
                    <a:cubicBezTo>
                      <a:pt x="1408" y="1244"/>
                      <a:pt x="1092" y="1255"/>
                      <a:pt x="815" y="1272"/>
                    </a:cubicBezTo>
                    <a:cubicBezTo>
                      <a:pt x="1142" y="1380"/>
                      <a:pt x="1527" y="1391"/>
                      <a:pt x="1883" y="1368"/>
                    </a:cubicBezTo>
                    <a:cubicBezTo>
                      <a:pt x="1894" y="1363"/>
                      <a:pt x="1900" y="1380"/>
                      <a:pt x="1889" y="1385"/>
                    </a:cubicBezTo>
                    <a:cubicBezTo>
                      <a:pt x="1606" y="1544"/>
                      <a:pt x="1261" y="1549"/>
                      <a:pt x="945" y="1561"/>
                    </a:cubicBezTo>
                    <a:cubicBezTo>
                      <a:pt x="1199" y="1640"/>
                      <a:pt x="1493" y="1674"/>
                      <a:pt x="1770" y="1651"/>
                    </a:cubicBezTo>
                    <a:cubicBezTo>
                      <a:pt x="1781" y="1645"/>
                      <a:pt x="1787" y="1662"/>
                      <a:pt x="1776" y="1668"/>
                    </a:cubicBezTo>
                    <a:cubicBezTo>
                      <a:pt x="1572" y="1730"/>
                      <a:pt x="1369" y="1747"/>
                      <a:pt x="1159" y="1770"/>
                    </a:cubicBezTo>
                    <a:cubicBezTo>
                      <a:pt x="1295" y="1838"/>
                      <a:pt x="1476" y="1838"/>
                      <a:pt x="1629" y="1838"/>
                    </a:cubicBezTo>
                    <a:cubicBezTo>
                      <a:pt x="1646" y="1838"/>
                      <a:pt x="1646" y="1855"/>
                      <a:pt x="1629" y="1855"/>
                    </a:cubicBezTo>
                    <a:cubicBezTo>
                      <a:pt x="1516" y="1877"/>
                      <a:pt x="1402" y="1911"/>
                      <a:pt x="1289" y="1934"/>
                    </a:cubicBezTo>
                    <a:cubicBezTo>
                      <a:pt x="1465" y="1968"/>
                      <a:pt x="1646" y="1985"/>
                      <a:pt x="1832" y="1973"/>
                    </a:cubicBezTo>
                    <a:cubicBezTo>
                      <a:pt x="2030" y="1956"/>
                      <a:pt x="2228" y="1911"/>
                      <a:pt x="2420" y="1855"/>
                    </a:cubicBezTo>
                    <a:cubicBezTo>
                      <a:pt x="2431" y="1849"/>
                      <a:pt x="2437" y="1866"/>
                      <a:pt x="2426" y="1872"/>
                    </a:cubicBezTo>
                    <a:cubicBezTo>
                      <a:pt x="2177" y="2058"/>
                      <a:pt x="1866" y="2120"/>
                      <a:pt x="1555" y="2165"/>
                    </a:cubicBezTo>
                    <a:cubicBezTo>
                      <a:pt x="2053" y="2233"/>
                      <a:pt x="2606" y="2245"/>
                      <a:pt x="3087" y="2058"/>
                    </a:cubicBezTo>
                    <a:cubicBezTo>
                      <a:pt x="3189" y="2019"/>
                      <a:pt x="3285" y="1968"/>
                      <a:pt x="3381" y="1917"/>
                    </a:cubicBezTo>
                    <a:cubicBezTo>
                      <a:pt x="3392" y="1911"/>
                      <a:pt x="3403" y="1928"/>
                      <a:pt x="3392" y="1934"/>
                    </a:cubicBezTo>
                    <a:cubicBezTo>
                      <a:pt x="3296" y="1990"/>
                      <a:pt x="3200" y="2041"/>
                      <a:pt x="3098" y="2075"/>
                    </a:cubicBezTo>
                    <a:cubicBezTo>
                      <a:pt x="2669" y="2267"/>
                      <a:pt x="2211" y="2386"/>
                      <a:pt x="1742" y="2431"/>
                    </a:cubicBezTo>
                    <a:cubicBezTo>
                      <a:pt x="2228" y="2652"/>
                      <a:pt x="2804" y="2601"/>
                      <a:pt x="3347" y="2578"/>
                    </a:cubicBezTo>
                    <a:cubicBezTo>
                      <a:pt x="3358" y="2578"/>
                      <a:pt x="3364" y="2595"/>
                      <a:pt x="3347" y="2601"/>
                    </a:cubicBezTo>
                    <a:cubicBezTo>
                      <a:pt x="2929" y="2753"/>
                      <a:pt x="2482" y="2719"/>
                      <a:pt x="2053" y="2793"/>
                    </a:cubicBezTo>
                    <a:cubicBezTo>
                      <a:pt x="2499" y="2849"/>
                      <a:pt x="2951" y="2855"/>
                      <a:pt x="3409" y="2759"/>
                    </a:cubicBezTo>
                    <a:cubicBezTo>
                      <a:pt x="3420" y="2759"/>
                      <a:pt x="3426" y="2776"/>
                      <a:pt x="3409" y="2782"/>
                    </a:cubicBezTo>
                    <a:cubicBezTo>
                      <a:pt x="2968" y="2872"/>
                      <a:pt x="2516" y="2957"/>
                      <a:pt x="2064" y="2957"/>
                    </a:cubicBezTo>
                    <a:cubicBezTo>
                      <a:pt x="2437" y="3064"/>
                      <a:pt x="2855" y="3059"/>
                      <a:pt x="3245" y="2996"/>
                    </a:cubicBezTo>
                    <a:cubicBezTo>
                      <a:pt x="3262" y="2991"/>
                      <a:pt x="3262" y="3008"/>
                      <a:pt x="3251" y="3013"/>
                    </a:cubicBezTo>
                    <a:cubicBezTo>
                      <a:pt x="2889" y="3132"/>
                      <a:pt x="2522" y="3217"/>
                      <a:pt x="2143" y="3262"/>
                    </a:cubicBezTo>
                    <a:cubicBezTo>
                      <a:pt x="2358" y="3324"/>
                      <a:pt x="2691" y="3392"/>
                      <a:pt x="3093" y="3426"/>
                    </a:cubicBezTo>
                    <a:lnTo>
                      <a:pt x="3093" y="3426"/>
                    </a:lnTo>
                    <a:cubicBezTo>
                      <a:pt x="3924" y="3494"/>
                      <a:pt x="5116" y="3386"/>
                      <a:pt x="6292" y="2731"/>
                    </a:cubicBezTo>
                    <a:cubicBezTo>
                      <a:pt x="6292" y="2714"/>
                      <a:pt x="6292" y="2686"/>
                      <a:pt x="6292" y="2657"/>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2035;p26">
                <a:extLst>
                  <a:ext uri="{FF2B5EF4-FFF2-40B4-BE49-F238E27FC236}">
                    <a16:creationId xmlns:a16="http://schemas.microsoft.com/office/drawing/2014/main" id="{B39F8EAE-AF63-BC98-66A0-CFEB921AC8E5}"/>
                  </a:ext>
                </a:extLst>
              </p:cNvPr>
              <p:cNvSpPr/>
              <p:nvPr/>
            </p:nvSpPr>
            <p:spPr>
              <a:xfrm>
                <a:off x="5013174" y="1821551"/>
                <a:ext cx="640243" cy="228530"/>
              </a:xfrm>
              <a:custGeom>
                <a:avLst/>
                <a:gdLst/>
                <a:ahLst/>
                <a:cxnLst/>
                <a:rect l="l" t="t" r="r" b="b"/>
                <a:pathLst>
                  <a:path w="12007" h="4286" extrusionOk="0">
                    <a:moveTo>
                      <a:pt x="453" y="2002"/>
                    </a:moveTo>
                    <a:cubicBezTo>
                      <a:pt x="453" y="2002"/>
                      <a:pt x="3590" y="3081"/>
                      <a:pt x="4873" y="4053"/>
                    </a:cubicBezTo>
                    <a:cubicBezTo>
                      <a:pt x="4862" y="4059"/>
                      <a:pt x="5839" y="4285"/>
                      <a:pt x="7190" y="4240"/>
                    </a:cubicBezTo>
                    <a:cubicBezTo>
                      <a:pt x="8541" y="4206"/>
                      <a:pt x="10265" y="3895"/>
                      <a:pt x="11882" y="3036"/>
                    </a:cubicBezTo>
                    <a:cubicBezTo>
                      <a:pt x="11871" y="3036"/>
                      <a:pt x="12006" y="2013"/>
                      <a:pt x="11441" y="1481"/>
                    </a:cubicBezTo>
                    <a:cubicBezTo>
                      <a:pt x="11436" y="1476"/>
                      <a:pt x="11017" y="1125"/>
                      <a:pt x="10062" y="752"/>
                    </a:cubicBezTo>
                    <a:cubicBezTo>
                      <a:pt x="9107" y="385"/>
                      <a:pt x="7620" y="0"/>
                      <a:pt x="5399" y="131"/>
                    </a:cubicBezTo>
                    <a:cubicBezTo>
                      <a:pt x="922" y="458"/>
                      <a:pt x="0" y="1877"/>
                      <a:pt x="453" y="200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2036;p26">
                <a:extLst>
                  <a:ext uri="{FF2B5EF4-FFF2-40B4-BE49-F238E27FC236}">
                    <a16:creationId xmlns:a16="http://schemas.microsoft.com/office/drawing/2014/main" id="{F6EB6EAB-C0A8-D00E-9491-A1890AFC39E1}"/>
                  </a:ext>
                </a:extLst>
              </p:cNvPr>
              <p:cNvSpPr/>
              <p:nvPr/>
            </p:nvSpPr>
            <p:spPr>
              <a:xfrm>
                <a:off x="5130425" y="1918007"/>
                <a:ext cx="483208" cy="123009"/>
              </a:xfrm>
              <a:custGeom>
                <a:avLst/>
                <a:gdLst/>
                <a:ahLst/>
                <a:cxnLst/>
                <a:rect l="l" t="t" r="r" b="b"/>
                <a:pathLst>
                  <a:path w="9062" h="2307" extrusionOk="0">
                    <a:moveTo>
                      <a:pt x="8677" y="1312"/>
                    </a:moveTo>
                    <a:cubicBezTo>
                      <a:pt x="8666" y="1317"/>
                      <a:pt x="8660" y="1306"/>
                      <a:pt x="8666" y="1295"/>
                    </a:cubicBezTo>
                    <a:cubicBezTo>
                      <a:pt x="8773" y="1227"/>
                      <a:pt x="8880" y="1159"/>
                      <a:pt x="8977" y="1080"/>
                    </a:cubicBezTo>
                    <a:cubicBezTo>
                      <a:pt x="8971" y="1086"/>
                      <a:pt x="8960" y="1086"/>
                      <a:pt x="8948" y="1091"/>
                    </a:cubicBezTo>
                    <a:cubicBezTo>
                      <a:pt x="8897" y="1103"/>
                      <a:pt x="8847" y="1125"/>
                      <a:pt x="8796" y="1136"/>
                    </a:cubicBezTo>
                    <a:cubicBezTo>
                      <a:pt x="8688" y="1170"/>
                      <a:pt x="8575" y="1199"/>
                      <a:pt x="8468" y="1221"/>
                    </a:cubicBezTo>
                    <a:cubicBezTo>
                      <a:pt x="8457" y="1221"/>
                      <a:pt x="8445" y="1210"/>
                      <a:pt x="8462" y="1204"/>
                    </a:cubicBezTo>
                    <a:cubicBezTo>
                      <a:pt x="8598" y="1153"/>
                      <a:pt x="8683" y="1052"/>
                      <a:pt x="8779" y="967"/>
                    </a:cubicBezTo>
                    <a:cubicBezTo>
                      <a:pt x="8824" y="927"/>
                      <a:pt x="8863" y="888"/>
                      <a:pt x="8909" y="848"/>
                    </a:cubicBezTo>
                    <a:cubicBezTo>
                      <a:pt x="8892" y="860"/>
                      <a:pt x="8869" y="871"/>
                      <a:pt x="8852" y="876"/>
                    </a:cubicBezTo>
                    <a:cubicBezTo>
                      <a:pt x="8767" y="933"/>
                      <a:pt x="8671" y="978"/>
                      <a:pt x="8564" y="990"/>
                    </a:cubicBezTo>
                    <a:cubicBezTo>
                      <a:pt x="8553" y="990"/>
                      <a:pt x="8547" y="978"/>
                      <a:pt x="8558" y="973"/>
                    </a:cubicBezTo>
                    <a:cubicBezTo>
                      <a:pt x="8643" y="916"/>
                      <a:pt x="8733" y="860"/>
                      <a:pt x="8807" y="792"/>
                    </a:cubicBezTo>
                    <a:cubicBezTo>
                      <a:pt x="8852" y="752"/>
                      <a:pt x="8892" y="713"/>
                      <a:pt x="8937" y="673"/>
                    </a:cubicBezTo>
                    <a:cubicBezTo>
                      <a:pt x="8892" y="690"/>
                      <a:pt x="8841" y="707"/>
                      <a:pt x="8801" y="718"/>
                    </a:cubicBezTo>
                    <a:cubicBezTo>
                      <a:pt x="8694" y="752"/>
                      <a:pt x="8587" y="763"/>
                      <a:pt x="8479" y="775"/>
                    </a:cubicBezTo>
                    <a:cubicBezTo>
                      <a:pt x="8473" y="775"/>
                      <a:pt x="8468" y="763"/>
                      <a:pt x="8473" y="758"/>
                    </a:cubicBezTo>
                    <a:cubicBezTo>
                      <a:pt x="8536" y="718"/>
                      <a:pt x="8570" y="667"/>
                      <a:pt x="8615" y="616"/>
                    </a:cubicBezTo>
                    <a:cubicBezTo>
                      <a:pt x="8660" y="566"/>
                      <a:pt x="8705" y="520"/>
                      <a:pt x="8728" y="469"/>
                    </a:cubicBezTo>
                    <a:cubicBezTo>
                      <a:pt x="8649" y="526"/>
                      <a:pt x="8570" y="594"/>
                      <a:pt x="8468" y="599"/>
                    </a:cubicBezTo>
                    <a:cubicBezTo>
                      <a:pt x="8462" y="599"/>
                      <a:pt x="8457" y="594"/>
                      <a:pt x="8462" y="588"/>
                    </a:cubicBezTo>
                    <a:cubicBezTo>
                      <a:pt x="8581" y="464"/>
                      <a:pt x="8717" y="351"/>
                      <a:pt x="8835" y="221"/>
                    </a:cubicBezTo>
                    <a:cubicBezTo>
                      <a:pt x="8892" y="159"/>
                      <a:pt x="8948" y="102"/>
                      <a:pt x="9010" y="46"/>
                    </a:cubicBezTo>
                    <a:cubicBezTo>
                      <a:pt x="9027" y="29"/>
                      <a:pt x="9044" y="17"/>
                      <a:pt x="9061" y="0"/>
                    </a:cubicBezTo>
                    <a:cubicBezTo>
                      <a:pt x="8654" y="226"/>
                      <a:pt x="8219" y="424"/>
                      <a:pt x="7722" y="588"/>
                    </a:cubicBezTo>
                    <a:cubicBezTo>
                      <a:pt x="6789" y="893"/>
                      <a:pt x="5692" y="1001"/>
                      <a:pt x="4737" y="1018"/>
                    </a:cubicBezTo>
                    <a:cubicBezTo>
                      <a:pt x="3686" y="1035"/>
                      <a:pt x="2651" y="973"/>
                      <a:pt x="1656" y="797"/>
                    </a:cubicBezTo>
                    <a:cubicBezTo>
                      <a:pt x="1091" y="696"/>
                      <a:pt x="549" y="566"/>
                      <a:pt x="0" y="430"/>
                    </a:cubicBezTo>
                    <a:cubicBezTo>
                      <a:pt x="142" y="526"/>
                      <a:pt x="294" y="605"/>
                      <a:pt x="469" y="656"/>
                    </a:cubicBezTo>
                    <a:cubicBezTo>
                      <a:pt x="707" y="718"/>
                      <a:pt x="950" y="780"/>
                      <a:pt x="1199" y="837"/>
                    </a:cubicBezTo>
                    <a:cubicBezTo>
                      <a:pt x="1436" y="888"/>
                      <a:pt x="1679" y="939"/>
                      <a:pt x="1933" y="956"/>
                    </a:cubicBezTo>
                    <a:cubicBezTo>
                      <a:pt x="2058" y="967"/>
                      <a:pt x="2193" y="961"/>
                      <a:pt x="2318" y="973"/>
                    </a:cubicBezTo>
                    <a:cubicBezTo>
                      <a:pt x="2442" y="990"/>
                      <a:pt x="2555" y="1012"/>
                      <a:pt x="2680" y="1023"/>
                    </a:cubicBezTo>
                    <a:cubicBezTo>
                      <a:pt x="2691" y="1023"/>
                      <a:pt x="2691" y="1035"/>
                      <a:pt x="2685" y="1040"/>
                    </a:cubicBezTo>
                    <a:cubicBezTo>
                      <a:pt x="2595" y="1120"/>
                      <a:pt x="2453" y="1131"/>
                      <a:pt x="2352" y="1136"/>
                    </a:cubicBezTo>
                    <a:cubicBezTo>
                      <a:pt x="2267" y="1142"/>
                      <a:pt x="2182" y="1148"/>
                      <a:pt x="2097" y="1148"/>
                    </a:cubicBezTo>
                    <a:cubicBezTo>
                      <a:pt x="2261" y="1170"/>
                      <a:pt x="2420" y="1193"/>
                      <a:pt x="2583" y="1216"/>
                    </a:cubicBezTo>
                    <a:cubicBezTo>
                      <a:pt x="2702" y="1233"/>
                      <a:pt x="2821" y="1255"/>
                      <a:pt x="2945" y="1255"/>
                    </a:cubicBezTo>
                    <a:cubicBezTo>
                      <a:pt x="3053" y="1255"/>
                      <a:pt x="3154" y="1244"/>
                      <a:pt x="3262" y="1238"/>
                    </a:cubicBezTo>
                    <a:cubicBezTo>
                      <a:pt x="3273" y="1238"/>
                      <a:pt x="3279" y="1250"/>
                      <a:pt x="3267" y="1255"/>
                    </a:cubicBezTo>
                    <a:cubicBezTo>
                      <a:pt x="3126" y="1357"/>
                      <a:pt x="2957" y="1391"/>
                      <a:pt x="2798" y="1419"/>
                    </a:cubicBezTo>
                    <a:cubicBezTo>
                      <a:pt x="3053" y="1470"/>
                      <a:pt x="3330" y="1419"/>
                      <a:pt x="3595" y="1402"/>
                    </a:cubicBezTo>
                    <a:cubicBezTo>
                      <a:pt x="3607" y="1402"/>
                      <a:pt x="3612" y="1413"/>
                      <a:pt x="3601" y="1419"/>
                    </a:cubicBezTo>
                    <a:cubicBezTo>
                      <a:pt x="3522" y="1476"/>
                      <a:pt x="3426" y="1498"/>
                      <a:pt x="3335" y="1521"/>
                    </a:cubicBezTo>
                    <a:cubicBezTo>
                      <a:pt x="3250" y="1543"/>
                      <a:pt x="3171" y="1560"/>
                      <a:pt x="3087" y="1577"/>
                    </a:cubicBezTo>
                    <a:cubicBezTo>
                      <a:pt x="3217" y="1594"/>
                      <a:pt x="3352" y="1589"/>
                      <a:pt x="3488" y="1589"/>
                    </a:cubicBezTo>
                    <a:cubicBezTo>
                      <a:pt x="3635" y="1583"/>
                      <a:pt x="3782" y="1600"/>
                      <a:pt x="3929" y="1566"/>
                    </a:cubicBezTo>
                    <a:cubicBezTo>
                      <a:pt x="3940" y="1560"/>
                      <a:pt x="3946" y="1572"/>
                      <a:pt x="3940" y="1583"/>
                    </a:cubicBezTo>
                    <a:cubicBezTo>
                      <a:pt x="3878" y="1634"/>
                      <a:pt x="3804" y="1668"/>
                      <a:pt x="3731" y="1702"/>
                    </a:cubicBezTo>
                    <a:cubicBezTo>
                      <a:pt x="3640" y="1741"/>
                      <a:pt x="3556" y="1787"/>
                      <a:pt x="3465" y="1826"/>
                    </a:cubicBezTo>
                    <a:cubicBezTo>
                      <a:pt x="3380" y="1860"/>
                      <a:pt x="3296" y="1888"/>
                      <a:pt x="3211" y="1905"/>
                    </a:cubicBezTo>
                    <a:cubicBezTo>
                      <a:pt x="3205" y="1905"/>
                      <a:pt x="3205" y="1905"/>
                      <a:pt x="3200" y="1905"/>
                    </a:cubicBezTo>
                    <a:cubicBezTo>
                      <a:pt x="3279" y="1905"/>
                      <a:pt x="3352" y="1911"/>
                      <a:pt x="3426" y="1911"/>
                    </a:cubicBezTo>
                    <a:cubicBezTo>
                      <a:pt x="3601" y="1922"/>
                      <a:pt x="3776" y="1911"/>
                      <a:pt x="3951" y="1911"/>
                    </a:cubicBezTo>
                    <a:cubicBezTo>
                      <a:pt x="3963" y="1911"/>
                      <a:pt x="3968" y="1928"/>
                      <a:pt x="3957" y="1933"/>
                    </a:cubicBezTo>
                    <a:cubicBezTo>
                      <a:pt x="3833" y="1973"/>
                      <a:pt x="3708" y="1990"/>
                      <a:pt x="3584" y="2007"/>
                    </a:cubicBezTo>
                    <a:cubicBezTo>
                      <a:pt x="3488" y="2018"/>
                      <a:pt x="3392" y="2035"/>
                      <a:pt x="3296" y="2041"/>
                    </a:cubicBezTo>
                    <a:cubicBezTo>
                      <a:pt x="3448" y="2058"/>
                      <a:pt x="3601" y="2052"/>
                      <a:pt x="3754" y="2047"/>
                    </a:cubicBezTo>
                    <a:cubicBezTo>
                      <a:pt x="3765" y="2041"/>
                      <a:pt x="3770" y="2058"/>
                      <a:pt x="3754" y="2064"/>
                    </a:cubicBezTo>
                    <a:cubicBezTo>
                      <a:pt x="3657" y="2092"/>
                      <a:pt x="3556" y="2114"/>
                      <a:pt x="3454" y="2137"/>
                    </a:cubicBezTo>
                    <a:cubicBezTo>
                      <a:pt x="4534" y="2278"/>
                      <a:pt x="6766" y="2307"/>
                      <a:pt x="8875" y="1391"/>
                    </a:cubicBezTo>
                    <a:cubicBezTo>
                      <a:pt x="8948" y="1340"/>
                      <a:pt x="9016" y="1289"/>
                      <a:pt x="9061" y="1227"/>
                    </a:cubicBezTo>
                    <a:cubicBezTo>
                      <a:pt x="8937" y="1261"/>
                      <a:pt x="8807" y="1283"/>
                      <a:pt x="8677" y="1312"/>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2037;p26">
                <a:extLst>
                  <a:ext uri="{FF2B5EF4-FFF2-40B4-BE49-F238E27FC236}">
                    <a16:creationId xmlns:a16="http://schemas.microsoft.com/office/drawing/2014/main" id="{B7A78F50-7258-87A9-C967-3F63F9D3A379}"/>
                  </a:ext>
                </a:extLst>
              </p:cNvPr>
              <p:cNvSpPr/>
              <p:nvPr/>
            </p:nvSpPr>
            <p:spPr>
              <a:xfrm>
                <a:off x="5125893" y="1850504"/>
                <a:ext cx="439804" cy="90751"/>
              </a:xfrm>
              <a:custGeom>
                <a:avLst/>
                <a:gdLst/>
                <a:ahLst/>
                <a:cxnLst/>
                <a:rect l="l" t="t" r="r" b="b"/>
                <a:pathLst>
                  <a:path w="8248" h="1702" extrusionOk="0">
                    <a:moveTo>
                      <a:pt x="12" y="984"/>
                    </a:moveTo>
                    <a:cubicBezTo>
                      <a:pt x="0" y="995"/>
                      <a:pt x="916" y="452"/>
                      <a:pt x="2403" y="232"/>
                    </a:cubicBezTo>
                    <a:cubicBezTo>
                      <a:pt x="3889" y="0"/>
                      <a:pt x="5953" y="79"/>
                      <a:pt x="8248" y="995"/>
                    </a:cubicBezTo>
                    <a:cubicBezTo>
                      <a:pt x="8242" y="1001"/>
                      <a:pt x="7089" y="1261"/>
                      <a:pt x="5483" y="1442"/>
                    </a:cubicBezTo>
                    <a:cubicBezTo>
                      <a:pt x="3878" y="1611"/>
                      <a:pt x="1815" y="1702"/>
                      <a:pt x="12" y="984"/>
                    </a:cubicBezTo>
                    <a:close/>
                  </a:path>
                </a:pathLst>
              </a:custGeom>
              <a:solidFill>
                <a:srgbClr val="B3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2038;p26">
                <a:extLst>
                  <a:ext uri="{FF2B5EF4-FFF2-40B4-BE49-F238E27FC236}">
                    <a16:creationId xmlns:a16="http://schemas.microsoft.com/office/drawing/2014/main" id="{680AD2FC-225E-8F0F-5EE1-A90221F0E82D}"/>
                  </a:ext>
                </a:extLst>
              </p:cNvPr>
              <p:cNvSpPr/>
              <p:nvPr/>
            </p:nvSpPr>
            <p:spPr>
              <a:xfrm>
                <a:off x="5403797" y="2120249"/>
                <a:ext cx="270718" cy="210721"/>
              </a:xfrm>
              <a:custGeom>
                <a:avLst/>
                <a:gdLst/>
                <a:ahLst/>
                <a:cxnLst/>
                <a:rect l="l" t="t" r="r" b="b"/>
                <a:pathLst>
                  <a:path w="5077" h="3952" extrusionOk="0">
                    <a:moveTo>
                      <a:pt x="5076" y="0"/>
                    </a:moveTo>
                    <a:cubicBezTo>
                      <a:pt x="5076" y="6"/>
                      <a:pt x="4539" y="226"/>
                      <a:pt x="3646" y="424"/>
                    </a:cubicBezTo>
                    <a:cubicBezTo>
                      <a:pt x="2747" y="616"/>
                      <a:pt x="1481" y="797"/>
                      <a:pt x="0" y="599"/>
                    </a:cubicBezTo>
                    <a:cubicBezTo>
                      <a:pt x="0" y="611"/>
                      <a:pt x="820" y="2035"/>
                      <a:pt x="1159" y="3697"/>
                    </a:cubicBezTo>
                    <a:cubicBezTo>
                      <a:pt x="1159" y="3697"/>
                      <a:pt x="1719" y="3895"/>
                      <a:pt x="2459" y="3917"/>
                    </a:cubicBezTo>
                    <a:cubicBezTo>
                      <a:pt x="3199" y="3951"/>
                      <a:pt x="4121" y="3816"/>
                      <a:pt x="4884" y="3256"/>
                    </a:cubicBezTo>
                    <a:cubicBezTo>
                      <a:pt x="4867" y="3250"/>
                      <a:pt x="5037" y="1442"/>
                      <a:pt x="5076"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2039;p26">
                <a:extLst>
                  <a:ext uri="{FF2B5EF4-FFF2-40B4-BE49-F238E27FC236}">
                    <a16:creationId xmlns:a16="http://schemas.microsoft.com/office/drawing/2014/main" id="{3DD9D7FB-8597-B7CE-24EA-FD96FDBF0316}"/>
                  </a:ext>
                </a:extLst>
              </p:cNvPr>
              <p:cNvSpPr/>
              <p:nvPr/>
            </p:nvSpPr>
            <p:spPr>
              <a:xfrm>
                <a:off x="5453492" y="2141311"/>
                <a:ext cx="194467" cy="176063"/>
              </a:xfrm>
              <a:custGeom>
                <a:avLst/>
                <a:gdLst/>
                <a:ahLst/>
                <a:cxnLst/>
                <a:rect l="l" t="t" r="r" b="b"/>
                <a:pathLst>
                  <a:path w="3647" h="3302" extrusionOk="0">
                    <a:moveTo>
                      <a:pt x="2748" y="2878"/>
                    </a:moveTo>
                    <a:cubicBezTo>
                      <a:pt x="2737" y="2878"/>
                      <a:pt x="2731" y="2867"/>
                      <a:pt x="2742" y="2861"/>
                    </a:cubicBezTo>
                    <a:cubicBezTo>
                      <a:pt x="3031" y="2799"/>
                      <a:pt x="3381" y="2725"/>
                      <a:pt x="3579" y="2539"/>
                    </a:cubicBezTo>
                    <a:cubicBezTo>
                      <a:pt x="3240" y="2624"/>
                      <a:pt x="2867" y="2618"/>
                      <a:pt x="2522" y="2578"/>
                    </a:cubicBezTo>
                    <a:cubicBezTo>
                      <a:pt x="2505" y="2573"/>
                      <a:pt x="2505" y="2561"/>
                      <a:pt x="2516" y="2561"/>
                    </a:cubicBezTo>
                    <a:cubicBezTo>
                      <a:pt x="2703" y="2505"/>
                      <a:pt x="2906" y="2499"/>
                      <a:pt x="3081" y="2431"/>
                    </a:cubicBezTo>
                    <a:cubicBezTo>
                      <a:pt x="3234" y="2375"/>
                      <a:pt x="3364" y="2301"/>
                      <a:pt x="3500" y="2228"/>
                    </a:cubicBezTo>
                    <a:cubicBezTo>
                      <a:pt x="3302" y="2256"/>
                      <a:pt x="3104" y="2290"/>
                      <a:pt x="2912" y="2324"/>
                    </a:cubicBezTo>
                    <a:cubicBezTo>
                      <a:pt x="2895" y="2330"/>
                      <a:pt x="2889" y="2313"/>
                      <a:pt x="2906" y="2307"/>
                    </a:cubicBezTo>
                    <a:cubicBezTo>
                      <a:pt x="3138" y="2262"/>
                      <a:pt x="3381" y="2171"/>
                      <a:pt x="3562" y="2047"/>
                    </a:cubicBezTo>
                    <a:cubicBezTo>
                      <a:pt x="3483" y="2058"/>
                      <a:pt x="3415" y="2098"/>
                      <a:pt x="3336" y="2109"/>
                    </a:cubicBezTo>
                    <a:cubicBezTo>
                      <a:pt x="3251" y="2126"/>
                      <a:pt x="3166" y="2143"/>
                      <a:pt x="3076" y="2154"/>
                    </a:cubicBezTo>
                    <a:cubicBezTo>
                      <a:pt x="2901" y="2177"/>
                      <a:pt x="2720" y="2188"/>
                      <a:pt x="2539" y="2194"/>
                    </a:cubicBezTo>
                    <a:cubicBezTo>
                      <a:pt x="2528" y="2200"/>
                      <a:pt x="2528" y="2183"/>
                      <a:pt x="2539" y="2177"/>
                    </a:cubicBezTo>
                    <a:cubicBezTo>
                      <a:pt x="2765" y="2126"/>
                      <a:pt x="2980" y="2047"/>
                      <a:pt x="3178" y="1945"/>
                    </a:cubicBezTo>
                    <a:cubicBezTo>
                      <a:pt x="3330" y="1866"/>
                      <a:pt x="3517" y="1770"/>
                      <a:pt x="3602" y="1640"/>
                    </a:cubicBezTo>
                    <a:cubicBezTo>
                      <a:pt x="3285" y="1725"/>
                      <a:pt x="2951" y="1798"/>
                      <a:pt x="2618" y="1770"/>
                    </a:cubicBezTo>
                    <a:cubicBezTo>
                      <a:pt x="2607" y="1770"/>
                      <a:pt x="2601" y="1759"/>
                      <a:pt x="2612" y="1753"/>
                    </a:cubicBezTo>
                    <a:cubicBezTo>
                      <a:pt x="2782" y="1685"/>
                      <a:pt x="2957" y="1629"/>
                      <a:pt x="3121" y="1555"/>
                    </a:cubicBezTo>
                    <a:cubicBezTo>
                      <a:pt x="3251" y="1493"/>
                      <a:pt x="3398" y="1442"/>
                      <a:pt x="3483" y="1346"/>
                    </a:cubicBezTo>
                    <a:cubicBezTo>
                      <a:pt x="3166" y="1420"/>
                      <a:pt x="2838" y="1442"/>
                      <a:pt x="2511" y="1408"/>
                    </a:cubicBezTo>
                    <a:cubicBezTo>
                      <a:pt x="2499" y="1408"/>
                      <a:pt x="2499" y="1397"/>
                      <a:pt x="2511" y="1391"/>
                    </a:cubicBezTo>
                    <a:cubicBezTo>
                      <a:pt x="2720" y="1352"/>
                      <a:pt x="2929" y="1329"/>
                      <a:pt x="3093" y="1205"/>
                    </a:cubicBezTo>
                    <a:cubicBezTo>
                      <a:pt x="3195" y="1131"/>
                      <a:pt x="3291" y="1047"/>
                      <a:pt x="3387" y="962"/>
                    </a:cubicBezTo>
                    <a:cubicBezTo>
                      <a:pt x="3471" y="894"/>
                      <a:pt x="3551" y="820"/>
                      <a:pt x="3624" y="747"/>
                    </a:cubicBezTo>
                    <a:cubicBezTo>
                      <a:pt x="3505" y="792"/>
                      <a:pt x="3387" y="843"/>
                      <a:pt x="3262" y="883"/>
                    </a:cubicBezTo>
                    <a:cubicBezTo>
                      <a:pt x="3132" y="928"/>
                      <a:pt x="2997" y="956"/>
                      <a:pt x="2855" y="979"/>
                    </a:cubicBezTo>
                    <a:cubicBezTo>
                      <a:pt x="2573" y="1024"/>
                      <a:pt x="2284" y="1041"/>
                      <a:pt x="1996" y="1047"/>
                    </a:cubicBezTo>
                    <a:cubicBezTo>
                      <a:pt x="1979" y="1047"/>
                      <a:pt x="1985" y="1030"/>
                      <a:pt x="1996" y="1030"/>
                    </a:cubicBezTo>
                    <a:cubicBezTo>
                      <a:pt x="2318" y="951"/>
                      <a:pt x="2641" y="849"/>
                      <a:pt x="2923" y="707"/>
                    </a:cubicBezTo>
                    <a:cubicBezTo>
                      <a:pt x="3200" y="566"/>
                      <a:pt x="3443" y="397"/>
                      <a:pt x="3647" y="199"/>
                    </a:cubicBezTo>
                    <a:cubicBezTo>
                      <a:pt x="3545" y="216"/>
                      <a:pt x="3449" y="255"/>
                      <a:pt x="3347" y="289"/>
                    </a:cubicBezTo>
                    <a:cubicBezTo>
                      <a:pt x="3257" y="317"/>
                      <a:pt x="3161" y="334"/>
                      <a:pt x="3065" y="346"/>
                    </a:cubicBezTo>
                    <a:cubicBezTo>
                      <a:pt x="2861" y="380"/>
                      <a:pt x="2646" y="402"/>
                      <a:pt x="2443" y="368"/>
                    </a:cubicBezTo>
                    <a:cubicBezTo>
                      <a:pt x="2431" y="368"/>
                      <a:pt x="2431" y="357"/>
                      <a:pt x="2443" y="351"/>
                    </a:cubicBezTo>
                    <a:cubicBezTo>
                      <a:pt x="2561" y="306"/>
                      <a:pt x="2691" y="300"/>
                      <a:pt x="2816" y="278"/>
                    </a:cubicBezTo>
                    <a:cubicBezTo>
                      <a:pt x="2957" y="261"/>
                      <a:pt x="3098" y="233"/>
                      <a:pt x="3228" y="187"/>
                    </a:cubicBezTo>
                    <a:cubicBezTo>
                      <a:pt x="3358" y="137"/>
                      <a:pt x="3483" y="74"/>
                      <a:pt x="3596" y="1"/>
                    </a:cubicBezTo>
                    <a:cubicBezTo>
                      <a:pt x="2872" y="216"/>
                      <a:pt x="1612" y="538"/>
                      <a:pt x="6" y="498"/>
                    </a:cubicBezTo>
                    <a:cubicBezTo>
                      <a:pt x="40" y="504"/>
                      <a:pt x="74" y="510"/>
                      <a:pt x="108" y="515"/>
                    </a:cubicBezTo>
                    <a:cubicBezTo>
                      <a:pt x="261" y="544"/>
                      <a:pt x="402" y="572"/>
                      <a:pt x="549" y="600"/>
                    </a:cubicBezTo>
                    <a:cubicBezTo>
                      <a:pt x="781" y="640"/>
                      <a:pt x="1018" y="662"/>
                      <a:pt x="1256" y="657"/>
                    </a:cubicBezTo>
                    <a:cubicBezTo>
                      <a:pt x="1352" y="651"/>
                      <a:pt x="1442" y="645"/>
                      <a:pt x="1533" y="640"/>
                    </a:cubicBezTo>
                    <a:cubicBezTo>
                      <a:pt x="1544" y="640"/>
                      <a:pt x="1550" y="657"/>
                      <a:pt x="1533" y="657"/>
                    </a:cubicBezTo>
                    <a:cubicBezTo>
                      <a:pt x="1442" y="668"/>
                      <a:pt x="1346" y="674"/>
                      <a:pt x="1256" y="674"/>
                    </a:cubicBezTo>
                    <a:cubicBezTo>
                      <a:pt x="1007" y="685"/>
                      <a:pt x="758" y="690"/>
                      <a:pt x="515" y="679"/>
                    </a:cubicBezTo>
                    <a:cubicBezTo>
                      <a:pt x="419" y="674"/>
                      <a:pt x="334" y="662"/>
                      <a:pt x="238" y="651"/>
                    </a:cubicBezTo>
                    <a:cubicBezTo>
                      <a:pt x="204" y="651"/>
                      <a:pt x="1" y="623"/>
                      <a:pt x="69" y="702"/>
                    </a:cubicBezTo>
                    <a:cubicBezTo>
                      <a:pt x="120" y="758"/>
                      <a:pt x="204" y="792"/>
                      <a:pt x="283" y="820"/>
                    </a:cubicBezTo>
                    <a:cubicBezTo>
                      <a:pt x="357" y="849"/>
                      <a:pt x="436" y="871"/>
                      <a:pt x="515" y="894"/>
                    </a:cubicBezTo>
                    <a:cubicBezTo>
                      <a:pt x="787" y="956"/>
                      <a:pt x="1086" y="967"/>
                      <a:pt x="1374" y="956"/>
                    </a:cubicBezTo>
                    <a:cubicBezTo>
                      <a:pt x="1386" y="956"/>
                      <a:pt x="1386" y="967"/>
                      <a:pt x="1374" y="973"/>
                    </a:cubicBezTo>
                    <a:cubicBezTo>
                      <a:pt x="990" y="1097"/>
                      <a:pt x="560" y="1064"/>
                      <a:pt x="153" y="1052"/>
                    </a:cubicBezTo>
                    <a:cubicBezTo>
                      <a:pt x="391" y="1171"/>
                      <a:pt x="673" y="1194"/>
                      <a:pt x="945" y="1211"/>
                    </a:cubicBezTo>
                    <a:cubicBezTo>
                      <a:pt x="956" y="1211"/>
                      <a:pt x="962" y="1227"/>
                      <a:pt x="945" y="1227"/>
                    </a:cubicBezTo>
                    <a:cubicBezTo>
                      <a:pt x="741" y="1250"/>
                      <a:pt x="532" y="1227"/>
                      <a:pt x="329" y="1273"/>
                    </a:cubicBezTo>
                    <a:cubicBezTo>
                      <a:pt x="363" y="1341"/>
                      <a:pt x="453" y="1374"/>
                      <a:pt x="532" y="1391"/>
                    </a:cubicBezTo>
                    <a:cubicBezTo>
                      <a:pt x="623" y="1414"/>
                      <a:pt x="707" y="1420"/>
                      <a:pt x="798" y="1431"/>
                    </a:cubicBezTo>
                    <a:cubicBezTo>
                      <a:pt x="1063" y="1448"/>
                      <a:pt x="1329" y="1425"/>
                      <a:pt x="1595" y="1414"/>
                    </a:cubicBezTo>
                    <a:cubicBezTo>
                      <a:pt x="1606" y="1414"/>
                      <a:pt x="1612" y="1425"/>
                      <a:pt x="1606" y="1431"/>
                    </a:cubicBezTo>
                    <a:cubicBezTo>
                      <a:pt x="1414" y="1550"/>
                      <a:pt x="1177" y="1589"/>
                      <a:pt x="945" y="1606"/>
                    </a:cubicBezTo>
                    <a:cubicBezTo>
                      <a:pt x="832" y="1612"/>
                      <a:pt x="713" y="1618"/>
                      <a:pt x="594" y="1618"/>
                    </a:cubicBezTo>
                    <a:cubicBezTo>
                      <a:pt x="476" y="1618"/>
                      <a:pt x="351" y="1606"/>
                      <a:pt x="238" y="1629"/>
                    </a:cubicBezTo>
                    <a:cubicBezTo>
                      <a:pt x="278" y="1680"/>
                      <a:pt x="351" y="1702"/>
                      <a:pt x="419" y="1719"/>
                    </a:cubicBezTo>
                    <a:cubicBezTo>
                      <a:pt x="493" y="1736"/>
                      <a:pt x="566" y="1753"/>
                      <a:pt x="645" y="1759"/>
                    </a:cubicBezTo>
                    <a:cubicBezTo>
                      <a:pt x="843" y="1781"/>
                      <a:pt x="1041" y="1781"/>
                      <a:pt x="1244" y="1798"/>
                    </a:cubicBezTo>
                    <a:cubicBezTo>
                      <a:pt x="1250" y="1798"/>
                      <a:pt x="1256" y="1810"/>
                      <a:pt x="1244" y="1815"/>
                    </a:cubicBezTo>
                    <a:cubicBezTo>
                      <a:pt x="979" y="1923"/>
                      <a:pt x="679" y="1923"/>
                      <a:pt x="396" y="1974"/>
                    </a:cubicBezTo>
                    <a:cubicBezTo>
                      <a:pt x="645" y="2092"/>
                      <a:pt x="990" y="2092"/>
                      <a:pt x="1261" y="2030"/>
                    </a:cubicBezTo>
                    <a:cubicBezTo>
                      <a:pt x="1273" y="2024"/>
                      <a:pt x="1284" y="2041"/>
                      <a:pt x="1273" y="2047"/>
                    </a:cubicBezTo>
                    <a:cubicBezTo>
                      <a:pt x="1041" y="2126"/>
                      <a:pt x="809" y="2194"/>
                      <a:pt x="572" y="2245"/>
                    </a:cubicBezTo>
                    <a:cubicBezTo>
                      <a:pt x="883" y="2318"/>
                      <a:pt x="1222" y="2296"/>
                      <a:pt x="1544" y="2296"/>
                    </a:cubicBezTo>
                    <a:cubicBezTo>
                      <a:pt x="1555" y="2296"/>
                      <a:pt x="1561" y="2307"/>
                      <a:pt x="1550" y="2313"/>
                    </a:cubicBezTo>
                    <a:cubicBezTo>
                      <a:pt x="1210" y="2448"/>
                      <a:pt x="837" y="2347"/>
                      <a:pt x="481" y="2392"/>
                    </a:cubicBezTo>
                    <a:cubicBezTo>
                      <a:pt x="560" y="2443"/>
                      <a:pt x="662" y="2454"/>
                      <a:pt x="758" y="2465"/>
                    </a:cubicBezTo>
                    <a:cubicBezTo>
                      <a:pt x="770" y="2465"/>
                      <a:pt x="775" y="2477"/>
                      <a:pt x="758" y="2482"/>
                    </a:cubicBezTo>
                    <a:cubicBezTo>
                      <a:pt x="713" y="2494"/>
                      <a:pt x="662" y="2505"/>
                      <a:pt x="611" y="2511"/>
                    </a:cubicBezTo>
                    <a:cubicBezTo>
                      <a:pt x="922" y="2550"/>
                      <a:pt x="1244" y="2567"/>
                      <a:pt x="1561" y="2528"/>
                    </a:cubicBezTo>
                    <a:cubicBezTo>
                      <a:pt x="1572" y="2522"/>
                      <a:pt x="1578" y="2539"/>
                      <a:pt x="1567" y="2545"/>
                    </a:cubicBezTo>
                    <a:cubicBezTo>
                      <a:pt x="1267" y="2680"/>
                      <a:pt x="933" y="2748"/>
                      <a:pt x="600" y="2788"/>
                    </a:cubicBezTo>
                    <a:cubicBezTo>
                      <a:pt x="798" y="2872"/>
                      <a:pt x="1035" y="2884"/>
                      <a:pt x="1250" y="2895"/>
                    </a:cubicBezTo>
                    <a:cubicBezTo>
                      <a:pt x="1261" y="2895"/>
                      <a:pt x="1267" y="2912"/>
                      <a:pt x="1250" y="2912"/>
                    </a:cubicBezTo>
                    <a:cubicBezTo>
                      <a:pt x="1080" y="2946"/>
                      <a:pt x="905" y="2946"/>
                      <a:pt x="736" y="2980"/>
                    </a:cubicBezTo>
                    <a:cubicBezTo>
                      <a:pt x="826" y="3144"/>
                      <a:pt x="1047" y="3223"/>
                      <a:pt x="1250" y="3268"/>
                    </a:cubicBezTo>
                    <a:cubicBezTo>
                      <a:pt x="1295" y="3279"/>
                      <a:pt x="1346" y="3291"/>
                      <a:pt x="1397" y="3302"/>
                    </a:cubicBezTo>
                    <a:cubicBezTo>
                      <a:pt x="1544" y="3296"/>
                      <a:pt x="1691" y="3296"/>
                      <a:pt x="1838" y="3291"/>
                    </a:cubicBezTo>
                    <a:cubicBezTo>
                      <a:pt x="1991" y="3279"/>
                      <a:pt x="2149" y="3279"/>
                      <a:pt x="2307" y="3262"/>
                    </a:cubicBezTo>
                    <a:cubicBezTo>
                      <a:pt x="2607" y="3228"/>
                      <a:pt x="2884" y="3093"/>
                      <a:pt x="3149" y="2991"/>
                    </a:cubicBezTo>
                    <a:cubicBezTo>
                      <a:pt x="3240" y="2957"/>
                      <a:pt x="3330" y="2923"/>
                      <a:pt x="3415" y="2884"/>
                    </a:cubicBezTo>
                    <a:cubicBezTo>
                      <a:pt x="3488" y="2850"/>
                      <a:pt x="3573" y="2805"/>
                      <a:pt x="3602" y="2742"/>
                    </a:cubicBezTo>
                    <a:cubicBezTo>
                      <a:pt x="3330" y="2822"/>
                      <a:pt x="3042" y="2867"/>
                      <a:pt x="2748" y="2878"/>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2040;p26">
                <a:extLst>
                  <a:ext uri="{FF2B5EF4-FFF2-40B4-BE49-F238E27FC236}">
                    <a16:creationId xmlns:a16="http://schemas.microsoft.com/office/drawing/2014/main" id="{1BD1DE86-7C7E-74AB-FC67-946133A295A3}"/>
                  </a:ext>
                </a:extLst>
              </p:cNvPr>
              <p:cNvSpPr/>
              <p:nvPr/>
            </p:nvSpPr>
            <p:spPr>
              <a:xfrm>
                <a:off x="5231680" y="2098815"/>
                <a:ext cx="305058" cy="79020"/>
              </a:xfrm>
              <a:custGeom>
                <a:avLst/>
                <a:gdLst/>
                <a:ahLst/>
                <a:cxnLst/>
                <a:rect l="l" t="t" r="r" b="b"/>
                <a:pathLst>
                  <a:path w="5721" h="1482" extrusionOk="0">
                    <a:moveTo>
                      <a:pt x="809" y="1"/>
                    </a:moveTo>
                    <a:cubicBezTo>
                      <a:pt x="809" y="1"/>
                      <a:pt x="786" y="18"/>
                      <a:pt x="741" y="40"/>
                    </a:cubicBezTo>
                    <a:cubicBezTo>
                      <a:pt x="696" y="69"/>
                      <a:pt x="628" y="108"/>
                      <a:pt x="554" y="165"/>
                    </a:cubicBezTo>
                    <a:cubicBezTo>
                      <a:pt x="481" y="227"/>
                      <a:pt x="396" y="300"/>
                      <a:pt x="345" y="397"/>
                    </a:cubicBezTo>
                    <a:cubicBezTo>
                      <a:pt x="317" y="447"/>
                      <a:pt x="300" y="498"/>
                      <a:pt x="294" y="549"/>
                    </a:cubicBezTo>
                    <a:cubicBezTo>
                      <a:pt x="294" y="600"/>
                      <a:pt x="300" y="651"/>
                      <a:pt x="323" y="707"/>
                    </a:cubicBezTo>
                    <a:cubicBezTo>
                      <a:pt x="328" y="719"/>
                      <a:pt x="334" y="730"/>
                      <a:pt x="340" y="747"/>
                    </a:cubicBezTo>
                    <a:cubicBezTo>
                      <a:pt x="345" y="747"/>
                      <a:pt x="345" y="753"/>
                      <a:pt x="345" y="753"/>
                    </a:cubicBezTo>
                    <a:cubicBezTo>
                      <a:pt x="345" y="758"/>
                      <a:pt x="351" y="758"/>
                      <a:pt x="351" y="758"/>
                    </a:cubicBezTo>
                    <a:cubicBezTo>
                      <a:pt x="351" y="764"/>
                      <a:pt x="345" y="741"/>
                      <a:pt x="345" y="753"/>
                    </a:cubicBezTo>
                    <a:cubicBezTo>
                      <a:pt x="345" y="753"/>
                      <a:pt x="345" y="753"/>
                      <a:pt x="345" y="753"/>
                    </a:cubicBezTo>
                    <a:cubicBezTo>
                      <a:pt x="345" y="753"/>
                      <a:pt x="351" y="758"/>
                      <a:pt x="351" y="758"/>
                    </a:cubicBezTo>
                    <a:cubicBezTo>
                      <a:pt x="351" y="758"/>
                      <a:pt x="351" y="764"/>
                      <a:pt x="351" y="764"/>
                    </a:cubicBezTo>
                    <a:cubicBezTo>
                      <a:pt x="357" y="764"/>
                      <a:pt x="357" y="770"/>
                      <a:pt x="357" y="770"/>
                    </a:cubicBezTo>
                    <a:cubicBezTo>
                      <a:pt x="357" y="770"/>
                      <a:pt x="357" y="770"/>
                      <a:pt x="362" y="770"/>
                    </a:cubicBezTo>
                    <a:cubicBezTo>
                      <a:pt x="374" y="787"/>
                      <a:pt x="391" y="804"/>
                      <a:pt x="413" y="815"/>
                    </a:cubicBezTo>
                    <a:cubicBezTo>
                      <a:pt x="464" y="849"/>
                      <a:pt x="526" y="877"/>
                      <a:pt x="600" y="894"/>
                    </a:cubicBezTo>
                    <a:cubicBezTo>
                      <a:pt x="747" y="939"/>
                      <a:pt x="922" y="962"/>
                      <a:pt x="1108" y="973"/>
                    </a:cubicBezTo>
                    <a:cubicBezTo>
                      <a:pt x="1295" y="984"/>
                      <a:pt x="1493" y="990"/>
                      <a:pt x="1696" y="984"/>
                    </a:cubicBezTo>
                    <a:cubicBezTo>
                      <a:pt x="1900" y="984"/>
                      <a:pt x="2109" y="979"/>
                      <a:pt x="2318" y="967"/>
                    </a:cubicBezTo>
                    <a:cubicBezTo>
                      <a:pt x="2736" y="950"/>
                      <a:pt x="3160" y="922"/>
                      <a:pt x="3556" y="894"/>
                    </a:cubicBezTo>
                    <a:cubicBezTo>
                      <a:pt x="3754" y="883"/>
                      <a:pt x="3946" y="866"/>
                      <a:pt x="4127" y="854"/>
                    </a:cubicBezTo>
                    <a:cubicBezTo>
                      <a:pt x="4223" y="849"/>
                      <a:pt x="4308" y="843"/>
                      <a:pt x="4398" y="837"/>
                    </a:cubicBezTo>
                    <a:cubicBezTo>
                      <a:pt x="4483" y="826"/>
                      <a:pt x="4562" y="820"/>
                      <a:pt x="4647" y="815"/>
                    </a:cubicBezTo>
                    <a:cubicBezTo>
                      <a:pt x="4805" y="804"/>
                      <a:pt x="4952" y="798"/>
                      <a:pt x="5082" y="787"/>
                    </a:cubicBezTo>
                    <a:cubicBezTo>
                      <a:pt x="5212" y="775"/>
                      <a:pt x="5325" y="770"/>
                      <a:pt x="5421" y="764"/>
                    </a:cubicBezTo>
                    <a:cubicBezTo>
                      <a:pt x="5517" y="753"/>
                      <a:pt x="5591" y="753"/>
                      <a:pt x="5642" y="747"/>
                    </a:cubicBezTo>
                    <a:cubicBezTo>
                      <a:pt x="5693" y="741"/>
                      <a:pt x="5721" y="741"/>
                      <a:pt x="5721" y="741"/>
                    </a:cubicBezTo>
                    <a:cubicBezTo>
                      <a:pt x="5721" y="741"/>
                      <a:pt x="5715" y="741"/>
                      <a:pt x="5704" y="747"/>
                    </a:cubicBezTo>
                    <a:cubicBezTo>
                      <a:pt x="5687" y="753"/>
                      <a:pt x="5670" y="764"/>
                      <a:pt x="5647" y="770"/>
                    </a:cubicBezTo>
                    <a:cubicBezTo>
                      <a:pt x="5602" y="792"/>
                      <a:pt x="5534" y="820"/>
                      <a:pt x="5444" y="849"/>
                    </a:cubicBezTo>
                    <a:cubicBezTo>
                      <a:pt x="5353" y="883"/>
                      <a:pt x="5246" y="917"/>
                      <a:pt x="5116" y="956"/>
                    </a:cubicBezTo>
                    <a:cubicBezTo>
                      <a:pt x="4992" y="996"/>
                      <a:pt x="4845" y="1041"/>
                      <a:pt x="4686" y="1080"/>
                    </a:cubicBezTo>
                    <a:cubicBezTo>
                      <a:pt x="4607" y="1103"/>
                      <a:pt x="4528" y="1120"/>
                      <a:pt x="4438" y="1143"/>
                    </a:cubicBezTo>
                    <a:cubicBezTo>
                      <a:pt x="4353" y="1165"/>
                      <a:pt x="4268" y="1182"/>
                      <a:pt x="4172" y="1205"/>
                    </a:cubicBezTo>
                    <a:cubicBezTo>
                      <a:pt x="3991" y="1244"/>
                      <a:pt x="3793" y="1284"/>
                      <a:pt x="3596" y="1318"/>
                    </a:cubicBezTo>
                    <a:cubicBezTo>
                      <a:pt x="3189" y="1386"/>
                      <a:pt x="2753" y="1437"/>
                      <a:pt x="2318" y="1465"/>
                    </a:cubicBezTo>
                    <a:cubicBezTo>
                      <a:pt x="2098" y="1476"/>
                      <a:pt x="1877" y="1482"/>
                      <a:pt x="1657" y="1476"/>
                    </a:cubicBezTo>
                    <a:cubicBezTo>
                      <a:pt x="1442" y="1471"/>
                      <a:pt x="1227" y="1459"/>
                      <a:pt x="1018" y="1425"/>
                    </a:cubicBezTo>
                    <a:cubicBezTo>
                      <a:pt x="916" y="1408"/>
                      <a:pt x="814" y="1391"/>
                      <a:pt x="713" y="1363"/>
                    </a:cubicBezTo>
                    <a:cubicBezTo>
                      <a:pt x="611" y="1335"/>
                      <a:pt x="515" y="1307"/>
                      <a:pt x="419" y="1261"/>
                    </a:cubicBezTo>
                    <a:cubicBezTo>
                      <a:pt x="328" y="1216"/>
                      <a:pt x="238" y="1165"/>
                      <a:pt x="159" y="1086"/>
                    </a:cubicBezTo>
                    <a:cubicBezTo>
                      <a:pt x="119" y="1047"/>
                      <a:pt x="85" y="1001"/>
                      <a:pt x="57" y="950"/>
                    </a:cubicBezTo>
                    <a:cubicBezTo>
                      <a:pt x="57" y="939"/>
                      <a:pt x="51" y="934"/>
                      <a:pt x="46" y="928"/>
                    </a:cubicBezTo>
                    <a:cubicBezTo>
                      <a:pt x="46" y="922"/>
                      <a:pt x="46" y="922"/>
                      <a:pt x="46" y="917"/>
                    </a:cubicBezTo>
                    <a:cubicBezTo>
                      <a:pt x="46" y="917"/>
                      <a:pt x="46" y="911"/>
                      <a:pt x="40" y="911"/>
                    </a:cubicBezTo>
                    <a:cubicBezTo>
                      <a:pt x="40" y="911"/>
                      <a:pt x="40" y="911"/>
                      <a:pt x="40" y="905"/>
                    </a:cubicBezTo>
                    <a:lnTo>
                      <a:pt x="40" y="905"/>
                    </a:lnTo>
                    <a:cubicBezTo>
                      <a:pt x="46" y="917"/>
                      <a:pt x="34" y="894"/>
                      <a:pt x="34" y="894"/>
                    </a:cubicBezTo>
                    <a:cubicBezTo>
                      <a:pt x="34" y="894"/>
                      <a:pt x="34" y="888"/>
                      <a:pt x="34" y="888"/>
                    </a:cubicBezTo>
                    <a:cubicBezTo>
                      <a:pt x="34" y="883"/>
                      <a:pt x="29" y="877"/>
                      <a:pt x="29" y="871"/>
                    </a:cubicBezTo>
                    <a:cubicBezTo>
                      <a:pt x="23" y="843"/>
                      <a:pt x="17" y="820"/>
                      <a:pt x="12" y="798"/>
                    </a:cubicBezTo>
                    <a:cubicBezTo>
                      <a:pt x="0" y="702"/>
                      <a:pt x="6" y="600"/>
                      <a:pt x="40" y="510"/>
                    </a:cubicBezTo>
                    <a:cubicBezTo>
                      <a:pt x="68" y="419"/>
                      <a:pt x="125" y="346"/>
                      <a:pt x="176" y="289"/>
                    </a:cubicBezTo>
                    <a:cubicBezTo>
                      <a:pt x="232" y="227"/>
                      <a:pt x="294" y="187"/>
                      <a:pt x="351" y="153"/>
                    </a:cubicBezTo>
                    <a:cubicBezTo>
                      <a:pt x="407" y="120"/>
                      <a:pt x="458" y="97"/>
                      <a:pt x="504" y="80"/>
                    </a:cubicBezTo>
                    <a:cubicBezTo>
                      <a:pt x="554" y="57"/>
                      <a:pt x="594" y="46"/>
                      <a:pt x="634" y="35"/>
                    </a:cubicBezTo>
                    <a:cubicBezTo>
                      <a:pt x="673" y="23"/>
                      <a:pt x="701" y="18"/>
                      <a:pt x="730" y="12"/>
                    </a:cubicBezTo>
                    <a:cubicBezTo>
                      <a:pt x="758" y="7"/>
                      <a:pt x="775" y="7"/>
                      <a:pt x="786" y="7"/>
                    </a:cubicBezTo>
                    <a:cubicBezTo>
                      <a:pt x="803" y="1"/>
                      <a:pt x="809" y="1"/>
                      <a:pt x="8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2041;p26">
                <a:extLst>
                  <a:ext uri="{FF2B5EF4-FFF2-40B4-BE49-F238E27FC236}">
                    <a16:creationId xmlns:a16="http://schemas.microsoft.com/office/drawing/2014/main" id="{38D8EAC8-B2E6-97B2-4BC1-448062B58C1D}"/>
                  </a:ext>
                </a:extLst>
              </p:cNvPr>
              <p:cNvSpPr/>
              <p:nvPr/>
            </p:nvSpPr>
            <p:spPr>
              <a:xfrm>
                <a:off x="5469488" y="1975539"/>
                <a:ext cx="353901" cy="217706"/>
              </a:xfrm>
              <a:custGeom>
                <a:avLst/>
                <a:gdLst/>
                <a:ahLst/>
                <a:cxnLst/>
                <a:rect l="l" t="t" r="r" b="b"/>
                <a:pathLst>
                  <a:path w="6637" h="4083" extrusionOk="0">
                    <a:moveTo>
                      <a:pt x="4325" y="7"/>
                    </a:moveTo>
                    <a:cubicBezTo>
                      <a:pt x="4325" y="7"/>
                      <a:pt x="4364" y="7"/>
                      <a:pt x="4449" y="7"/>
                    </a:cubicBezTo>
                    <a:cubicBezTo>
                      <a:pt x="4528" y="1"/>
                      <a:pt x="4647" y="7"/>
                      <a:pt x="4799" y="24"/>
                    </a:cubicBezTo>
                    <a:cubicBezTo>
                      <a:pt x="4946" y="35"/>
                      <a:pt x="5133" y="63"/>
                      <a:pt x="5331" y="114"/>
                    </a:cubicBezTo>
                    <a:cubicBezTo>
                      <a:pt x="5534" y="165"/>
                      <a:pt x="5755" y="238"/>
                      <a:pt x="5975" y="363"/>
                    </a:cubicBezTo>
                    <a:cubicBezTo>
                      <a:pt x="6083" y="425"/>
                      <a:pt x="6184" y="498"/>
                      <a:pt x="6275" y="589"/>
                    </a:cubicBezTo>
                    <a:cubicBezTo>
                      <a:pt x="6297" y="606"/>
                      <a:pt x="6326" y="628"/>
                      <a:pt x="6343" y="657"/>
                    </a:cubicBezTo>
                    <a:cubicBezTo>
                      <a:pt x="6354" y="668"/>
                      <a:pt x="6365" y="679"/>
                      <a:pt x="6377" y="691"/>
                    </a:cubicBezTo>
                    <a:cubicBezTo>
                      <a:pt x="6382" y="702"/>
                      <a:pt x="6393" y="713"/>
                      <a:pt x="6405" y="724"/>
                    </a:cubicBezTo>
                    <a:cubicBezTo>
                      <a:pt x="6422" y="753"/>
                      <a:pt x="6439" y="775"/>
                      <a:pt x="6461" y="804"/>
                    </a:cubicBezTo>
                    <a:cubicBezTo>
                      <a:pt x="6473" y="826"/>
                      <a:pt x="6490" y="854"/>
                      <a:pt x="6507" y="883"/>
                    </a:cubicBezTo>
                    <a:cubicBezTo>
                      <a:pt x="6535" y="939"/>
                      <a:pt x="6563" y="996"/>
                      <a:pt x="6580" y="1052"/>
                    </a:cubicBezTo>
                    <a:cubicBezTo>
                      <a:pt x="6586" y="1069"/>
                      <a:pt x="6591" y="1081"/>
                      <a:pt x="6597" y="1098"/>
                    </a:cubicBezTo>
                    <a:cubicBezTo>
                      <a:pt x="6597" y="1109"/>
                      <a:pt x="6603" y="1126"/>
                      <a:pt x="6608" y="1143"/>
                    </a:cubicBezTo>
                    <a:cubicBezTo>
                      <a:pt x="6608" y="1154"/>
                      <a:pt x="6614" y="1171"/>
                      <a:pt x="6614" y="1182"/>
                    </a:cubicBezTo>
                    <a:cubicBezTo>
                      <a:pt x="6620" y="1194"/>
                      <a:pt x="6620" y="1199"/>
                      <a:pt x="6620" y="1205"/>
                    </a:cubicBezTo>
                    <a:cubicBezTo>
                      <a:pt x="6625" y="1216"/>
                      <a:pt x="6625" y="1222"/>
                      <a:pt x="6625" y="1233"/>
                    </a:cubicBezTo>
                    <a:cubicBezTo>
                      <a:pt x="6625" y="1239"/>
                      <a:pt x="6625" y="1245"/>
                      <a:pt x="6631" y="1250"/>
                    </a:cubicBezTo>
                    <a:cubicBezTo>
                      <a:pt x="6631" y="1261"/>
                      <a:pt x="6631" y="1267"/>
                      <a:pt x="6631" y="1273"/>
                    </a:cubicBezTo>
                    <a:cubicBezTo>
                      <a:pt x="6631" y="1290"/>
                      <a:pt x="6631" y="1307"/>
                      <a:pt x="6637" y="1324"/>
                    </a:cubicBezTo>
                    <a:cubicBezTo>
                      <a:pt x="6637" y="1358"/>
                      <a:pt x="6637" y="1391"/>
                      <a:pt x="6631" y="1420"/>
                    </a:cubicBezTo>
                    <a:cubicBezTo>
                      <a:pt x="6625" y="1488"/>
                      <a:pt x="6614" y="1550"/>
                      <a:pt x="6591" y="1618"/>
                    </a:cubicBezTo>
                    <a:cubicBezTo>
                      <a:pt x="6569" y="1680"/>
                      <a:pt x="6546" y="1742"/>
                      <a:pt x="6512" y="1804"/>
                    </a:cubicBezTo>
                    <a:cubicBezTo>
                      <a:pt x="6478" y="1861"/>
                      <a:pt x="6439" y="1923"/>
                      <a:pt x="6393" y="1979"/>
                    </a:cubicBezTo>
                    <a:cubicBezTo>
                      <a:pt x="6348" y="2036"/>
                      <a:pt x="6303" y="2092"/>
                      <a:pt x="6252" y="2149"/>
                    </a:cubicBezTo>
                    <a:cubicBezTo>
                      <a:pt x="6201" y="2200"/>
                      <a:pt x="6145" y="2256"/>
                      <a:pt x="6088" y="2307"/>
                    </a:cubicBezTo>
                    <a:cubicBezTo>
                      <a:pt x="5856" y="2511"/>
                      <a:pt x="5579" y="2686"/>
                      <a:pt x="5291" y="2839"/>
                    </a:cubicBezTo>
                    <a:cubicBezTo>
                      <a:pt x="4997" y="2997"/>
                      <a:pt x="4692" y="3132"/>
                      <a:pt x="4375" y="3251"/>
                    </a:cubicBezTo>
                    <a:cubicBezTo>
                      <a:pt x="4302" y="3285"/>
                      <a:pt x="4223" y="3313"/>
                      <a:pt x="4144" y="3342"/>
                    </a:cubicBezTo>
                    <a:cubicBezTo>
                      <a:pt x="4104" y="3359"/>
                      <a:pt x="4065" y="3370"/>
                      <a:pt x="4025" y="3381"/>
                    </a:cubicBezTo>
                    <a:cubicBezTo>
                      <a:pt x="3985" y="3398"/>
                      <a:pt x="3946" y="3409"/>
                      <a:pt x="3906" y="3421"/>
                    </a:cubicBezTo>
                    <a:cubicBezTo>
                      <a:pt x="3754" y="3477"/>
                      <a:pt x="3595" y="3523"/>
                      <a:pt x="3443" y="3568"/>
                    </a:cubicBezTo>
                    <a:cubicBezTo>
                      <a:pt x="3132" y="3658"/>
                      <a:pt x="2827" y="3732"/>
                      <a:pt x="2538" y="3794"/>
                    </a:cubicBezTo>
                    <a:cubicBezTo>
                      <a:pt x="2250" y="3856"/>
                      <a:pt x="1973" y="3907"/>
                      <a:pt x="1713" y="3946"/>
                    </a:cubicBezTo>
                    <a:cubicBezTo>
                      <a:pt x="1459" y="3986"/>
                      <a:pt x="1221" y="4014"/>
                      <a:pt x="1012" y="4031"/>
                    </a:cubicBezTo>
                    <a:cubicBezTo>
                      <a:pt x="803" y="4054"/>
                      <a:pt x="622" y="4065"/>
                      <a:pt x="470" y="4071"/>
                    </a:cubicBezTo>
                    <a:cubicBezTo>
                      <a:pt x="396" y="4076"/>
                      <a:pt x="328" y="4076"/>
                      <a:pt x="272" y="4082"/>
                    </a:cubicBezTo>
                    <a:cubicBezTo>
                      <a:pt x="215" y="4082"/>
                      <a:pt x="164" y="4082"/>
                      <a:pt x="125" y="4082"/>
                    </a:cubicBezTo>
                    <a:cubicBezTo>
                      <a:pt x="46" y="4082"/>
                      <a:pt x="0" y="4082"/>
                      <a:pt x="0" y="4082"/>
                    </a:cubicBezTo>
                    <a:cubicBezTo>
                      <a:pt x="0" y="4082"/>
                      <a:pt x="164" y="4048"/>
                      <a:pt x="458" y="3980"/>
                    </a:cubicBezTo>
                    <a:cubicBezTo>
                      <a:pt x="605" y="3946"/>
                      <a:pt x="780" y="3907"/>
                      <a:pt x="978" y="3862"/>
                    </a:cubicBezTo>
                    <a:cubicBezTo>
                      <a:pt x="1182" y="3816"/>
                      <a:pt x="1408" y="3760"/>
                      <a:pt x="1651" y="3698"/>
                    </a:cubicBezTo>
                    <a:cubicBezTo>
                      <a:pt x="1770" y="3664"/>
                      <a:pt x="1900" y="3636"/>
                      <a:pt x="2030" y="3596"/>
                    </a:cubicBezTo>
                    <a:cubicBezTo>
                      <a:pt x="2092" y="3579"/>
                      <a:pt x="2160" y="3562"/>
                      <a:pt x="2228" y="3545"/>
                    </a:cubicBezTo>
                    <a:cubicBezTo>
                      <a:pt x="2290" y="3523"/>
                      <a:pt x="2358" y="3506"/>
                      <a:pt x="2425" y="3489"/>
                    </a:cubicBezTo>
                    <a:cubicBezTo>
                      <a:pt x="2702" y="3409"/>
                      <a:pt x="2985" y="3319"/>
                      <a:pt x="3273" y="3223"/>
                    </a:cubicBezTo>
                    <a:cubicBezTo>
                      <a:pt x="3415" y="3178"/>
                      <a:pt x="3562" y="3127"/>
                      <a:pt x="3708" y="3070"/>
                    </a:cubicBezTo>
                    <a:cubicBezTo>
                      <a:pt x="3742" y="3059"/>
                      <a:pt x="3782" y="3048"/>
                      <a:pt x="3816" y="3031"/>
                    </a:cubicBezTo>
                    <a:cubicBezTo>
                      <a:pt x="3850" y="3019"/>
                      <a:pt x="3889" y="3008"/>
                      <a:pt x="3923" y="2991"/>
                    </a:cubicBezTo>
                    <a:cubicBezTo>
                      <a:pt x="3997" y="2963"/>
                      <a:pt x="4070" y="2935"/>
                      <a:pt x="4144" y="2906"/>
                    </a:cubicBezTo>
                    <a:cubicBezTo>
                      <a:pt x="4426" y="2788"/>
                      <a:pt x="4709" y="2663"/>
                      <a:pt x="4975" y="2522"/>
                    </a:cubicBezTo>
                    <a:cubicBezTo>
                      <a:pt x="5105" y="2454"/>
                      <a:pt x="5235" y="2381"/>
                      <a:pt x="5353" y="2302"/>
                    </a:cubicBezTo>
                    <a:cubicBezTo>
                      <a:pt x="5382" y="2285"/>
                      <a:pt x="5410" y="2268"/>
                      <a:pt x="5438" y="2245"/>
                    </a:cubicBezTo>
                    <a:cubicBezTo>
                      <a:pt x="5472" y="2228"/>
                      <a:pt x="5500" y="2205"/>
                      <a:pt x="5529" y="2189"/>
                    </a:cubicBezTo>
                    <a:cubicBezTo>
                      <a:pt x="5579" y="2149"/>
                      <a:pt x="5636" y="2109"/>
                      <a:pt x="5687" y="2064"/>
                    </a:cubicBezTo>
                    <a:cubicBezTo>
                      <a:pt x="5738" y="2025"/>
                      <a:pt x="5783" y="1979"/>
                      <a:pt x="5828" y="1940"/>
                    </a:cubicBezTo>
                    <a:cubicBezTo>
                      <a:pt x="5873" y="1895"/>
                      <a:pt x="5913" y="1855"/>
                      <a:pt x="5953" y="1810"/>
                    </a:cubicBezTo>
                    <a:cubicBezTo>
                      <a:pt x="6026" y="1719"/>
                      <a:pt x="6088" y="1629"/>
                      <a:pt x="6128" y="1538"/>
                    </a:cubicBezTo>
                    <a:cubicBezTo>
                      <a:pt x="6145" y="1488"/>
                      <a:pt x="6162" y="1442"/>
                      <a:pt x="6167" y="1397"/>
                    </a:cubicBezTo>
                    <a:cubicBezTo>
                      <a:pt x="6173" y="1375"/>
                      <a:pt x="6173" y="1352"/>
                      <a:pt x="6179" y="1329"/>
                    </a:cubicBezTo>
                    <a:cubicBezTo>
                      <a:pt x="6179" y="1318"/>
                      <a:pt x="6179" y="1307"/>
                      <a:pt x="6179" y="1295"/>
                    </a:cubicBezTo>
                    <a:cubicBezTo>
                      <a:pt x="6179" y="1295"/>
                      <a:pt x="6179" y="1284"/>
                      <a:pt x="6179" y="1278"/>
                    </a:cubicBezTo>
                    <a:cubicBezTo>
                      <a:pt x="6179" y="1273"/>
                      <a:pt x="6179" y="1267"/>
                      <a:pt x="6179" y="1256"/>
                    </a:cubicBezTo>
                    <a:cubicBezTo>
                      <a:pt x="6179" y="1256"/>
                      <a:pt x="6179" y="1250"/>
                      <a:pt x="6179" y="1250"/>
                    </a:cubicBezTo>
                    <a:cubicBezTo>
                      <a:pt x="6179" y="1245"/>
                      <a:pt x="6179" y="1245"/>
                      <a:pt x="6179" y="1245"/>
                    </a:cubicBezTo>
                    <a:cubicBezTo>
                      <a:pt x="6179" y="1245"/>
                      <a:pt x="6179" y="1239"/>
                      <a:pt x="6179" y="1245"/>
                    </a:cubicBezTo>
                    <a:lnTo>
                      <a:pt x="6179" y="1245"/>
                    </a:lnTo>
                    <a:cubicBezTo>
                      <a:pt x="6179" y="1239"/>
                      <a:pt x="6179" y="1233"/>
                      <a:pt x="6179" y="1228"/>
                    </a:cubicBezTo>
                    <a:cubicBezTo>
                      <a:pt x="6173" y="1211"/>
                      <a:pt x="6173" y="1199"/>
                      <a:pt x="6173" y="1188"/>
                    </a:cubicBezTo>
                    <a:cubicBezTo>
                      <a:pt x="6173" y="1177"/>
                      <a:pt x="6167" y="1165"/>
                      <a:pt x="6167" y="1154"/>
                    </a:cubicBezTo>
                    <a:cubicBezTo>
                      <a:pt x="6167" y="1143"/>
                      <a:pt x="6162" y="1131"/>
                      <a:pt x="6162" y="1120"/>
                    </a:cubicBezTo>
                    <a:cubicBezTo>
                      <a:pt x="6150" y="1069"/>
                      <a:pt x="6133" y="1030"/>
                      <a:pt x="6122" y="985"/>
                    </a:cubicBezTo>
                    <a:cubicBezTo>
                      <a:pt x="6054" y="809"/>
                      <a:pt x="5919" y="657"/>
                      <a:pt x="5760" y="538"/>
                    </a:cubicBezTo>
                    <a:cubicBezTo>
                      <a:pt x="5676" y="476"/>
                      <a:pt x="5591" y="425"/>
                      <a:pt x="5506" y="380"/>
                    </a:cubicBezTo>
                    <a:cubicBezTo>
                      <a:pt x="5416" y="329"/>
                      <a:pt x="5325" y="295"/>
                      <a:pt x="5240" y="255"/>
                    </a:cubicBezTo>
                    <a:cubicBezTo>
                      <a:pt x="5065" y="187"/>
                      <a:pt x="4901" y="137"/>
                      <a:pt x="4766" y="103"/>
                    </a:cubicBezTo>
                    <a:cubicBezTo>
                      <a:pt x="4630" y="69"/>
                      <a:pt x="4517" y="41"/>
                      <a:pt x="4443" y="29"/>
                    </a:cubicBezTo>
                    <a:cubicBezTo>
                      <a:pt x="4364" y="12"/>
                      <a:pt x="4325" y="7"/>
                      <a:pt x="4325" y="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2042;p26">
                <a:extLst>
                  <a:ext uri="{FF2B5EF4-FFF2-40B4-BE49-F238E27FC236}">
                    <a16:creationId xmlns:a16="http://schemas.microsoft.com/office/drawing/2014/main" id="{53EAA6EB-2782-B6B8-643B-31FA19438C90}"/>
                  </a:ext>
                </a:extLst>
              </p:cNvPr>
              <p:cNvSpPr/>
              <p:nvPr/>
            </p:nvSpPr>
            <p:spPr>
              <a:xfrm>
                <a:off x="4951056" y="1850770"/>
                <a:ext cx="187535" cy="163746"/>
              </a:xfrm>
              <a:custGeom>
                <a:avLst/>
                <a:gdLst/>
                <a:ahLst/>
                <a:cxnLst/>
                <a:rect l="l" t="t" r="r" b="b"/>
                <a:pathLst>
                  <a:path w="3517" h="3071" extrusionOk="0">
                    <a:moveTo>
                      <a:pt x="2239" y="18"/>
                    </a:moveTo>
                    <a:cubicBezTo>
                      <a:pt x="2239" y="18"/>
                      <a:pt x="2211" y="23"/>
                      <a:pt x="2160" y="40"/>
                    </a:cubicBezTo>
                    <a:cubicBezTo>
                      <a:pt x="2109" y="57"/>
                      <a:pt x="2042" y="86"/>
                      <a:pt x="1951" y="120"/>
                    </a:cubicBezTo>
                    <a:cubicBezTo>
                      <a:pt x="1861" y="153"/>
                      <a:pt x="1748" y="204"/>
                      <a:pt x="1629" y="261"/>
                    </a:cubicBezTo>
                    <a:cubicBezTo>
                      <a:pt x="1510" y="323"/>
                      <a:pt x="1375" y="396"/>
                      <a:pt x="1244" y="487"/>
                    </a:cubicBezTo>
                    <a:cubicBezTo>
                      <a:pt x="1228" y="504"/>
                      <a:pt x="1211" y="515"/>
                      <a:pt x="1199" y="526"/>
                    </a:cubicBezTo>
                    <a:cubicBezTo>
                      <a:pt x="1188" y="532"/>
                      <a:pt x="1182" y="538"/>
                      <a:pt x="1171" y="543"/>
                    </a:cubicBezTo>
                    <a:cubicBezTo>
                      <a:pt x="1165" y="549"/>
                      <a:pt x="1154" y="555"/>
                      <a:pt x="1148" y="560"/>
                    </a:cubicBezTo>
                    <a:cubicBezTo>
                      <a:pt x="1131" y="577"/>
                      <a:pt x="1114" y="589"/>
                      <a:pt x="1098" y="600"/>
                    </a:cubicBezTo>
                    <a:cubicBezTo>
                      <a:pt x="1086" y="617"/>
                      <a:pt x="1069" y="628"/>
                      <a:pt x="1052" y="645"/>
                    </a:cubicBezTo>
                    <a:cubicBezTo>
                      <a:pt x="1047" y="651"/>
                      <a:pt x="1035" y="656"/>
                      <a:pt x="1030" y="662"/>
                    </a:cubicBezTo>
                    <a:cubicBezTo>
                      <a:pt x="1018" y="673"/>
                      <a:pt x="1013" y="679"/>
                      <a:pt x="1007" y="685"/>
                    </a:cubicBezTo>
                    <a:cubicBezTo>
                      <a:pt x="990" y="702"/>
                      <a:pt x="973" y="719"/>
                      <a:pt x="962" y="730"/>
                    </a:cubicBezTo>
                    <a:cubicBezTo>
                      <a:pt x="945" y="747"/>
                      <a:pt x="934" y="764"/>
                      <a:pt x="917" y="775"/>
                    </a:cubicBezTo>
                    <a:cubicBezTo>
                      <a:pt x="911" y="787"/>
                      <a:pt x="900" y="792"/>
                      <a:pt x="894" y="803"/>
                    </a:cubicBezTo>
                    <a:cubicBezTo>
                      <a:pt x="888" y="809"/>
                      <a:pt x="883" y="820"/>
                      <a:pt x="877" y="826"/>
                    </a:cubicBezTo>
                    <a:cubicBezTo>
                      <a:pt x="821" y="894"/>
                      <a:pt x="775" y="962"/>
                      <a:pt x="730" y="1035"/>
                    </a:cubicBezTo>
                    <a:cubicBezTo>
                      <a:pt x="719" y="1058"/>
                      <a:pt x="713" y="1075"/>
                      <a:pt x="702" y="1092"/>
                    </a:cubicBezTo>
                    <a:cubicBezTo>
                      <a:pt x="696" y="1103"/>
                      <a:pt x="691" y="1114"/>
                      <a:pt x="685" y="1120"/>
                    </a:cubicBezTo>
                    <a:cubicBezTo>
                      <a:pt x="679" y="1131"/>
                      <a:pt x="679" y="1143"/>
                      <a:pt x="674" y="1148"/>
                    </a:cubicBezTo>
                    <a:cubicBezTo>
                      <a:pt x="668" y="1171"/>
                      <a:pt x="657" y="1188"/>
                      <a:pt x="651" y="1210"/>
                    </a:cubicBezTo>
                    <a:cubicBezTo>
                      <a:pt x="640" y="1227"/>
                      <a:pt x="634" y="1250"/>
                      <a:pt x="628" y="1273"/>
                    </a:cubicBezTo>
                    <a:lnTo>
                      <a:pt x="617" y="1301"/>
                    </a:lnTo>
                    <a:cubicBezTo>
                      <a:pt x="611" y="1312"/>
                      <a:pt x="611" y="1323"/>
                      <a:pt x="606" y="1329"/>
                    </a:cubicBezTo>
                    <a:cubicBezTo>
                      <a:pt x="606" y="1352"/>
                      <a:pt x="600" y="1374"/>
                      <a:pt x="594" y="1397"/>
                    </a:cubicBezTo>
                    <a:cubicBezTo>
                      <a:pt x="589" y="1414"/>
                      <a:pt x="583" y="1437"/>
                      <a:pt x="577" y="1459"/>
                    </a:cubicBezTo>
                    <a:cubicBezTo>
                      <a:pt x="577" y="1482"/>
                      <a:pt x="572" y="1499"/>
                      <a:pt x="566" y="1521"/>
                    </a:cubicBezTo>
                    <a:cubicBezTo>
                      <a:pt x="566" y="1544"/>
                      <a:pt x="561" y="1567"/>
                      <a:pt x="561" y="1589"/>
                    </a:cubicBezTo>
                    <a:cubicBezTo>
                      <a:pt x="561" y="1600"/>
                      <a:pt x="561" y="1612"/>
                      <a:pt x="555" y="1623"/>
                    </a:cubicBezTo>
                    <a:cubicBezTo>
                      <a:pt x="555" y="1634"/>
                      <a:pt x="555" y="1646"/>
                      <a:pt x="555" y="1657"/>
                    </a:cubicBezTo>
                    <a:cubicBezTo>
                      <a:pt x="555" y="1680"/>
                      <a:pt x="555" y="1702"/>
                      <a:pt x="555" y="1725"/>
                    </a:cubicBezTo>
                    <a:cubicBezTo>
                      <a:pt x="555" y="1730"/>
                      <a:pt x="555" y="1736"/>
                      <a:pt x="555" y="1742"/>
                    </a:cubicBezTo>
                    <a:lnTo>
                      <a:pt x="549" y="1747"/>
                    </a:lnTo>
                    <a:cubicBezTo>
                      <a:pt x="549" y="1759"/>
                      <a:pt x="549" y="1736"/>
                      <a:pt x="549" y="1742"/>
                    </a:cubicBezTo>
                    <a:cubicBezTo>
                      <a:pt x="549" y="1742"/>
                      <a:pt x="549" y="1742"/>
                      <a:pt x="549" y="1742"/>
                    </a:cubicBezTo>
                    <a:cubicBezTo>
                      <a:pt x="549" y="1747"/>
                      <a:pt x="555" y="1747"/>
                      <a:pt x="555" y="1747"/>
                    </a:cubicBezTo>
                    <a:cubicBezTo>
                      <a:pt x="555" y="1759"/>
                      <a:pt x="555" y="1776"/>
                      <a:pt x="555" y="1787"/>
                    </a:cubicBezTo>
                    <a:cubicBezTo>
                      <a:pt x="555" y="1821"/>
                      <a:pt x="555" y="1827"/>
                      <a:pt x="555" y="1844"/>
                    </a:cubicBezTo>
                    <a:cubicBezTo>
                      <a:pt x="561" y="1849"/>
                      <a:pt x="561" y="1849"/>
                      <a:pt x="561" y="1855"/>
                    </a:cubicBezTo>
                    <a:cubicBezTo>
                      <a:pt x="561" y="1860"/>
                      <a:pt x="561" y="1866"/>
                      <a:pt x="561" y="1866"/>
                    </a:cubicBezTo>
                    <a:lnTo>
                      <a:pt x="566" y="1894"/>
                    </a:lnTo>
                    <a:cubicBezTo>
                      <a:pt x="566" y="1911"/>
                      <a:pt x="572" y="1928"/>
                      <a:pt x="577" y="1945"/>
                    </a:cubicBezTo>
                    <a:cubicBezTo>
                      <a:pt x="583" y="1962"/>
                      <a:pt x="589" y="1979"/>
                      <a:pt x="594" y="1996"/>
                    </a:cubicBezTo>
                    <a:cubicBezTo>
                      <a:pt x="617" y="2058"/>
                      <a:pt x="657" y="2115"/>
                      <a:pt x="702" y="2166"/>
                    </a:cubicBezTo>
                    <a:cubicBezTo>
                      <a:pt x="792" y="2273"/>
                      <a:pt x="928" y="2352"/>
                      <a:pt x="1081" y="2409"/>
                    </a:cubicBezTo>
                    <a:cubicBezTo>
                      <a:pt x="1228" y="2471"/>
                      <a:pt x="1397" y="2511"/>
                      <a:pt x="1561" y="2539"/>
                    </a:cubicBezTo>
                    <a:cubicBezTo>
                      <a:pt x="1731" y="2567"/>
                      <a:pt x="1900" y="2590"/>
                      <a:pt x="2058" y="2601"/>
                    </a:cubicBezTo>
                    <a:cubicBezTo>
                      <a:pt x="2222" y="2612"/>
                      <a:pt x="2381" y="2624"/>
                      <a:pt x="2528" y="2629"/>
                    </a:cubicBezTo>
                    <a:cubicBezTo>
                      <a:pt x="2669" y="2635"/>
                      <a:pt x="2805" y="2635"/>
                      <a:pt x="2923" y="2641"/>
                    </a:cubicBezTo>
                    <a:cubicBezTo>
                      <a:pt x="3048" y="2641"/>
                      <a:pt x="3149" y="2641"/>
                      <a:pt x="3240" y="2646"/>
                    </a:cubicBezTo>
                    <a:cubicBezTo>
                      <a:pt x="3415" y="2646"/>
                      <a:pt x="3517" y="2652"/>
                      <a:pt x="3517" y="2652"/>
                    </a:cubicBezTo>
                    <a:cubicBezTo>
                      <a:pt x="3517" y="2652"/>
                      <a:pt x="3489" y="2663"/>
                      <a:pt x="3443" y="2680"/>
                    </a:cubicBezTo>
                    <a:cubicBezTo>
                      <a:pt x="3398" y="2703"/>
                      <a:pt x="3325" y="2725"/>
                      <a:pt x="3234" y="2759"/>
                    </a:cubicBezTo>
                    <a:cubicBezTo>
                      <a:pt x="3149" y="2788"/>
                      <a:pt x="3036" y="2821"/>
                      <a:pt x="2912" y="2855"/>
                    </a:cubicBezTo>
                    <a:cubicBezTo>
                      <a:pt x="2788" y="2895"/>
                      <a:pt x="2646" y="2929"/>
                      <a:pt x="2494" y="2957"/>
                    </a:cubicBezTo>
                    <a:cubicBezTo>
                      <a:pt x="2415" y="2974"/>
                      <a:pt x="2335" y="2991"/>
                      <a:pt x="2251" y="3002"/>
                    </a:cubicBezTo>
                    <a:cubicBezTo>
                      <a:pt x="2166" y="3019"/>
                      <a:pt x="2081" y="3031"/>
                      <a:pt x="1991" y="3042"/>
                    </a:cubicBezTo>
                    <a:cubicBezTo>
                      <a:pt x="1810" y="3059"/>
                      <a:pt x="1623" y="3070"/>
                      <a:pt x="1425" y="3064"/>
                    </a:cubicBezTo>
                    <a:cubicBezTo>
                      <a:pt x="1228" y="3053"/>
                      <a:pt x="1024" y="3031"/>
                      <a:pt x="826" y="2968"/>
                    </a:cubicBezTo>
                    <a:cubicBezTo>
                      <a:pt x="724" y="2940"/>
                      <a:pt x="623" y="2901"/>
                      <a:pt x="527" y="2844"/>
                    </a:cubicBezTo>
                    <a:cubicBezTo>
                      <a:pt x="431" y="2788"/>
                      <a:pt x="340" y="2720"/>
                      <a:pt x="261" y="2635"/>
                    </a:cubicBezTo>
                    <a:cubicBezTo>
                      <a:pt x="182" y="2544"/>
                      <a:pt x="114" y="2437"/>
                      <a:pt x="69" y="2318"/>
                    </a:cubicBezTo>
                    <a:cubicBezTo>
                      <a:pt x="57" y="2284"/>
                      <a:pt x="46" y="2256"/>
                      <a:pt x="40" y="2222"/>
                    </a:cubicBezTo>
                    <a:cubicBezTo>
                      <a:pt x="29" y="2194"/>
                      <a:pt x="24" y="2160"/>
                      <a:pt x="18" y="2126"/>
                    </a:cubicBezTo>
                    <a:cubicBezTo>
                      <a:pt x="18" y="2109"/>
                      <a:pt x="12" y="2092"/>
                      <a:pt x="12" y="2075"/>
                    </a:cubicBezTo>
                    <a:cubicBezTo>
                      <a:pt x="12" y="2070"/>
                      <a:pt x="12" y="2058"/>
                      <a:pt x="7" y="2053"/>
                    </a:cubicBezTo>
                    <a:cubicBezTo>
                      <a:pt x="7" y="2041"/>
                      <a:pt x="7" y="2036"/>
                      <a:pt x="7" y="2024"/>
                    </a:cubicBezTo>
                    <a:cubicBezTo>
                      <a:pt x="7" y="1990"/>
                      <a:pt x="1" y="1945"/>
                      <a:pt x="1" y="1923"/>
                    </a:cubicBezTo>
                    <a:cubicBezTo>
                      <a:pt x="7" y="1911"/>
                      <a:pt x="7" y="1894"/>
                      <a:pt x="7" y="1883"/>
                    </a:cubicBezTo>
                    <a:cubicBezTo>
                      <a:pt x="7" y="1877"/>
                      <a:pt x="7" y="1872"/>
                      <a:pt x="7" y="1860"/>
                    </a:cubicBezTo>
                    <a:cubicBezTo>
                      <a:pt x="7" y="1860"/>
                      <a:pt x="7" y="1855"/>
                      <a:pt x="7" y="1849"/>
                    </a:cubicBezTo>
                    <a:cubicBezTo>
                      <a:pt x="7" y="1844"/>
                      <a:pt x="7" y="1838"/>
                      <a:pt x="7" y="1827"/>
                    </a:cubicBezTo>
                    <a:cubicBezTo>
                      <a:pt x="12" y="1798"/>
                      <a:pt x="12" y="1764"/>
                      <a:pt x="18" y="1736"/>
                    </a:cubicBezTo>
                    <a:cubicBezTo>
                      <a:pt x="18" y="1719"/>
                      <a:pt x="18" y="1702"/>
                      <a:pt x="24" y="1691"/>
                    </a:cubicBezTo>
                    <a:lnTo>
                      <a:pt x="29" y="1640"/>
                    </a:lnTo>
                    <a:cubicBezTo>
                      <a:pt x="35" y="1612"/>
                      <a:pt x="40" y="1578"/>
                      <a:pt x="46" y="1550"/>
                    </a:cubicBezTo>
                    <a:cubicBezTo>
                      <a:pt x="52" y="1533"/>
                      <a:pt x="52" y="1516"/>
                      <a:pt x="57" y="1499"/>
                    </a:cubicBezTo>
                    <a:cubicBezTo>
                      <a:pt x="63" y="1487"/>
                      <a:pt x="69" y="1470"/>
                      <a:pt x="69" y="1454"/>
                    </a:cubicBezTo>
                    <a:cubicBezTo>
                      <a:pt x="80" y="1420"/>
                      <a:pt x="86" y="1391"/>
                      <a:pt x="97" y="1357"/>
                    </a:cubicBezTo>
                    <a:cubicBezTo>
                      <a:pt x="108" y="1329"/>
                      <a:pt x="120" y="1295"/>
                      <a:pt x="131" y="1267"/>
                    </a:cubicBezTo>
                    <a:cubicBezTo>
                      <a:pt x="137" y="1250"/>
                      <a:pt x="142" y="1233"/>
                      <a:pt x="148" y="1222"/>
                    </a:cubicBezTo>
                    <a:cubicBezTo>
                      <a:pt x="154" y="1205"/>
                      <a:pt x="159" y="1188"/>
                      <a:pt x="165" y="1171"/>
                    </a:cubicBezTo>
                    <a:cubicBezTo>
                      <a:pt x="182" y="1143"/>
                      <a:pt x="193" y="1114"/>
                      <a:pt x="210" y="1080"/>
                    </a:cubicBezTo>
                    <a:cubicBezTo>
                      <a:pt x="227" y="1052"/>
                      <a:pt x="244" y="1024"/>
                      <a:pt x="255" y="996"/>
                    </a:cubicBezTo>
                    <a:cubicBezTo>
                      <a:pt x="289" y="933"/>
                      <a:pt x="329" y="883"/>
                      <a:pt x="368" y="826"/>
                    </a:cubicBezTo>
                    <a:cubicBezTo>
                      <a:pt x="385" y="803"/>
                      <a:pt x="408" y="775"/>
                      <a:pt x="425" y="753"/>
                    </a:cubicBezTo>
                    <a:lnTo>
                      <a:pt x="459" y="713"/>
                    </a:lnTo>
                    <a:cubicBezTo>
                      <a:pt x="464" y="702"/>
                      <a:pt x="476" y="690"/>
                      <a:pt x="487" y="679"/>
                    </a:cubicBezTo>
                    <a:cubicBezTo>
                      <a:pt x="510" y="651"/>
                      <a:pt x="532" y="628"/>
                      <a:pt x="555" y="606"/>
                    </a:cubicBezTo>
                    <a:cubicBezTo>
                      <a:pt x="577" y="583"/>
                      <a:pt x="600" y="566"/>
                      <a:pt x="617" y="543"/>
                    </a:cubicBezTo>
                    <a:cubicBezTo>
                      <a:pt x="628" y="532"/>
                      <a:pt x="640" y="521"/>
                      <a:pt x="651" y="515"/>
                    </a:cubicBezTo>
                    <a:cubicBezTo>
                      <a:pt x="662" y="504"/>
                      <a:pt x="674" y="493"/>
                      <a:pt x="685" y="487"/>
                    </a:cubicBezTo>
                    <a:cubicBezTo>
                      <a:pt x="707" y="464"/>
                      <a:pt x="730" y="447"/>
                      <a:pt x="753" y="430"/>
                    </a:cubicBezTo>
                    <a:cubicBezTo>
                      <a:pt x="804" y="396"/>
                      <a:pt x="849" y="363"/>
                      <a:pt x="894" y="334"/>
                    </a:cubicBezTo>
                    <a:cubicBezTo>
                      <a:pt x="917" y="323"/>
                      <a:pt x="939" y="306"/>
                      <a:pt x="962" y="295"/>
                    </a:cubicBezTo>
                    <a:cubicBezTo>
                      <a:pt x="984" y="283"/>
                      <a:pt x="1007" y="266"/>
                      <a:pt x="1024" y="255"/>
                    </a:cubicBezTo>
                    <a:cubicBezTo>
                      <a:pt x="1035" y="250"/>
                      <a:pt x="1047" y="244"/>
                      <a:pt x="1058" y="238"/>
                    </a:cubicBezTo>
                    <a:cubicBezTo>
                      <a:pt x="1069" y="233"/>
                      <a:pt x="1081" y="227"/>
                      <a:pt x="1092" y="221"/>
                    </a:cubicBezTo>
                    <a:cubicBezTo>
                      <a:pt x="1114" y="210"/>
                      <a:pt x="1137" y="204"/>
                      <a:pt x="1154" y="193"/>
                    </a:cubicBezTo>
                    <a:cubicBezTo>
                      <a:pt x="1329" y="120"/>
                      <a:pt x="1482" y="74"/>
                      <a:pt x="1618" y="46"/>
                    </a:cubicBezTo>
                    <a:cubicBezTo>
                      <a:pt x="1748" y="18"/>
                      <a:pt x="1866" y="6"/>
                      <a:pt x="1957" y="6"/>
                    </a:cubicBezTo>
                    <a:cubicBezTo>
                      <a:pt x="2047" y="1"/>
                      <a:pt x="2121" y="6"/>
                      <a:pt x="2166" y="6"/>
                    </a:cubicBezTo>
                    <a:cubicBezTo>
                      <a:pt x="2211" y="12"/>
                      <a:pt x="2239" y="18"/>
                      <a:pt x="2239"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2043;p26">
                <a:extLst>
                  <a:ext uri="{FF2B5EF4-FFF2-40B4-BE49-F238E27FC236}">
                    <a16:creationId xmlns:a16="http://schemas.microsoft.com/office/drawing/2014/main" id="{ED37D2CA-7B65-81F0-F2B4-2F0E6FD219B4}"/>
                  </a:ext>
                </a:extLst>
              </p:cNvPr>
              <p:cNvSpPr/>
              <p:nvPr/>
            </p:nvSpPr>
            <p:spPr>
              <a:xfrm>
                <a:off x="4853747" y="1670869"/>
                <a:ext cx="1255692" cy="235141"/>
              </a:xfrm>
              <a:custGeom>
                <a:avLst/>
                <a:gdLst/>
                <a:ahLst/>
                <a:cxnLst/>
                <a:rect l="l" t="t" r="r" b="b"/>
                <a:pathLst>
                  <a:path w="23549" h="4410" extrusionOk="0">
                    <a:moveTo>
                      <a:pt x="0" y="0"/>
                    </a:moveTo>
                    <a:lnTo>
                      <a:pt x="18637" y="0"/>
                    </a:lnTo>
                    <a:cubicBezTo>
                      <a:pt x="18648" y="28"/>
                      <a:pt x="18659" y="51"/>
                      <a:pt x="18671" y="74"/>
                    </a:cubicBezTo>
                    <a:cubicBezTo>
                      <a:pt x="18716" y="45"/>
                      <a:pt x="18761" y="23"/>
                      <a:pt x="18806" y="0"/>
                    </a:cubicBezTo>
                    <a:lnTo>
                      <a:pt x="23549" y="0"/>
                    </a:lnTo>
                    <a:lnTo>
                      <a:pt x="23549" y="3929"/>
                    </a:lnTo>
                    <a:cubicBezTo>
                      <a:pt x="23509" y="3934"/>
                      <a:pt x="23464" y="3934"/>
                      <a:pt x="23419" y="3934"/>
                    </a:cubicBezTo>
                    <a:cubicBezTo>
                      <a:pt x="23001" y="3934"/>
                      <a:pt x="22639" y="3714"/>
                      <a:pt x="22441" y="3380"/>
                    </a:cubicBezTo>
                    <a:cubicBezTo>
                      <a:pt x="22204" y="3980"/>
                      <a:pt x="21616" y="4409"/>
                      <a:pt x="20932" y="4409"/>
                    </a:cubicBezTo>
                    <a:cubicBezTo>
                      <a:pt x="20033" y="4409"/>
                      <a:pt x="19304" y="3680"/>
                      <a:pt x="19304" y="2781"/>
                    </a:cubicBezTo>
                    <a:cubicBezTo>
                      <a:pt x="19304" y="2691"/>
                      <a:pt x="19315" y="2606"/>
                      <a:pt x="19326" y="2521"/>
                    </a:cubicBezTo>
                    <a:cubicBezTo>
                      <a:pt x="18959" y="2510"/>
                      <a:pt x="18631" y="2352"/>
                      <a:pt x="18399" y="2103"/>
                    </a:cubicBezTo>
                    <a:cubicBezTo>
                      <a:pt x="18043" y="2533"/>
                      <a:pt x="17512" y="2804"/>
                      <a:pt x="16913" y="2804"/>
                    </a:cubicBezTo>
                    <a:cubicBezTo>
                      <a:pt x="16579" y="2804"/>
                      <a:pt x="16263" y="2719"/>
                      <a:pt x="15991" y="2572"/>
                    </a:cubicBezTo>
                    <a:cubicBezTo>
                      <a:pt x="15850" y="2979"/>
                      <a:pt x="15466" y="3273"/>
                      <a:pt x="15008" y="3273"/>
                    </a:cubicBezTo>
                    <a:cubicBezTo>
                      <a:pt x="14578" y="3273"/>
                      <a:pt x="14211" y="3013"/>
                      <a:pt x="14052" y="2646"/>
                    </a:cubicBezTo>
                    <a:cubicBezTo>
                      <a:pt x="13561" y="3420"/>
                      <a:pt x="12702" y="3934"/>
                      <a:pt x="11718" y="3934"/>
                    </a:cubicBezTo>
                    <a:cubicBezTo>
                      <a:pt x="11294" y="3934"/>
                      <a:pt x="10893" y="3838"/>
                      <a:pt x="10531" y="3669"/>
                    </a:cubicBezTo>
                    <a:cubicBezTo>
                      <a:pt x="10390" y="4098"/>
                      <a:pt x="9983" y="4409"/>
                      <a:pt x="9508" y="4409"/>
                    </a:cubicBezTo>
                    <a:cubicBezTo>
                      <a:pt x="8909" y="4409"/>
                      <a:pt x="8423" y="3923"/>
                      <a:pt x="8423" y="3324"/>
                    </a:cubicBezTo>
                    <a:cubicBezTo>
                      <a:pt x="8423" y="3284"/>
                      <a:pt x="8423" y="3250"/>
                      <a:pt x="8428" y="3217"/>
                    </a:cubicBezTo>
                    <a:cubicBezTo>
                      <a:pt x="8219" y="3284"/>
                      <a:pt x="7993" y="3324"/>
                      <a:pt x="7761" y="3324"/>
                    </a:cubicBezTo>
                    <a:cubicBezTo>
                      <a:pt x="6608" y="3324"/>
                      <a:pt x="5670" y="2386"/>
                      <a:pt x="5670" y="1232"/>
                    </a:cubicBezTo>
                    <a:cubicBezTo>
                      <a:pt x="5670" y="1170"/>
                      <a:pt x="5675" y="1108"/>
                      <a:pt x="5681" y="1052"/>
                    </a:cubicBezTo>
                    <a:cubicBezTo>
                      <a:pt x="5364" y="1012"/>
                      <a:pt x="5082" y="865"/>
                      <a:pt x="4873" y="645"/>
                    </a:cubicBezTo>
                    <a:cubicBezTo>
                      <a:pt x="4517" y="1069"/>
                      <a:pt x="3985" y="1340"/>
                      <a:pt x="3386" y="1340"/>
                    </a:cubicBezTo>
                    <a:cubicBezTo>
                      <a:pt x="3053" y="1340"/>
                      <a:pt x="2736" y="1255"/>
                      <a:pt x="2465" y="1108"/>
                    </a:cubicBezTo>
                    <a:cubicBezTo>
                      <a:pt x="2323" y="1521"/>
                      <a:pt x="1939" y="1815"/>
                      <a:pt x="1481" y="1815"/>
                    </a:cubicBezTo>
                    <a:cubicBezTo>
                      <a:pt x="1052" y="1815"/>
                      <a:pt x="684" y="1555"/>
                      <a:pt x="526" y="1182"/>
                    </a:cubicBezTo>
                    <a:cubicBezTo>
                      <a:pt x="379" y="1413"/>
                      <a:pt x="204" y="1617"/>
                      <a:pt x="0" y="1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2044;p26">
                <a:extLst>
                  <a:ext uri="{FF2B5EF4-FFF2-40B4-BE49-F238E27FC236}">
                    <a16:creationId xmlns:a16="http://schemas.microsoft.com/office/drawing/2014/main" id="{37B37F65-0730-22AF-6A3A-7BE4860866EA}"/>
                  </a:ext>
                </a:extLst>
              </p:cNvPr>
              <p:cNvSpPr/>
              <p:nvPr/>
            </p:nvSpPr>
            <p:spPr>
              <a:xfrm>
                <a:off x="5345305" y="2638306"/>
                <a:ext cx="253548" cy="120023"/>
              </a:xfrm>
              <a:custGeom>
                <a:avLst/>
                <a:gdLst/>
                <a:ahLst/>
                <a:cxnLst/>
                <a:rect l="l" t="t" r="r" b="b"/>
                <a:pathLst>
                  <a:path w="4755" h="2251" extrusionOk="0">
                    <a:moveTo>
                      <a:pt x="3833" y="2087"/>
                    </a:moveTo>
                    <a:cubicBezTo>
                      <a:pt x="3827" y="2070"/>
                      <a:pt x="4754" y="1273"/>
                      <a:pt x="4754" y="1273"/>
                    </a:cubicBezTo>
                    <a:lnTo>
                      <a:pt x="3307" y="1827"/>
                    </a:lnTo>
                    <a:lnTo>
                      <a:pt x="3726" y="826"/>
                    </a:lnTo>
                    <a:lnTo>
                      <a:pt x="2686" y="2019"/>
                    </a:lnTo>
                    <a:lnTo>
                      <a:pt x="1990" y="640"/>
                    </a:lnTo>
                    <a:lnTo>
                      <a:pt x="2024" y="1329"/>
                    </a:lnTo>
                    <a:lnTo>
                      <a:pt x="803" y="1"/>
                    </a:lnTo>
                    <a:lnTo>
                      <a:pt x="1238" y="1776"/>
                    </a:lnTo>
                    <a:lnTo>
                      <a:pt x="142" y="1013"/>
                    </a:lnTo>
                    <a:lnTo>
                      <a:pt x="911" y="2019"/>
                    </a:lnTo>
                    <a:lnTo>
                      <a:pt x="1" y="1934"/>
                    </a:lnTo>
                    <a:lnTo>
                      <a:pt x="792" y="2251"/>
                    </a:lnTo>
                    <a:lnTo>
                      <a:pt x="2686" y="2251"/>
                    </a:lnTo>
                    <a:lnTo>
                      <a:pt x="4166" y="2251"/>
                    </a:lnTo>
                    <a:lnTo>
                      <a:pt x="4540" y="2019"/>
                    </a:lnTo>
                    <a:cubicBezTo>
                      <a:pt x="4540" y="2019"/>
                      <a:pt x="3833" y="2109"/>
                      <a:pt x="3833" y="2087"/>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65" name="Google Shape;2045;p26">
              <a:extLst>
                <a:ext uri="{FF2B5EF4-FFF2-40B4-BE49-F238E27FC236}">
                  <a16:creationId xmlns:a16="http://schemas.microsoft.com/office/drawing/2014/main" id="{82904E18-2737-C538-F657-6277020E879A}"/>
                </a:ext>
              </a:extLst>
            </p:cNvPr>
            <p:cNvGrpSpPr/>
            <p:nvPr/>
          </p:nvGrpSpPr>
          <p:grpSpPr>
            <a:xfrm>
              <a:off x="6247425" y="3673299"/>
              <a:ext cx="2012225" cy="1363400"/>
              <a:chOff x="6247425" y="3673299"/>
              <a:chExt cx="2012225" cy="1363400"/>
            </a:xfrm>
          </p:grpSpPr>
          <p:sp>
            <p:nvSpPr>
              <p:cNvPr id="1566" name="Google Shape;2004;p26">
                <a:extLst>
                  <a:ext uri="{FF2B5EF4-FFF2-40B4-BE49-F238E27FC236}">
                    <a16:creationId xmlns:a16="http://schemas.microsoft.com/office/drawing/2014/main" id="{BA33FB4D-4CD6-F205-24C4-C8C56DC30FD4}"/>
                  </a:ext>
                </a:extLst>
              </p:cNvPr>
              <p:cNvSpPr/>
              <p:nvPr/>
            </p:nvSpPr>
            <p:spPr>
              <a:xfrm>
                <a:off x="6337250" y="3736524"/>
                <a:ext cx="1922400" cy="1300175"/>
              </a:xfrm>
              <a:prstGeom prst="roundRect">
                <a:avLst>
                  <a:gd name="adj" fmla="val 0"/>
                </a:avLst>
              </a:prstGeom>
              <a:solidFill>
                <a:srgbClr val="355F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2048;p26">
                <a:extLst>
                  <a:ext uri="{FF2B5EF4-FFF2-40B4-BE49-F238E27FC236}">
                    <a16:creationId xmlns:a16="http://schemas.microsoft.com/office/drawing/2014/main" id="{EFEBC4BB-3819-D26C-61F0-84DD0514ED99}"/>
                  </a:ext>
                </a:extLst>
              </p:cNvPr>
              <p:cNvSpPr txBox="1"/>
              <p:nvPr/>
            </p:nvSpPr>
            <p:spPr>
              <a:xfrm>
                <a:off x="6247425" y="3673299"/>
                <a:ext cx="1922476" cy="551400"/>
              </a:xfrm>
              <a:prstGeom prst="rect">
                <a:avLst/>
              </a:prstGeom>
              <a:noFill/>
              <a:ln>
                <a:noFill/>
              </a:ln>
            </p:spPr>
            <p:txBody>
              <a:bodyPr spcFirstLastPara="1" wrap="square" lIns="91425" tIns="91425" rIns="91425" bIns="91425"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000">
                    <a:solidFill>
                      <a:srgbClr val="FFFFFF"/>
                    </a:solidFill>
                    <a:effectLst/>
                    <a:latin typeface="Times New Roman" panose="02020603050405020304" pitchFamily="18" charset="0"/>
                    <a:ea typeface="Calibri" panose="020F0502020204030204" pitchFamily="34" charset="0"/>
                  </a:rPr>
                  <a:t>Phần 3 (2 đoạn cuối): Những báo cáo và con số đầy ám ảnh </a:t>
                </a:r>
                <a:endParaRPr kumimoji="0" b="0" i="0" u="none" strike="noStrike" kern="0" cap="none" spc="0" normalizeH="0" baseline="0" noProof="0">
                  <a:ln>
                    <a:noFill/>
                  </a:ln>
                  <a:solidFill>
                    <a:srgbClr val="FFFFFF"/>
                  </a:solidFill>
                  <a:effectLst/>
                  <a:uLnTx/>
                  <a:uFillTx/>
                  <a:latin typeface="Roboto"/>
                  <a:ea typeface="Roboto"/>
                  <a:cs typeface="Roboto"/>
                  <a:sym typeface="Roboto"/>
                </a:endParaRPr>
              </a:p>
            </p:txBody>
          </p:sp>
        </p:grpSp>
      </p:grpSp>
    </p:spTree>
    <p:extLst>
      <p:ext uri="{BB962C8B-B14F-4D97-AF65-F5344CB8AC3E}">
        <p14:creationId xmlns:p14="http://schemas.microsoft.com/office/powerpoint/2010/main" val="34933670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514"/>
                                        </p:tgtEl>
                                        <p:attrNameLst>
                                          <p:attrName>style.visibility</p:attrName>
                                        </p:attrNameLst>
                                      </p:cBhvr>
                                      <p:to>
                                        <p:strVal val="visible"/>
                                      </p:to>
                                    </p:set>
                                    <p:anim calcmode="lin" valueType="num">
                                      <p:cBhvr>
                                        <p:cTn id="14" dur="500" fill="hold"/>
                                        <p:tgtEl>
                                          <p:spTgt spid="1514"/>
                                        </p:tgtEl>
                                        <p:attrNameLst>
                                          <p:attrName>ppt_w</p:attrName>
                                        </p:attrNameLst>
                                      </p:cBhvr>
                                      <p:tavLst>
                                        <p:tav tm="0">
                                          <p:val>
                                            <p:fltVal val="0"/>
                                          </p:val>
                                        </p:tav>
                                        <p:tav tm="100000">
                                          <p:val>
                                            <p:strVal val="#ppt_w"/>
                                          </p:val>
                                        </p:tav>
                                      </p:tavLst>
                                    </p:anim>
                                    <p:anim calcmode="lin" valueType="num">
                                      <p:cBhvr>
                                        <p:cTn id="15" dur="500" fill="hold"/>
                                        <p:tgtEl>
                                          <p:spTgt spid="1514"/>
                                        </p:tgtEl>
                                        <p:attrNameLst>
                                          <p:attrName>ppt_h</p:attrName>
                                        </p:attrNameLst>
                                      </p:cBhvr>
                                      <p:tavLst>
                                        <p:tav tm="0">
                                          <p:val>
                                            <p:fltVal val="0"/>
                                          </p:val>
                                        </p:tav>
                                        <p:tav tm="100000">
                                          <p:val>
                                            <p:strVal val="#ppt_h"/>
                                          </p:val>
                                        </p:tav>
                                      </p:tavLst>
                                    </p:anim>
                                    <p:animEffect transition="in" filter="fade">
                                      <p:cBhvr>
                                        <p:cTn id="16" dur="500"/>
                                        <p:tgtEl>
                                          <p:spTgt spid="151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561"/>
                                        </p:tgtEl>
                                        <p:attrNameLst>
                                          <p:attrName>style.visibility</p:attrName>
                                        </p:attrNameLst>
                                      </p:cBhvr>
                                      <p:to>
                                        <p:strVal val="visible"/>
                                      </p:to>
                                    </p:set>
                                    <p:anim calcmode="lin" valueType="num">
                                      <p:cBhvr>
                                        <p:cTn id="21" dur="500" fill="hold"/>
                                        <p:tgtEl>
                                          <p:spTgt spid="1561"/>
                                        </p:tgtEl>
                                        <p:attrNameLst>
                                          <p:attrName>ppt_w</p:attrName>
                                        </p:attrNameLst>
                                      </p:cBhvr>
                                      <p:tavLst>
                                        <p:tav tm="0">
                                          <p:val>
                                            <p:fltVal val="0"/>
                                          </p:val>
                                        </p:tav>
                                        <p:tav tm="100000">
                                          <p:val>
                                            <p:strVal val="#ppt_w"/>
                                          </p:val>
                                        </p:tav>
                                      </p:tavLst>
                                    </p:anim>
                                    <p:anim calcmode="lin" valueType="num">
                                      <p:cBhvr>
                                        <p:cTn id="22" dur="500" fill="hold"/>
                                        <p:tgtEl>
                                          <p:spTgt spid="1561"/>
                                        </p:tgtEl>
                                        <p:attrNameLst>
                                          <p:attrName>ppt_h</p:attrName>
                                        </p:attrNameLst>
                                      </p:cBhvr>
                                      <p:tavLst>
                                        <p:tav tm="0">
                                          <p:val>
                                            <p:fltVal val="0"/>
                                          </p:val>
                                        </p:tav>
                                        <p:tav tm="100000">
                                          <p:val>
                                            <p:strVal val="#ppt_h"/>
                                          </p:val>
                                        </p:tav>
                                      </p:tavLst>
                                    </p:anim>
                                    <p:animEffect transition="in" filter="fade">
                                      <p:cBhvr>
                                        <p:cTn id="23" dur="500"/>
                                        <p:tgtEl>
                                          <p:spTgt spid="1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Khám phá văn bản</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IV</a:t>
            </a:r>
            <a:endParaRPr sz="54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87429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64"/>
                                        </p:tgtEl>
                                        <p:attrNameLst>
                                          <p:attrName>style.visibility</p:attrName>
                                        </p:attrNameLst>
                                      </p:cBhvr>
                                      <p:to>
                                        <p:strVal val="visible"/>
                                      </p:to>
                                    </p:set>
                                    <p:animEffect transition="in" filter="fade">
                                      <p:cBhvr>
                                        <p:cTn id="12" dur="1000"/>
                                        <p:tgtEl>
                                          <p:spTgt spid="1364"/>
                                        </p:tgtEl>
                                      </p:cBhvr>
                                    </p:animEffect>
                                    <p:anim calcmode="lin" valueType="num">
                                      <p:cBhvr>
                                        <p:cTn id="13" dur="1000" fill="hold"/>
                                        <p:tgtEl>
                                          <p:spTgt spid="1364"/>
                                        </p:tgtEl>
                                        <p:attrNameLst>
                                          <p:attrName>ppt_x</p:attrName>
                                        </p:attrNameLst>
                                      </p:cBhvr>
                                      <p:tavLst>
                                        <p:tav tm="0">
                                          <p:val>
                                            <p:strVal val="#ppt_x"/>
                                          </p:val>
                                        </p:tav>
                                        <p:tav tm="100000">
                                          <p:val>
                                            <p:strVal val="#ppt_x"/>
                                          </p:val>
                                        </p:tav>
                                      </p:tavLst>
                                    </p:anim>
                                    <p:anim calcmode="lin" valueType="num">
                                      <p:cBhvr>
                                        <p:cTn id="14" dur="1000" fill="hold"/>
                                        <p:tgtEl>
                                          <p:spTgt spid="136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5"/>
                                        </p:tgtEl>
                                        <p:attrNameLst>
                                          <p:attrName>style.visibility</p:attrName>
                                        </p:attrNameLst>
                                      </p:cBhvr>
                                      <p:to>
                                        <p:strVal val="visible"/>
                                      </p:to>
                                    </p:set>
                                    <p:animEffect transition="in" filter="fade">
                                      <p:cBhvr>
                                        <p:cTn id="17" dur="1000"/>
                                        <p:tgtEl>
                                          <p:spTgt spid="1365"/>
                                        </p:tgtEl>
                                      </p:cBhvr>
                                    </p:animEffect>
                                    <p:anim calcmode="lin" valueType="num">
                                      <p:cBhvr>
                                        <p:cTn id="18" dur="1000" fill="hold"/>
                                        <p:tgtEl>
                                          <p:spTgt spid="1365"/>
                                        </p:tgtEl>
                                        <p:attrNameLst>
                                          <p:attrName>ppt_x</p:attrName>
                                        </p:attrNameLst>
                                      </p:cBhvr>
                                      <p:tavLst>
                                        <p:tav tm="0">
                                          <p:val>
                                            <p:strVal val="#ppt_x"/>
                                          </p:val>
                                        </p:tav>
                                        <p:tav tm="100000">
                                          <p:val>
                                            <p:strVal val="#ppt_x"/>
                                          </p:val>
                                        </p:tav>
                                      </p:tavLst>
                                    </p:anim>
                                    <p:anim calcmode="lin" valueType="num">
                                      <p:cBhvr>
                                        <p:cTn id="19" dur="1000" fill="hold"/>
                                        <p:tgtEl>
                                          <p:spTgt spid="136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7"/>
                                        </p:tgtEl>
                                        <p:attrNameLst>
                                          <p:attrName>style.visibility</p:attrName>
                                        </p:attrNameLst>
                                      </p:cBhvr>
                                      <p:to>
                                        <p:strVal val="visible"/>
                                      </p:to>
                                    </p:set>
                                    <p:animEffect transition="in" filter="fade">
                                      <p:cBhvr>
                                        <p:cTn id="22" dur="1000"/>
                                        <p:tgtEl>
                                          <p:spTgt spid="1367"/>
                                        </p:tgtEl>
                                      </p:cBhvr>
                                    </p:animEffect>
                                    <p:anim calcmode="lin" valueType="num">
                                      <p:cBhvr>
                                        <p:cTn id="23" dur="1000" fill="hold"/>
                                        <p:tgtEl>
                                          <p:spTgt spid="1367"/>
                                        </p:tgtEl>
                                        <p:attrNameLst>
                                          <p:attrName>ppt_x</p:attrName>
                                        </p:attrNameLst>
                                      </p:cBhvr>
                                      <p:tavLst>
                                        <p:tav tm="0">
                                          <p:val>
                                            <p:strVal val="#ppt_x"/>
                                          </p:val>
                                        </p:tav>
                                        <p:tav tm="100000">
                                          <p:val>
                                            <p:strVal val="#ppt_x"/>
                                          </p:val>
                                        </p:tav>
                                      </p:tavLst>
                                    </p:anim>
                                    <p:anim calcmode="lin" valueType="num">
                                      <p:cBhvr>
                                        <p:cTn id="24" dur="1000" fill="hold"/>
                                        <p:tgtEl>
                                          <p:spTgt spid="136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68"/>
                                        </p:tgtEl>
                                        <p:attrNameLst>
                                          <p:attrName>style.visibility</p:attrName>
                                        </p:attrNameLst>
                                      </p:cBhvr>
                                      <p:to>
                                        <p:strVal val="visible"/>
                                      </p:to>
                                    </p:set>
                                    <p:animEffect transition="in" filter="fade">
                                      <p:cBhvr>
                                        <p:cTn id="27" dur="1000"/>
                                        <p:tgtEl>
                                          <p:spTgt spid="1368"/>
                                        </p:tgtEl>
                                      </p:cBhvr>
                                    </p:animEffect>
                                    <p:anim calcmode="lin" valueType="num">
                                      <p:cBhvr>
                                        <p:cTn id="28" dur="1000" fill="hold"/>
                                        <p:tgtEl>
                                          <p:spTgt spid="1368"/>
                                        </p:tgtEl>
                                        <p:attrNameLst>
                                          <p:attrName>ppt_x</p:attrName>
                                        </p:attrNameLst>
                                      </p:cBhvr>
                                      <p:tavLst>
                                        <p:tav tm="0">
                                          <p:val>
                                            <p:strVal val="#ppt_x"/>
                                          </p:val>
                                        </p:tav>
                                        <p:tav tm="100000">
                                          <p:val>
                                            <p:strVal val="#ppt_x"/>
                                          </p:val>
                                        </p:tav>
                                      </p:tavLst>
                                    </p:anim>
                                    <p:anim calcmode="lin" valueType="num">
                                      <p:cBhvr>
                                        <p:cTn id="29" dur="1000" fill="hold"/>
                                        <p:tgtEl>
                                          <p:spTgt spid="136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69"/>
                                        </p:tgtEl>
                                        <p:attrNameLst>
                                          <p:attrName>style.visibility</p:attrName>
                                        </p:attrNameLst>
                                      </p:cBhvr>
                                      <p:to>
                                        <p:strVal val="visible"/>
                                      </p:to>
                                    </p:set>
                                    <p:animEffect transition="in" filter="fade">
                                      <p:cBhvr>
                                        <p:cTn id="32" dur="1000"/>
                                        <p:tgtEl>
                                          <p:spTgt spid="1369"/>
                                        </p:tgtEl>
                                      </p:cBhvr>
                                    </p:animEffect>
                                    <p:anim calcmode="lin" valueType="num">
                                      <p:cBhvr>
                                        <p:cTn id="33" dur="1000" fill="hold"/>
                                        <p:tgtEl>
                                          <p:spTgt spid="1369"/>
                                        </p:tgtEl>
                                        <p:attrNameLst>
                                          <p:attrName>ppt_x</p:attrName>
                                        </p:attrNameLst>
                                      </p:cBhvr>
                                      <p:tavLst>
                                        <p:tav tm="0">
                                          <p:val>
                                            <p:strVal val="#ppt_x"/>
                                          </p:val>
                                        </p:tav>
                                        <p:tav tm="100000">
                                          <p:val>
                                            <p:strVal val="#ppt_x"/>
                                          </p:val>
                                        </p:tav>
                                      </p:tavLst>
                                    </p:anim>
                                    <p:anim calcmode="lin" valueType="num">
                                      <p:cBhvr>
                                        <p:cTn id="34" dur="1000" fill="hold"/>
                                        <p:tgtEl>
                                          <p:spTgt spid="136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76"/>
                                        </p:tgtEl>
                                        <p:attrNameLst>
                                          <p:attrName>style.visibility</p:attrName>
                                        </p:attrNameLst>
                                      </p:cBhvr>
                                      <p:to>
                                        <p:strVal val="visible"/>
                                      </p:to>
                                    </p:set>
                                    <p:animEffect transition="in" filter="fade">
                                      <p:cBhvr>
                                        <p:cTn id="37" dur="1000"/>
                                        <p:tgtEl>
                                          <p:spTgt spid="1376"/>
                                        </p:tgtEl>
                                      </p:cBhvr>
                                    </p:animEffect>
                                    <p:anim calcmode="lin" valueType="num">
                                      <p:cBhvr>
                                        <p:cTn id="38" dur="1000" fill="hold"/>
                                        <p:tgtEl>
                                          <p:spTgt spid="1376"/>
                                        </p:tgtEl>
                                        <p:attrNameLst>
                                          <p:attrName>ppt_x</p:attrName>
                                        </p:attrNameLst>
                                      </p:cBhvr>
                                      <p:tavLst>
                                        <p:tav tm="0">
                                          <p:val>
                                            <p:strVal val="#ppt_x"/>
                                          </p:val>
                                        </p:tav>
                                        <p:tav tm="100000">
                                          <p:val>
                                            <p:strVal val="#ppt_x"/>
                                          </p:val>
                                        </p:tav>
                                      </p:tavLst>
                                    </p:anim>
                                    <p:anim calcmode="lin" valueType="num">
                                      <p:cBhvr>
                                        <p:cTn id="39" dur="1000" fill="hold"/>
                                        <p:tgtEl>
                                          <p:spTgt spid="1376"/>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anim calcmode="lin" valueType="num">
                                      <p:cBhvr>
                                        <p:cTn id="43" dur="1000" fill="hold"/>
                                        <p:tgtEl>
                                          <p:spTgt spid="1381"/>
                                        </p:tgtEl>
                                        <p:attrNameLst>
                                          <p:attrName>ppt_x</p:attrName>
                                        </p:attrNameLst>
                                      </p:cBhvr>
                                      <p:tavLst>
                                        <p:tav tm="0">
                                          <p:val>
                                            <p:strVal val="#ppt_x"/>
                                          </p:val>
                                        </p:tav>
                                        <p:tav tm="100000">
                                          <p:val>
                                            <p:strVal val="#ppt_x"/>
                                          </p:val>
                                        </p:tav>
                                      </p:tavLst>
                                    </p:anim>
                                    <p:anim calcmode="lin" valueType="num">
                                      <p:cBhvr>
                                        <p:cTn id="44" dur="1000" fill="hold"/>
                                        <p:tgtEl>
                                          <p:spTgt spid="138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86"/>
                                        </p:tgtEl>
                                        <p:attrNameLst>
                                          <p:attrName>style.visibility</p:attrName>
                                        </p:attrNameLst>
                                      </p:cBhvr>
                                      <p:to>
                                        <p:strVal val="visible"/>
                                      </p:to>
                                    </p:set>
                                    <p:animEffect transition="in" filter="fade">
                                      <p:cBhvr>
                                        <p:cTn id="47" dur="1000"/>
                                        <p:tgtEl>
                                          <p:spTgt spid="1386"/>
                                        </p:tgtEl>
                                      </p:cBhvr>
                                    </p:animEffect>
                                    <p:anim calcmode="lin" valueType="num">
                                      <p:cBhvr>
                                        <p:cTn id="48" dur="1000" fill="hold"/>
                                        <p:tgtEl>
                                          <p:spTgt spid="1386"/>
                                        </p:tgtEl>
                                        <p:attrNameLst>
                                          <p:attrName>ppt_x</p:attrName>
                                        </p:attrNameLst>
                                      </p:cBhvr>
                                      <p:tavLst>
                                        <p:tav tm="0">
                                          <p:val>
                                            <p:strVal val="#ppt_x"/>
                                          </p:val>
                                        </p:tav>
                                        <p:tav tm="100000">
                                          <p:val>
                                            <p:strVal val="#ppt_x"/>
                                          </p:val>
                                        </p:tav>
                                      </p:tavLst>
                                    </p:anim>
                                    <p:anim calcmode="lin" valueType="num">
                                      <p:cBhvr>
                                        <p:cTn id="49" dur="1000" fill="hold"/>
                                        <p:tgtEl>
                                          <p:spTgt spid="1386"/>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387"/>
                                        </p:tgtEl>
                                        <p:attrNameLst>
                                          <p:attrName>style.visibility</p:attrName>
                                        </p:attrNameLst>
                                      </p:cBhvr>
                                      <p:to>
                                        <p:strVal val="visible"/>
                                      </p:to>
                                    </p:set>
                                    <p:animEffect transition="in" filter="fade">
                                      <p:cBhvr>
                                        <p:cTn id="52" dur="1000"/>
                                        <p:tgtEl>
                                          <p:spTgt spid="1387"/>
                                        </p:tgtEl>
                                      </p:cBhvr>
                                    </p:animEffect>
                                    <p:anim calcmode="lin" valueType="num">
                                      <p:cBhvr>
                                        <p:cTn id="53" dur="1000" fill="hold"/>
                                        <p:tgtEl>
                                          <p:spTgt spid="1387"/>
                                        </p:tgtEl>
                                        <p:attrNameLst>
                                          <p:attrName>ppt_x</p:attrName>
                                        </p:attrNameLst>
                                      </p:cBhvr>
                                      <p:tavLst>
                                        <p:tav tm="0">
                                          <p:val>
                                            <p:strVal val="#ppt_x"/>
                                          </p:val>
                                        </p:tav>
                                        <p:tav tm="100000">
                                          <p:val>
                                            <p:strVal val="#ppt_x"/>
                                          </p:val>
                                        </p:tav>
                                      </p:tavLst>
                                    </p:anim>
                                    <p:anim calcmode="lin" valueType="num">
                                      <p:cBhvr>
                                        <p:cTn id="54"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id="{A924E9FE-60D7-E908-808B-1A8559991916}"/>
              </a:ext>
            </a:extLst>
          </p:cNvPr>
          <p:cNvSpPr txBox="1"/>
          <p:nvPr/>
        </p:nvSpPr>
        <p:spPr>
          <a:xfrm>
            <a:off x="4936218" y="1532108"/>
            <a:ext cx="3642192" cy="224676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800">
                <a:solidFill>
                  <a:srgbClr val="FFFFFF"/>
                </a:solidFill>
                <a:latin typeface="Times New Roman" panose="02020603050405020304" pitchFamily="18" charset="0"/>
                <a:cs typeface="Times New Roman" panose="02020603050405020304" pitchFamily="18" charset="0"/>
              </a:rPr>
              <a:t>Những hình ảnh </a:t>
            </a:r>
            <a:r>
              <a:rPr lang="en-US" sz="2800">
                <a:solidFill>
                  <a:srgbClr val="FFFFFF"/>
                </a:solidFill>
                <a:latin typeface="Times New Roman" panose="02020603050405020304" pitchFamily="18" charset="0"/>
                <a:cs typeface="Times New Roman" panose="02020603050405020304" pitchFamily="18" charset="0"/>
              </a:rPr>
              <a:t>sau</a:t>
            </a:r>
          </a:p>
          <a:p>
            <a:r>
              <a:rPr lang="vi-VN" sz="2800">
                <a:solidFill>
                  <a:srgbClr val="FFFFFF"/>
                </a:solidFill>
                <a:latin typeface="Times New Roman" panose="02020603050405020304" pitchFamily="18" charset="0"/>
                <a:cs typeface="Times New Roman" panose="02020603050405020304" pitchFamily="18" charset="0"/>
              </a:rPr>
              <a:t>gợi cho em điều gì? Theo em từ đâu mà </a:t>
            </a:r>
            <a:endParaRPr lang="en-US" sz="2800">
              <a:solidFill>
                <a:srgbClr val="FFFFFF"/>
              </a:solidFill>
              <a:latin typeface="Times New Roman" panose="02020603050405020304" pitchFamily="18" charset="0"/>
              <a:cs typeface="Times New Roman" panose="02020603050405020304" pitchFamily="18" charset="0"/>
            </a:endParaRPr>
          </a:p>
          <a:p>
            <a:r>
              <a:rPr lang="vi-VN" sz="2800">
                <a:solidFill>
                  <a:srgbClr val="FFFFFF"/>
                </a:solidFill>
                <a:latin typeface="Times New Roman" panose="02020603050405020304" pitchFamily="18" charset="0"/>
                <a:cs typeface="Times New Roman" panose="02020603050405020304" pitchFamily="18" charset="0"/>
              </a:rPr>
              <a:t>dẫn đến những </a:t>
            </a:r>
            <a:endParaRPr lang="en-US" sz="2800">
              <a:solidFill>
                <a:srgbClr val="FFFFFF"/>
              </a:solidFill>
              <a:latin typeface="Times New Roman" panose="02020603050405020304" pitchFamily="18" charset="0"/>
              <a:cs typeface="Times New Roman" panose="02020603050405020304" pitchFamily="18" charset="0"/>
            </a:endParaRPr>
          </a:p>
          <a:p>
            <a:r>
              <a:rPr lang="vi-VN" sz="2800">
                <a:solidFill>
                  <a:srgbClr val="FFFFFF"/>
                </a:solidFill>
                <a:latin typeface="Times New Roman" panose="02020603050405020304" pitchFamily="18" charset="0"/>
                <a:cs typeface="Times New Roman" panose="02020603050405020304" pitchFamily="18" charset="0"/>
              </a:rPr>
              <a:t>hiện tượng này? </a:t>
            </a:r>
            <a:endParaRPr lang="en-US" sz="2800">
              <a:solidFill>
                <a:srgbClr val="FFFFFF"/>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7C61F63E-FA00-3714-7B62-74907F2AE7A5}"/>
              </a:ext>
            </a:extLst>
          </p:cNvPr>
          <p:cNvPicPr>
            <a:picLocks noChangeAspect="1"/>
          </p:cNvPicPr>
          <p:nvPr/>
        </p:nvPicPr>
        <p:blipFill>
          <a:blip r:embed="rId5"/>
          <a:stretch>
            <a:fillRect/>
          </a:stretch>
        </p:blipFill>
        <p:spPr>
          <a:xfrm>
            <a:off x="365197" y="1452348"/>
            <a:ext cx="3772011" cy="375750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0"/>
                                        </p:tgtEl>
                                        <p:attrNameLst>
                                          <p:attrName>style.visibility</p:attrName>
                                        </p:attrNameLst>
                                      </p:cBhvr>
                                      <p:to>
                                        <p:strVal val="visible"/>
                                      </p:to>
                                    </p:set>
                                    <p:anim calcmode="lin" valueType="num">
                                      <p:cBhvr additive="base">
                                        <p:cTn id="11" dur="500" fill="hold"/>
                                        <p:tgtEl>
                                          <p:spTgt spid="1310"/>
                                        </p:tgtEl>
                                        <p:attrNameLst>
                                          <p:attrName>ppt_x</p:attrName>
                                        </p:attrNameLst>
                                      </p:cBhvr>
                                      <p:tavLst>
                                        <p:tav tm="0">
                                          <p:val>
                                            <p:strVal val="#ppt_x"/>
                                          </p:val>
                                        </p:tav>
                                        <p:tav tm="100000">
                                          <p:val>
                                            <p:strVal val="#ppt_x"/>
                                          </p:val>
                                        </p:tav>
                                      </p:tavLst>
                                    </p:anim>
                                    <p:anim calcmode="lin" valueType="num">
                                      <p:cBhvr additive="base">
                                        <p:cTn id="12"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11"/>
                                        </p:tgtEl>
                                        <p:attrNameLst>
                                          <p:attrName>style.visibility</p:attrName>
                                        </p:attrNameLst>
                                      </p:cBhvr>
                                      <p:to>
                                        <p:strVal val="visible"/>
                                      </p:to>
                                    </p:set>
                                    <p:animEffect transition="in" filter="wipe(down)">
                                      <p:cBhvr>
                                        <p:cTn id="17"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663269" y="1263924"/>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Thông tin cơ bản của văn bản</a:t>
            </a:r>
            <a:endParaRPr sz="5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1.</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3204;p69">
            <a:extLst>
              <a:ext uri="{FF2B5EF4-FFF2-40B4-BE49-F238E27FC236}">
                <a16:creationId xmlns:a16="http://schemas.microsoft.com/office/drawing/2014/main" id="{5DB2E9EE-488C-4245-F2B8-6514D866C30B}"/>
              </a:ext>
            </a:extLst>
          </p:cNvPr>
          <p:cNvGrpSpPr/>
          <p:nvPr/>
        </p:nvGrpSpPr>
        <p:grpSpPr>
          <a:xfrm>
            <a:off x="-82358" y="786986"/>
            <a:ext cx="3850645" cy="4705492"/>
            <a:chOff x="-138254" y="66566"/>
            <a:chExt cx="4506947" cy="5441753"/>
          </a:xfrm>
        </p:grpSpPr>
        <p:sp>
          <p:nvSpPr>
            <p:cNvPr id="5" name="Google Shape;3205;p69">
              <a:extLst>
                <a:ext uri="{FF2B5EF4-FFF2-40B4-BE49-F238E27FC236}">
                  <a16:creationId xmlns:a16="http://schemas.microsoft.com/office/drawing/2014/main" id="{22300C86-9BDA-4F57-8EB2-67F5A8495D59}"/>
                </a:ext>
              </a:extLst>
            </p:cNvPr>
            <p:cNvSpPr/>
            <p:nvPr/>
          </p:nvSpPr>
          <p:spPr>
            <a:xfrm>
              <a:off x="533800" y="547175"/>
              <a:ext cx="3261300" cy="32613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206;p69">
              <a:extLst>
                <a:ext uri="{FF2B5EF4-FFF2-40B4-BE49-F238E27FC236}">
                  <a16:creationId xmlns:a16="http://schemas.microsoft.com/office/drawing/2014/main" id="{64A7447F-D8B7-82D8-362D-B6E5300B88C0}"/>
                </a:ext>
              </a:extLst>
            </p:cNvPr>
            <p:cNvSpPr/>
            <p:nvPr/>
          </p:nvSpPr>
          <p:spPr>
            <a:xfrm>
              <a:off x="2441780" y="1512650"/>
              <a:ext cx="1140415" cy="455895"/>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 name="Google Shape;3207;p69">
              <a:extLst>
                <a:ext uri="{FF2B5EF4-FFF2-40B4-BE49-F238E27FC236}">
                  <a16:creationId xmlns:a16="http://schemas.microsoft.com/office/drawing/2014/main" id="{8EF38F39-5E79-DAD0-AA36-7A368909D869}"/>
                </a:ext>
              </a:extLst>
            </p:cNvPr>
            <p:cNvGrpSpPr/>
            <p:nvPr/>
          </p:nvGrpSpPr>
          <p:grpSpPr>
            <a:xfrm rot="-1404092" flipH="1">
              <a:off x="266880" y="3568311"/>
              <a:ext cx="1246708" cy="1765021"/>
              <a:chOff x="3473625" y="1895800"/>
              <a:chExt cx="552200" cy="781775"/>
            </a:xfrm>
          </p:grpSpPr>
          <p:sp>
            <p:nvSpPr>
              <p:cNvPr id="2344" name="Google Shape;3208;p69">
                <a:extLst>
                  <a:ext uri="{FF2B5EF4-FFF2-40B4-BE49-F238E27FC236}">
                    <a16:creationId xmlns:a16="http://schemas.microsoft.com/office/drawing/2014/main" id="{FB1722F6-65F4-1E84-663A-34BCC7890103}"/>
                  </a:ext>
                </a:extLst>
              </p:cNvPr>
              <p:cNvSpPr/>
              <p:nvPr/>
            </p:nvSpPr>
            <p:spPr>
              <a:xfrm>
                <a:off x="3720700" y="2262325"/>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3209;p69">
                <a:extLst>
                  <a:ext uri="{FF2B5EF4-FFF2-40B4-BE49-F238E27FC236}">
                    <a16:creationId xmlns:a16="http://schemas.microsoft.com/office/drawing/2014/main" id="{8FAF66E7-E689-6647-EFB1-F5C44CD59213}"/>
                  </a:ext>
                </a:extLst>
              </p:cNvPr>
              <p:cNvSpPr/>
              <p:nvPr/>
            </p:nvSpPr>
            <p:spPr>
              <a:xfrm>
                <a:off x="3473625" y="2142025"/>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3210;p69">
                <a:extLst>
                  <a:ext uri="{FF2B5EF4-FFF2-40B4-BE49-F238E27FC236}">
                    <a16:creationId xmlns:a16="http://schemas.microsoft.com/office/drawing/2014/main" id="{1062E024-1A39-1C70-52E8-363611B5AEF4}"/>
                  </a:ext>
                </a:extLst>
              </p:cNvPr>
              <p:cNvSpPr/>
              <p:nvPr/>
            </p:nvSpPr>
            <p:spPr>
              <a:xfrm>
                <a:off x="3541500" y="2169450"/>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3211;p69">
                <a:extLst>
                  <a:ext uri="{FF2B5EF4-FFF2-40B4-BE49-F238E27FC236}">
                    <a16:creationId xmlns:a16="http://schemas.microsoft.com/office/drawing/2014/main" id="{DEAFF347-EB4A-FF6C-6B67-A1987E5FED57}"/>
                  </a:ext>
                </a:extLst>
              </p:cNvPr>
              <p:cNvSpPr/>
              <p:nvPr/>
            </p:nvSpPr>
            <p:spPr>
              <a:xfrm>
                <a:off x="3759675" y="2187775"/>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3212;p69">
                <a:extLst>
                  <a:ext uri="{FF2B5EF4-FFF2-40B4-BE49-F238E27FC236}">
                    <a16:creationId xmlns:a16="http://schemas.microsoft.com/office/drawing/2014/main" id="{C9913A34-C28A-4F26-9D4F-3656B71F9E18}"/>
                  </a:ext>
                </a:extLst>
              </p:cNvPr>
              <p:cNvSpPr/>
              <p:nvPr/>
            </p:nvSpPr>
            <p:spPr>
              <a:xfrm>
                <a:off x="3766525" y="2205450"/>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3213;p69">
                <a:extLst>
                  <a:ext uri="{FF2B5EF4-FFF2-40B4-BE49-F238E27FC236}">
                    <a16:creationId xmlns:a16="http://schemas.microsoft.com/office/drawing/2014/main" id="{AADFDE24-F776-A715-0784-B9D4C84FA0ED}"/>
                  </a:ext>
                </a:extLst>
              </p:cNvPr>
              <p:cNvSpPr/>
              <p:nvPr/>
            </p:nvSpPr>
            <p:spPr>
              <a:xfrm>
                <a:off x="3652225" y="1895800"/>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3214;p69">
                <a:extLst>
                  <a:ext uri="{FF2B5EF4-FFF2-40B4-BE49-F238E27FC236}">
                    <a16:creationId xmlns:a16="http://schemas.microsoft.com/office/drawing/2014/main" id="{85AE428F-D937-96D6-E3BF-0D15C4460254}"/>
                  </a:ext>
                </a:extLst>
              </p:cNvPr>
              <p:cNvSpPr/>
              <p:nvPr/>
            </p:nvSpPr>
            <p:spPr>
              <a:xfrm>
                <a:off x="3716225" y="1915800"/>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 name="Google Shape;3215;p69">
              <a:extLst>
                <a:ext uri="{FF2B5EF4-FFF2-40B4-BE49-F238E27FC236}">
                  <a16:creationId xmlns:a16="http://schemas.microsoft.com/office/drawing/2014/main" id="{F544BB8A-75B5-8F2A-2752-8F7397F6A3DC}"/>
                </a:ext>
              </a:extLst>
            </p:cNvPr>
            <p:cNvGrpSpPr/>
            <p:nvPr/>
          </p:nvGrpSpPr>
          <p:grpSpPr>
            <a:xfrm>
              <a:off x="1177070" y="680783"/>
              <a:ext cx="1974756" cy="4506504"/>
              <a:chOff x="5116700" y="3265700"/>
              <a:chExt cx="691175" cy="1577300"/>
            </a:xfrm>
          </p:grpSpPr>
          <p:sp>
            <p:nvSpPr>
              <p:cNvPr id="32" name="Google Shape;3216;p69">
                <a:extLst>
                  <a:ext uri="{FF2B5EF4-FFF2-40B4-BE49-F238E27FC236}">
                    <a16:creationId xmlns:a16="http://schemas.microsoft.com/office/drawing/2014/main" id="{C2C2D772-FB2B-AA3A-8ADC-A91B91B31857}"/>
                  </a:ext>
                </a:extLst>
              </p:cNvPr>
              <p:cNvSpPr/>
              <p:nvPr/>
            </p:nvSpPr>
            <p:spPr>
              <a:xfrm>
                <a:off x="5176525" y="4352450"/>
                <a:ext cx="599500" cy="486100"/>
              </a:xfrm>
              <a:custGeom>
                <a:avLst/>
                <a:gdLst/>
                <a:ahLst/>
                <a:cxnLst/>
                <a:rect l="l" t="t" r="r" b="b"/>
                <a:pathLst>
                  <a:path w="23980" h="19444" extrusionOk="0">
                    <a:moveTo>
                      <a:pt x="11419" y="1"/>
                    </a:moveTo>
                    <a:cubicBezTo>
                      <a:pt x="11419" y="1"/>
                      <a:pt x="18420" y="691"/>
                      <a:pt x="18598" y="679"/>
                    </a:cubicBezTo>
                    <a:cubicBezTo>
                      <a:pt x="18777" y="679"/>
                      <a:pt x="20265" y="2298"/>
                      <a:pt x="20170" y="3072"/>
                    </a:cubicBezTo>
                    <a:lnTo>
                      <a:pt x="23980" y="18931"/>
                    </a:lnTo>
                    <a:lnTo>
                      <a:pt x="11181" y="19443"/>
                    </a:lnTo>
                    <a:lnTo>
                      <a:pt x="1" y="18931"/>
                    </a:lnTo>
                    <a:lnTo>
                      <a:pt x="2715" y="3120"/>
                    </a:lnTo>
                    <a:cubicBezTo>
                      <a:pt x="2608" y="2346"/>
                      <a:pt x="4049" y="679"/>
                      <a:pt x="4227" y="679"/>
                    </a:cubicBezTo>
                    <a:cubicBezTo>
                      <a:pt x="4430" y="691"/>
                      <a:pt x="11419" y="1"/>
                      <a:pt x="1141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217;p69">
                <a:extLst>
                  <a:ext uri="{FF2B5EF4-FFF2-40B4-BE49-F238E27FC236}">
                    <a16:creationId xmlns:a16="http://schemas.microsoft.com/office/drawing/2014/main" id="{23BD774F-8168-E31C-1134-157C5E75BB34}"/>
                  </a:ext>
                </a:extLst>
              </p:cNvPr>
              <p:cNvSpPr/>
              <p:nvPr/>
            </p:nvSpPr>
            <p:spPr>
              <a:xfrm>
                <a:off x="5258075" y="4545325"/>
                <a:ext cx="47650" cy="297100"/>
              </a:xfrm>
              <a:custGeom>
                <a:avLst/>
                <a:gdLst/>
                <a:ahLst/>
                <a:cxnLst/>
                <a:rect l="l" t="t" r="r" b="b"/>
                <a:pathLst>
                  <a:path w="1906" h="11884" extrusionOk="0">
                    <a:moveTo>
                      <a:pt x="1549" y="167"/>
                    </a:moveTo>
                    <a:cubicBezTo>
                      <a:pt x="1561" y="84"/>
                      <a:pt x="1656" y="1"/>
                      <a:pt x="1739" y="25"/>
                    </a:cubicBezTo>
                    <a:cubicBezTo>
                      <a:pt x="1834" y="36"/>
                      <a:pt x="1906" y="120"/>
                      <a:pt x="1894" y="215"/>
                    </a:cubicBezTo>
                    <a:lnTo>
                      <a:pt x="358" y="11716"/>
                    </a:lnTo>
                    <a:cubicBezTo>
                      <a:pt x="346" y="11800"/>
                      <a:pt x="251" y="11883"/>
                      <a:pt x="168" y="11871"/>
                    </a:cubicBezTo>
                    <a:cubicBezTo>
                      <a:pt x="72" y="11847"/>
                      <a:pt x="1" y="11764"/>
                      <a:pt x="13" y="11669"/>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218;p69">
                <a:extLst>
                  <a:ext uri="{FF2B5EF4-FFF2-40B4-BE49-F238E27FC236}">
                    <a16:creationId xmlns:a16="http://schemas.microsoft.com/office/drawing/2014/main" id="{8A91E8DE-B260-5129-CF78-F61DDBCB31ED}"/>
                  </a:ext>
                </a:extLst>
              </p:cNvPr>
              <p:cNvSpPr/>
              <p:nvPr/>
            </p:nvSpPr>
            <p:spPr>
              <a:xfrm>
                <a:off x="5615275" y="4586400"/>
                <a:ext cx="42575" cy="256325"/>
              </a:xfrm>
              <a:custGeom>
                <a:avLst/>
                <a:gdLst/>
                <a:ahLst/>
                <a:cxnLst/>
                <a:rect l="l" t="t" r="r" b="b"/>
                <a:pathLst>
                  <a:path w="1703" h="10253" extrusionOk="0">
                    <a:moveTo>
                      <a:pt x="12" y="203"/>
                    </a:moveTo>
                    <a:cubicBezTo>
                      <a:pt x="0" y="120"/>
                      <a:pt x="72" y="25"/>
                      <a:pt x="167" y="13"/>
                    </a:cubicBezTo>
                    <a:cubicBezTo>
                      <a:pt x="250" y="1"/>
                      <a:pt x="346" y="72"/>
                      <a:pt x="358" y="168"/>
                    </a:cubicBezTo>
                    <a:lnTo>
                      <a:pt x="1679" y="10050"/>
                    </a:lnTo>
                    <a:cubicBezTo>
                      <a:pt x="1703" y="10133"/>
                      <a:pt x="1620" y="10228"/>
                      <a:pt x="1536" y="10240"/>
                    </a:cubicBezTo>
                    <a:cubicBezTo>
                      <a:pt x="1441" y="10252"/>
                      <a:pt x="1358" y="10181"/>
                      <a:pt x="1346" y="10085"/>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219;p69">
                <a:extLst>
                  <a:ext uri="{FF2B5EF4-FFF2-40B4-BE49-F238E27FC236}">
                    <a16:creationId xmlns:a16="http://schemas.microsoft.com/office/drawing/2014/main" id="{830A444E-984F-B8C7-D064-D961CEBA0F96}"/>
                  </a:ext>
                </a:extLst>
              </p:cNvPr>
              <p:cNvSpPr/>
              <p:nvPr/>
            </p:nvSpPr>
            <p:spPr>
              <a:xfrm>
                <a:off x="5455425" y="4585525"/>
                <a:ext cx="18200" cy="257475"/>
              </a:xfrm>
              <a:custGeom>
                <a:avLst/>
                <a:gdLst/>
                <a:ahLst/>
                <a:cxnLst/>
                <a:rect l="l" t="t" r="r" b="b"/>
                <a:pathLst>
                  <a:path w="728" h="10299" extrusionOk="0">
                    <a:moveTo>
                      <a:pt x="1" y="179"/>
                    </a:moveTo>
                    <a:cubicBezTo>
                      <a:pt x="1" y="95"/>
                      <a:pt x="72" y="0"/>
                      <a:pt x="156" y="0"/>
                    </a:cubicBezTo>
                    <a:cubicBezTo>
                      <a:pt x="251" y="0"/>
                      <a:pt x="334" y="83"/>
                      <a:pt x="334" y="167"/>
                    </a:cubicBezTo>
                    <a:lnTo>
                      <a:pt x="727" y="10120"/>
                    </a:lnTo>
                    <a:cubicBezTo>
                      <a:pt x="727" y="10216"/>
                      <a:pt x="656" y="10299"/>
                      <a:pt x="560" y="10299"/>
                    </a:cubicBezTo>
                    <a:cubicBezTo>
                      <a:pt x="477" y="10299"/>
                      <a:pt x="382" y="10228"/>
                      <a:pt x="382" y="10144"/>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220;p69">
                <a:extLst>
                  <a:ext uri="{FF2B5EF4-FFF2-40B4-BE49-F238E27FC236}">
                    <a16:creationId xmlns:a16="http://schemas.microsoft.com/office/drawing/2014/main" id="{0781F668-20FC-CC85-37BF-D01BC6E036B5}"/>
                  </a:ext>
                </a:extLst>
              </p:cNvPr>
              <p:cNvSpPr/>
              <p:nvPr/>
            </p:nvSpPr>
            <p:spPr>
              <a:xfrm>
                <a:off x="5202425" y="3616650"/>
                <a:ext cx="463775" cy="345000"/>
              </a:xfrm>
              <a:custGeom>
                <a:avLst/>
                <a:gdLst/>
                <a:ahLst/>
                <a:cxnLst/>
                <a:rect l="l" t="t" r="r" b="b"/>
                <a:pathLst>
                  <a:path w="18551" h="13800" extrusionOk="0">
                    <a:moveTo>
                      <a:pt x="4561" y="405"/>
                    </a:moveTo>
                    <a:cubicBezTo>
                      <a:pt x="4561" y="405"/>
                      <a:pt x="5084" y="2060"/>
                      <a:pt x="2632" y="4787"/>
                    </a:cubicBezTo>
                    <a:cubicBezTo>
                      <a:pt x="155" y="7501"/>
                      <a:pt x="0" y="10275"/>
                      <a:pt x="4251" y="12049"/>
                    </a:cubicBezTo>
                    <a:cubicBezTo>
                      <a:pt x="8525" y="13800"/>
                      <a:pt x="16086" y="12359"/>
                      <a:pt x="17324" y="10335"/>
                    </a:cubicBezTo>
                    <a:cubicBezTo>
                      <a:pt x="18550" y="8311"/>
                      <a:pt x="17765" y="5406"/>
                      <a:pt x="16824" y="3656"/>
                    </a:cubicBezTo>
                    <a:cubicBezTo>
                      <a:pt x="15907" y="1893"/>
                      <a:pt x="16133" y="0"/>
                      <a:pt x="1613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221;p69">
                <a:extLst>
                  <a:ext uri="{FF2B5EF4-FFF2-40B4-BE49-F238E27FC236}">
                    <a16:creationId xmlns:a16="http://schemas.microsoft.com/office/drawing/2014/main" id="{84E03B25-BF3F-1C73-35CC-E26673BF685B}"/>
                  </a:ext>
                </a:extLst>
              </p:cNvPr>
              <p:cNvSpPr/>
              <p:nvPr/>
            </p:nvSpPr>
            <p:spPr>
              <a:xfrm>
                <a:off x="5623600" y="4016700"/>
                <a:ext cx="179525" cy="379225"/>
              </a:xfrm>
              <a:custGeom>
                <a:avLst/>
                <a:gdLst/>
                <a:ahLst/>
                <a:cxnLst/>
                <a:rect l="l" t="t" r="r" b="b"/>
                <a:pathLst>
                  <a:path w="7181" h="15169" extrusionOk="0">
                    <a:moveTo>
                      <a:pt x="5513" y="0"/>
                    </a:moveTo>
                    <a:lnTo>
                      <a:pt x="6109" y="8347"/>
                    </a:lnTo>
                    <a:cubicBezTo>
                      <a:pt x="6109" y="8347"/>
                      <a:pt x="6942" y="9930"/>
                      <a:pt x="7061" y="11085"/>
                    </a:cubicBezTo>
                    <a:cubicBezTo>
                      <a:pt x="7180" y="12264"/>
                      <a:pt x="6680" y="15169"/>
                      <a:pt x="6680" y="15169"/>
                    </a:cubicBezTo>
                    <a:lnTo>
                      <a:pt x="2858" y="13669"/>
                    </a:lnTo>
                    <a:lnTo>
                      <a:pt x="1"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222;p69">
                <a:extLst>
                  <a:ext uri="{FF2B5EF4-FFF2-40B4-BE49-F238E27FC236}">
                    <a16:creationId xmlns:a16="http://schemas.microsoft.com/office/drawing/2014/main" id="{0FD97671-2116-4060-B86A-66A0884DDD5B}"/>
                  </a:ext>
                </a:extLst>
              </p:cNvPr>
              <p:cNvSpPr/>
              <p:nvPr/>
            </p:nvSpPr>
            <p:spPr>
              <a:xfrm>
                <a:off x="5122050" y="4016700"/>
                <a:ext cx="179525" cy="379225"/>
              </a:xfrm>
              <a:custGeom>
                <a:avLst/>
                <a:gdLst/>
                <a:ahLst/>
                <a:cxnLst/>
                <a:rect l="l" t="t" r="r" b="b"/>
                <a:pathLst>
                  <a:path w="7181" h="15169" extrusionOk="0">
                    <a:moveTo>
                      <a:pt x="1668" y="0"/>
                    </a:moveTo>
                    <a:lnTo>
                      <a:pt x="1072" y="8347"/>
                    </a:lnTo>
                    <a:cubicBezTo>
                      <a:pt x="1072" y="8347"/>
                      <a:pt x="239" y="9930"/>
                      <a:pt x="120" y="11085"/>
                    </a:cubicBezTo>
                    <a:cubicBezTo>
                      <a:pt x="1" y="12264"/>
                      <a:pt x="501" y="15169"/>
                      <a:pt x="501" y="15169"/>
                    </a:cubicBezTo>
                    <a:lnTo>
                      <a:pt x="4323" y="13669"/>
                    </a:lnTo>
                    <a:lnTo>
                      <a:pt x="7180"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223;p69">
                <a:extLst>
                  <a:ext uri="{FF2B5EF4-FFF2-40B4-BE49-F238E27FC236}">
                    <a16:creationId xmlns:a16="http://schemas.microsoft.com/office/drawing/2014/main" id="{153CC56D-BA93-610C-21B9-1408B319001D}"/>
                  </a:ext>
                </a:extLst>
              </p:cNvPr>
              <p:cNvSpPr/>
              <p:nvPr/>
            </p:nvSpPr>
            <p:spPr>
              <a:xfrm>
                <a:off x="5356025" y="3635400"/>
                <a:ext cx="213125" cy="273575"/>
              </a:xfrm>
              <a:custGeom>
                <a:avLst/>
                <a:gdLst/>
                <a:ahLst/>
                <a:cxnLst/>
                <a:rect l="l" t="t" r="r" b="b"/>
                <a:pathLst>
                  <a:path w="8525" h="10943" extrusionOk="0">
                    <a:moveTo>
                      <a:pt x="4227" y="0"/>
                    </a:moveTo>
                    <a:lnTo>
                      <a:pt x="4227" y="0"/>
                    </a:lnTo>
                    <a:cubicBezTo>
                      <a:pt x="5536" y="0"/>
                      <a:pt x="6596" y="1072"/>
                      <a:pt x="6596" y="2370"/>
                    </a:cubicBezTo>
                    <a:lnTo>
                      <a:pt x="6596" y="6001"/>
                    </a:lnTo>
                    <a:cubicBezTo>
                      <a:pt x="6608" y="6156"/>
                      <a:pt x="6679" y="6930"/>
                      <a:pt x="7084" y="7132"/>
                    </a:cubicBezTo>
                    <a:cubicBezTo>
                      <a:pt x="7215" y="7204"/>
                      <a:pt x="7799" y="7347"/>
                      <a:pt x="8525" y="7525"/>
                    </a:cubicBezTo>
                    <a:lnTo>
                      <a:pt x="8525" y="10942"/>
                    </a:lnTo>
                    <a:lnTo>
                      <a:pt x="0" y="10942"/>
                    </a:lnTo>
                    <a:lnTo>
                      <a:pt x="0" y="7513"/>
                    </a:lnTo>
                    <a:cubicBezTo>
                      <a:pt x="703" y="7335"/>
                      <a:pt x="1250" y="7192"/>
                      <a:pt x="1381" y="7132"/>
                    </a:cubicBezTo>
                    <a:cubicBezTo>
                      <a:pt x="1786" y="6930"/>
                      <a:pt x="1857" y="6156"/>
                      <a:pt x="1869" y="6001"/>
                    </a:cubicBezTo>
                    <a:lnTo>
                      <a:pt x="1869" y="2370"/>
                    </a:lnTo>
                    <a:cubicBezTo>
                      <a:pt x="1857" y="1060"/>
                      <a:pt x="2929" y="0"/>
                      <a:pt x="42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224;p69">
                <a:extLst>
                  <a:ext uri="{FF2B5EF4-FFF2-40B4-BE49-F238E27FC236}">
                    <a16:creationId xmlns:a16="http://schemas.microsoft.com/office/drawing/2014/main" id="{2F176816-368B-2B0E-613B-1CB11FB7F14A}"/>
                  </a:ext>
                </a:extLst>
              </p:cNvPr>
              <p:cNvSpPr/>
              <p:nvPr/>
            </p:nvSpPr>
            <p:spPr>
              <a:xfrm>
                <a:off x="5547700" y="3580625"/>
                <a:ext cx="75925" cy="75625"/>
              </a:xfrm>
              <a:custGeom>
                <a:avLst/>
                <a:gdLst/>
                <a:ahLst/>
                <a:cxnLst/>
                <a:rect l="l" t="t" r="r" b="b"/>
                <a:pathLst>
                  <a:path w="3037" h="3025" extrusionOk="0">
                    <a:moveTo>
                      <a:pt x="1727" y="1"/>
                    </a:moveTo>
                    <a:cubicBezTo>
                      <a:pt x="1763" y="1"/>
                      <a:pt x="1799" y="13"/>
                      <a:pt x="1822" y="13"/>
                    </a:cubicBezTo>
                    <a:lnTo>
                      <a:pt x="1822" y="13"/>
                    </a:lnTo>
                    <a:lnTo>
                      <a:pt x="1822" y="13"/>
                    </a:lnTo>
                    <a:cubicBezTo>
                      <a:pt x="2501" y="167"/>
                      <a:pt x="3001" y="763"/>
                      <a:pt x="3013" y="1477"/>
                    </a:cubicBezTo>
                    <a:cubicBezTo>
                      <a:pt x="3037" y="2310"/>
                      <a:pt x="2358" y="2989"/>
                      <a:pt x="1525" y="3001"/>
                    </a:cubicBezTo>
                    <a:cubicBezTo>
                      <a:pt x="691" y="3025"/>
                      <a:pt x="13" y="2346"/>
                      <a:pt x="1" y="1513"/>
                    </a:cubicBezTo>
                    <a:cubicBezTo>
                      <a:pt x="1" y="1025"/>
                      <a:pt x="215" y="596"/>
                      <a:pt x="560" y="322"/>
                    </a:cubicBezTo>
                    <a:cubicBezTo>
                      <a:pt x="513" y="775"/>
                      <a:pt x="596" y="1322"/>
                      <a:pt x="1156" y="1382"/>
                    </a:cubicBezTo>
                    <a:lnTo>
                      <a:pt x="1144" y="525"/>
                    </a:lnTo>
                    <a:cubicBezTo>
                      <a:pt x="1156" y="155"/>
                      <a:pt x="1489" y="1"/>
                      <a:pt x="172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225;p69">
                <a:extLst>
                  <a:ext uri="{FF2B5EF4-FFF2-40B4-BE49-F238E27FC236}">
                    <a16:creationId xmlns:a16="http://schemas.microsoft.com/office/drawing/2014/main" id="{7A8C64C5-F9ED-41B9-9633-F07F05A69CBB}"/>
                  </a:ext>
                </a:extLst>
              </p:cNvPr>
              <p:cNvSpPr/>
              <p:nvPr/>
            </p:nvSpPr>
            <p:spPr>
              <a:xfrm>
                <a:off x="5300050" y="3580625"/>
                <a:ext cx="76525" cy="75625"/>
              </a:xfrm>
              <a:custGeom>
                <a:avLst/>
                <a:gdLst/>
                <a:ahLst/>
                <a:cxnLst/>
                <a:rect l="l" t="t" r="r" b="b"/>
                <a:pathLst>
                  <a:path w="3061" h="3025" extrusionOk="0">
                    <a:moveTo>
                      <a:pt x="1334" y="1"/>
                    </a:moveTo>
                    <a:cubicBezTo>
                      <a:pt x="1287" y="1"/>
                      <a:pt x="1251" y="13"/>
                      <a:pt x="1227" y="13"/>
                    </a:cubicBezTo>
                    <a:lnTo>
                      <a:pt x="1227" y="13"/>
                    </a:lnTo>
                    <a:lnTo>
                      <a:pt x="1227" y="13"/>
                    </a:lnTo>
                    <a:cubicBezTo>
                      <a:pt x="560" y="155"/>
                      <a:pt x="36" y="751"/>
                      <a:pt x="25" y="1465"/>
                    </a:cubicBezTo>
                    <a:cubicBezTo>
                      <a:pt x="1" y="2299"/>
                      <a:pt x="656" y="2977"/>
                      <a:pt x="1489" y="3013"/>
                    </a:cubicBezTo>
                    <a:cubicBezTo>
                      <a:pt x="2322" y="3025"/>
                      <a:pt x="3013" y="2370"/>
                      <a:pt x="3037" y="1537"/>
                    </a:cubicBezTo>
                    <a:cubicBezTo>
                      <a:pt x="3061" y="1060"/>
                      <a:pt x="2834" y="608"/>
                      <a:pt x="2489" y="334"/>
                    </a:cubicBezTo>
                    <a:cubicBezTo>
                      <a:pt x="2525" y="775"/>
                      <a:pt x="2441" y="1322"/>
                      <a:pt x="1882" y="1370"/>
                    </a:cubicBezTo>
                    <a:lnTo>
                      <a:pt x="1906" y="513"/>
                    </a:lnTo>
                    <a:cubicBezTo>
                      <a:pt x="1894" y="167"/>
                      <a:pt x="1572" y="1"/>
                      <a:pt x="133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226;p69">
                <a:extLst>
                  <a:ext uri="{FF2B5EF4-FFF2-40B4-BE49-F238E27FC236}">
                    <a16:creationId xmlns:a16="http://schemas.microsoft.com/office/drawing/2014/main" id="{EFB09479-D373-9B0E-4852-4C8AC55B15EB}"/>
                  </a:ext>
                </a:extLst>
              </p:cNvPr>
              <p:cNvSpPr/>
              <p:nvPr/>
            </p:nvSpPr>
            <p:spPr>
              <a:xfrm>
                <a:off x="5332500" y="3396375"/>
                <a:ext cx="258400" cy="375675"/>
              </a:xfrm>
              <a:custGeom>
                <a:avLst/>
                <a:gdLst/>
                <a:ahLst/>
                <a:cxnLst/>
                <a:rect l="l" t="t" r="r" b="b"/>
                <a:pathLst>
                  <a:path w="10336" h="15027" extrusionOk="0">
                    <a:moveTo>
                      <a:pt x="5168" y="15026"/>
                    </a:moveTo>
                    <a:cubicBezTo>
                      <a:pt x="2358" y="15026"/>
                      <a:pt x="0" y="11550"/>
                      <a:pt x="0" y="8799"/>
                    </a:cubicBezTo>
                    <a:lnTo>
                      <a:pt x="0" y="5168"/>
                    </a:lnTo>
                    <a:cubicBezTo>
                      <a:pt x="0" y="2322"/>
                      <a:pt x="2322" y="1"/>
                      <a:pt x="5168" y="1"/>
                    </a:cubicBezTo>
                    <a:lnTo>
                      <a:pt x="5168" y="1"/>
                    </a:lnTo>
                    <a:cubicBezTo>
                      <a:pt x="8013" y="1"/>
                      <a:pt x="10335" y="2322"/>
                      <a:pt x="10335" y="5168"/>
                    </a:cubicBezTo>
                    <a:lnTo>
                      <a:pt x="10335" y="8740"/>
                    </a:lnTo>
                    <a:cubicBezTo>
                      <a:pt x="10335" y="11728"/>
                      <a:pt x="8287" y="15026"/>
                      <a:pt x="5168" y="15026"/>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227;p69">
                <a:extLst>
                  <a:ext uri="{FF2B5EF4-FFF2-40B4-BE49-F238E27FC236}">
                    <a16:creationId xmlns:a16="http://schemas.microsoft.com/office/drawing/2014/main" id="{9C7F8940-9344-13FF-E0E6-643132933CFF}"/>
                  </a:ext>
                </a:extLst>
              </p:cNvPr>
              <p:cNvSpPr/>
              <p:nvPr/>
            </p:nvSpPr>
            <p:spPr>
              <a:xfrm>
                <a:off x="5239025" y="3807150"/>
                <a:ext cx="446225" cy="579250"/>
              </a:xfrm>
              <a:custGeom>
                <a:avLst/>
                <a:gdLst/>
                <a:ahLst/>
                <a:cxnLst/>
                <a:rect l="l" t="t" r="r" b="b"/>
                <a:pathLst>
                  <a:path w="17849" h="23170" extrusionOk="0">
                    <a:moveTo>
                      <a:pt x="11693" y="215"/>
                    </a:moveTo>
                    <a:cubicBezTo>
                      <a:pt x="11693" y="215"/>
                      <a:pt x="10693" y="1643"/>
                      <a:pt x="8931" y="1643"/>
                    </a:cubicBezTo>
                    <a:cubicBezTo>
                      <a:pt x="7192" y="1643"/>
                      <a:pt x="6180" y="215"/>
                      <a:pt x="6180" y="215"/>
                    </a:cubicBezTo>
                    <a:cubicBezTo>
                      <a:pt x="5990" y="0"/>
                      <a:pt x="5633" y="143"/>
                      <a:pt x="4859" y="405"/>
                    </a:cubicBezTo>
                    <a:cubicBezTo>
                      <a:pt x="4097" y="679"/>
                      <a:pt x="2501" y="917"/>
                      <a:pt x="811" y="1274"/>
                    </a:cubicBezTo>
                    <a:cubicBezTo>
                      <a:pt x="632" y="1298"/>
                      <a:pt x="465" y="1346"/>
                      <a:pt x="310" y="1381"/>
                    </a:cubicBezTo>
                    <a:cubicBezTo>
                      <a:pt x="334" y="1417"/>
                      <a:pt x="1239" y="3679"/>
                      <a:pt x="358" y="9918"/>
                    </a:cubicBezTo>
                    <a:lnTo>
                      <a:pt x="1144" y="11002"/>
                    </a:lnTo>
                    <a:lnTo>
                      <a:pt x="1525" y="12657"/>
                    </a:lnTo>
                    <a:lnTo>
                      <a:pt x="1" y="14383"/>
                    </a:lnTo>
                    <a:cubicBezTo>
                      <a:pt x="37" y="14502"/>
                      <a:pt x="72" y="14597"/>
                      <a:pt x="120" y="14705"/>
                    </a:cubicBezTo>
                    <a:cubicBezTo>
                      <a:pt x="632" y="16086"/>
                      <a:pt x="1168" y="17443"/>
                      <a:pt x="1192" y="17741"/>
                    </a:cubicBezTo>
                    <a:cubicBezTo>
                      <a:pt x="1251" y="18288"/>
                      <a:pt x="1049" y="21479"/>
                      <a:pt x="1227" y="21955"/>
                    </a:cubicBezTo>
                    <a:cubicBezTo>
                      <a:pt x="1406" y="22432"/>
                      <a:pt x="1442" y="22717"/>
                      <a:pt x="1882" y="22956"/>
                    </a:cubicBezTo>
                    <a:cubicBezTo>
                      <a:pt x="2323" y="23170"/>
                      <a:pt x="3692" y="22932"/>
                      <a:pt x="5013" y="22753"/>
                    </a:cubicBezTo>
                    <a:cubicBezTo>
                      <a:pt x="6347" y="22575"/>
                      <a:pt x="8931" y="22575"/>
                      <a:pt x="8931" y="22575"/>
                    </a:cubicBezTo>
                    <a:cubicBezTo>
                      <a:pt x="8931" y="22575"/>
                      <a:pt x="11526" y="22575"/>
                      <a:pt x="12848" y="22753"/>
                    </a:cubicBezTo>
                    <a:cubicBezTo>
                      <a:pt x="14169" y="22944"/>
                      <a:pt x="15539" y="23170"/>
                      <a:pt x="15991" y="22956"/>
                    </a:cubicBezTo>
                    <a:cubicBezTo>
                      <a:pt x="16432" y="22729"/>
                      <a:pt x="16479" y="22432"/>
                      <a:pt x="16646" y="21955"/>
                    </a:cubicBezTo>
                    <a:cubicBezTo>
                      <a:pt x="16824" y="21479"/>
                      <a:pt x="16610" y="18276"/>
                      <a:pt x="16670" y="17741"/>
                    </a:cubicBezTo>
                    <a:cubicBezTo>
                      <a:pt x="16705" y="17455"/>
                      <a:pt x="17194" y="16205"/>
                      <a:pt x="17682" y="14883"/>
                    </a:cubicBezTo>
                    <a:cubicBezTo>
                      <a:pt x="17741" y="14716"/>
                      <a:pt x="17801" y="14562"/>
                      <a:pt x="17848" y="14383"/>
                    </a:cubicBezTo>
                    <a:lnTo>
                      <a:pt x="16324" y="12657"/>
                    </a:lnTo>
                    <a:lnTo>
                      <a:pt x="16705" y="11002"/>
                    </a:lnTo>
                    <a:lnTo>
                      <a:pt x="17491" y="9918"/>
                    </a:lnTo>
                    <a:cubicBezTo>
                      <a:pt x="16610" y="3679"/>
                      <a:pt x="17515" y="1429"/>
                      <a:pt x="17539" y="1405"/>
                    </a:cubicBezTo>
                    <a:cubicBezTo>
                      <a:pt x="17384" y="1358"/>
                      <a:pt x="17205" y="1310"/>
                      <a:pt x="17039" y="1286"/>
                    </a:cubicBezTo>
                    <a:cubicBezTo>
                      <a:pt x="15336" y="941"/>
                      <a:pt x="13753" y="703"/>
                      <a:pt x="12991" y="417"/>
                    </a:cubicBezTo>
                    <a:cubicBezTo>
                      <a:pt x="12241" y="119"/>
                      <a:pt x="11883" y="0"/>
                      <a:pt x="11693" y="215"/>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28;p69">
                <a:extLst>
                  <a:ext uri="{FF2B5EF4-FFF2-40B4-BE49-F238E27FC236}">
                    <a16:creationId xmlns:a16="http://schemas.microsoft.com/office/drawing/2014/main" id="{465CB6A4-5CFE-37D4-B0D5-36A9F5FBFC0D}"/>
                  </a:ext>
                </a:extLst>
              </p:cNvPr>
              <p:cNvSpPr/>
              <p:nvPr/>
            </p:nvSpPr>
            <p:spPr>
              <a:xfrm>
                <a:off x="5355725" y="3807150"/>
                <a:ext cx="213425" cy="87525"/>
              </a:xfrm>
              <a:custGeom>
                <a:avLst/>
                <a:gdLst/>
                <a:ahLst/>
                <a:cxnLst/>
                <a:rect l="l" t="t" r="r" b="b"/>
                <a:pathLst>
                  <a:path w="8537" h="3501" extrusionOk="0">
                    <a:moveTo>
                      <a:pt x="7025" y="215"/>
                    </a:moveTo>
                    <a:cubicBezTo>
                      <a:pt x="7025" y="215"/>
                      <a:pt x="6025" y="1643"/>
                      <a:pt x="4263" y="1643"/>
                    </a:cubicBezTo>
                    <a:cubicBezTo>
                      <a:pt x="2524" y="1643"/>
                      <a:pt x="1512" y="215"/>
                      <a:pt x="1512" y="215"/>
                    </a:cubicBezTo>
                    <a:cubicBezTo>
                      <a:pt x="1322" y="0"/>
                      <a:pt x="965" y="143"/>
                      <a:pt x="191" y="405"/>
                    </a:cubicBezTo>
                    <a:cubicBezTo>
                      <a:pt x="131" y="417"/>
                      <a:pt x="72" y="453"/>
                      <a:pt x="0" y="465"/>
                    </a:cubicBezTo>
                    <a:cubicBezTo>
                      <a:pt x="607" y="2239"/>
                      <a:pt x="2286" y="3501"/>
                      <a:pt x="4263" y="3501"/>
                    </a:cubicBezTo>
                    <a:cubicBezTo>
                      <a:pt x="6251" y="3501"/>
                      <a:pt x="7930" y="2215"/>
                      <a:pt x="8537" y="465"/>
                    </a:cubicBezTo>
                    <a:cubicBezTo>
                      <a:pt x="8466" y="453"/>
                      <a:pt x="8406" y="417"/>
                      <a:pt x="8346" y="405"/>
                    </a:cubicBezTo>
                    <a:cubicBezTo>
                      <a:pt x="7573" y="119"/>
                      <a:pt x="7215" y="0"/>
                      <a:pt x="7025" y="21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29;p69">
                <a:extLst>
                  <a:ext uri="{FF2B5EF4-FFF2-40B4-BE49-F238E27FC236}">
                    <a16:creationId xmlns:a16="http://schemas.microsoft.com/office/drawing/2014/main" id="{4A95E085-0347-2E04-A426-527A43BBCF99}"/>
                  </a:ext>
                </a:extLst>
              </p:cNvPr>
              <p:cNvSpPr/>
              <p:nvPr/>
            </p:nvSpPr>
            <p:spPr>
              <a:xfrm>
                <a:off x="5497700" y="3892575"/>
                <a:ext cx="162250" cy="267325"/>
              </a:xfrm>
              <a:custGeom>
                <a:avLst/>
                <a:gdLst/>
                <a:ahLst/>
                <a:cxnLst/>
                <a:rect l="l" t="t" r="r" b="b"/>
                <a:pathLst>
                  <a:path w="6490" h="10693" extrusionOk="0">
                    <a:moveTo>
                      <a:pt x="1191" y="0"/>
                    </a:moveTo>
                    <a:lnTo>
                      <a:pt x="965" y="477"/>
                    </a:lnTo>
                    <a:lnTo>
                      <a:pt x="286" y="1262"/>
                    </a:lnTo>
                    <a:cubicBezTo>
                      <a:pt x="286" y="1262"/>
                      <a:pt x="36" y="1798"/>
                      <a:pt x="250" y="2239"/>
                    </a:cubicBezTo>
                    <a:cubicBezTo>
                      <a:pt x="489" y="2691"/>
                      <a:pt x="1727" y="4406"/>
                      <a:pt x="1727" y="4406"/>
                    </a:cubicBezTo>
                    <a:cubicBezTo>
                      <a:pt x="1727" y="4406"/>
                      <a:pt x="1346" y="4799"/>
                      <a:pt x="1644" y="5430"/>
                    </a:cubicBezTo>
                    <a:lnTo>
                      <a:pt x="346" y="6644"/>
                    </a:lnTo>
                    <a:cubicBezTo>
                      <a:pt x="346" y="6644"/>
                      <a:pt x="0" y="6870"/>
                      <a:pt x="120" y="7382"/>
                    </a:cubicBezTo>
                    <a:cubicBezTo>
                      <a:pt x="239" y="7882"/>
                      <a:pt x="1001" y="10216"/>
                      <a:pt x="1001" y="10216"/>
                    </a:cubicBezTo>
                    <a:cubicBezTo>
                      <a:pt x="1001" y="10216"/>
                      <a:pt x="1227" y="10692"/>
                      <a:pt x="1846" y="10430"/>
                    </a:cubicBezTo>
                    <a:cubicBezTo>
                      <a:pt x="2477" y="10180"/>
                      <a:pt x="5906" y="8632"/>
                      <a:pt x="5906" y="8632"/>
                    </a:cubicBezTo>
                    <a:cubicBezTo>
                      <a:pt x="5906" y="8632"/>
                      <a:pt x="6489" y="8180"/>
                      <a:pt x="6239" y="7454"/>
                    </a:cubicBezTo>
                    <a:cubicBezTo>
                      <a:pt x="5989" y="6727"/>
                      <a:pt x="5346" y="4299"/>
                      <a:pt x="5346" y="4299"/>
                    </a:cubicBezTo>
                    <a:lnTo>
                      <a:pt x="4858" y="1096"/>
                    </a:lnTo>
                    <a:cubicBezTo>
                      <a:pt x="4858" y="1096"/>
                      <a:pt x="4751" y="572"/>
                      <a:pt x="4418" y="453"/>
                    </a:cubicBezTo>
                    <a:cubicBezTo>
                      <a:pt x="4096" y="358"/>
                      <a:pt x="2215" y="0"/>
                      <a:pt x="2215" y="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30;p69">
                <a:extLst>
                  <a:ext uri="{FF2B5EF4-FFF2-40B4-BE49-F238E27FC236}">
                    <a16:creationId xmlns:a16="http://schemas.microsoft.com/office/drawing/2014/main" id="{29BC6852-BCF5-0716-DE75-36775C9A0511}"/>
                  </a:ext>
                </a:extLst>
              </p:cNvPr>
              <p:cNvSpPr/>
              <p:nvPr/>
            </p:nvSpPr>
            <p:spPr>
              <a:xfrm>
                <a:off x="5629850" y="3999125"/>
                <a:ext cx="30400" cy="114625"/>
              </a:xfrm>
              <a:custGeom>
                <a:avLst/>
                <a:gdLst/>
                <a:ahLst/>
                <a:cxnLst/>
                <a:rect l="l" t="t" r="r" b="b"/>
                <a:pathLst>
                  <a:path w="1216" h="4585" extrusionOk="0">
                    <a:moveTo>
                      <a:pt x="620" y="4382"/>
                    </a:moveTo>
                    <a:lnTo>
                      <a:pt x="620" y="4382"/>
                    </a:lnTo>
                    <a:cubicBezTo>
                      <a:pt x="644" y="4382"/>
                      <a:pt x="1215" y="3930"/>
                      <a:pt x="965" y="3204"/>
                    </a:cubicBezTo>
                    <a:cubicBezTo>
                      <a:pt x="715" y="2477"/>
                      <a:pt x="72" y="48"/>
                      <a:pt x="72" y="48"/>
                    </a:cubicBezTo>
                    <a:lnTo>
                      <a:pt x="72" y="1"/>
                    </a:lnTo>
                    <a:lnTo>
                      <a:pt x="72" y="3620"/>
                    </a:lnTo>
                    <a:cubicBezTo>
                      <a:pt x="84" y="3620"/>
                      <a:pt x="1" y="4585"/>
                      <a:pt x="620" y="4382"/>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1;p69">
                <a:extLst>
                  <a:ext uri="{FF2B5EF4-FFF2-40B4-BE49-F238E27FC236}">
                    <a16:creationId xmlns:a16="http://schemas.microsoft.com/office/drawing/2014/main" id="{D987D545-7C5C-79B7-F38E-F9760E300D29}"/>
                  </a:ext>
                </a:extLst>
              </p:cNvPr>
              <p:cNvSpPr/>
              <p:nvPr/>
            </p:nvSpPr>
            <p:spPr>
              <a:xfrm>
                <a:off x="5506625" y="4028300"/>
                <a:ext cx="70875" cy="30400"/>
              </a:xfrm>
              <a:custGeom>
                <a:avLst/>
                <a:gdLst/>
                <a:ahLst/>
                <a:cxnLst/>
                <a:rect l="l" t="t" r="r" b="b"/>
                <a:pathLst>
                  <a:path w="2835" h="1216" extrusionOk="0">
                    <a:moveTo>
                      <a:pt x="1298" y="1"/>
                    </a:moveTo>
                    <a:lnTo>
                      <a:pt x="1" y="1215"/>
                    </a:lnTo>
                    <a:cubicBezTo>
                      <a:pt x="1" y="1215"/>
                      <a:pt x="2787" y="310"/>
                      <a:pt x="2811" y="179"/>
                    </a:cubicBezTo>
                    <a:cubicBezTo>
                      <a:pt x="2834" y="48"/>
                      <a:pt x="2715" y="13"/>
                      <a:pt x="2715" y="13"/>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32;p69">
                <a:extLst>
                  <a:ext uri="{FF2B5EF4-FFF2-40B4-BE49-F238E27FC236}">
                    <a16:creationId xmlns:a16="http://schemas.microsoft.com/office/drawing/2014/main" id="{5EAEBD19-C5FB-F39C-FD82-D55074330402}"/>
                  </a:ext>
                </a:extLst>
              </p:cNvPr>
              <p:cNvSpPr/>
              <p:nvPr/>
            </p:nvSpPr>
            <p:spPr>
              <a:xfrm>
                <a:off x="5502175" y="3941100"/>
                <a:ext cx="75625" cy="61625"/>
              </a:xfrm>
              <a:custGeom>
                <a:avLst/>
                <a:gdLst/>
                <a:ahLst/>
                <a:cxnLst/>
                <a:rect l="l" t="t" r="r" b="b"/>
                <a:pathLst>
                  <a:path w="3025" h="2465" extrusionOk="0">
                    <a:moveTo>
                      <a:pt x="0" y="0"/>
                    </a:moveTo>
                    <a:cubicBezTo>
                      <a:pt x="12" y="107"/>
                      <a:pt x="48" y="203"/>
                      <a:pt x="95" y="298"/>
                    </a:cubicBezTo>
                    <a:cubicBezTo>
                      <a:pt x="322" y="750"/>
                      <a:pt x="1560" y="2465"/>
                      <a:pt x="1560" y="2465"/>
                    </a:cubicBezTo>
                    <a:lnTo>
                      <a:pt x="2429" y="2381"/>
                    </a:lnTo>
                    <a:cubicBezTo>
                      <a:pt x="2965" y="2346"/>
                      <a:pt x="3024" y="2131"/>
                      <a:pt x="2560" y="1691"/>
                    </a:cubicBezTo>
                    <a:cubicBezTo>
                      <a:pt x="2215" y="1357"/>
                      <a:pt x="0" y="0"/>
                      <a:pt x="0" y="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33;p69">
                <a:extLst>
                  <a:ext uri="{FF2B5EF4-FFF2-40B4-BE49-F238E27FC236}">
                    <a16:creationId xmlns:a16="http://schemas.microsoft.com/office/drawing/2014/main" id="{22AC0DC4-6484-901A-DE67-4011F5C1C418}"/>
                  </a:ext>
                </a:extLst>
              </p:cNvPr>
              <p:cNvSpPr/>
              <p:nvPr/>
            </p:nvSpPr>
            <p:spPr>
              <a:xfrm>
                <a:off x="5508425" y="3860425"/>
                <a:ext cx="46750" cy="44075"/>
              </a:xfrm>
              <a:custGeom>
                <a:avLst/>
                <a:gdLst/>
                <a:ahLst/>
                <a:cxnLst/>
                <a:rect l="l" t="t" r="r" b="b"/>
                <a:pathLst>
                  <a:path w="1870" h="1763" extrusionOk="0">
                    <a:moveTo>
                      <a:pt x="155" y="417"/>
                    </a:moveTo>
                    <a:lnTo>
                      <a:pt x="1286" y="36"/>
                    </a:lnTo>
                    <a:cubicBezTo>
                      <a:pt x="1369" y="1"/>
                      <a:pt x="1476" y="48"/>
                      <a:pt x="1512" y="143"/>
                    </a:cubicBezTo>
                    <a:lnTo>
                      <a:pt x="1834" y="1120"/>
                    </a:lnTo>
                    <a:cubicBezTo>
                      <a:pt x="1869" y="1203"/>
                      <a:pt x="1822" y="1310"/>
                      <a:pt x="1715" y="1334"/>
                    </a:cubicBezTo>
                    <a:lnTo>
                      <a:pt x="583" y="1727"/>
                    </a:lnTo>
                    <a:cubicBezTo>
                      <a:pt x="500" y="1763"/>
                      <a:pt x="393" y="1715"/>
                      <a:pt x="357" y="1608"/>
                    </a:cubicBezTo>
                    <a:lnTo>
                      <a:pt x="36" y="643"/>
                    </a:lnTo>
                    <a:cubicBezTo>
                      <a:pt x="0" y="548"/>
                      <a:pt x="60" y="453"/>
                      <a:pt x="155" y="417"/>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34;p69">
                <a:extLst>
                  <a:ext uri="{FF2B5EF4-FFF2-40B4-BE49-F238E27FC236}">
                    <a16:creationId xmlns:a16="http://schemas.microsoft.com/office/drawing/2014/main" id="{966A4101-E100-B813-82AD-4E4AC00A5C65}"/>
                  </a:ext>
                </a:extLst>
              </p:cNvPr>
              <p:cNvSpPr/>
              <p:nvPr/>
            </p:nvSpPr>
            <p:spPr>
              <a:xfrm>
                <a:off x="5128000" y="3841975"/>
                <a:ext cx="158675" cy="240225"/>
              </a:xfrm>
              <a:custGeom>
                <a:avLst/>
                <a:gdLst/>
                <a:ahLst/>
                <a:cxnLst/>
                <a:rect l="l" t="t" r="r" b="b"/>
                <a:pathLst>
                  <a:path w="6347" h="9609" extrusionOk="0">
                    <a:moveTo>
                      <a:pt x="4763" y="0"/>
                    </a:moveTo>
                    <a:cubicBezTo>
                      <a:pt x="4763" y="0"/>
                      <a:pt x="3108" y="477"/>
                      <a:pt x="2346" y="1560"/>
                    </a:cubicBezTo>
                    <a:cubicBezTo>
                      <a:pt x="1727" y="2465"/>
                      <a:pt x="1203" y="4584"/>
                      <a:pt x="799" y="5846"/>
                    </a:cubicBezTo>
                    <a:cubicBezTo>
                      <a:pt x="632" y="6382"/>
                      <a:pt x="537" y="6727"/>
                      <a:pt x="84" y="7108"/>
                    </a:cubicBezTo>
                    <a:cubicBezTo>
                      <a:pt x="84" y="7108"/>
                      <a:pt x="1" y="7323"/>
                      <a:pt x="191" y="7573"/>
                    </a:cubicBezTo>
                    <a:cubicBezTo>
                      <a:pt x="370" y="7823"/>
                      <a:pt x="2680" y="9537"/>
                      <a:pt x="5609" y="9609"/>
                    </a:cubicBezTo>
                    <a:cubicBezTo>
                      <a:pt x="5597" y="9597"/>
                      <a:pt x="6347" y="2798"/>
                      <a:pt x="476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35;p69">
                <a:extLst>
                  <a:ext uri="{FF2B5EF4-FFF2-40B4-BE49-F238E27FC236}">
                    <a16:creationId xmlns:a16="http://schemas.microsoft.com/office/drawing/2014/main" id="{759FBDBC-E9A0-01DA-5DCF-227796894A7D}"/>
                  </a:ext>
                </a:extLst>
              </p:cNvPr>
              <p:cNvSpPr/>
              <p:nvPr/>
            </p:nvSpPr>
            <p:spPr>
              <a:xfrm>
                <a:off x="5637900" y="3841975"/>
                <a:ext cx="158975" cy="240225"/>
              </a:xfrm>
              <a:custGeom>
                <a:avLst/>
                <a:gdLst/>
                <a:ahLst/>
                <a:cxnLst/>
                <a:rect l="l" t="t" r="r" b="b"/>
                <a:pathLst>
                  <a:path w="6359" h="9609" extrusionOk="0">
                    <a:moveTo>
                      <a:pt x="1596" y="0"/>
                    </a:moveTo>
                    <a:cubicBezTo>
                      <a:pt x="1596" y="0"/>
                      <a:pt x="3251" y="477"/>
                      <a:pt x="4013" y="1560"/>
                    </a:cubicBezTo>
                    <a:cubicBezTo>
                      <a:pt x="4632" y="2465"/>
                      <a:pt x="5156" y="4584"/>
                      <a:pt x="5561" y="5846"/>
                    </a:cubicBezTo>
                    <a:cubicBezTo>
                      <a:pt x="5715" y="6382"/>
                      <a:pt x="5822" y="6727"/>
                      <a:pt x="6275" y="7108"/>
                    </a:cubicBezTo>
                    <a:cubicBezTo>
                      <a:pt x="6275" y="7108"/>
                      <a:pt x="6358" y="7323"/>
                      <a:pt x="6168" y="7573"/>
                    </a:cubicBezTo>
                    <a:cubicBezTo>
                      <a:pt x="5989" y="7823"/>
                      <a:pt x="3679" y="9537"/>
                      <a:pt x="750" y="9609"/>
                    </a:cubicBezTo>
                    <a:cubicBezTo>
                      <a:pt x="762" y="9597"/>
                      <a:pt x="0" y="2798"/>
                      <a:pt x="159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36;p69">
                <a:extLst>
                  <a:ext uri="{FF2B5EF4-FFF2-40B4-BE49-F238E27FC236}">
                    <a16:creationId xmlns:a16="http://schemas.microsoft.com/office/drawing/2014/main" id="{CEE7F777-5026-5C24-ACFD-47DE6731F092}"/>
                  </a:ext>
                </a:extLst>
              </p:cNvPr>
              <p:cNvSpPr/>
              <p:nvPr/>
            </p:nvSpPr>
            <p:spPr>
              <a:xfrm>
                <a:off x="5607525" y="3946150"/>
                <a:ext cx="104225" cy="196775"/>
              </a:xfrm>
              <a:custGeom>
                <a:avLst/>
                <a:gdLst/>
                <a:ahLst/>
                <a:cxnLst/>
                <a:rect l="l" t="t" r="r" b="b"/>
                <a:pathLst>
                  <a:path w="4169" h="7871" extrusionOk="0">
                    <a:moveTo>
                      <a:pt x="1180" y="60"/>
                    </a:moveTo>
                    <a:lnTo>
                      <a:pt x="846" y="131"/>
                    </a:lnTo>
                    <a:lnTo>
                      <a:pt x="406" y="655"/>
                    </a:lnTo>
                    <a:cubicBezTo>
                      <a:pt x="406" y="655"/>
                      <a:pt x="203" y="917"/>
                      <a:pt x="287" y="1322"/>
                    </a:cubicBezTo>
                    <a:cubicBezTo>
                      <a:pt x="358" y="1727"/>
                      <a:pt x="703" y="2691"/>
                      <a:pt x="703" y="2691"/>
                    </a:cubicBezTo>
                    <a:cubicBezTo>
                      <a:pt x="703" y="2691"/>
                      <a:pt x="846" y="3049"/>
                      <a:pt x="1334" y="3156"/>
                    </a:cubicBezTo>
                    <a:lnTo>
                      <a:pt x="1013" y="3465"/>
                    </a:lnTo>
                    <a:cubicBezTo>
                      <a:pt x="1013" y="3465"/>
                      <a:pt x="751" y="3703"/>
                      <a:pt x="953" y="4072"/>
                    </a:cubicBezTo>
                    <a:cubicBezTo>
                      <a:pt x="1144" y="4430"/>
                      <a:pt x="1322" y="4942"/>
                      <a:pt x="1322" y="4942"/>
                    </a:cubicBezTo>
                    <a:cubicBezTo>
                      <a:pt x="1322" y="4942"/>
                      <a:pt x="1025" y="4977"/>
                      <a:pt x="965" y="5061"/>
                    </a:cubicBezTo>
                    <a:cubicBezTo>
                      <a:pt x="906" y="5132"/>
                      <a:pt x="144" y="6680"/>
                      <a:pt x="144" y="6680"/>
                    </a:cubicBezTo>
                    <a:cubicBezTo>
                      <a:pt x="144" y="6680"/>
                      <a:pt x="1" y="6966"/>
                      <a:pt x="263" y="7109"/>
                    </a:cubicBezTo>
                    <a:cubicBezTo>
                      <a:pt x="537" y="7263"/>
                      <a:pt x="1406" y="7871"/>
                      <a:pt x="2537" y="7811"/>
                    </a:cubicBezTo>
                    <a:cubicBezTo>
                      <a:pt x="2858" y="7751"/>
                      <a:pt x="2930" y="7656"/>
                      <a:pt x="3001" y="7382"/>
                    </a:cubicBezTo>
                    <a:cubicBezTo>
                      <a:pt x="3156" y="6882"/>
                      <a:pt x="3335" y="5716"/>
                      <a:pt x="3335" y="5716"/>
                    </a:cubicBezTo>
                    <a:cubicBezTo>
                      <a:pt x="3335" y="5716"/>
                      <a:pt x="3370" y="5501"/>
                      <a:pt x="3180" y="5394"/>
                    </a:cubicBezTo>
                    <a:lnTo>
                      <a:pt x="3894" y="4096"/>
                    </a:lnTo>
                    <a:cubicBezTo>
                      <a:pt x="3894" y="4096"/>
                      <a:pt x="4168" y="3775"/>
                      <a:pt x="3930" y="3418"/>
                    </a:cubicBezTo>
                    <a:cubicBezTo>
                      <a:pt x="3692" y="3060"/>
                      <a:pt x="3299" y="2656"/>
                      <a:pt x="3299" y="2656"/>
                    </a:cubicBezTo>
                    <a:lnTo>
                      <a:pt x="3275" y="763"/>
                    </a:lnTo>
                    <a:cubicBezTo>
                      <a:pt x="3275" y="763"/>
                      <a:pt x="3275" y="203"/>
                      <a:pt x="2442" y="108"/>
                    </a:cubicBezTo>
                    <a:cubicBezTo>
                      <a:pt x="1632" y="1"/>
                      <a:pt x="1180" y="60"/>
                      <a:pt x="1180" y="6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37;p69">
                <a:extLst>
                  <a:ext uri="{FF2B5EF4-FFF2-40B4-BE49-F238E27FC236}">
                    <a16:creationId xmlns:a16="http://schemas.microsoft.com/office/drawing/2014/main" id="{0DC079B5-D14E-0D88-6258-012F033F173F}"/>
                  </a:ext>
                </a:extLst>
              </p:cNvPr>
              <p:cNvSpPr/>
              <p:nvPr/>
            </p:nvSpPr>
            <p:spPr>
              <a:xfrm>
                <a:off x="5648025" y="3946750"/>
                <a:ext cx="40500" cy="13125"/>
              </a:xfrm>
              <a:custGeom>
                <a:avLst/>
                <a:gdLst/>
                <a:ahLst/>
                <a:cxnLst/>
                <a:rect l="l" t="t" r="r" b="b"/>
                <a:pathLst>
                  <a:path w="1620" h="525" extrusionOk="0">
                    <a:moveTo>
                      <a:pt x="1619" y="524"/>
                    </a:moveTo>
                    <a:cubicBezTo>
                      <a:pt x="1548" y="346"/>
                      <a:pt x="1346" y="119"/>
                      <a:pt x="845" y="60"/>
                    </a:cubicBezTo>
                    <a:cubicBezTo>
                      <a:pt x="512" y="12"/>
                      <a:pt x="226" y="0"/>
                      <a:pt x="12" y="0"/>
                    </a:cubicBezTo>
                    <a:lnTo>
                      <a:pt x="0" y="274"/>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238;p69">
                <a:extLst>
                  <a:ext uri="{FF2B5EF4-FFF2-40B4-BE49-F238E27FC236}">
                    <a16:creationId xmlns:a16="http://schemas.microsoft.com/office/drawing/2014/main" id="{3A46AF81-D454-071B-575F-B35E22BE0D9A}"/>
                  </a:ext>
                </a:extLst>
              </p:cNvPr>
              <p:cNvSpPr/>
              <p:nvPr/>
            </p:nvSpPr>
            <p:spPr>
              <a:xfrm>
                <a:off x="5629275" y="4019375"/>
                <a:ext cx="39300" cy="20550"/>
              </a:xfrm>
              <a:custGeom>
                <a:avLst/>
                <a:gdLst/>
                <a:ahLst/>
                <a:cxnLst/>
                <a:rect l="l" t="t" r="r" b="b"/>
                <a:pathLst>
                  <a:path w="1572" h="822" extrusionOk="0">
                    <a:moveTo>
                      <a:pt x="464" y="227"/>
                    </a:moveTo>
                    <a:lnTo>
                      <a:pt x="143" y="536"/>
                    </a:lnTo>
                    <a:cubicBezTo>
                      <a:pt x="143" y="536"/>
                      <a:pt x="24" y="643"/>
                      <a:pt x="0" y="822"/>
                    </a:cubicBezTo>
                    <a:cubicBezTo>
                      <a:pt x="405" y="524"/>
                      <a:pt x="1072" y="322"/>
                      <a:pt x="1572" y="0"/>
                    </a:cubicBezTo>
                    <a:cubicBezTo>
                      <a:pt x="1048" y="250"/>
                      <a:pt x="464" y="227"/>
                      <a:pt x="464" y="227"/>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239;p69">
                <a:extLst>
                  <a:ext uri="{FF2B5EF4-FFF2-40B4-BE49-F238E27FC236}">
                    <a16:creationId xmlns:a16="http://schemas.microsoft.com/office/drawing/2014/main" id="{6ABCCE97-6411-516A-02CF-62F7673A3975}"/>
                  </a:ext>
                </a:extLst>
              </p:cNvPr>
              <p:cNvSpPr/>
              <p:nvPr/>
            </p:nvSpPr>
            <p:spPr>
              <a:xfrm>
                <a:off x="5631950" y="4069675"/>
                <a:ext cx="29175" cy="11050"/>
              </a:xfrm>
              <a:custGeom>
                <a:avLst/>
                <a:gdLst/>
                <a:ahLst/>
                <a:cxnLst/>
                <a:rect l="l" t="t" r="r" b="b"/>
                <a:pathLst>
                  <a:path w="1167" h="442" extrusionOk="0">
                    <a:moveTo>
                      <a:pt x="357" y="1"/>
                    </a:moveTo>
                    <a:cubicBezTo>
                      <a:pt x="357" y="1"/>
                      <a:pt x="72" y="36"/>
                      <a:pt x="0" y="120"/>
                    </a:cubicBezTo>
                    <a:lnTo>
                      <a:pt x="1167" y="441"/>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240;p69">
                <a:extLst>
                  <a:ext uri="{FF2B5EF4-FFF2-40B4-BE49-F238E27FC236}">
                    <a16:creationId xmlns:a16="http://schemas.microsoft.com/office/drawing/2014/main" id="{8D2AB482-7ACA-2B8E-6A96-A3988FB66482}"/>
                  </a:ext>
                </a:extLst>
              </p:cNvPr>
              <p:cNvSpPr/>
              <p:nvPr/>
            </p:nvSpPr>
            <p:spPr>
              <a:xfrm>
                <a:off x="5670625" y="4048250"/>
                <a:ext cx="34850" cy="33650"/>
              </a:xfrm>
              <a:custGeom>
                <a:avLst/>
                <a:gdLst/>
                <a:ahLst/>
                <a:cxnLst/>
                <a:rect l="l" t="t" r="r" b="b"/>
                <a:pathLst>
                  <a:path w="1394" h="1346" extrusionOk="0">
                    <a:moveTo>
                      <a:pt x="692" y="1298"/>
                    </a:moveTo>
                    <a:lnTo>
                      <a:pt x="1394" y="0"/>
                    </a:lnTo>
                    <a:lnTo>
                      <a:pt x="1" y="1346"/>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41;p69">
                <a:extLst>
                  <a:ext uri="{FF2B5EF4-FFF2-40B4-BE49-F238E27FC236}">
                    <a16:creationId xmlns:a16="http://schemas.microsoft.com/office/drawing/2014/main" id="{5947B8F1-383C-CA3F-9226-6401B53672CF}"/>
                  </a:ext>
                </a:extLst>
              </p:cNvPr>
              <p:cNvSpPr/>
              <p:nvPr/>
            </p:nvSpPr>
            <p:spPr>
              <a:xfrm>
                <a:off x="5673025" y="3973825"/>
                <a:ext cx="17575" cy="38425"/>
              </a:xfrm>
              <a:custGeom>
                <a:avLst/>
                <a:gdLst/>
                <a:ahLst/>
                <a:cxnLst/>
                <a:rect l="l" t="t" r="r" b="b"/>
                <a:pathLst>
                  <a:path w="703" h="1537" extrusionOk="0">
                    <a:moveTo>
                      <a:pt x="703" y="1537"/>
                    </a:moveTo>
                    <a:lnTo>
                      <a:pt x="667" y="1"/>
                    </a:lnTo>
                    <a:cubicBezTo>
                      <a:pt x="524" y="215"/>
                      <a:pt x="286" y="525"/>
                      <a:pt x="179" y="679"/>
                    </a:cubicBezTo>
                    <a:cubicBezTo>
                      <a:pt x="0" y="918"/>
                      <a:pt x="179" y="1060"/>
                      <a:pt x="179" y="106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42;p69">
                <a:extLst>
                  <a:ext uri="{FF2B5EF4-FFF2-40B4-BE49-F238E27FC236}">
                    <a16:creationId xmlns:a16="http://schemas.microsoft.com/office/drawing/2014/main" id="{19531B85-5076-26F6-3F82-07450AE4F6C8}"/>
                  </a:ext>
                </a:extLst>
              </p:cNvPr>
              <p:cNvSpPr/>
              <p:nvPr/>
            </p:nvSpPr>
            <p:spPr>
              <a:xfrm>
                <a:off x="5627475" y="3927700"/>
                <a:ext cx="42300" cy="26225"/>
              </a:xfrm>
              <a:custGeom>
                <a:avLst/>
                <a:gdLst/>
                <a:ahLst/>
                <a:cxnLst/>
                <a:rect l="l" t="t" r="r" b="b"/>
                <a:pathLst>
                  <a:path w="1692" h="1049" extrusionOk="0">
                    <a:moveTo>
                      <a:pt x="1691" y="762"/>
                    </a:moveTo>
                    <a:cubicBezTo>
                      <a:pt x="1691" y="893"/>
                      <a:pt x="1310" y="1036"/>
                      <a:pt x="870" y="1036"/>
                    </a:cubicBezTo>
                    <a:cubicBezTo>
                      <a:pt x="405" y="1048"/>
                      <a:pt x="36" y="941"/>
                      <a:pt x="36" y="810"/>
                    </a:cubicBezTo>
                    <a:lnTo>
                      <a:pt x="1" y="48"/>
                    </a:lnTo>
                    <a:lnTo>
                      <a:pt x="166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43;p69">
                <a:extLst>
                  <a:ext uri="{FF2B5EF4-FFF2-40B4-BE49-F238E27FC236}">
                    <a16:creationId xmlns:a16="http://schemas.microsoft.com/office/drawing/2014/main" id="{6A0D92CC-5643-B031-4166-5061A4570A9D}"/>
                  </a:ext>
                </a:extLst>
              </p:cNvPr>
              <p:cNvSpPr/>
              <p:nvPr/>
            </p:nvSpPr>
            <p:spPr>
              <a:xfrm>
                <a:off x="5627475" y="3922350"/>
                <a:ext cx="41400" cy="12800"/>
              </a:xfrm>
              <a:custGeom>
                <a:avLst/>
                <a:gdLst/>
                <a:ahLst/>
                <a:cxnLst/>
                <a:rect l="l" t="t" r="r" b="b"/>
                <a:pathLst>
                  <a:path w="1656" h="512" extrusionOk="0">
                    <a:moveTo>
                      <a:pt x="1" y="274"/>
                    </a:moveTo>
                    <a:cubicBezTo>
                      <a:pt x="1" y="143"/>
                      <a:pt x="382" y="12"/>
                      <a:pt x="822" y="12"/>
                    </a:cubicBezTo>
                    <a:cubicBezTo>
                      <a:pt x="1286" y="0"/>
                      <a:pt x="1656" y="95"/>
                      <a:pt x="1656" y="238"/>
                    </a:cubicBezTo>
                    <a:cubicBezTo>
                      <a:pt x="1656" y="369"/>
                      <a:pt x="1286" y="500"/>
                      <a:pt x="834" y="500"/>
                    </a:cubicBezTo>
                    <a:cubicBezTo>
                      <a:pt x="382" y="512"/>
                      <a:pt x="1" y="417"/>
                      <a:pt x="1" y="274"/>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44;p69">
                <a:extLst>
                  <a:ext uri="{FF2B5EF4-FFF2-40B4-BE49-F238E27FC236}">
                    <a16:creationId xmlns:a16="http://schemas.microsoft.com/office/drawing/2014/main" id="{EF6A70CA-8935-5BAA-8E95-A8DB302AE00C}"/>
                  </a:ext>
                </a:extLst>
              </p:cNvPr>
              <p:cNvSpPr/>
              <p:nvPr/>
            </p:nvSpPr>
            <p:spPr>
              <a:xfrm>
                <a:off x="5378050" y="3541350"/>
                <a:ext cx="49425" cy="23825"/>
              </a:xfrm>
              <a:custGeom>
                <a:avLst/>
                <a:gdLst/>
                <a:ahLst/>
                <a:cxnLst/>
                <a:rect l="l" t="t" r="r" b="b"/>
                <a:pathLst>
                  <a:path w="1977" h="953" extrusionOk="0">
                    <a:moveTo>
                      <a:pt x="1810" y="417"/>
                    </a:moveTo>
                    <a:cubicBezTo>
                      <a:pt x="1917" y="452"/>
                      <a:pt x="1977" y="595"/>
                      <a:pt x="1917" y="691"/>
                    </a:cubicBezTo>
                    <a:cubicBezTo>
                      <a:pt x="1869" y="798"/>
                      <a:pt x="1738" y="857"/>
                      <a:pt x="1631" y="798"/>
                    </a:cubicBezTo>
                    <a:cubicBezTo>
                      <a:pt x="1631" y="798"/>
                      <a:pt x="976" y="488"/>
                      <a:pt x="357" y="893"/>
                    </a:cubicBezTo>
                    <a:cubicBezTo>
                      <a:pt x="250" y="953"/>
                      <a:pt x="119" y="917"/>
                      <a:pt x="60" y="810"/>
                    </a:cubicBezTo>
                    <a:cubicBezTo>
                      <a:pt x="0" y="714"/>
                      <a:pt x="24" y="572"/>
                      <a:pt x="131" y="512"/>
                    </a:cubicBezTo>
                    <a:cubicBezTo>
                      <a:pt x="953" y="0"/>
                      <a:pt x="1810" y="393"/>
                      <a:pt x="1810" y="41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5;p69">
                <a:extLst>
                  <a:ext uri="{FF2B5EF4-FFF2-40B4-BE49-F238E27FC236}">
                    <a16:creationId xmlns:a16="http://schemas.microsoft.com/office/drawing/2014/main" id="{62A04794-C644-4A92-B1E2-C344B3BAFF2B}"/>
                  </a:ext>
                </a:extLst>
              </p:cNvPr>
              <p:cNvSpPr/>
              <p:nvPr/>
            </p:nvSpPr>
            <p:spPr>
              <a:xfrm>
                <a:off x="5504850" y="3541925"/>
                <a:ext cx="49725" cy="23250"/>
              </a:xfrm>
              <a:custGeom>
                <a:avLst/>
                <a:gdLst/>
                <a:ahLst/>
                <a:cxnLst/>
                <a:rect l="l" t="t" r="r" b="b"/>
                <a:pathLst>
                  <a:path w="1989" h="930" extrusionOk="0">
                    <a:moveTo>
                      <a:pt x="1846" y="477"/>
                    </a:moveTo>
                    <a:cubicBezTo>
                      <a:pt x="1953" y="537"/>
                      <a:pt x="1989" y="668"/>
                      <a:pt x="1929" y="775"/>
                    </a:cubicBezTo>
                    <a:cubicBezTo>
                      <a:pt x="1869" y="882"/>
                      <a:pt x="1739" y="930"/>
                      <a:pt x="1631" y="870"/>
                    </a:cubicBezTo>
                    <a:cubicBezTo>
                      <a:pt x="1631" y="870"/>
                      <a:pt x="1012" y="513"/>
                      <a:pt x="357" y="846"/>
                    </a:cubicBezTo>
                    <a:cubicBezTo>
                      <a:pt x="250" y="906"/>
                      <a:pt x="119" y="870"/>
                      <a:pt x="60" y="763"/>
                    </a:cubicBezTo>
                    <a:cubicBezTo>
                      <a:pt x="0" y="656"/>
                      <a:pt x="48" y="525"/>
                      <a:pt x="143" y="465"/>
                    </a:cubicBezTo>
                    <a:cubicBezTo>
                      <a:pt x="1024" y="1"/>
                      <a:pt x="1846" y="477"/>
                      <a:pt x="1846" y="47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46;p69">
                <a:extLst>
                  <a:ext uri="{FF2B5EF4-FFF2-40B4-BE49-F238E27FC236}">
                    <a16:creationId xmlns:a16="http://schemas.microsoft.com/office/drawing/2014/main" id="{6265BB26-C61D-3106-2124-E0411BAFD072}"/>
                  </a:ext>
                </a:extLst>
              </p:cNvPr>
              <p:cNvSpPr/>
              <p:nvPr/>
            </p:nvSpPr>
            <p:spPr>
              <a:xfrm>
                <a:off x="5450375" y="3616350"/>
                <a:ext cx="21750" cy="33950"/>
              </a:xfrm>
              <a:custGeom>
                <a:avLst/>
                <a:gdLst/>
                <a:ahLst/>
                <a:cxnLst/>
                <a:rect l="l" t="t" r="r" b="b"/>
                <a:pathLst>
                  <a:path w="870" h="1358" extrusionOk="0">
                    <a:moveTo>
                      <a:pt x="596" y="370"/>
                    </a:moveTo>
                    <a:cubicBezTo>
                      <a:pt x="691" y="643"/>
                      <a:pt x="870" y="1143"/>
                      <a:pt x="858" y="1227"/>
                    </a:cubicBezTo>
                    <a:cubicBezTo>
                      <a:pt x="834" y="1322"/>
                      <a:pt x="262" y="1358"/>
                      <a:pt x="108" y="1191"/>
                    </a:cubicBezTo>
                    <a:cubicBezTo>
                      <a:pt x="0" y="1084"/>
                      <a:pt x="143" y="667"/>
                      <a:pt x="238" y="405"/>
                    </a:cubicBezTo>
                    <a:cubicBezTo>
                      <a:pt x="381" y="12"/>
                      <a:pt x="465" y="0"/>
                      <a:pt x="596" y="37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47;p69">
                <a:extLst>
                  <a:ext uri="{FF2B5EF4-FFF2-40B4-BE49-F238E27FC236}">
                    <a16:creationId xmlns:a16="http://schemas.microsoft.com/office/drawing/2014/main" id="{013C3AC8-2540-F42D-BCA3-4E6C96CCC5F2}"/>
                  </a:ext>
                </a:extLst>
              </p:cNvPr>
              <p:cNvSpPr/>
              <p:nvPr/>
            </p:nvSpPr>
            <p:spPr>
              <a:xfrm>
                <a:off x="5278325" y="3265700"/>
                <a:ext cx="422100" cy="343225"/>
              </a:xfrm>
              <a:custGeom>
                <a:avLst/>
                <a:gdLst/>
                <a:ahLst/>
                <a:cxnLst/>
                <a:rect l="l" t="t" r="r" b="b"/>
                <a:pathLst>
                  <a:path w="16884" h="13729" extrusionOk="0">
                    <a:moveTo>
                      <a:pt x="2775" y="11586"/>
                    </a:moveTo>
                    <a:lnTo>
                      <a:pt x="2239" y="13729"/>
                    </a:lnTo>
                    <a:lnTo>
                      <a:pt x="2144" y="13717"/>
                    </a:lnTo>
                    <a:cubicBezTo>
                      <a:pt x="2144" y="13717"/>
                      <a:pt x="2096" y="12550"/>
                      <a:pt x="1572" y="12860"/>
                    </a:cubicBezTo>
                    <a:lnTo>
                      <a:pt x="1513" y="12895"/>
                    </a:lnTo>
                    <a:lnTo>
                      <a:pt x="1501" y="12824"/>
                    </a:lnTo>
                    <a:cubicBezTo>
                      <a:pt x="1501" y="12824"/>
                      <a:pt x="917" y="10621"/>
                      <a:pt x="691" y="8978"/>
                    </a:cubicBezTo>
                    <a:cubicBezTo>
                      <a:pt x="572" y="8145"/>
                      <a:pt x="691" y="7538"/>
                      <a:pt x="1084" y="7180"/>
                    </a:cubicBezTo>
                    <a:cubicBezTo>
                      <a:pt x="1155" y="7109"/>
                      <a:pt x="1239" y="7049"/>
                      <a:pt x="1346" y="7002"/>
                    </a:cubicBezTo>
                    <a:cubicBezTo>
                      <a:pt x="1" y="3323"/>
                      <a:pt x="6049" y="1632"/>
                      <a:pt x="9478" y="3954"/>
                    </a:cubicBezTo>
                    <a:cubicBezTo>
                      <a:pt x="9502" y="3966"/>
                      <a:pt x="9514" y="4013"/>
                      <a:pt x="9549" y="3989"/>
                    </a:cubicBezTo>
                    <a:cubicBezTo>
                      <a:pt x="9573" y="3989"/>
                      <a:pt x="9561" y="3954"/>
                      <a:pt x="9573" y="3930"/>
                    </a:cubicBezTo>
                    <a:cubicBezTo>
                      <a:pt x="12824" y="1"/>
                      <a:pt x="16884" y="5621"/>
                      <a:pt x="14038" y="9073"/>
                    </a:cubicBezTo>
                    <a:cubicBezTo>
                      <a:pt x="13812" y="10705"/>
                      <a:pt x="13240" y="12824"/>
                      <a:pt x="13240" y="12824"/>
                    </a:cubicBezTo>
                    <a:lnTo>
                      <a:pt x="13228" y="12895"/>
                    </a:lnTo>
                    <a:lnTo>
                      <a:pt x="13169" y="12860"/>
                    </a:lnTo>
                    <a:cubicBezTo>
                      <a:pt x="12633" y="12538"/>
                      <a:pt x="12597" y="13705"/>
                      <a:pt x="12597" y="13717"/>
                    </a:cubicBezTo>
                    <a:lnTo>
                      <a:pt x="12490" y="13729"/>
                    </a:lnTo>
                    <a:lnTo>
                      <a:pt x="11966" y="11586"/>
                    </a:lnTo>
                    <a:cubicBezTo>
                      <a:pt x="11883" y="11526"/>
                      <a:pt x="11490" y="11217"/>
                      <a:pt x="11169" y="10728"/>
                    </a:cubicBezTo>
                    <a:cubicBezTo>
                      <a:pt x="8633" y="11324"/>
                      <a:pt x="5573" y="9252"/>
                      <a:pt x="5418" y="9085"/>
                    </a:cubicBezTo>
                    <a:cubicBezTo>
                      <a:pt x="5215" y="8907"/>
                      <a:pt x="5061" y="9121"/>
                      <a:pt x="5061" y="9121"/>
                    </a:cubicBezTo>
                    <a:cubicBezTo>
                      <a:pt x="4799" y="9990"/>
                      <a:pt x="4656" y="11002"/>
                      <a:pt x="2775" y="1158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3248;p69">
                <a:extLst>
                  <a:ext uri="{FF2B5EF4-FFF2-40B4-BE49-F238E27FC236}">
                    <a16:creationId xmlns:a16="http://schemas.microsoft.com/office/drawing/2014/main" id="{14498DC5-2B93-DA45-CBF6-BA5ED1236F66}"/>
                  </a:ext>
                </a:extLst>
              </p:cNvPr>
              <p:cNvSpPr/>
              <p:nvPr/>
            </p:nvSpPr>
            <p:spPr>
              <a:xfrm>
                <a:off x="5383100" y="3586875"/>
                <a:ext cx="35150" cy="29500"/>
              </a:xfrm>
              <a:custGeom>
                <a:avLst/>
                <a:gdLst/>
                <a:ahLst/>
                <a:cxnLst/>
                <a:rect l="l" t="t" r="r" b="b"/>
                <a:pathLst>
                  <a:path w="1406" h="1180" extrusionOk="0">
                    <a:moveTo>
                      <a:pt x="834" y="1179"/>
                    </a:moveTo>
                    <a:cubicBezTo>
                      <a:pt x="524" y="1179"/>
                      <a:pt x="274" y="929"/>
                      <a:pt x="274" y="620"/>
                    </a:cubicBezTo>
                    <a:cubicBezTo>
                      <a:pt x="274" y="572"/>
                      <a:pt x="274" y="525"/>
                      <a:pt x="286" y="501"/>
                    </a:cubicBezTo>
                    <a:lnTo>
                      <a:pt x="227" y="465"/>
                    </a:lnTo>
                    <a:cubicBezTo>
                      <a:pt x="155" y="441"/>
                      <a:pt x="96" y="406"/>
                      <a:pt x="36" y="346"/>
                    </a:cubicBezTo>
                    <a:cubicBezTo>
                      <a:pt x="1" y="322"/>
                      <a:pt x="1" y="275"/>
                      <a:pt x="36" y="239"/>
                    </a:cubicBezTo>
                    <a:cubicBezTo>
                      <a:pt x="60" y="215"/>
                      <a:pt x="108" y="215"/>
                      <a:pt x="132" y="239"/>
                    </a:cubicBezTo>
                    <a:cubicBezTo>
                      <a:pt x="191" y="298"/>
                      <a:pt x="274" y="334"/>
                      <a:pt x="334" y="346"/>
                    </a:cubicBezTo>
                    <a:lnTo>
                      <a:pt x="334" y="346"/>
                    </a:lnTo>
                    <a:cubicBezTo>
                      <a:pt x="274" y="298"/>
                      <a:pt x="191" y="263"/>
                      <a:pt x="155" y="167"/>
                    </a:cubicBezTo>
                    <a:cubicBezTo>
                      <a:pt x="132" y="144"/>
                      <a:pt x="155" y="96"/>
                      <a:pt x="179" y="84"/>
                    </a:cubicBezTo>
                    <a:cubicBezTo>
                      <a:pt x="215" y="60"/>
                      <a:pt x="251" y="84"/>
                      <a:pt x="274" y="108"/>
                    </a:cubicBezTo>
                    <a:cubicBezTo>
                      <a:pt x="310" y="179"/>
                      <a:pt x="358" y="227"/>
                      <a:pt x="417" y="263"/>
                    </a:cubicBezTo>
                    <a:lnTo>
                      <a:pt x="417" y="263"/>
                    </a:lnTo>
                    <a:cubicBezTo>
                      <a:pt x="370" y="227"/>
                      <a:pt x="334" y="167"/>
                      <a:pt x="310" y="108"/>
                    </a:cubicBezTo>
                    <a:cubicBezTo>
                      <a:pt x="298" y="60"/>
                      <a:pt x="322" y="36"/>
                      <a:pt x="358" y="25"/>
                    </a:cubicBezTo>
                    <a:cubicBezTo>
                      <a:pt x="405" y="1"/>
                      <a:pt x="429" y="36"/>
                      <a:pt x="441" y="60"/>
                    </a:cubicBezTo>
                    <a:cubicBezTo>
                      <a:pt x="465" y="108"/>
                      <a:pt x="489" y="155"/>
                      <a:pt x="524" y="167"/>
                    </a:cubicBezTo>
                    <a:cubicBezTo>
                      <a:pt x="608" y="108"/>
                      <a:pt x="715" y="84"/>
                      <a:pt x="834" y="84"/>
                    </a:cubicBezTo>
                    <a:cubicBezTo>
                      <a:pt x="1144" y="84"/>
                      <a:pt x="1394" y="334"/>
                      <a:pt x="1394" y="644"/>
                    </a:cubicBezTo>
                    <a:cubicBezTo>
                      <a:pt x="1405" y="929"/>
                      <a:pt x="1144" y="1179"/>
                      <a:pt x="834"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3249;p69">
                <a:extLst>
                  <a:ext uri="{FF2B5EF4-FFF2-40B4-BE49-F238E27FC236}">
                    <a16:creationId xmlns:a16="http://schemas.microsoft.com/office/drawing/2014/main" id="{538272E6-FA4C-4E1A-8AAD-91CAF2D1E046}"/>
                  </a:ext>
                </a:extLst>
              </p:cNvPr>
              <p:cNvSpPr/>
              <p:nvPr/>
            </p:nvSpPr>
            <p:spPr>
              <a:xfrm>
                <a:off x="5505450" y="3586875"/>
                <a:ext cx="35125" cy="29500"/>
              </a:xfrm>
              <a:custGeom>
                <a:avLst/>
                <a:gdLst/>
                <a:ahLst/>
                <a:cxnLst/>
                <a:rect l="l" t="t" r="r" b="b"/>
                <a:pathLst>
                  <a:path w="1405" h="1180" extrusionOk="0">
                    <a:moveTo>
                      <a:pt x="572" y="1179"/>
                    </a:moveTo>
                    <a:cubicBezTo>
                      <a:pt x="881" y="1179"/>
                      <a:pt x="1131" y="929"/>
                      <a:pt x="1131" y="620"/>
                    </a:cubicBezTo>
                    <a:cubicBezTo>
                      <a:pt x="1131" y="572"/>
                      <a:pt x="1131" y="525"/>
                      <a:pt x="1119" y="501"/>
                    </a:cubicBezTo>
                    <a:lnTo>
                      <a:pt x="1179" y="465"/>
                    </a:lnTo>
                    <a:cubicBezTo>
                      <a:pt x="1250" y="441"/>
                      <a:pt x="1310" y="406"/>
                      <a:pt x="1369" y="346"/>
                    </a:cubicBezTo>
                    <a:cubicBezTo>
                      <a:pt x="1405" y="322"/>
                      <a:pt x="1405" y="275"/>
                      <a:pt x="1369" y="239"/>
                    </a:cubicBezTo>
                    <a:cubicBezTo>
                      <a:pt x="1345" y="215"/>
                      <a:pt x="1298" y="215"/>
                      <a:pt x="1274" y="239"/>
                    </a:cubicBezTo>
                    <a:cubicBezTo>
                      <a:pt x="1214" y="298"/>
                      <a:pt x="1131" y="334"/>
                      <a:pt x="1072" y="346"/>
                    </a:cubicBezTo>
                    <a:lnTo>
                      <a:pt x="1072" y="346"/>
                    </a:lnTo>
                    <a:cubicBezTo>
                      <a:pt x="1131" y="298"/>
                      <a:pt x="1214" y="263"/>
                      <a:pt x="1250" y="167"/>
                    </a:cubicBezTo>
                    <a:cubicBezTo>
                      <a:pt x="1274" y="144"/>
                      <a:pt x="1250" y="96"/>
                      <a:pt x="1226" y="84"/>
                    </a:cubicBezTo>
                    <a:cubicBezTo>
                      <a:pt x="1191" y="60"/>
                      <a:pt x="1155" y="84"/>
                      <a:pt x="1131" y="108"/>
                    </a:cubicBezTo>
                    <a:cubicBezTo>
                      <a:pt x="1095" y="179"/>
                      <a:pt x="1048" y="227"/>
                      <a:pt x="988" y="263"/>
                    </a:cubicBezTo>
                    <a:lnTo>
                      <a:pt x="988" y="263"/>
                    </a:lnTo>
                    <a:cubicBezTo>
                      <a:pt x="1036" y="227"/>
                      <a:pt x="1072" y="167"/>
                      <a:pt x="1095" y="108"/>
                    </a:cubicBezTo>
                    <a:cubicBezTo>
                      <a:pt x="1107" y="60"/>
                      <a:pt x="1072" y="36"/>
                      <a:pt x="1048" y="25"/>
                    </a:cubicBezTo>
                    <a:cubicBezTo>
                      <a:pt x="1000" y="1"/>
                      <a:pt x="976" y="36"/>
                      <a:pt x="953" y="60"/>
                    </a:cubicBezTo>
                    <a:cubicBezTo>
                      <a:pt x="941" y="108"/>
                      <a:pt x="917" y="155"/>
                      <a:pt x="881" y="167"/>
                    </a:cubicBezTo>
                    <a:cubicBezTo>
                      <a:pt x="798" y="108"/>
                      <a:pt x="691" y="84"/>
                      <a:pt x="572" y="84"/>
                    </a:cubicBezTo>
                    <a:cubicBezTo>
                      <a:pt x="262" y="84"/>
                      <a:pt x="0" y="334"/>
                      <a:pt x="0" y="644"/>
                    </a:cubicBezTo>
                    <a:cubicBezTo>
                      <a:pt x="0" y="929"/>
                      <a:pt x="262" y="1179"/>
                      <a:pt x="572"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3250;p69">
                <a:extLst>
                  <a:ext uri="{FF2B5EF4-FFF2-40B4-BE49-F238E27FC236}">
                    <a16:creationId xmlns:a16="http://schemas.microsoft.com/office/drawing/2014/main" id="{A72C0D53-2137-774D-C574-E96394803D5D}"/>
                  </a:ext>
                </a:extLst>
              </p:cNvPr>
              <p:cNvSpPr/>
              <p:nvPr/>
            </p:nvSpPr>
            <p:spPr>
              <a:xfrm>
                <a:off x="5204200" y="3928300"/>
                <a:ext cx="151550" cy="251525"/>
              </a:xfrm>
              <a:custGeom>
                <a:avLst/>
                <a:gdLst/>
                <a:ahLst/>
                <a:cxnLst/>
                <a:rect l="l" t="t" r="r" b="b"/>
                <a:pathLst>
                  <a:path w="6062" h="10061" extrusionOk="0">
                    <a:moveTo>
                      <a:pt x="4966" y="0"/>
                    </a:moveTo>
                    <a:lnTo>
                      <a:pt x="5180" y="441"/>
                    </a:lnTo>
                    <a:lnTo>
                      <a:pt x="5823" y="1191"/>
                    </a:lnTo>
                    <a:cubicBezTo>
                      <a:pt x="5823" y="1191"/>
                      <a:pt x="6061" y="1691"/>
                      <a:pt x="5835" y="2108"/>
                    </a:cubicBezTo>
                    <a:cubicBezTo>
                      <a:pt x="5609" y="2524"/>
                      <a:pt x="4454" y="4132"/>
                      <a:pt x="4454" y="4132"/>
                    </a:cubicBezTo>
                    <a:cubicBezTo>
                      <a:pt x="4454" y="4132"/>
                      <a:pt x="4811" y="4501"/>
                      <a:pt x="4537" y="5096"/>
                    </a:cubicBezTo>
                    <a:lnTo>
                      <a:pt x="5740" y="6251"/>
                    </a:lnTo>
                    <a:cubicBezTo>
                      <a:pt x="5740" y="6251"/>
                      <a:pt x="6049" y="6453"/>
                      <a:pt x="5954" y="6930"/>
                    </a:cubicBezTo>
                    <a:cubicBezTo>
                      <a:pt x="5847" y="7406"/>
                      <a:pt x="5132" y="9608"/>
                      <a:pt x="5132" y="9608"/>
                    </a:cubicBezTo>
                    <a:cubicBezTo>
                      <a:pt x="5132" y="9608"/>
                      <a:pt x="4918" y="10061"/>
                      <a:pt x="4347" y="9799"/>
                    </a:cubicBezTo>
                    <a:cubicBezTo>
                      <a:pt x="3763" y="9561"/>
                      <a:pt x="537" y="8108"/>
                      <a:pt x="537" y="8108"/>
                    </a:cubicBezTo>
                    <a:cubicBezTo>
                      <a:pt x="537" y="8108"/>
                      <a:pt x="1" y="7692"/>
                      <a:pt x="227" y="7001"/>
                    </a:cubicBezTo>
                    <a:cubicBezTo>
                      <a:pt x="465" y="6322"/>
                      <a:pt x="1061" y="4048"/>
                      <a:pt x="1061" y="4048"/>
                    </a:cubicBezTo>
                    <a:lnTo>
                      <a:pt x="1513" y="1036"/>
                    </a:lnTo>
                    <a:cubicBezTo>
                      <a:pt x="1513" y="1036"/>
                      <a:pt x="1620" y="548"/>
                      <a:pt x="1918" y="441"/>
                    </a:cubicBezTo>
                    <a:cubicBezTo>
                      <a:pt x="2227" y="334"/>
                      <a:pt x="3989" y="12"/>
                      <a:pt x="3989" y="12"/>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3251;p69">
                <a:extLst>
                  <a:ext uri="{FF2B5EF4-FFF2-40B4-BE49-F238E27FC236}">
                    <a16:creationId xmlns:a16="http://schemas.microsoft.com/office/drawing/2014/main" id="{FCA1DE58-23CE-C943-ACAF-B456AEEBD8E8}"/>
                  </a:ext>
                </a:extLst>
              </p:cNvPr>
              <p:cNvSpPr/>
              <p:nvPr/>
            </p:nvSpPr>
            <p:spPr>
              <a:xfrm>
                <a:off x="5204200" y="4028300"/>
                <a:ext cx="28300" cy="107775"/>
              </a:xfrm>
              <a:custGeom>
                <a:avLst/>
                <a:gdLst/>
                <a:ahLst/>
                <a:cxnLst/>
                <a:rect l="l" t="t" r="r" b="b"/>
                <a:pathLst>
                  <a:path w="1132" h="4311" extrusionOk="0">
                    <a:moveTo>
                      <a:pt x="549" y="4108"/>
                    </a:moveTo>
                    <a:lnTo>
                      <a:pt x="549" y="4108"/>
                    </a:lnTo>
                    <a:cubicBezTo>
                      <a:pt x="537" y="4108"/>
                      <a:pt x="1" y="3692"/>
                      <a:pt x="227" y="3001"/>
                    </a:cubicBezTo>
                    <a:cubicBezTo>
                      <a:pt x="465" y="2322"/>
                      <a:pt x="1061" y="48"/>
                      <a:pt x="1061" y="48"/>
                    </a:cubicBezTo>
                    <a:lnTo>
                      <a:pt x="1061" y="1"/>
                    </a:lnTo>
                    <a:lnTo>
                      <a:pt x="1061" y="3394"/>
                    </a:lnTo>
                    <a:cubicBezTo>
                      <a:pt x="1061" y="3394"/>
                      <a:pt x="1132" y="4311"/>
                      <a:pt x="549" y="4108"/>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3252;p69">
                <a:extLst>
                  <a:ext uri="{FF2B5EF4-FFF2-40B4-BE49-F238E27FC236}">
                    <a16:creationId xmlns:a16="http://schemas.microsoft.com/office/drawing/2014/main" id="{E025331E-9E6F-6DAC-8934-23DE16399EB1}"/>
                  </a:ext>
                </a:extLst>
              </p:cNvPr>
              <p:cNvSpPr/>
              <p:nvPr/>
            </p:nvSpPr>
            <p:spPr>
              <a:xfrm>
                <a:off x="5281900" y="4055700"/>
                <a:ext cx="66400" cy="28875"/>
              </a:xfrm>
              <a:custGeom>
                <a:avLst/>
                <a:gdLst/>
                <a:ahLst/>
                <a:cxnLst/>
                <a:rect l="l" t="t" r="r" b="b"/>
                <a:pathLst>
                  <a:path w="2656" h="1155" extrusionOk="0">
                    <a:moveTo>
                      <a:pt x="1441" y="0"/>
                    </a:moveTo>
                    <a:lnTo>
                      <a:pt x="2656" y="1155"/>
                    </a:lnTo>
                    <a:cubicBezTo>
                      <a:pt x="2656" y="1155"/>
                      <a:pt x="36" y="298"/>
                      <a:pt x="12" y="179"/>
                    </a:cubicBezTo>
                    <a:cubicBezTo>
                      <a:pt x="0" y="60"/>
                      <a:pt x="119" y="36"/>
                      <a:pt x="119" y="36"/>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3253;p69">
                <a:extLst>
                  <a:ext uri="{FF2B5EF4-FFF2-40B4-BE49-F238E27FC236}">
                    <a16:creationId xmlns:a16="http://schemas.microsoft.com/office/drawing/2014/main" id="{8C234B20-CE21-922F-A213-B73AC65BEC0D}"/>
                  </a:ext>
                </a:extLst>
              </p:cNvPr>
              <p:cNvSpPr/>
              <p:nvPr/>
            </p:nvSpPr>
            <p:spPr>
              <a:xfrm>
                <a:off x="5281600" y="3973825"/>
                <a:ext cx="71175" cy="57775"/>
              </a:xfrm>
              <a:custGeom>
                <a:avLst/>
                <a:gdLst/>
                <a:ahLst/>
                <a:cxnLst/>
                <a:rect l="l" t="t" r="r" b="b"/>
                <a:pathLst>
                  <a:path w="2847" h="2311" extrusionOk="0">
                    <a:moveTo>
                      <a:pt x="2846" y="1"/>
                    </a:moveTo>
                    <a:cubicBezTo>
                      <a:pt x="2822" y="96"/>
                      <a:pt x="2798" y="203"/>
                      <a:pt x="2751" y="287"/>
                    </a:cubicBezTo>
                    <a:cubicBezTo>
                      <a:pt x="2525" y="703"/>
                      <a:pt x="1370" y="2311"/>
                      <a:pt x="1370" y="2311"/>
                    </a:cubicBezTo>
                    <a:lnTo>
                      <a:pt x="560" y="2251"/>
                    </a:lnTo>
                    <a:cubicBezTo>
                      <a:pt x="60" y="2203"/>
                      <a:pt x="1" y="2013"/>
                      <a:pt x="429" y="1596"/>
                    </a:cubicBezTo>
                    <a:cubicBezTo>
                      <a:pt x="763" y="1275"/>
                      <a:pt x="2822" y="1"/>
                      <a:pt x="2846" y="1"/>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3254;p69">
                <a:extLst>
                  <a:ext uri="{FF2B5EF4-FFF2-40B4-BE49-F238E27FC236}">
                    <a16:creationId xmlns:a16="http://schemas.microsoft.com/office/drawing/2014/main" id="{96419E9B-13C6-B781-64EB-A5BFC596E38B}"/>
                  </a:ext>
                </a:extLst>
              </p:cNvPr>
              <p:cNvSpPr/>
              <p:nvPr/>
            </p:nvSpPr>
            <p:spPr>
              <a:xfrm>
                <a:off x="5302725" y="3898525"/>
                <a:ext cx="43500" cy="40800"/>
              </a:xfrm>
              <a:custGeom>
                <a:avLst/>
                <a:gdLst/>
                <a:ahLst/>
                <a:cxnLst/>
                <a:rect l="l" t="t" r="r" b="b"/>
                <a:pathLst>
                  <a:path w="1740" h="1632" extrusionOk="0">
                    <a:moveTo>
                      <a:pt x="1608" y="382"/>
                    </a:moveTo>
                    <a:lnTo>
                      <a:pt x="549" y="24"/>
                    </a:lnTo>
                    <a:cubicBezTo>
                      <a:pt x="465" y="1"/>
                      <a:pt x="370" y="36"/>
                      <a:pt x="346" y="131"/>
                    </a:cubicBezTo>
                    <a:lnTo>
                      <a:pt x="37" y="1036"/>
                    </a:lnTo>
                    <a:cubicBezTo>
                      <a:pt x="1" y="1132"/>
                      <a:pt x="48" y="1215"/>
                      <a:pt x="132" y="1251"/>
                    </a:cubicBezTo>
                    <a:lnTo>
                      <a:pt x="1191" y="1608"/>
                    </a:lnTo>
                    <a:cubicBezTo>
                      <a:pt x="1287" y="1632"/>
                      <a:pt x="1370" y="1584"/>
                      <a:pt x="1406" y="1501"/>
                    </a:cubicBezTo>
                    <a:lnTo>
                      <a:pt x="1715" y="596"/>
                    </a:lnTo>
                    <a:cubicBezTo>
                      <a:pt x="1739" y="501"/>
                      <a:pt x="1703" y="417"/>
                      <a:pt x="1608" y="38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3255;p69">
                <a:extLst>
                  <a:ext uri="{FF2B5EF4-FFF2-40B4-BE49-F238E27FC236}">
                    <a16:creationId xmlns:a16="http://schemas.microsoft.com/office/drawing/2014/main" id="{EC815C06-9175-0236-06BC-A7B049CFA74D}"/>
                  </a:ext>
                </a:extLst>
              </p:cNvPr>
              <p:cNvSpPr/>
              <p:nvPr/>
            </p:nvSpPr>
            <p:spPr>
              <a:xfrm>
                <a:off x="5323575" y="4009250"/>
                <a:ext cx="75325" cy="111650"/>
              </a:xfrm>
              <a:custGeom>
                <a:avLst/>
                <a:gdLst/>
                <a:ahLst/>
                <a:cxnLst/>
                <a:rect l="l" t="t" r="r" b="b"/>
                <a:pathLst>
                  <a:path w="3013" h="4466" extrusionOk="0">
                    <a:moveTo>
                      <a:pt x="2060" y="1"/>
                    </a:moveTo>
                    <a:cubicBezTo>
                      <a:pt x="2060" y="1"/>
                      <a:pt x="1429" y="251"/>
                      <a:pt x="1048" y="870"/>
                    </a:cubicBezTo>
                    <a:cubicBezTo>
                      <a:pt x="655" y="1477"/>
                      <a:pt x="60" y="3203"/>
                      <a:pt x="36" y="3501"/>
                    </a:cubicBezTo>
                    <a:cubicBezTo>
                      <a:pt x="0" y="3811"/>
                      <a:pt x="48" y="4263"/>
                      <a:pt x="167" y="4358"/>
                    </a:cubicBezTo>
                    <a:cubicBezTo>
                      <a:pt x="286" y="4465"/>
                      <a:pt x="1131" y="4180"/>
                      <a:pt x="1131" y="4180"/>
                    </a:cubicBezTo>
                    <a:lnTo>
                      <a:pt x="2608" y="2453"/>
                    </a:lnTo>
                    <a:cubicBezTo>
                      <a:pt x="2608" y="2477"/>
                      <a:pt x="3013" y="477"/>
                      <a:pt x="206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3256;p69">
                <a:extLst>
                  <a:ext uri="{FF2B5EF4-FFF2-40B4-BE49-F238E27FC236}">
                    <a16:creationId xmlns:a16="http://schemas.microsoft.com/office/drawing/2014/main" id="{E8A649C5-C06A-75D6-3B44-DF177573ECEE}"/>
                  </a:ext>
                </a:extLst>
              </p:cNvPr>
              <p:cNvSpPr/>
              <p:nvPr/>
            </p:nvSpPr>
            <p:spPr>
              <a:xfrm>
                <a:off x="5329825" y="4008650"/>
                <a:ext cx="148850" cy="127425"/>
              </a:xfrm>
              <a:custGeom>
                <a:avLst/>
                <a:gdLst/>
                <a:ahLst/>
                <a:cxnLst/>
                <a:rect l="l" t="t" r="r" b="b"/>
                <a:pathLst>
                  <a:path w="5954" h="5097" extrusionOk="0">
                    <a:moveTo>
                      <a:pt x="2239" y="1"/>
                    </a:moveTo>
                    <a:lnTo>
                      <a:pt x="3429" y="1668"/>
                    </a:lnTo>
                    <a:cubicBezTo>
                      <a:pt x="3429" y="1668"/>
                      <a:pt x="3751" y="1549"/>
                      <a:pt x="3810" y="1882"/>
                    </a:cubicBezTo>
                    <a:lnTo>
                      <a:pt x="5596" y="2120"/>
                    </a:lnTo>
                    <a:cubicBezTo>
                      <a:pt x="5596" y="2120"/>
                      <a:pt x="5942" y="2108"/>
                      <a:pt x="5942" y="2477"/>
                    </a:cubicBezTo>
                    <a:cubicBezTo>
                      <a:pt x="5953" y="2858"/>
                      <a:pt x="5834" y="4716"/>
                      <a:pt x="5834" y="4716"/>
                    </a:cubicBezTo>
                    <a:cubicBezTo>
                      <a:pt x="5834" y="4716"/>
                      <a:pt x="5811" y="5013"/>
                      <a:pt x="5513" y="5061"/>
                    </a:cubicBezTo>
                    <a:cubicBezTo>
                      <a:pt x="5215" y="5097"/>
                      <a:pt x="4525" y="5073"/>
                      <a:pt x="4525" y="5073"/>
                    </a:cubicBezTo>
                    <a:cubicBezTo>
                      <a:pt x="4525" y="5073"/>
                      <a:pt x="4156" y="5025"/>
                      <a:pt x="4108" y="4668"/>
                    </a:cubicBezTo>
                    <a:lnTo>
                      <a:pt x="0" y="4632"/>
                    </a:lnTo>
                    <a:lnTo>
                      <a:pt x="679" y="4025"/>
                    </a:lnTo>
                    <a:lnTo>
                      <a:pt x="1453" y="2787"/>
                    </a:lnTo>
                    <a:lnTo>
                      <a:pt x="2001" y="1465"/>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3257;p69">
                <a:extLst>
                  <a:ext uri="{FF2B5EF4-FFF2-40B4-BE49-F238E27FC236}">
                    <a16:creationId xmlns:a16="http://schemas.microsoft.com/office/drawing/2014/main" id="{5B4CB60F-712A-AC94-AEDD-6A4EE10E5CAD}"/>
                  </a:ext>
                </a:extLst>
              </p:cNvPr>
              <p:cNvSpPr/>
              <p:nvPr/>
            </p:nvSpPr>
            <p:spPr>
              <a:xfrm>
                <a:off x="5424775" y="4055700"/>
                <a:ext cx="27700" cy="38400"/>
              </a:xfrm>
              <a:custGeom>
                <a:avLst/>
                <a:gdLst/>
                <a:ahLst/>
                <a:cxnLst/>
                <a:rect l="l" t="t" r="r" b="b"/>
                <a:pathLst>
                  <a:path w="1108" h="1536" extrusionOk="0">
                    <a:moveTo>
                      <a:pt x="0" y="0"/>
                    </a:moveTo>
                    <a:lnTo>
                      <a:pt x="1108" y="155"/>
                    </a:lnTo>
                    <a:cubicBezTo>
                      <a:pt x="453" y="417"/>
                      <a:pt x="334" y="1536"/>
                      <a:pt x="334" y="153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3258;p69">
                <a:extLst>
                  <a:ext uri="{FF2B5EF4-FFF2-40B4-BE49-F238E27FC236}">
                    <a16:creationId xmlns:a16="http://schemas.microsoft.com/office/drawing/2014/main" id="{3374DC2C-A2F3-211D-44A3-4C1AEA7A4587}"/>
                  </a:ext>
                </a:extLst>
              </p:cNvPr>
              <p:cNvSpPr/>
              <p:nvPr/>
            </p:nvSpPr>
            <p:spPr>
              <a:xfrm>
                <a:off x="5432500" y="4107475"/>
                <a:ext cx="27725" cy="28600"/>
              </a:xfrm>
              <a:custGeom>
                <a:avLst/>
                <a:gdLst/>
                <a:ahLst/>
                <a:cxnLst/>
                <a:rect l="l" t="t" r="r" b="b"/>
                <a:pathLst>
                  <a:path w="1109" h="1144" extrusionOk="0">
                    <a:moveTo>
                      <a:pt x="1108" y="1132"/>
                    </a:moveTo>
                    <a:cubicBezTo>
                      <a:pt x="799" y="1144"/>
                      <a:pt x="418" y="1120"/>
                      <a:pt x="418" y="1120"/>
                    </a:cubicBezTo>
                    <a:cubicBezTo>
                      <a:pt x="418" y="1120"/>
                      <a:pt x="49" y="1072"/>
                      <a:pt x="1" y="715"/>
                    </a:cubicBezTo>
                    <a:lnTo>
                      <a:pt x="84" y="1"/>
                    </a:lnTo>
                    <a:cubicBezTo>
                      <a:pt x="61" y="1"/>
                      <a:pt x="358" y="810"/>
                      <a:pt x="1108" y="113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3259;p69">
                <a:extLst>
                  <a:ext uri="{FF2B5EF4-FFF2-40B4-BE49-F238E27FC236}">
                    <a16:creationId xmlns:a16="http://schemas.microsoft.com/office/drawing/2014/main" id="{001E2EC7-C2E4-623A-A7AE-532D29EFA683}"/>
                  </a:ext>
                </a:extLst>
              </p:cNvPr>
              <p:cNvSpPr/>
              <p:nvPr/>
            </p:nvSpPr>
            <p:spPr>
              <a:xfrm>
                <a:off x="5329825" y="4055100"/>
                <a:ext cx="58950" cy="69975"/>
              </a:xfrm>
              <a:custGeom>
                <a:avLst/>
                <a:gdLst/>
                <a:ahLst/>
                <a:cxnLst/>
                <a:rect l="l" t="t" r="r" b="b"/>
                <a:pathLst>
                  <a:path w="2358" h="2799" extrusionOk="0">
                    <a:moveTo>
                      <a:pt x="2358" y="2798"/>
                    </a:moveTo>
                    <a:lnTo>
                      <a:pt x="0" y="2786"/>
                    </a:lnTo>
                    <a:lnTo>
                      <a:pt x="679" y="2167"/>
                    </a:lnTo>
                    <a:lnTo>
                      <a:pt x="1453" y="941"/>
                    </a:lnTo>
                    <a:lnTo>
                      <a:pt x="1774" y="167"/>
                    </a:lnTo>
                    <a:lnTo>
                      <a:pt x="1989" y="0"/>
                    </a:lnTo>
                    <a:lnTo>
                      <a:pt x="2024" y="2250"/>
                    </a:lnTo>
                    <a:cubicBezTo>
                      <a:pt x="2001" y="2250"/>
                      <a:pt x="2060" y="2548"/>
                      <a:pt x="2358" y="2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3260;p69">
                <a:extLst>
                  <a:ext uri="{FF2B5EF4-FFF2-40B4-BE49-F238E27FC236}">
                    <a16:creationId xmlns:a16="http://schemas.microsoft.com/office/drawing/2014/main" id="{71B0BD55-FDDC-5942-660C-67E96A9832C3}"/>
                  </a:ext>
                </a:extLst>
              </p:cNvPr>
              <p:cNvSpPr/>
              <p:nvPr/>
            </p:nvSpPr>
            <p:spPr>
              <a:xfrm>
                <a:off x="5303925" y="3989900"/>
                <a:ext cx="98550" cy="156300"/>
              </a:xfrm>
              <a:custGeom>
                <a:avLst/>
                <a:gdLst/>
                <a:ahLst/>
                <a:cxnLst/>
                <a:rect l="l" t="t" r="r" b="b"/>
                <a:pathLst>
                  <a:path w="3942" h="6252" extrusionOk="0">
                    <a:moveTo>
                      <a:pt x="1834" y="2001"/>
                    </a:moveTo>
                    <a:cubicBezTo>
                      <a:pt x="1715" y="2180"/>
                      <a:pt x="1608" y="2370"/>
                      <a:pt x="1513" y="2572"/>
                    </a:cubicBezTo>
                    <a:cubicBezTo>
                      <a:pt x="1417" y="2787"/>
                      <a:pt x="1334" y="3013"/>
                      <a:pt x="1263" y="3215"/>
                    </a:cubicBezTo>
                    <a:cubicBezTo>
                      <a:pt x="501" y="5573"/>
                      <a:pt x="1298" y="5394"/>
                      <a:pt x="2191" y="3430"/>
                    </a:cubicBezTo>
                    <a:cubicBezTo>
                      <a:pt x="2275" y="3215"/>
                      <a:pt x="2382" y="2977"/>
                      <a:pt x="2489" y="2739"/>
                    </a:cubicBezTo>
                    <a:cubicBezTo>
                      <a:pt x="2572" y="2537"/>
                      <a:pt x="2644" y="2322"/>
                      <a:pt x="2727" y="2144"/>
                    </a:cubicBezTo>
                    <a:cubicBezTo>
                      <a:pt x="3394" y="298"/>
                      <a:pt x="2513" y="906"/>
                      <a:pt x="1834" y="2001"/>
                    </a:cubicBezTo>
                    <a:close/>
                    <a:moveTo>
                      <a:pt x="1143" y="2394"/>
                    </a:moveTo>
                    <a:cubicBezTo>
                      <a:pt x="1251" y="2180"/>
                      <a:pt x="1370" y="1965"/>
                      <a:pt x="1489" y="1775"/>
                    </a:cubicBezTo>
                    <a:cubicBezTo>
                      <a:pt x="2513" y="132"/>
                      <a:pt x="3941" y="1"/>
                      <a:pt x="3120" y="2299"/>
                    </a:cubicBezTo>
                    <a:cubicBezTo>
                      <a:pt x="3048" y="2501"/>
                      <a:pt x="2965" y="2703"/>
                      <a:pt x="2882" y="2906"/>
                    </a:cubicBezTo>
                    <a:cubicBezTo>
                      <a:pt x="2787" y="3144"/>
                      <a:pt x="2679" y="3382"/>
                      <a:pt x="2584" y="3608"/>
                    </a:cubicBezTo>
                    <a:cubicBezTo>
                      <a:pt x="1370" y="6252"/>
                      <a:pt x="0" y="5835"/>
                      <a:pt x="893" y="3096"/>
                    </a:cubicBezTo>
                    <a:cubicBezTo>
                      <a:pt x="953" y="2858"/>
                      <a:pt x="1036" y="2620"/>
                      <a:pt x="1143" y="239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3261;p69">
                <a:extLst>
                  <a:ext uri="{FF2B5EF4-FFF2-40B4-BE49-F238E27FC236}">
                    <a16:creationId xmlns:a16="http://schemas.microsoft.com/office/drawing/2014/main" id="{64E65C76-EC0B-3EDA-BB74-00DA282C8B33}"/>
                  </a:ext>
                </a:extLst>
              </p:cNvPr>
              <p:cNvSpPr/>
              <p:nvPr/>
            </p:nvSpPr>
            <p:spPr>
              <a:xfrm>
                <a:off x="5323575" y="4005075"/>
                <a:ext cx="55375" cy="114325"/>
              </a:xfrm>
              <a:custGeom>
                <a:avLst/>
                <a:gdLst/>
                <a:ahLst/>
                <a:cxnLst/>
                <a:rect l="l" t="t" r="r" b="b"/>
                <a:pathLst>
                  <a:path w="2215" h="4573" extrusionOk="0">
                    <a:moveTo>
                      <a:pt x="1084" y="2168"/>
                    </a:moveTo>
                    <a:cubicBezTo>
                      <a:pt x="1179" y="1954"/>
                      <a:pt x="1298" y="1763"/>
                      <a:pt x="1393" y="1584"/>
                    </a:cubicBezTo>
                    <a:cubicBezTo>
                      <a:pt x="1667" y="1168"/>
                      <a:pt x="1953" y="822"/>
                      <a:pt x="2179" y="656"/>
                    </a:cubicBezTo>
                    <a:cubicBezTo>
                      <a:pt x="2215" y="1"/>
                      <a:pt x="1584" y="549"/>
                      <a:pt x="1048" y="1406"/>
                    </a:cubicBezTo>
                    <a:cubicBezTo>
                      <a:pt x="929" y="1584"/>
                      <a:pt x="822" y="1775"/>
                      <a:pt x="727" y="1989"/>
                    </a:cubicBezTo>
                    <a:cubicBezTo>
                      <a:pt x="631" y="2192"/>
                      <a:pt x="548" y="2418"/>
                      <a:pt x="477" y="2620"/>
                    </a:cubicBezTo>
                    <a:cubicBezTo>
                      <a:pt x="0" y="4097"/>
                      <a:pt x="131" y="4573"/>
                      <a:pt x="524" y="4240"/>
                    </a:cubicBezTo>
                    <a:cubicBezTo>
                      <a:pt x="524" y="3978"/>
                      <a:pt x="608" y="3501"/>
                      <a:pt x="822" y="2811"/>
                    </a:cubicBezTo>
                    <a:cubicBezTo>
                      <a:pt x="893" y="2597"/>
                      <a:pt x="989" y="2370"/>
                      <a:pt x="1084" y="2168"/>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3262;p69">
                <a:extLst>
                  <a:ext uri="{FF2B5EF4-FFF2-40B4-BE49-F238E27FC236}">
                    <a16:creationId xmlns:a16="http://schemas.microsoft.com/office/drawing/2014/main" id="{8D4E9D4D-1B93-15B0-108D-49E0E3F0D7A7}"/>
                  </a:ext>
                </a:extLst>
              </p:cNvPr>
              <p:cNvSpPr/>
              <p:nvPr/>
            </p:nvSpPr>
            <p:spPr>
              <a:xfrm>
                <a:off x="5436975" y="3982475"/>
                <a:ext cx="120575" cy="54775"/>
              </a:xfrm>
              <a:custGeom>
                <a:avLst/>
                <a:gdLst/>
                <a:ahLst/>
                <a:cxnLst/>
                <a:rect l="l" t="t" r="r" b="b"/>
                <a:pathLst>
                  <a:path w="4823" h="2191" extrusionOk="0">
                    <a:moveTo>
                      <a:pt x="4823" y="726"/>
                    </a:moveTo>
                    <a:cubicBezTo>
                      <a:pt x="4823" y="726"/>
                      <a:pt x="4346" y="238"/>
                      <a:pt x="3656" y="119"/>
                    </a:cubicBezTo>
                    <a:cubicBezTo>
                      <a:pt x="2953" y="0"/>
                      <a:pt x="1120" y="107"/>
                      <a:pt x="822" y="179"/>
                    </a:cubicBezTo>
                    <a:cubicBezTo>
                      <a:pt x="524" y="274"/>
                      <a:pt x="120" y="476"/>
                      <a:pt x="60" y="643"/>
                    </a:cubicBezTo>
                    <a:cubicBezTo>
                      <a:pt x="1" y="786"/>
                      <a:pt x="584" y="1465"/>
                      <a:pt x="584" y="1465"/>
                    </a:cubicBezTo>
                    <a:lnTo>
                      <a:pt x="2739" y="2179"/>
                    </a:lnTo>
                    <a:cubicBezTo>
                      <a:pt x="2739" y="2191"/>
                      <a:pt x="4751" y="1798"/>
                      <a:pt x="4823" y="72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3263;p69">
                <a:extLst>
                  <a:ext uri="{FF2B5EF4-FFF2-40B4-BE49-F238E27FC236}">
                    <a16:creationId xmlns:a16="http://schemas.microsoft.com/office/drawing/2014/main" id="{EF737582-A3C6-9BEA-95D4-53D80FA12AC0}"/>
                  </a:ext>
                </a:extLst>
              </p:cNvPr>
              <p:cNvSpPr/>
              <p:nvPr/>
            </p:nvSpPr>
            <p:spPr>
              <a:xfrm>
                <a:off x="5433400" y="4002100"/>
                <a:ext cx="128625" cy="138150"/>
              </a:xfrm>
              <a:custGeom>
                <a:avLst/>
                <a:gdLst/>
                <a:ahLst/>
                <a:cxnLst/>
                <a:rect l="l" t="t" r="r" b="b"/>
                <a:pathLst>
                  <a:path w="5145" h="5526" extrusionOk="0">
                    <a:moveTo>
                      <a:pt x="5144" y="334"/>
                    </a:moveTo>
                    <a:lnTo>
                      <a:pt x="4061" y="2061"/>
                    </a:lnTo>
                    <a:cubicBezTo>
                      <a:pt x="4061" y="2061"/>
                      <a:pt x="4299" y="2323"/>
                      <a:pt x="4001" y="2501"/>
                    </a:cubicBezTo>
                    <a:lnTo>
                      <a:pt x="4466" y="4251"/>
                    </a:lnTo>
                    <a:cubicBezTo>
                      <a:pt x="4466" y="4251"/>
                      <a:pt x="4608" y="4549"/>
                      <a:pt x="4275" y="4692"/>
                    </a:cubicBezTo>
                    <a:cubicBezTo>
                      <a:pt x="3930" y="4847"/>
                      <a:pt x="2156" y="5442"/>
                      <a:pt x="2156" y="5442"/>
                    </a:cubicBezTo>
                    <a:cubicBezTo>
                      <a:pt x="2156" y="5442"/>
                      <a:pt x="1870" y="5525"/>
                      <a:pt x="1715" y="5263"/>
                    </a:cubicBezTo>
                    <a:cubicBezTo>
                      <a:pt x="1549" y="4990"/>
                      <a:pt x="1322" y="4370"/>
                      <a:pt x="1322" y="4370"/>
                    </a:cubicBezTo>
                    <a:cubicBezTo>
                      <a:pt x="1322" y="4370"/>
                      <a:pt x="1215" y="4013"/>
                      <a:pt x="1537" y="3811"/>
                    </a:cubicBezTo>
                    <a:lnTo>
                      <a:pt x="1" y="1"/>
                    </a:lnTo>
                    <a:lnTo>
                      <a:pt x="822" y="394"/>
                    </a:lnTo>
                    <a:lnTo>
                      <a:pt x="2263" y="644"/>
                    </a:lnTo>
                    <a:lnTo>
                      <a:pt x="3704" y="644"/>
                    </a:ln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3264;p69">
                <a:extLst>
                  <a:ext uri="{FF2B5EF4-FFF2-40B4-BE49-F238E27FC236}">
                    <a16:creationId xmlns:a16="http://schemas.microsoft.com/office/drawing/2014/main" id="{5123FDF3-D55E-8937-D4C3-004C4275963C}"/>
                  </a:ext>
                </a:extLst>
              </p:cNvPr>
              <p:cNvSpPr/>
              <p:nvPr/>
            </p:nvSpPr>
            <p:spPr>
              <a:xfrm>
                <a:off x="5501575" y="4064625"/>
                <a:ext cx="39000" cy="26800"/>
              </a:xfrm>
              <a:custGeom>
                <a:avLst/>
                <a:gdLst/>
                <a:ahLst/>
                <a:cxnLst/>
                <a:rect l="l" t="t" r="r" b="b"/>
                <a:pathLst>
                  <a:path w="1560" h="1072" extrusionOk="0">
                    <a:moveTo>
                      <a:pt x="1274" y="0"/>
                    </a:moveTo>
                    <a:lnTo>
                      <a:pt x="1560" y="1072"/>
                    </a:lnTo>
                    <a:cubicBezTo>
                      <a:pt x="1048" y="572"/>
                      <a:pt x="0" y="881"/>
                      <a:pt x="0" y="88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3265;p69">
                <a:extLst>
                  <a:ext uri="{FF2B5EF4-FFF2-40B4-BE49-F238E27FC236}">
                    <a16:creationId xmlns:a16="http://schemas.microsoft.com/office/drawing/2014/main" id="{5054D7A8-DC21-F635-2D8B-45C4DC277206}"/>
                  </a:ext>
                </a:extLst>
              </p:cNvPr>
              <p:cNvSpPr/>
              <p:nvPr/>
            </p:nvSpPr>
            <p:spPr>
              <a:xfrm>
                <a:off x="5463775" y="4092600"/>
                <a:ext cx="25025" cy="35150"/>
              </a:xfrm>
              <a:custGeom>
                <a:avLst/>
                <a:gdLst/>
                <a:ahLst/>
                <a:cxnLst/>
                <a:rect l="l" t="t" r="r" b="b"/>
                <a:pathLst>
                  <a:path w="1001" h="1406" extrusionOk="0">
                    <a:moveTo>
                      <a:pt x="357" y="1405"/>
                    </a:moveTo>
                    <a:cubicBezTo>
                      <a:pt x="226" y="1120"/>
                      <a:pt x="107" y="762"/>
                      <a:pt x="107" y="762"/>
                    </a:cubicBezTo>
                    <a:cubicBezTo>
                      <a:pt x="107" y="762"/>
                      <a:pt x="0" y="405"/>
                      <a:pt x="322" y="215"/>
                    </a:cubicBezTo>
                    <a:lnTo>
                      <a:pt x="1000" y="0"/>
                    </a:lnTo>
                    <a:cubicBezTo>
                      <a:pt x="1000" y="0"/>
                      <a:pt x="381" y="584"/>
                      <a:pt x="357" y="140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3266;p69">
                <a:extLst>
                  <a:ext uri="{FF2B5EF4-FFF2-40B4-BE49-F238E27FC236}">
                    <a16:creationId xmlns:a16="http://schemas.microsoft.com/office/drawing/2014/main" id="{16FA8B38-E8F2-9636-112A-B431746A39B1}"/>
                  </a:ext>
                </a:extLst>
              </p:cNvPr>
              <p:cNvSpPr/>
              <p:nvPr/>
            </p:nvSpPr>
            <p:spPr>
              <a:xfrm>
                <a:off x="5433400" y="4002700"/>
                <a:ext cx="83075" cy="54500"/>
              </a:xfrm>
              <a:custGeom>
                <a:avLst/>
                <a:gdLst/>
                <a:ahLst/>
                <a:cxnLst/>
                <a:rect l="l" t="t" r="r" b="b"/>
                <a:pathLst>
                  <a:path w="3323" h="2180" extrusionOk="0">
                    <a:moveTo>
                      <a:pt x="882" y="2180"/>
                    </a:moveTo>
                    <a:lnTo>
                      <a:pt x="1" y="1"/>
                    </a:lnTo>
                    <a:lnTo>
                      <a:pt x="822" y="382"/>
                    </a:lnTo>
                    <a:lnTo>
                      <a:pt x="2263" y="632"/>
                    </a:lnTo>
                    <a:lnTo>
                      <a:pt x="3096" y="632"/>
                    </a:lnTo>
                    <a:lnTo>
                      <a:pt x="3323" y="775"/>
                    </a:lnTo>
                    <a:lnTo>
                      <a:pt x="1263" y="1668"/>
                    </a:lnTo>
                    <a:cubicBezTo>
                      <a:pt x="1263" y="1668"/>
                      <a:pt x="1001" y="1810"/>
                      <a:pt x="882" y="218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3267;p69">
                <a:extLst>
                  <a:ext uri="{FF2B5EF4-FFF2-40B4-BE49-F238E27FC236}">
                    <a16:creationId xmlns:a16="http://schemas.microsoft.com/office/drawing/2014/main" id="{50912C4E-3669-45A1-1417-E151C95C2BB7}"/>
                  </a:ext>
                </a:extLst>
              </p:cNvPr>
              <p:cNvSpPr/>
              <p:nvPr/>
            </p:nvSpPr>
            <p:spPr>
              <a:xfrm>
                <a:off x="5413175" y="3976500"/>
                <a:ext cx="172350" cy="45575"/>
              </a:xfrm>
              <a:custGeom>
                <a:avLst/>
                <a:gdLst/>
                <a:ahLst/>
                <a:cxnLst/>
                <a:rect l="l" t="t" r="r" b="b"/>
                <a:pathLst>
                  <a:path w="6894" h="1823" extrusionOk="0">
                    <a:moveTo>
                      <a:pt x="4263" y="513"/>
                    </a:moveTo>
                    <a:cubicBezTo>
                      <a:pt x="4048" y="465"/>
                      <a:pt x="3834" y="453"/>
                      <a:pt x="3608" y="430"/>
                    </a:cubicBezTo>
                    <a:cubicBezTo>
                      <a:pt x="3370" y="418"/>
                      <a:pt x="3143" y="430"/>
                      <a:pt x="2917" y="453"/>
                    </a:cubicBezTo>
                    <a:cubicBezTo>
                      <a:pt x="464" y="644"/>
                      <a:pt x="929" y="1299"/>
                      <a:pt x="3072" y="1382"/>
                    </a:cubicBezTo>
                    <a:cubicBezTo>
                      <a:pt x="3310" y="1406"/>
                      <a:pt x="3548" y="1406"/>
                      <a:pt x="3810" y="1406"/>
                    </a:cubicBezTo>
                    <a:cubicBezTo>
                      <a:pt x="4036" y="1406"/>
                      <a:pt x="4263" y="1406"/>
                      <a:pt x="4453" y="1382"/>
                    </a:cubicBezTo>
                    <a:cubicBezTo>
                      <a:pt x="6418" y="1299"/>
                      <a:pt x="5525" y="727"/>
                      <a:pt x="4263" y="513"/>
                    </a:cubicBezTo>
                    <a:close/>
                    <a:moveTo>
                      <a:pt x="3620" y="13"/>
                    </a:moveTo>
                    <a:cubicBezTo>
                      <a:pt x="3858" y="37"/>
                      <a:pt x="4096" y="49"/>
                      <a:pt x="4334" y="96"/>
                    </a:cubicBezTo>
                    <a:cubicBezTo>
                      <a:pt x="6239" y="430"/>
                      <a:pt x="6894" y="1692"/>
                      <a:pt x="4465" y="1799"/>
                    </a:cubicBezTo>
                    <a:cubicBezTo>
                      <a:pt x="4251" y="1823"/>
                      <a:pt x="4024" y="1823"/>
                      <a:pt x="3810" y="1823"/>
                    </a:cubicBezTo>
                    <a:cubicBezTo>
                      <a:pt x="3548" y="1823"/>
                      <a:pt x="3298" y="1799"/>
                      <a:pt x="3060" y="1799"/>
                    </a:cubicBezTo>
                    <a:cubicBezTo>
                      <a:pt x="143" y="1680"/>
                      <a:pt x="0" y="251"/>
                      <a:pt x="2893" y="37"/>
                    </a:cubicBezTo>
                    <a:cubicBezTo>
                      <a:pt x="3131" y="1"/>
                      <a:pt x="3370" y="1"/>
                      <a:pt x="3620" y="13"/>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3268;p69">
                <a:extLst>
                  <a:ext uri="{FF2B5EF4-FFF2-40B4-BE49-F238E27FC236}">
                    <a16:creationId xmlns:a16="http://schemas.microsoft.com/office/drawing/2014/main" id="{1C6C7A6A-DF23-B715-4549-58B85294940D}"/>
                  </a:ext>
                </a:extLst>
              </p:cNvPr>
              <p:cNvSpPr/>
              <p:nvPr/>
            </p:nvSpPr>
            <p:spPr>
              <a:xfrm>
                <a:off x="5437575" y="3987225"/>
                <a:ext cx="125325" cy="21450"/>
              </a:xfrm>
              <a:custGeom>
                <a:avLst/>
                <a:gdLst/>
                <a:ahLst/>
                <a:cxnLst/>
                <a:rect l="l" t="t" r="r" b="b"/>
                <a:pathLst>
                  <a:path w="5013" h="858" extrusionOk="0">
                    <a:moveTo>
                      <a:pt x="2584" y="405"/>
                    </a:moveTo>
                    <a:cubicBezTo>
                      <a:pt x="2810" y="417"/>
                      <a:pt x="3036" y="441"/>
                      <a:pt x="3239" y="477"/>
                    </a:cubicBezTo>
                    <a:cubicBezTo>
                      <a:pt x="3727" y="572"/>
                      <a:pt x="4168" y="703"/>
                      <a:pt x="4382" y="858"/>
                    </a:cubicBezTo>
                    <a:cubicBezTo>
                      <a:pt x="5013" y="644"/>
                      <a:pt x="4263" y="263"/>
                      <a:pt x="3275" y="96"/>
                    </a:cubicBezTo>
                    <a:cubicBezTo>
                      <a:pt x="3060" y="48"/>
                      <a:pt x="2834" y="36"/>
                      <a:pt x="2620" y="24"/>
                    </a:cubicBezTo>
                    <a:cubicBezTo>
                      <a:pt x="2382" y="1"/>
                      <a:pt x="2155" y="24"/>
                      <a:pt x="1929" y="36"/>
                    </a:cubicBezTo>
                    <a:cubicBezTo>
                      <a:pt x="381" y="155"/>
                      <a:pt x="0" y="453"/>
                      <a:pt x="453" y="691"/>
                    </a:cubicBezTo>
                    <a:cubicBezTo>
                      <a:pt x="715" y="584"/>
                      <a:pt x="1167" y="477"/>
                      <a:pt x="1905" y="429"/>
                    </a:cubicBezTo>
                    <a:cubicBezTo>
                      <a:pt x="2108" y="393"/>
                      <a:pt x="2346" y="393"/>
                      <a:pt x="2584" y="405"/>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3269;p69">
                <a:extLst>
                  <a:ext uri="{FF2B5EF4-FFF2-40B4-BE49-F238E27FC236}">
                    <a16:creationId xmlns:a16="http://schemas.microsoft.com/office/drawing/2014/main" id="{406EA1ED-6DEA-7E9E-4827-C1ED74181A00}"/>
                  </a:ext>
                </a:extLst>
              </p:cNvPr>
              <p:cNvSpPr/>
              <p:nvPr/>
            </p:nvSpPr>
            <p:spPr>
              <a:xfrm>
                <a:off x="5432500" y="3659500"/>
                <a:ext cx="58075" cy="34275"/>
              </a:xfrm>
              <a:custGeom>
                <a:avLst/>
                <a:gdLst/>
                <a:ahLst/>
                <a:cxnLst/>
                <a:rect l="l" t="t" r="r" b="b"/>
                <a:pathLst>
                  <a:path w="2323" h="1371" extrusionOk="0">
                    <a:moveTo>
                      <a:pt x="2323" y="215"/>
                    </a:moveTo>
                    <a:cubicBezTo>
                      <a:pt x="2323" y="846"/>
                      <a:pt x="1811" y="1370"/>
                      <a:pt x="1168" y="1370"/>
                    </a:cubicBezTo>
                    <a:cubicBezTo>
                      <a:pt x="525" y="1370"/>
                      <a:pt x="1" y="846"/>
                      <a:pt x="1" y="215"/>
                    </a:cubicBezTo>
                    <a:cubicBezTo>
                      <a:pt x="1" y="96"/>
                      <a:pt x="96" y="1"/>
                      <a:pt x="215" y="1"/>
                    </a:cubicBezTo>
                    <a:lnTo>
                      <a:pt x="2108" y="1"/>
                    </a:lnTo>
                    <a:cubicBezTo>
                      <a:pt x="2239" y="1"/>
                      <a:pt x="2323" y="108"/>
                      <a:pt x="2323" y="215"/>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3270;p69">
                <a:extLst>
                  <a:ext uri="{FF2B5EF4-FFF2-40B4-BE49-F238E27FC236}">
                    <a16:creationId xmlns:a16="http://schemas.microsoft.com/office/drawing/2014/main" id="{3722E56F-A054-2D82-E8D5-F85BC7A7314B}"/>
                  </a:ext>
                </a:extLst>
              </p:cNvPr>
              <p:cNvSpPr/>
              <p:nvPr/>
            </p:nvSpPr>
            <p:spPr>
              <a:xfrm>
                <a:off x="5441150" y="3659500"/>
                <a:ext cx="41400" cy="9250"/>
              </a:xfrm>
              <a:custGeom>
                <a:avLst/>
                <a:gdLst/>
                <a:ahLst/>
                <a:cxnLst/>
                <a:rect l="l" t="t" r="r" b="b"/>
                <a:pathLst>
                  <a:path w="1656" h="370" extrusionOk="0">
                    <a:moveTo>
                      <a:pt x="0" y="1"/>
                    </a:moveTo>
                    <a:lnTo>
                      <a:pt x="1655" y="1"/>
                    </a:lnTo>
                    <a:lnTo>
                      <a:pt x="1655" y="191"/>
                    </a:lnTo>
                    <a:cubicBezTo>
                      <a:pt x="1655" y="298"/>
                      <a:pt x="1560" y="370"/>
                      <a:pt x="1477" y="370"/>
                    </a:cubicBezTo>
                    <a:lnTo>
                      <a:pt x="191" y="370"/>
                    </a:lnTo>
                    <a:cubicBezTo>
                      <a:pt x="96" y="370"/>
                      <a:pt x="0" y="287"/>
                      <a:pt x="0" y="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3271;p69">
                <a:extLst>
                  <a:ext uri="{FF2B5EF4-FFF2-40B4-BE49-F238E27FC236}">
                    <a16:creationId xmlns:a16="http://schemas.microsoft.com/office/drawing/2014/main" id="{6153FE6C-C635-FCCB-1F5F-C9D8C84E4B8E}"/>
                  </a:ext>
                </a:extLst>
              </p:cNvPr>
              <p:cNvSpPr/>
              <p:nvPr/>
            </p:nvSpPr>
            <p:spPr>
              <a:xfrm>
                <a:off x="5178900" y="4097350"/>
                <a:ext cx="567075" cy="398300"/>
              </a:xfrm>
              <a:custGeom>
                <a:avLst/>
                <a:gdLst/>
                <a:ahLst/>
                <a:cxnLst/>
                <a:rect l="l" t="t" r="r" b="b"/>
                <a:pathLst>
                  <a:path w="22683" h="15932" extrusionOk="0">
                    <a:moveTo>
                      <a:pt x="822" y="15931"/>
                    </a:moveTo>
                    <a:lnTo>
                      <a:pt x="21861" y="15931"/>
                    </a:lnTo>
                    <a:cubicBezTo>
                      <a:pt x="22313" y="15931"/>
                      <a:pt x="22682" y="15562"/>
                      <a:pt x="22682" y="15110"/>
                    </a:cubicBezTo>
                    <a:lnTo>
                      <a:pt x="22682" y="822"/>
                    </a:lnTo>
                    <a:cubicBezTo>
                      <a:pt x="22682" y="382"/>
                      <a:pt x="22313" y="1"/>
                      <a:pt x="21861" y="1"/>
                    </a:cubicBezTo>
                    <a:lnTo>
                      <a:pt x="822" y="1"/>
                    </a:lnTo>
                    <a:cubicBezTo>
                      <a:pt x="370" y="1"/>
                      <a:pt x="1" y="382"/>
                      <a:pt x="1" y="822"/>
                    </a:cubicBezTo>
                    <a:lnTo>
                      <a:pt x="1" y="15110"/>
                    </a:lnTo>
                    <a:cubicBezTo>
                      <a:pt x="1" y="15562"/>
                      <a:pt x="370" y="15931"/>
                      <a:pt x="822" y="1593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3272;p69">
                <a:extLst>
                  <a:ext uri="{FF2B5EF4-FFF2-40B4-BE49-F238E27FC236}">
                    <a16:creationId xmlns:a16="http://schemas.microsoft.com/office/drawing/2014/main" id="{309C55E5-867C-7564-B09E-FCBD53DFBA99}"/>
                  </a:ext>
                </a:extLst>
              </p:cNvPr>
              <p:cNvSpPr/>
              <p:nvPr/>
            </p:nvSpPr>
            <p:spPr>
              <a:xfrm>
                <a:off x="5178900" y="4373575"/>
                <a:ext cx="567075" cy="122075"/>
              </a:xfrm>
              <a:custGeom>
                <a:avLst/>
                <a:gdLst/>
                <a:ahLst/>
                <a:cxnLst/>
                <a:rect l="l" t="t" r="r" b="b"/>
                <a:pathLst>
                  <a:path w="22683" h="4883" extrusionOk="0">
                    <a:moveTo>
                      <a:pt x="822" y="4882"/>
                    </a:moveTo>
                    <a:lnTo>
                      <a:pt x="21861" y="4882"/>
                    </a:lnTo>
                    <a:cubicBezTo>
                      <a:pt x="22313" y="4882"/>
                      <a:pt x="22682" y="4513"/>
                      <a:pt x="22682" y="4061"/>
                    </a:cubicBezTo>
                    <a:lnTo>
                      <a:pt x="22682" y="1"/>
                    </a:lnTo>
                    <a:lnTo>
                      <a:pt x="20706" y="1751"/>
                    </a:lnTo>
                    <a:lnTo>
                      <a:pt x="19956" y="1953"/>
                    </a:lnTo>
                    <a:lnTo>
                      <a:pt x="18622" y="4394"/>
                    </a:lnTo>
                    <a:lnTo>
                      <a:pt x="3239" y="3001"/>
                    </a:lnTo>
                    <a:lnTo>
                      <a:pt x="1918" y="1513"/>
                    </a:lnTo>
                    <a:lnTo>
                      <a:pt x="1" y="191"/>
                    </a:lnTo>
                    <a:lnTo>
                      <a:pt x="1" y="4049"/>
                    </a:lnTo>
                    <a:cubicBezTo>
                      <a:pt x="1" y="4513"/>
                      <a:pt x="370" y="4882"/>
                      <a:pt x="822" y="4882"/>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3273;p69">
                <a:extLst>
                  <a:ext uri="{FF2B5EF4-FFF2-40B4-BE49-F238E27FC236}">
                    <a16:creationId xmlns:a16="http://schemas.microsoft.com/office/drawing/2014/main" id="{CF09D19A-850A-41ED-025A-DF0435FBE7E8}"/>
                  </a:ext>
                </a:extLst>
              </p:cNvPr>
              <p:cNvSpPr/>
              <p:nvPr/>
            </p:nvSpPr>
            <p:spPr>
              <a:xfrm>
                <a:off x="5116700" y="4301550"/>
                <a:ext cx="144375" cy="207800"/>
              </a:xfrm>
              <a:custGeom>
                <a:avLst/>
                <a:gdLst/>
                <a:ahLst/>
                <a:cxnLst/>
                <a:rect l="l" t="t" r="r" b="b"/>
                <a:pathLst>
                  <a:path w="5775" h="8312" extrusionOk="0">
                    <a:moveTo>
                      <a:pt x="2489" y="727"/>
                    </a:moveTo>
                    <a:lnTo>
                      <a:pt x="2489" y="262"/>
                    </a:lnTo>
                    <a:cubicBezTo>
                      <a:pt x="2489" y="155"/>
                      <a:pt x="2275" y="36"/>
                      <a:pt x="2084" y="24"/>
                    </a:cubicBezTo>
                    <a:cubicBezTo>
                      <a:pt x="1894" y="1"/>
                      <a:pt x="1715" y="167"/>
                      <a:pt x="1715" y="751"/>
                    </a:cubicBezTo>
                    <a:cubicBezTo>
                      <a:pt x="1715" y="1334"/>
                      <a:pt x="1679" y="2013"/>
                      <a:pt x="1620" y="2167"/>
                    </a:cubicBezTo>
                    <a:cubicBezTo>
                      <a:pt x="1584" y="2310"/>
                      <a:pt x="1024" y="2739"/>
                      <a:pt x="810" y="2965"/>
                    </a:cubicBezTo>
                    <a:cubicBezTo>
                      <a:pt x="584" y="3191"/>
                      <a:pt x="179" y="3620"/>
                      <a:pt x="572" y="4132"/>
                    </a:cubicBezTo>
                    <a:cubicBezTo>
                      <a:pt x="572" y="4132"/>
                      <a:pt x="0" y="4799"/>
                      <a:pt x="667" y="5454"/>
                    </a:cubicBezTo>
                    <a:cubicBezTo>
                      <a:pt x="667" y="5454"/>
                      <a:pt x="655" y="5799"/>
                      <a:pt x="751" y="5954"/>
                    </a:cubicBezTo>
                    <a:cubicBezTo>
                      <a:pt x="834" y="6120"/>
                      <a:pt x="1477" y="6728"/>
                      <a:pt x="1477" y="6728"/>
                    </a:cubicBezTo>
                    <a:cubicBezTo>
                      <a:pt x="1477" y="6728"/>
                      <a:pt x="1655" y="7371"/>
                      <a:pt x="1774" y="7549"/>
                    </a:cubicBezTo>
                    <a:cubicBezTo>
                      <a:pt x="1905" y="7728"/>
                      <a:pt x="2787" y="8144"/>
                      <a:pt x="3013" y="8216"/>
                    </a:cubicBezTo>
                    <a:cubicBezTo>
                      <a:pt x="3227" y="8311"/>
                      <a:pt x="4084" y="7918"/>
                      <a:pt x="4180" y="7823"/>
                    </a:cubicBezTo>
                    <a:cubicBezTo>
                      <a:pt x="4287" y="7716"/>
                      <a:pt x="4215" y="7347"/>
                      <a:pt x="3906" y="7204"/>
                    </a:cubicBezTo>
                    <a:cubicBezTo>
                      <a:pt x="3906" y="7204"/>
                      <a:pt x="5120" y="6716"/>
                      <a:pt x="5370" y="6597"/>
                    </a:cubicBezTo>
                    <a:cubicBezTo>
                      <a:pt x="5608" y="6489"/>
                      <a:pt x="5418" y="6156"/>
                      <a:pt x="5418" y="6156"/>
                    </a:cubicBezTo>
                    <a:cubicBezTo>
                      <a:pt x="5418" y="6156"/>
                      <a:pt x="5656" y="6120"/>
                      <a:pt x="5715" y="5882"/>
                    </a:cubicBezTo>
                    <a:cubicBezTo>
                      <a:pt x="5775" y="5656"/>
                      <a:pt x="5656" y="5382"/>
                      <a:pt x="5239" y="5275"/>
                    </a:cubicBezTo>
                    <a:cubicBezTo>
                      <a:pt x="5239" y="5275"/>
                      <a:pt x="5370" y="4727"/>
                      <a:pt x="4799" y="4525"/>
                    </a:cubicBezTo>
                    <a:cubicBezTo>
                      <a:pt x="4215" y="4346"/>
                      <a:pt x="3799" y="4227"/>
                      <a:pt x="3799" y="4227"/>
                    </a:cubicBezTo>
                    <a:lnTo>
                      <a:pt x="2477" y="3858"/>
                    </a:lnTo>
                    <a:lnTo>
                      <a:pt x="2477"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3274;p69">
                <a:extLst>
                  <a:ext uri="{FF2B5EF4-FFF2-40B4-BE49-F238E27FC236}">
                    <a16:creationId xmlns:a16="http://schemas.microsoft.com/office/drawing/2014/main" id="{8A711343-E927-91FB-5B6D-A6046C027456}"/>
                  </a:ext>
                </a:extLst>
              </p:cNvPr>
              <p:cNvSpPr/>
              <p:nvPr/>
            </p:nvSpPr>
            <p:spPr>
              <a:xfrm>
                <a:off x="5153300" y="4359900"/>
                <a:ext cx="25625" cy="38125"/>
              </a:xfrm>
              <a:custGeom>
                <a:avLst/>
                <a:gdLst/>
                <a:ahLst/>
                <a:cxnLst/>
                <a:rect l="l" t="t" r="r" b="b"/>
                <a:pathLst>
                  <a:path w="1025" h="1525" extrusionOk="0">
                    <a:moveTo>
                      <a:pt x="1025" y="1524"/>
                    </a:moveTo>
                    <a:lnTo>
                      <a:pt x="1025" y="0"/>
                    </a:lnTo>
                    <a:cubicBezTo>
                      <a:pt x="1025" y="0"/>
                      <a:pt x="870" y="572"/>
                      <a:pt x="656" y="738"/>
                    </a:cubicBezTo>
                    <a:cubicBezTo>
                      <a:pt x="430" y="905"/>
                      <a:pt x="275" y="834"/>
                      <a:pt x="203" y="798"/>
                    </a:cubicBezTo>
                    <a:cubicBezTo>
                      <a:pt x="144" y="750"/>
                      <a:pt x="37" y="715"/>
                      <a:pt x="13" y="750"/>
                    </a:cubicBezTo>
                    <a:cubicBezTo>
                      <a:pt x="1" y="798"/>
                      <a:pt x="25" y="846"/>
                      <a:pt x="25"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3275;p69">
                <a:extLst>
                  <a:ext uri="{FF2B5EF4-FFF2-40B4-BE49-F238E27FC236}">
                    <a16:creationId xmlns:a16="http://schemas.microsoft.com/office/drawing/2014/main" id="{C1CE5B63-DECF-F967-7D62-B1FC435E6AE7}"/>
                  </a:ext>
                </a:extLst>
              </p:cNvPr>
              <p:cNvSpPr/>
              <p:nvPr/>
            </p:nvSpPr>
            <p:spPr>
              <a:xfrm>
                <a:off x="5131275" y="4404550"/>
                <a:ext cx="121175" cy="83950"/>
              </a:xfrm>
              <a:custGeom>
                <a:avLst/>
                <a:gdLst/>
                <a:ahLst/>
                <a:cxnLst/>
                <a:rect l="l" t="t" r="r" b="b"/>
                <a:pathLst>
                  <a:path w="4847" h="3358" fill="none" extrusionOk="0">
                    <a:moveTo>
                      <a:pt x="1" y="0"/>
                    </a:moveTo>
                    <a:lnTo>
                      <a:pt x="1013" y="750"/>
                    </a:lnTo>
                    <a:cubicBezTo>
                      <a:pt x="1013" y="750"/>
                      <a:pt x="1203" y="869"/>
                      <a:pt x="1561" y="929"/>
                    </a:cubicBezTo>
                    <a:cubicBezTo>
                      <a:pt x="1918" y="988"/>
                      <a:pt x="4668" y="1167"/>
                      <a:pt x="4668" y="1167"/>
                    </a:cubicBezTo>
                    <a:moveTo>
                      <a:pt x="906" y="2619"/>
                    </a:moveTo>
                    <a:cubicBezTo>
                      <a:pt x="1692" y="3167"/>
                      <a:pt x="2323" y="3358"/>
                      <a:pt x="3347" y="3096"/>
                    </a:cubicBezTo>
                    <a:moveTo>
                      <a:pt x="108" y="1322"/>
                    </a:moveTo>
                    <a:lnTo>
                      <a:pt x="1418" y="1988"/>
                    </a:lnTo>
                    <a:cubicBezTo>
                      <a:pt x="1418" y="1988"/>
                      <a:pt x="1739" y="2143"/>
                      <a:pt x="2132" y="2119"/>
                    </a:cubicBezTo>
                    <a:cubicBezTo>
                      <a:pt x="2525" y="2108"/>
                      <a:pt x="4847" y="2024"/>
                      <a:pt x="4847"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3276;p69">
                <a:extLst>
                  <a:ext uri="{FF2B5EF4-FFF2-40B4-BE49-F238E27FC236}">
                    <a16:creationId xmlns:a16="http://schemas.microsoft.com/office/drawing/2014/main" id="{5B784335-D9E3-CF78-CD9B-B7C1B82554C3}"/>
                  </a:ext>
                </a:extLst>
              </p:cNvPr>
              <p:cNvSpPr/>
              <p:nvPr/>
            </p:nvSpPr>
            <p:spPr>
              <a:xfrm>
                <a:off x="5663500" y="4301550"/>
                <a:ext cx="144375" cy="207800"/>
              </a:xfrm>
              <a:custGeom>
                <a:avLst/>
                <a:gdLst/>
                <a:ahLst/>
                <a:cxnLst/>
                <a:rect l="l" t="t" r="r" b="b"/>
                <a:pathLst>
                  <a:path w="5775" h="8312" extrusionOk="0">
                    <a:moveTo>
                      <a:pt x="3298" y="727"/>
                    </a:moveTo>
                    <a:lnTo>
                      <a:pt x="3298" y="262"/>
                    </a:lnTo>
                    <a:cubicBezTo>
                      <a:pt x="3298" y="155"/>
                      <a:pt x="3501" y="36"/>
                      <a:pt x="3703" y="24"/>
                    </a:cubicBezTo>
                    <a:cubicBezTo>
                      <a:pt x="3894" y="1"/>
                      <a:pt x="4072" y="167"/>
                      <a:pt x="4072" y="751"/>
                    </a:cubicBezTo>
                    <a:cubicBezTo>
                      <a:pt x="4072" y="1334"/>
                      <a:pt x="4096" y="2013"/>
                      <a:pt x="4156" y="2167"/>
                    </a:cubicBezTo>
                    <a:cubicBezTo>
                      <a:pt x="4203" y="2310"/>
                      <a:pt x="4751" y="2739"/>
                      <a:pt x="4977" y="2965"/>
                    </a:cubicBezTo>
                    <a:cubicBezTo>
                      <a:pt x="5203" y="3191"/>
                      <a:pt x="5608" y="3620"/>
                      <a:pt x="5215" y="4132"/>
                    </a:cubicBezTo>
                    <a:cubicBezTo>
                      <a:pt x="5215" y="4132"/>
                      <a:pt x="5775" y="4799"/>
                      <a:pt x="5108" y="5454"/>
                    </a:cubicBezTo>
                    <a:cubicBezTo>
                      <a:pt x="5108" y="5454"/>
                      <a:pt x="5120" y="5799"/>
                      <a:pt x="5037" y="5954"/>
                    </a:cubicBezTo>
                    <a:cubicBezTo>
                      <a:pt x="4953" y="6120"/>
                      <a:pt x="4310" y="6728"/>
                      <a:pt x="4310" y="6728"/>
                    </a:cubicBezTo>
                    <a:cubicBezTo>
                      <a:pt x="4310" y="6728"/>
                      <a:pt x="4132" y="7371"/>
                      <a:pt x="4013" y="7549"/>
                    </a:cubicBezTo>
                    <a:cubicBezTo>
                      <a:pt x="3870" y="7728"/>
                      <a:pt x="3001" y="8144"/>
                      <a:pt x="2774" y="8216"/>
                    </a:cubicBezTo>
                    <a:cubicBezTo>
                      <a:pt x="2548" y="8311"/>
                      <a:pt x="1703" y="7918"/>
                      <a:pt x="1596" y="7823"/>
                    </a:cubicBezTo>
                    <a:cubicBezTo>
                      <a:pt x="1489" y="7716"/>
                      <a:pt x="1572" y="7347"/>
                      <a:pt x="1881" y="7204"/>
                    </a:cubicBezTo>
                    <a:cubicBezTo>
                      <a:pt x="1881" y="7204"/>
                      <a:pt x="655" y="6716"/>
                      <a:pt x="405" y="6597"/>
                    </a:cubicBezTo>
                    <a:cubicBezTo>
                      <a:pt x="167" y="6489"/>
                      <a:pt x="357" y="6156"/>
                      <a:pt x="357" y="6156"/>
                    </a:cubicBezTo>
                    <a:cubicBezTo>
                      <a:pt x="357" y="6156"/>
                      <a:pt x="119" y="6120"/>
                      <a:pt x="60" y="5882"/>
                    </a:cubicBezTo>
                    <a:cubicBezTo>
                      <a:pt x="0" y="5656"/>
                      <a:pt x="119" y="5382"/>
                      <a:pt x="536" y="5275"/>
                    </a:cubicBezTo>
                    <a:cubicBezTo>
                      <a:pt x="536" y="5275"/>
                      <a:pt x="405" y="4727"/>
                      <a:pt x="988" y="4525"/>
                    </a:cubicBezTo>
                    <a:cubicBezTo>
                      <a:pt x="1572" y="4346"/>
                      <a:pt x="1989" y="4227"/>
                      <a:pt x="1989" y="4227"/>
                    </a:cubicBezTo>
                    <a:lnTo>
                      <a:pt x="3310" y="3858"/>
                    </a:lnTo>
                    <a:lnTo>
                      <a:pt x="3310"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3277;p69">
                <a:extLst>
                  <a:ext uri="{FF2B5EF4-FFF2-40B4-BE49-F238E27FC236}">
                    <a16:creationId xmlns:a16="http://schemas.microsoft.com/office/drawing/2014/main" id="{DF6D6405-AF8C-250B-5428-CB2E1D16CF50}"/>
                  </a:ext>
                </a:extLst>
              </p:cNvPr>
              <p:cNvSpPr/>
              <p:nvPr/>
            </p:nvSpPr>
            <p:spPr>
              <a:xfrm>
                <a:off x="5745950" y="4359900"/>
                <a:ext cx="25625" cy="38125"/>
              </a:xfrm>
              <a:custGeom>
                <a:avLst/>
                <a:gdLst/>
                <a:ahLst/>
                <a:cxnLst/>
                <a:rect l="l" t="t" r="r" b="b"/>
                <a:pathLst>
                  <a:path w="1025" h="1525" extrusionOk="0">
                    <a:moveTo>
                      <a:pt x="0" y="1524"/>
                    </a:moveTo>
                    <a:lnTo>
                      <a:pt x="0" y="0"/>
                    </a:lnTo>
                    <a:cubicBezTo>
                      <a:pt x="0" y="0"/>
                      <a:pt x="143" y="572"/>
                      <a:pt x="369" y="738"/>
                    </a:cubicBezTo>
                    <a:cubicBezTo>
                      <a:pt x="596" y="905"/>
                      <a:pt x="738" y="834"/>
                      <a:pt x="822" y="798"/>
                    </a:cubicBezTo>
                    <a:cubicBezTo>
                      <a:pt x="881" y="750"/>
                      <a:pt x="977" y="715"/>
                      <a:pt x="1012" y="750"/>
                    </a:cubicBezTo>
                    <a:cubicBezTo>
                      <a:pt x="1024" y="798"/>
                      <a:pt x="1000" y="846"/>
                      <a:pt x="1000"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3278;p69">
                <a:extLst>
                  <a:ext uri="{FF2B5EF4-FFF2-40B4-BE49-F238E27FC236}">
                    <a16:creationId xmlns:a16="http://schemas.microsoft.com/office/drawing/2014/main" id="{F4D5019A-9902-1886-0FBE-E7049A1940B9}"/>
                  </a:ext>
                </a:extLst>
              </p:cNvPr>
              <p:cNvSpPr/>
              <p:nvPr/>
            </p:nvSpPr>
            <p:spPr>
              <a:xfrm>
                <a:off x="5672125" y="4404550"/>
                <a:ext cx="121475" cy="83950"/>
              </a:xfrm>
              <a:custGeom>
                <a:avLst/>
                <a:gdLst/>
                <a:ahLst/>
                <a:cxnLst/>
                <a:rect l="l" t="t" r="r" b="b"/>
                <a:pathLst>
                  <a:path w="4859" h="3358" fill="none" extrusionOk="0">
                    <a:moveTo>
                      <a:pt x="4858" y="0"/>
                    </a:moveTo>
                    <a:lnTo>
                      <a:pt x="3846" y="750"/>
                    </a:lnTo>
                    <a:cubicBezTo>
                      <a:pt x="3846" y="750"/>
                      <a:pt x="3656" y="869"/>
                      <a:pt x="3299" y="929"/>
                    </a:cubicBezTo>
                    <a:cubicBezTo>
                      <a:pt x="2929" y="988"/>
                      <a:pt x="179" y="1167"/>
                      <a:pt x="179" y="1167"/>
                    </a:cubicBezTo>
                    <a:moveTo>
                      <a:pt x="3953" y="2619"/>
                    </a:moveTo>
                    <a:cubicBezTo>
                      <a:pt x="3156" y="3167"/>
                      <a:pt x="2537" y="3358"/>
                      <a:pt x="1513" y="3096"/>
                    </a:cubicBezTo>
                    <a:moveTo>
                      <a:pt x="4751" y="1322"/>
                    </a:moveTo>
                    <a:lnTo>
                      <a:pt x="3441" y="1988"/>
                    </a:lnTo>
                    <a:cubicBezTo>
                      <a:pt x="3441" y="1988"/>
                      <a:pt x="3120" y="2143"/>
                      <a:pt x="2727" y="2119"/>
                    </a:cubicBezTo>
                    <a:cubicBezTo>
                      <a:pt x="2322" y="2108"/>
                      <a:pt x="1" y="2024"/>
                      <a:pt x="1"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3279;p69">
                <a:extLst>
                  <a:ext uri="{FF2B5EF4-FFF2-40B4-BE49-F238E27FC236}">
                    <a16:creationId xmlns:a16="http://schemas.microsoft.com/office/drawing/2014/main" id="{AA46F7E3-4B0F-D409-3958-A1910FD0D813}"/>
                  </a:ext>
                </a:extLst>
              </p:cNvPr>
              <p:cNvSpPr/>
              <p:nvPr/>
            </p:nvSpPr>
            <p:spPr>
              <a:xfrm>
                <a:off x="5385775" y="4183375"/>
                <a:ext cx="76825" cy="102425"/>
              </a:xfrm>
              <a:custGeom>
                <a:avLst/>
                <a:gdLst/>
                <a:ahLst/>
                <a:cxnLst/>
                <a:rect l="l" t="t" r="r" b="b"/>
                <a:pathLst>
                  <a:path w="3073" h="4097" extrusionOk="0">
                    <a:moveTo>
                      <a:pt x="1977" y="3977"/>
                    </a:moveTo>
                    <a:lnTo>
                      <a:pt x="3037" y="2263"/>
                    </a:lnTo>
                    <a:cubicBezTo>
                      <a:pt x="3049" y="2203"/>
                      <a:pt x="3073" y="2084"/>
                      <a:pt x="2989" y="1953"/>
                    </a:cubicBezTo>
                    <a:lnTo>
                      <a:pt x="1858" y="120"/>
                    </a:lnTo>
                    <a:lnTo>
                      <a:pt x="1858" y="120"/>
                    </a:lnTo>
                    <a:cubicBezTo>
                      <a:pt x="1858" y="120"/>
                      <a:pt x="1787" y="1"/>
                      <a:pt x="1691" y="120"/>
                    </a:cubicBezTo>
                    <a:lnTo>
                      <a:pt x="48" y="2799"/>
                    </a:lnTo>
                    <a:cubicBezTo>
                      <a:pt x="1" y="2894"/>
                      <a:pt x="13" y="2989"/>
                      <a:pt x="108" y="3037"/>
                    </a:cubicBezTo>
                    <a:lnTo>
                      <a:pt x="1727" y="4037"/>
                    </a:lnTo>
                    <a:cubicBezTo>
                      <a:pt x="1810" y="4097"/>
                      <a:pt x="1930" y="4061"/>
                      <a:pt x="1977" y="39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3280;p69">
                <a:extLst>
                  <a:ext uri="{FF2B5EF4-FFF2-40B4-BE49-F238E27FC236}">
                    <a16:creationId xmlns:a16="http://schemas.microsoft.com/office/drawing/2014/main" id="{189B0C98-D31F-1389-417A-575713D254DC}"/>
                  </a:ext>
                </a:extLst>
              </p:cNvPr>
              <p:cNvSpPr/>
              <p:nvPr/>
            </p:nvSpPr>
            <p:spPr>
              <a:xfrm>
                <a:off x="5434900" y="4165825"/>
                <a:ext cx="113425" cy="114025"/>
              </a:xfrm>
              <a:custGeom>
                <a:avLst/>
                <a:gdLst/>
                <a:ahLst/>
                <a:cxnLst/>
                <a:rect l="l" t="t" r="r" b="b"/>
                <a:pathLst>
                  <a:path w="4537" h="4561" extrusionOk="0">
                    <a:moveTo>
                      <a:pt x="1870" y="3548"/>
                    </a:moveTo>
                    <a:lnTo>
                      <a:pt x="24" y="536"/>
                    </a:lnTo>
                    <a:cubicBezTo>
                      <a:pt x="0" y="500"/>
                      <a:pt x="12" y="429"/>
                      <a:pt x="60" y="405"/>
                    </a:cubicBezTo>
                    <a:lnTo>
                      <a:pt x="2072" y="36"/>
                    </a:lnTo>
                    <a:cubicBezTo>
                      <a:pt x="2191" y="24"/>
                      <a:pt x="2346" y="0"/>
                      <a:pt x="2381" y="72"/>
                    </a:cubicBezTo>
                    <a:lnTo>
                      <a:pt x="3775" y="2358"/>
                    </a:lnTo>
                    <a:cubicBezTo>
                      <a:pt x="3822" y="2417"/>
                      <a:pt x="3894" y="2441"/>
                      <a:pt x="3977" y="2393"/>
                    </a:cubicBezTo>
                    <a:cubicBezTo>
                      <a:pt x="4108" y="2310"/>
                      <a:pt x="4251" y="2215"/>
                      <a:pt x="4382" y="2132"/>
                    </a:cubicBezTo>
                    <a:cubicBezTo>
                      <a:pt x="4417" y="2120"/>
                      <a:pt x="4465" y="2120"/>
                      <a:pt x="4489" y="2132"/>
                    </a:cubicBezTo>
                    <a:cubicBezTo>
                      <a:pt x="4525" y="2155"/>
                      <a:pt x="4537" y="2191"/>
                      <a:pt x="4525" y="2239"/>
                    </a:cubicBezTo>
                    <a:lnTo>
                      <a:pt x="3870" y="4156"/>
                    </a:lnTo>
                    <a:cubicBezTo>
                      <a:pt x="3727" y="4560"/>
                      <a:pt x="3822" y="4489"/>
                      <a:pt x="3405" y="4418"/>
                    </a:cubicBezTo>
                    <a:lnTo>
                      <a:pt x="1429" y="4156"/>
                    </a:lnTo>
                    <a:cubicBezTo>
                      <a:pt x="1381" y="4156"/>
                      <a:pt x="1358" y="4120"/>
                      <a:pt x="1358" y="4084"/>
                    </a:cubicBezTo>
                    <a:cubicBezTo>
                      <a:pt x="1334" y="4037"/>
                      <a:pt x="1369" y="4001"/>
                      <a:pt x="1393" y="3977"/>
                    </a:cubicBezTo>
                    <a:cubicBezTo>
                      <a:pt x="1536" y="3882"/>
                      <a:pt x="1679" y="3798"/>
                      <a:pt x="1810" y="3727"/>
                    </a:cubicBezTo>
                    <a:cubicBezTo>
                      <a:pt x="1905" y="3691"/>
                      <a:pt x="1917" y="3620"/>
                      <a:pt x="1870" y="354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7" name="Google Shape;3281;p69">
                <a:extLst>
                  <a:ext uri="{FF2B5EF4-FFF2-40B4-BE49-F238E27FC236}">
                    <a16:creationId xmlns:a16="http://schemas.microsoft.com/office/drawing/2014/main" id="{8A58E2B9-AE9F-B7EB-47F7-6D654C58D02E}"/>
                  </a:ext>
                </a:extLst>
              </p:cNvPr>
              <p:cNvSpPr/>
              <p:nvPr/>
            </p:nvSpPr>
            <p:spPr>
              <a:xfrm>
                <a:off x="5509900" y="4270600"/>
                <a:ext cx="87825" cy="76825"/>
              </a:xfrm>
              <a:custGeom>
                <a:avLst/>
                <a:gdLst/>
                <a:ahLst/>
                <a:cxnLst/>
                <a:rect l="l" t="t" r="r" b="b"/>
                <a:pathLst>
                  <a:path w="3513" h="3073" extrusionOk="0">
                    <a:moveTo>
                      <a:pt x="48" y="1096"/>
                    </a:moveTo>
                    <a:lnTo>
                      <a:pt x="929" y="2917"/>
                    </a:lnTo>
                    <a:cubicBezTo>
                      <a:pt x="977" y="2953"/>
                      <a:pt x="1060" y="3048"/>
                      <a:pt x="1215" y="3048"/>
                    </a:cubicBezTo>
                    <a:lnTo>
                      <a:pt x="3370" y="3072"/>
                    </a:lnTo>
                    <a:lnTo>
                      <a:pt x="3370" y="3072"/>
                    </a:lnTo>
                    <a:cubicBezTo>
                      <a:pt x="3382" y="3072"/>
                      <a:pt x="3513" y="3072"/>
                      <a:pt x="3453" y="2941"/>
                    </a:cubicBezTo>
                    <a:lnTo>
                      <a:pt x="2084" y="119"/>
                    </a:lnTo>
                    <a:cubicBezTo>
                      <a:pt x="2048" y="24"/>
                      <a:pt x="1941" y="0"/>
                      <a:pt x="1846" y="24"/>
                    </a:cubicBezTo>
                    <a:lnTo>
                      <a:pt x="143" y="858"/>
                    </a:lnTo>
                    <a:cubicBezTo>
                      <a:pt x="48" y="905"/>
                      <a:pt x="1" y="1012"/>
                      <a:pt x="48" y="109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3282;p69">
                <a:extLst>
                  <a:ext uri="{FF2B5EF4-FFF2-40B4-BE49-F238E27FC236}">
                    <a16:creationId xmlns:a16="http://schemas.microsoft.com/office/drawing/2014/main" id="{D0D8FA47-B6E9-AECC-0AB4-8B90F61E17F8}"/>
                  </a:ext>
                </a:extLst>
              </p:cNvPr>
              <p:cNvSpPr/>
              <p:nvPr/>
            </p:nvSpPr>
            <p:spPr>
              <a:xfrm>
                <a:off x="5461675" y="4332500"/>
                <a:ext cx="137550" cy="93800"/>
              </a:xfrm>
              <a:custGeom>
                <a:avLst/>
                <a:gdLst/>
                <a:ahLst/>
                <a:cxnLst/>
                <a:rect l="l" t="t" r="r" b="b"/>
                <a:pathLst>
                  <a:path w="5502" h="3752" extrusionOk="0">
                    <a:moveTo>
                      <a:pt x="1894" y="763"/>
                    </a:moveTo>
                    <a:lnTo>
                      <a:pt x="5418" y="822"/>
                    </a:lnTo>
                    <a:cubicBezTo>
                      <a:pt x="5478" y="822"/>
                      <a:pt x="5501" y="870"/>
                      <a:pt x="5501" y="929"/>
                    </a:cubicBezTo>
                    <a:lnTo>
                      <a:pt x="4728" y="2823"/>
                    </a:lnTo>
                    <a:cubicBezTo>
                      <a:pt x="4692" y="2918"/>
                      <a:pt x="4597" y="3073"/>
                      <a:pt x="4525" y="3073"/>
                    </a:cubicBezTo>
                    <a:lnTo>
                      <a:pt x="1846" y="3025"/>
                    </a:lnTo>
                    <a:cubicBezTo>
                      <a:pt x="1763" y="3025"/>
                      <a:pt x="1703" y="3085"/>
                      <a:pt x="1703" y="3156"/>
                    </a:cubicBezTo>
                    <a:cubicBezTo>
                      <a:pt x="1703" y="3323"/>
                      <a:pt x="1703" y="3489"/>
                      <a:pt x="1691" y="3656"/>
                    </a:cubicBezTo>
                    <a:cubicBezTo>
                      <a:pt x="1691" y="3692"/>
                      <a:pt x="1668" y="3727"/>
                      <a:pt x="1632" y="3739"/>
                    </a:cubicBezTo>
                    <a:cubicBezTo>
                      <a:pt x="1584" y="3751"/>
                      <a:pt x="1561" y="3739"/>
                      <a:pt x="1525" y="3716"/>
                    </a:cubicBezTo>
                    <a:lnTo>
                      <a:pt x="263" y="2120"/>
                    </a:lnTo>
                    <a:cubicBezTo>
                      <a:pt x="1" y="1787"/>
                      <a:pt x="13" y="1906"/>
                      <a:pt x="275" y="1584"/>
                    </a:cubicBezTo>
                    <a:lnTo>
                      <a:pt x="1572" y="48"/>
                    </a:lnTo>
                    <a:cubicBezTo>
                      <a:pt x="1608" y="25"/>
                      <a:pt x="1644" y="1"/>
                      <a:pt x="1680" y="25"/>
                    </a:cubicBezTo>
                    <a:cubicBezTo>
                      <a:pt x="1727" y="37"/>
                      <a:pt x="1739" y="60"/>
                      <a:pt x="1739" y="108"/>
                    </a:cubicBezTo>
                    <a:cubicBezTo>
                      <a:pt x="1739" y="275"/>
                      <a:pt x="1739" y="441"/>
                      <a:pt x="1727" y="596"/>
                    </a:cubicBezTo>
                    <a:cubicBezTo>
                      <a:pt x="1751" y="703"/>
                      <a:pt x="1811" y="751"/>
                      <a:pt x="1894" y="763"/>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3283;p69">
                <a:extLst>
                  <a:ext uri="{FF2B5EF4-FFF2-40B4-BE49-F238E27FC236}">
                    <a16:creationId xmlns:a16="http://schemas.microsoft.com/office/drawing/2014/main" id="{19B3C111-EBDF-F3E9-5409-FD1DCFA29E10}"/>
                  </a:ext>
                </a:extLst>
              </p:cNvPr>
              <p:cNvSpPr/>
              <p:nvPr/>
            </p:nvSpPr>
            <p:spPr>
              <a:xfrm>
                <a:off x="5370600" y="4349475"/>
                <a:ext cx="88125" cy="57475"/>
              </a:xfrm>
              <a:custGeom>
                <a:avLst/>
                <a:gdLst/>
                <a:ahLst/>
                <a:cxnLst/>
                <a:rect l="l" t="t" r="r" b="b"/>
                <a:pathLst>
                  <a:path w="3525" h="2299" extrusionOk="0">
                    <a:moveTo>
                      <a:pt x="3346" y="60"/>
                    </a:moveTo>
                    <a:lnTo>
                      <a:pt x="1334" y="0"/>
                    </a:lnTo>
                    <a:cubicBezTo>
                      <a:pt x="1274" y="12"/>
                      <a:pt x="1155" y="60"/>
                      <a:pt x="1084" y="191"/>
                    </a:cubicBezTo>
                    <a:lnTo>
                      <a:pt x="60" y="2084"/>
                    </a:lnTo>
                    <a:lnTo>
                      <a:pt x="60" y="2084"/>
                    </a:lnTo>
                    <a:cubicBezTo>
                      <a:pt x="60" y="2084"/>
                      <a:pt x="0" y="2215"/>
                      <a:pt x="131" y="2215"/>
                    </a:cubicBezTo>
                    <a:lnTo>
                      <a:pt x="3275" y="2298"/>
                    </a:lnTo>
                    <a:cubicBezTo>
                      <a:pt x="3370" y="2298"/>
                      <a:pt x="3453" y="2227"/>
                      <a:pt x="3453" y="2120"/>
                    </a:cubicBezTo>
                    <a:lnTo>
                      <a:pt x="3513" y="227"/>
                    </a:lnTo>
                    <a:cubicBezTo>
                      <a:pt x="3525" y="143"/>
                      <a:pt x="3453" y="60"/>
                      <a:pt x="3346" y="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3284;p69">
                <a:extLst>
                  <a:ext uri="{FF2B5EF4-FFF2-40B4-BE49-F238E27FC236}">
                    <a16:creationId xmlns:a16="http://schemas.microsoft.com/office/drawing/2014/main" id="{9234C870-26F2-2928-CBCB-532051F0EFE9}"/>
                  </a:ext>
                </a:extLst>
              </p:cNvPr>
              <p:cNvSpPr/>
              <p:nvPr/>
            </p:nvSpPr>
            <p:spPr>
              <a:xfrm>
                <a:off x="5324750" y="4270000"/>
                <a:ext cx="102725" cy="133675"/>
              </a:xfrm>
              <a:custGeom>
                <a:avLst/>
                <a:gdLst/>
                <a:ahLst/>
                <a:cxnLst/>
                <a:rect l="l" t="t" r="r" b="b"/>
                <a:pathLst>
                  <a:path w="4109" h="5347" extrusionOk="0">
                    <a:moveTo>
                      <a:pt x="3299" y="2191"/>
                    </a:moveTo>
                    <a:lnTo>
                      <a:pt x="1620" y="5287"/>
                    </a:lnTo>
                    <a:cubicBezTo>
                      <a:pt x="1596" y="5334"/>
                      <a:pt x="1537" y="5346"/>
                      <a:pt x="1489" y="5334"/>
                    </a:cubicBezTo>
                    <a:lnTo>
                      <a:pt x="156" y="3763"/>
                    </a:lnTo>
                    <a:cubicBezTo>
                      <a:pt x="84" y="3680"/>
                      <a:pt x="1" y="3549"/>
                      <a:pt x="49" y="3465"/>
                    </a:cubicBezTo>
                    <a:lnTo>
                      <a:pt x="1323" y="1120"/>
                    </a:lnTo>
                    <a:cubicBezTo>
                      <a:pt x="1346" y="1048"/>
                      <a:pt x="1334" y="965"/>
                      <a:pt x="1263" y="929"/>
                    </a:cubicBezTo>
                    <a:cubicBezTo>
                      <a:pt x="1108" y="858"/>
                      <a:pt x="965" y="762"/>
                      <a:pt x="834" y="691"/>
                    </a:cubicBezTo>
                    <a:cubicBezTo>
                      <a:pt x="799" y="667"/>
                      <a:pt x="775" y="632"/>
                      <a:pt x="787" y="584"/>
                    </a:cubicBezTo>
                    <a:cubicBezTo>
                      <a:pt x="787" y="536"/>
                      <a:pt x="811" y="512"/>
                      <a:pt x="858" y="512"/>
                    </a:cubicBezTo>
                    <a:lnTo>
                      <a:pt x="2858" y="120"/>
                    </a:lnTo>
                    <a:cubicBezTo>
                      <a:pt x="3275" y="48"/>
                      <a:pt x="3168" y="0"/>
                      <a:pt x="3335" y="393"/>
                    </a:cubicBezTo>
                    <a:lnTo>
                      <a:pt x="4085" y="2251"/>
                    </a:lnTo>
                    <a:cubicBezTo>
                      <a:pt x="4109" y="2298"/>
                      <a:pt x="4085" y="2322"/>
                      <a:pt x="4061" y="2358"/>
                    </a:cubicBezTo>
                    <a:cubicBezTo>
                      <a:pt x="4025" y="2382"/>
                      <a:pt x="3990" y="2382"/>
                      <a:pt x="3954" y="2370"/>
                    </a:cubicBezTo>
                    <a:cubicBezTo>
                      <a:pt x="3811" y="2298"/>
                      <a:pt x="3656" y="2203"/>
                      <a:pt x="3525" y="2132"/>
                    </a:cubicBezTo>
                    <a:cubicBezTo>
                      <a:pt x="3406" y="2108"/>
                      <a:pt x="3347" y="2120"/>
                      <a:pt x="3299" y="2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3285;p69">
                <a:extLst>
                  <a:ext uri="{FF2B5EF4-FFF2-40B4-BE49-F238E27FC236}">
                    <a16:creationId xmlns:a16="http://schemas.microsoft.com/office/drawing/2014/main" id="{711868D7-9918-C12B-4C24-618C2DC7C8D7}"/>
                  </a:ext>
                </a:extLst>
              </p:cNvPr>
              <p:cNvSpPr/>
              <p:nvPr/>
            </p:nvSpPr>
            <p:spPr>
              <a:xfrm>
                <a:off x="5124150" y="4299775"/>
                <a:ext cx="54775" cy="107775"/>
              </a:xfrm>
              <a:custGeom>
                <a:avLst/>
                <a:gdLst/>
                <a:ahLst/>
                <a:cxnLst/>
                <a:rect l="l" t="t" r="r" b="b"/>
                <a:pathLst>
                  <a:path w="2191" h="4311" extrusionOk="0">
                    <a:moveTo>
                      <a:pt x="2191" y="286"/>
                    </a:moveTo>
                    <a:cubicBezTo>
                      <a:pt x="2191" y="274"/>
                      <a:pt x="2179" y="274"/>
                      <a:pt x="2191" y="286"/>
                    </a:cubicBezTo>
                    <a:cubicBezTo>
                      <a:pt x="2036" y="203"/>
                      <a:pt x="1941" y="167"/>
                      <a:pt x="1846" y="167"/>
                    </a:cubicBezTo>
                    <a:cubicBezTo>
                      <a:pt x="1798" y="167"/>
                      <a:pt x="1762" y="179"/>
                      <a:pt x="1727" y="203"/>
                    </a:cubicBezTo>
                    <a:cubicBezTo>
                      <a:pt x="1703" y="226"/>
                      <a:pt x="1655" y="262"/>
                      <a:pt x="1619" y="298"/>
                    </a:cubicBezTo>
                    <a:cubicBezTo>
                      <a:pt x="1548" y="417"/>
                      <a:pt x="1524" y="595"/>
                      <a:pt x="1524" y="822"/>
                    </a:cubicBezTo>
                    <a:cubicBezTo>
                      <a:pt x="1524" y="1119"/>
                      <a:pt x="1524" y="1453"/>
                      <a:pt x="1500" y="1715"/>
                    </a:cubicBezTo>
                    <a:cubicBezTo>
                      <a:pt x="1488" y="1988"/>
                      <a:pt x="1465" y="2191"/>
                      <a:pt x="1441" y="2262"/>
                    </a:cubicBezTo>
                    <a:cubicBezTo>
                      <a:pt x="1405" y="2381"/>
                      <a:pt x="1131" y="2619"/>
                      <a:pt x="893" y="2834"/>
                    </a:cubicBezTo>
                    <a:cubicBezTo>
                      <a:pt x="774" y="2941"/>
                      <a:pt x="667" y="3024"/>
                      <a:pt x="595" y="3096"/>
                    </a:cubicBezTo>
                    <a:cubicBezTo>
                      <a:pt x="488" y="3203"/>
                      <a:pt x="345" y="3358"/>
                      <a:pt x="274" y="3548"/>
                    </a:cubicBezTo>
                    <a:cubicBezTo>
                      <a:pt x="191" y="3727"/>
                      <a:pt x="191" y="3917"/>
                      <a:pt x="357" y="4143"/>
                    </a:cubicBezTo>
                    <a:cubicBezTo>
                      <a:pt x="393" y="4191"/>
                      <a:pt x="393" y="4251"/>
                      <a:pt x="345" y="4274"/>
                    </a:cubicBezTo>
                    <a:cubicBezTo>
                      <a:pt x="298" y="4310"/>
                      <a:pt x="238" y="4310"/>
                      <a:pt x="214" y="4263"/>
                    </a:cubicBezTo>
                    <a:cubicBezTo>
                      <a:pt x="0" y="3977"/>
                      <a:pt x="0" y="3715"/>
                      <a:pt x="95" y="3489"/>
                    </a:cubicBezTo>
                    <a:cubicBezTo>
                      <a:pt x="179" y="3262"/>
                      <a:pt x="345" y="3096"/>
                      <a:pt x="464" y="2977"/>
                    </a:cubicBezTo>
                    <a:cubicBezTo>
                      <a:pt x="536" y="2905"/>
                      <a:pt x="643" y="2822"/>
                      <a:pt x="762" y="2715"/>
                    </a:cubicBezTo>
                    <a:cubicBezTo>
                      <a:pt x="988" y="2524"/>
                      <a:pt x="1238" y="2298"/>
                      <a:pt x="1250" y="2227"/>
                    </a:cubicBezTo>
                    <a:cubicBezTo>
                      <a:pt x="1262" y="2167"/>
                      <a:pt x="1298" y="1965"/>
                      <a:pt x="1310" y="1715"/>
                    </a:cubicBezTo>
                    <a:cubicBezTo>
                      <a:pt x="1322" y="1453"/>
                      <a:pt x="1346" y="1131"/>
                      <a:pt x="1322" y="834"/>
                    </a:cubicBezTo>
                    <a:cubicBezTo>
                      <a:pt x="1322" y="584"/>
                      <a:pt x="1369" y="381"/>
                      <a:pt x="1465" y="226"/>
                    </a:cubicBezTo>
                    <a:cubicBezTo>
                      <a:pt x="1500" y="155"/>
                      <a:pt x="1548" y="107"/>
                      <a:pt x="1619" y="60"/>
                    </a:cubicBezTo>
                    <a:cubicBezTo>
                      <a:pt x="1679" y="24"/>
                      <a:pt x="1762" y="0"/>
                      <a:pt x="1846" y="0"/>
                    </a:cubicBezTo>
                    <a:cubicBezTo>
                      <a:pt x="1953" y="0"/>
                      <a:pt x="2060" y="36"/>
                      <a:pt x="2191" y="95"/>
                    </a:cubicBezTo>
                    <a:lnTo>
                      <a:pt x="2191" y="286"/>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3286;p69">
                <a:extLst>
                  <a:ext uri="{FF2B5EF4-FFF2-40B4-BE49-F238E27FC236}">
                    <a16:creationId xmlns:a16="http://schemas.microsoft.com/office/drawing/2014/main" id="{867B1E39-DFBA-C955-86AA-DB97730FCE5E}"/>
                  </a:ext>
                </a:extLst>
              </p:cNvPr>
              <p:cNvSpPr/>
              <p:nvPr/>
            </p:nvSpPr>
            <p:spPr>
              <a:xfrm>
                <a:off x="5745950" y="4298875"/>
                <a:ext cx="55375" cy="107475"/>
              </a:xfrm>
              <a:custGeom>
                <a:avLst/>
                <a:gdLst/>
                <a:ahLst/>
                <a:cxnLst/>
                <a:rect l="l" t="t" r="r" b="b"/>
                <a:pathLst>
                  <a:path w="2215" h="4299" extrusionOk="0">
                    <a:moveTo>
                      <a:pt x="48" y="310"/>
                    </a:moveTo>
                    <a:cubicBezTo>
                      <a:pt x="24" y="322"/>
                      <a:pt x="12" y="322"/>
                      <a:pt x="0" y="322"/>
                    </a:cubicBezTo>
                    <a:lnTo>
                      <a:pt x="0" y="119"/>
                    </a:lnTo>
                    <a:cubicBezTo>
                      <a:pt x="131" y="36"/>
                      <a:pt x="262" y="0"/>
                      <a:pt x="369" y="0"/>
                    </a:cubicBezTo>
                    <a:cubicBezTo>
                      <a:pt x="465" y="0"/>
                      <a:pt x="536" y="12"/>
                      <a:pt x="596" y="60"/>
                    </a:cubicBezTo>
                    <a:cubicBezTo>
                      <a:pt x="655" y="96"/>
                      <a:pt x="715" y="143"/>
                      <a:pt x="762" y="215"/>
                    </a:cubicBezTo>
                    <a:cubicBezTo>
                      <a:pt x="846" y="369"/>
                      <a:pt x="893" y="596"/>
                      <a:pt x="893" y="834"/>
                    </a:cubicBezTo>
                    <a:cubicBezTo>
                      <a:pt x="893" y="1131"/>
                      <a:pt x="893" y="1441"/>
                      <a:pt x="905" y="1703"/>
                    </a:cubicBezTo>
                    <a:cubicBezTo>
                      <a:pt x="917" y="1965"/>
                      <a:pt x="941" y="2155"/>
                      <a:pt x="965" y="2215"/>
                    </a:cubicBezTo>
                    <a:cubicBezTo>
                      <a:pt x="1000" y="2286"/>
                      <a:pt x="1239" y="2513"/>
                      <a:pt x="1453" y="2703"/>
                    </a:cubicBezTo>
                    <a:cubicBezTo>
                      <a:pt x="1572" y="2810"/>
                      <a:pt x="1679" y="2894"/>
                      <a:pt x="1750" y="2977"/>
                    </a:cubicBezTo>
                    <a:cubicBezTo>
                      <a:pt x="1870" y="3084"/>
                      <a:pt x="2036" y="3251"/>
                      <a:pt x="2131" y="3477"/>
                    </a:cubicBezTo>
                    <a:cubicBezTo>
                      <a:pt x="2215" y="3703"/>
                      <a:pt x="2215" y="3965"/>
                      <a:pt x="2012" y="4251"/>
                    </a:cubicBezTo>
                    <a:cubicBezTo>
                      <a:pt x="1977" y="4299"/>
                      <a:pt x="1917" y="4299"/>
                      <a:pt x="1870" y="4263"/>
                    </a:cubicBezTo>
                    <a:cubicBezTo>
                      <a:pt x="1834" y="4239"/>
                      <a:pt x="1834" y="4179"/>
                      <a:pt x="1858" y="4132"/>
                    </a:cubicBezTo>
                    <a:cubicBezTo>
                      <a:pt x="2024" y="3906"/>
                      <a:pt x="2024" y="3703"/>
                      <a:pt x="1953" y="3537"/>
                    </a:cubicBezTo>
                    <a:cubicBezTo>
                      <a:pt x="1870" y="3358"/>
                      <a:pt x="1727" y="3191"/>
                      <a:pt x="1620" y="3096"/>
                    </a:cubicBezTo>
                    <a:cubicBezTo>
                      <a:pt x="1548" y="3013"/>
                      <a:pt x="1441" y="2929"/>
                      <a:pt x="1322" y="2822"/>
                    </a:cubicBezTo>
                    <a:cubicBezTo>
                      <a:pt x="1084" y="2620"/>
                      <a:pt x="810" y="2382"/>
                      <a:pt x="774" y="2263"/>
                    </a:cubicBezTo>
                    <a:cubicBezTo>
                      <a:pt x="738" y="2179"/>
                      <a:pt x="727" y="1965"/>
                      <a:pt x="715" y="1703"/>
                    </a:cubicBezTo>
                    <a:cubicBezTo>
                      <a:pt x="691" y="1441"/>
                      <a:pt x="679" y="1108"/>
                      <a:pt x="691" y="810"/>
                    </a:cubicBezTo>
                    <a:cubicBezTo>
                      <a:pt x="691" y="608"/>
                      <a:pt x="667" y="417"/>
                      <a:pt x="596" y="298"/>
                    </a:cubicBezTo>
                    <a:cubicBezTo>
                      <a:pt x="560" y="250"/>
                      <a:pt x="536" y="215"/>
                      <a:pt x="500" y="191"/>
                    </a:cubicBezTo>
                    <a:cubicBezTo>
                      <a:pt x="477" y="179"/>
                      <a:pt x="429" y="155"/>
                      <a:pt x="369" y="155"/>
                    </a:cubicBezTo>
                    <a:cubicBezTo>
                      <a:pt x="286" y="191"/>
                      <a:pt x="179" y="239"/>
                      <a:pt x="48" y="310"/>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3287;p69">
                <a:extLst>
                  <a:ext uri="{FF2B5EF4-FFF2-40B4-BE49-F238E27FC236}">
                    <a16:creationId xmlns:a16="http://schemas.microsoft.com/office/drawing/2014/main" id="{481830E1-9BCC-A5EE-01C4-D9FC7E6F7A38}"/>
                  </a:ext>
                </a:extLst>
              </p:cNvPr>
              <p:cNvSpPr/>
              <p:nvPr/>
            </p:nvSpPr>
            <p:spPr>
              <a:xfrm>
                <a:off x="5441150" y="3675875"/>
                <a:ext cx="41700" cy="17900"/>
              </a:xfrm>
              <a:custGeom>
                <a:avLst/>
                <a:gdLst/>
                <a:ahLst/>
                <a:cxnLst/>
                <a:rect l="l" t="t" r="r" b="b"/>
                <a:pathLst>
                  <a:path w="1668" h="716" extrusionOk="0">
                    <a:moveTo>
                      <a:pt x="1667" y="358"/>
                    </a:moveTo>
                    <a:cubicBezTo>
                      <a:pt x="1453" y="584"/>
                      <a:pt x="1155" y="715"/>
                      <a:pt x="834" y="715"/>
                    </a:cubicBezTo>
                    <a:cubicBezTo>
                      <a:pt x="512" y="715"/>
                      <a:pt x="215" y="584"/>
                      <a:pt x="0" y="358"/>
                    </a:cubicBezTo>
                    <a:cubicBezTo>
                      <a:pt x="215" y="132"/>
                      <a:pt x="512" y="1"/>
                      <a:pt x="834" y="1"/>
                    </a:cubicBezTo>
                    <a:cubicBezTo>
                      <a:pt x="1167" y="1"/>
                      <a:pt x="1465" y="132"/>
                      <a:pt x="1667" y="358"/>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3288;p69">
              <a:extLst>
                <a:ext uri="{FF2B5EF4-FFF2-40B4-BE49-F238E27FC236}">
                  <a16:creationId xmlns:a16="http://schemas.microsoft.com/office/drawing/2014/main" id="{3632D07A-9DC1-5C87-64AB-F9966C36801C}"/>
                </a:ext>
              </a:extLst>
            </p:cNvPr>
            <p:cNvGrpSpPr/>
            <p:nvPr/>
          </p:nvGrpSpPr>
          <p:grpSpPr>
            <a:xfrm rot="859620">
              <a:off x="2827910" y="2812463"/>
              <a:ext cx="1247388" cy="2528064"/>
              <a:chOff x="1803775" y="5029925"/>
              <a:chExt cx="655775" cy="1329050"/>
            </a:xfrm>
          </p:grpSpPr>
          <p:sp>
            <p:nvSpPr>
              <p:cNvPr id="21" name="Google Shape;3289;p69">
                <a:extLst>
                  <a:ext uri="{FF2B5EF4-FFF2-40B4-BE49-F238E27FC236}">
                    <a16:creationId xmlns:a16="http://schemas.microsoft.com/office/drawing/2014/main" id="{F996C775-F791-0C25-A518-B999C245C228}"/>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90;p69">
                <a:extLst>
                  <a:ext uri="{FF2B5EF4-FFF2-40B4-BE49-F238E27FC236}">
                    <a16:creationId xmlns:a16="http://schemas.microsoft.com/office/drawing/2014/main" id="{DFCF5424-616D-4054-FDDD-5168AE2D79A7}"/>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91;p69">
                <a:extLst>
                  <a:ext uri="{FF2B5EF4-FFF2-40B4-BE49-F238E27FC236}">
                    <a16:creationId xmlns:a16="http://schemas.microsoft.com/office/drawing/2014/main" id="{0C0B27CE-383A-BD84-2EFC-927656520BC5}"/>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92;p69">
                <a:extLst>
                  <a:ext uri="{FF2B5EF4-FFF2-40B4-BE49-F238E27FC236}">
                    <a16:creationId xmlns:a16="http://schemas.microsoft.com/office/drawing/2014/main" id="{7396F071-9B06-C78A-F1B4-327C6CE241DC}"/>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93;p69">
                <a:extLst>
                  <a:ext uri="{FF2B5EF4-FFF2-40B4-BE49-F238E27FC236}">
                    <a16:creationId xmlns:a16="http://schemas.microsoft.com/office/drawing/2014/main" id="{8D660ED3-34BF-FAA6-33E8-D39CEACCDA2A}"/>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94;p69">
                <a:extLst>
                  <a:ext uri="{FF2B5EF4-FFF2-40B4-BE49-F238E27FC236}">
                    <a16:creationId xmlns:a16="http://schemas.microsoft.com/office/drawing/2014/main" id="{B4D24C41-B2D5-63E1-F4BE-991FBFBDD606}"/>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95;p69">
                <a:extLst>
                  <a:ext uri="{FF2B5EF4-FFF2-40B4-BE49-F238E27FC236}">
                    <a16:creationId xmlns:a16="http://schemas.microsoft.com/office/drawing/2014/main" id="{4210E098-EF2B-403F-B973-707DB24FA4D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6;p69">
                <a:extLst>
                  <a:ext uri="{FF2B5EF4-FFF2-40B4-BE49-F238E27FC236}">
                    <a16:creationId xmlns:a16="http://schemas.microsoft.com/office/drawing/2014/main" id="{AB30BE4B-AF82-EE2E-839E-9FBC3EFC38FF}"/>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297;p69">
                <a:extLst>
                  <a:ext uri="{FF2B5EF4-FFF2-40B4-BE49-F238E27FC236}">
                    <a16:creationId xmlns:a16="http://schemas.microsoft.com/office/drawing/2014/main" id="{DA661A97-A9DD-6A51-3484-32D16194C225}"/>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298;p69">
                <a:extLst>
                  <a:ext uri="{FF2B5EF4-FFF2-40B4-BE49-F238E27FC236}">
                    <a16:creationId xmlns:a16="http://schemas.microsoft.com/office/drawing/2014/main" id="{04A9F3F3-1AD2-E0EC-13EC-1519BA93F4C9}"/>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299;p69">
                <a:extLst>
                  <a:ext uri="{FF2B5EF4-FFF2-40B4-BE49-F238E27FC236}">
                    <a16:creationId xmlns:a16="http://schemas.microsoft.com/office/drawing/2014/main" id="{AF6977DE-F580-209A-D370-53AB6592A7FB}"/>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3300;p69">
              <a:extLst>
                <a:ext uri="{FF2B5EF4-FFF2-40B4-BE49-F238E27FC236}">
                  <a16:creationId xmlns:a16="http://schemas.microsoft.com/office/drawing/2014/main" id="{490EAEF4-51EB-ABB4-5D07-777BD227278B}"/>
                </a:ext>
              </a:extLst>
            </p:cNvPr>
            <p:cNvSpPr/>
            <p:nvPr/>
          </p:nvSpPr>
          <p:spPr>
            <a:xfrm>
              <a:off x="-138240" y="99850"/>
              <a:ext cx="1703030" cy="680803"/>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3301;p69">
              <a:extLst>
                <a:ext uri="{FF2B5EF4-FFF2-40B4-BE49-F238E27FC236}">
                  <a16:creationId xmlns:a16="http://schemas.microsoft.com/office/drawing/2014/main" id="{F00090B2-D143-455C-D9F1-00A9B849E299}"/>
                </a:ext>
              </a:extLst>
            </p:cNvPr>
            <p:cNvGrpSpPr/>
            <p:nvPr/>
          </p:nvGrpSpPr>
          <p:grpSpPr>
            <a:xfrm rot="1958397">
              <a:off x="3384815" y="85192"/>
              <a:ext cx="460988" cy="1338534"/>
              <a:chOff x="6512944" y="2975654"/>
              <a:chExt cx="1594853" cy="4630848"/>
            </a:xfrm>
          </p:grpSpPr>
          <p:grpSp>
            <p:nvGrpSpPr>
              <p:cNvPr id="17" name="Google Shape;3302;p69">
                <a:extLst>
                  <a:ext uri="{FF2B5EF4-FFF2-40B4-BE49-F238E27FC236}">
                    <a16:creationId xmlns:a16="http://schemas.microsoft.com/office/drawing/2014/main" id="{B36B54BF-A1BC-7EA7-6769-94F771DBCFF4}"/>
                  </a:ext>
                </a:extLst>
              </p:cNvPr>
              <p:cNvGrpSpPr/>
              <p:nvPr/>
            </p:nvGrpSpPr>
            <p:grpSpPr>
              <a:xfrm>
                <a:off x="6512944" y="2975654"/>
                <a:ext cx="1594853" cy="4630848"/>
                <a:chOff x="1460575" y="5630575"/>
                <a:chExt cx="645350" cy="1873775"/>
              </a:xfrm>
            </p:grpSpPr>
            <p:sp>
              <p:nvSpPr>
                <p:cNvPr id="19" name="Google Shape;3303;p69">
                  <a:extLst>
                    <a:ext uri="{FF2B5EF4-FFF2-40B4-BE49-F238E27FC236}">
                      <a16:creationId xmlns:a16="http://schemas.microsoft.com/office/drawing/2014/main" id="{7880F741-1F0E-FAD2-4213-3E3EB83D8D42}"/>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304;p69">
                  <a:extLst>
                    <a:ext uri="{FF2B5EF4-FFF2-40B4-BE49-F238E27FC236}">
                      <a16:creationId xmlns:a16="http://schemas.microsoft.com/office/drawing/2014/main" id="{F9944CDB-C6F7-CDD5-4234-D0DB6E913D34}"/>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Google Shape;3305;p69">
                <a:extLst>
                  <a:ext uri="{FF2B5EF4-FFF2-40B4-BE49-F238E27FC236}">
                    <a16:creationId xmlns:a16="http://schemas.microsoft.com/office/drawing/2014/main" id="{B1C67909-3EDD-C9C7-C158-A1BBF9247D3D}"/>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3306;p69">
              <a:extLst>
                <a:ext uri="{FF2B5EF4-FFF2-40B4-BE49-F238E27FC236}">
                  <a16:creationId xmlns:a16="http://schemas.microsoft.com/office/drawing/2014/main" id="{9F5CA123-04AD-0941-2A3E-3401D5D45A04}"/>
                </a:ext>
              </a:extLst>
            </p:cNvPr>
            <p:cNvGrpSpPr/>
            <p:nvPr/>
          </p:nvGrpSpPr>
          <p:grpSpPr>
            <a:xfrm rot="-1958250" flipH="1">
              <a:off x="217760" y="1119773"/>
              <a:ext cx="505672" cy="1468278"/>
              <a:chOff x="6512944" y="2975654"/>
              <a:chExt cx="1594853" cy="4630848"/>
            </a:xfrm>
          </p:grpSpPr>
          <p:grpSp>
            <p:nvGrpSpPr>
              <p:cNvPr id="13" name="Google Shape;3307;p69">
                <a:extLst>
                  <a:ext uri="{FF2B5EF4-FFF2-40B4-BE49-F238E27FC236}">
                    <a16:creationId xmlns:a16="http://schemas.microsoft.com/office/drawing/2014/main" id="{3DDA19F1-6782-9AF0-98F5-408061E682F2}"/>
                  </a:ext>
                </a:extLst>
              </p:cNvPr>
              <p:cNvGrpSpPr/>
              <p:nvPr/>
            </p:nvGrpSpPr>
            <p:grpSpPr>
              <a:xfrm>
                <a:off x="6512944" y="2975654"/>
                <a:ext cx="1594853" cy="4630848"/>
                <a:chOff x="1460575" y="5630575"/>
                <a:chExt cx="645350" cy="1873775"/>
              </a:xfrm>
            </p:grpSpPr>
            <p:sp>
              <p:nvSpPr>
                <p:cNvPr id="15" name="Google Shape;3308;p69">
                  <a:extLst>
                    <a:ext uri="{FF2B5EF4-FFF2-40B4-BE49-F238E27FC236}">
                      <a16:creationId xmlns:a16="http://schemas.microsoft.com/office/drawing/2014/main" id="{3ADB6597-ACF8-3E8F-E647-EA66C00C715B}"/>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09;p69">
                  <a:extLst>
                    <a:ext uri="{FF2B5EF4-FFF2-40B4-BE49-F238E27FC236}">
                      <a16:creationId xmlns:a16="http://schemas.microsoft.com/office/drawing/2014/main" id="{8F1651E2-CBEB-92B3-C3BC-2D48FD31EA87}"/>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3310;p69">
                <a:extLst>
                  <a:ext uri="{FF2B5EF4-FFF2-40B4-BE49-F238E27FC236}">
                    <a16:creationId xmlns:a16="http://schemas.microsoft.com/office/drawing/2014/main" id="{89C0EBC8-610D-9799-8229-9D4C54DC57A1}"/>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1139;p44">
            <a:extLst>
              <a:ext uri="{FF2B5EF4-FFF2-40B4-BE49-F238E27FC236}">
                <a16:creationId xmlns:a16="http://schemas.microsoft.com/office/drawing/2014/main" id="{E9A823F5-E4F7-B095-5066-A2A0DC46C90D}"/>
              </a:ext>
            </a:extLst>
          </p:cNvPr>
          <p:cNvGrpSpPr/>
          <p:nvPr/>
        </p:nvGrpSpPr>
        <p:grpSpPr>
          <a:xfrm>
            <a:off x="5833965" y="3754812"/>
            <a:ext cx="1834967" cy="1466988"/>
            <a:chOff x="-3487100" y="1129496"/>
            <a:chExt cx="2231318" cy="1778679"/>
          </a:xfrm>
        </p:grpSpPr>
        <p:sp>
          <p:nvSpPr>
            <p:cNvPr id="2411" name="Google Shape;1140;p44">
              <a:extLst>
                <a:ext uri="{FF2B5EF4-FFF2-40B4-BE49-F238E27FC236}">
                  <a16:creationId xmlns:a16="http://schemas.microsoft.com/office/drawing/2014/main" id="{AFF7D0E7-538D-EAF8-9F74-6C0D3C5852B7}"/>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141;p44">
              <a:extLst>
                <a:ext uri="{FF2B5EF4-FFF2-40B4-BE49-F238E27FC236}">
                  <a16:creationId xmlns:a16="http://schemas.microsoft.com/office/drawing/2014/main" id="{5AE32577-0E74-1749-F89D-4DED2FCE93F2}"/>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142;p44">
              <a:extLst>
                <a:ext uri="{FF2B5EF4-FFF2-40B4-BE49-F238E27FC236}">
                  <a16:creationId xmlns:a16="http://schemas.microsoft.com/office/drawing/2014/main" id="{4F6CBC02-D75F-9BDC-65D0-82935F12603A}"/>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143;p44">
              <a:extLst>
                <a:ext uri="{FF2B5EF4-FFF2-40B4-BE49-F238E27FC236}">
                  <a16:creationId xmlns:a16="http://schemas.microsoft.com/office/drawing/2014/main" id="{83B3294A-2C87-DE76-0761-AF27BD7D1F93}"/>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144;p44">
              <a:extLst>
                <a:ext uri="{FF2B5EF4-FFF2-40B4-BE49-F238E27FC236}">
                  <a16:creationId xmlns:a16="http://schemas.microsoft.com/office/drawing/2014/main" id="{BA680144-4F4D-37B8-AFBA-5C594D9B583A}"/>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145;p44">
              <a:extLst>
                <a:ext uri="{FF2B5EF4-FFF2-40B4-BE49-F238E27FC236}">
                  <a16:creationId xmlns:a16="http://schemas.microsoft.com/office/drawing/2014/main" id="{00A3CAD0-67FC-A20D-5897-F60F4ACE43AE}"/>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146;p44">
              <a:extLst>
                <a:ext uri="{FF2B5EF4-FFF2-40B4-BE49-F238E27FC236}">
                  <a16:creationId xmlns:a16="http://schemas.microsoft.com/office/drawing/2014/main" id="{5B6DE53F-1B75-84FD-3F0E-2C6C83CC295B}"/>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147;p44">
              <a:extLst>
                <a:ext uri="{FF2B5EF4-FFF2-40B4-BE49-F238E27FC236}">
                  <a16:creationId xmlns:a16="http://schemas.microsoft.com/office/drawing/2014/main" id="{C91953FF-9417-A628-DD4C-F73E5789E129}"/>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148;p44">
              <a:extLst>
                <a:ext uri="{FF2B5EF4-FFF2-40B4-BE49-F238E27FC236}">
                  <a16:creationId xmlns:a16="http://schemas.microsoft.com/office/drawing/2014/main" id="{CCB0B908-CB9F-A1FA-624E-7C01F447EB1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149;p44">
              <a:extLst>
                <a:ext uri="{FF2B5EF4-FFF2-40B4-BE49-F238E27FC236}">
                  <a16:creationId xmlns:a16="http://schemas.microsoft.com/office/drawing/2014/main" id="{67EAA077-9E93-F69C-084E-DF3575F8011B}"/>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150;p44">
              <a:extLst>
                <a:ext uri="{FF2B5EF4-FFF2-40B4-BE49-F238E27FC236}">
                  <a16:creationId xmlns:a16="http://schemas.microsoft.com/office/drawing/2014/main" id="{9A5BC387-0340-EA05-AF35-1E15469A0DC7}"/>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151;p44">
              <a:extLst>
                <a:ext uri="{FF2B5EF4-FFF2-40B4-BE49-F238E27FC236}">
                  <a16:creationId xmlns:a16="http://schemas.microsoft.com/office/drawing/2014/main" id="{154B7AB6-BBCB-EBCD-C8CB-72BBBEA567BD}"/>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152;p44">
              <a:extLst>
                <a:ext uri="{FF2B5EF4-FFF2-40B4-BE49-F238E27FC236}">
                  <a16:creationId xmlns:a16="http://schemas.microsoft.com/office/drawing/2014/main" id="{73C35A74-1FCD-2789-F0D6-CB147034646D}"/>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153;p44">
              <a:extLst>
                <a:ext uri="{FF2B5EF4-FFF2-40B4-BE49-F238E27FC236}">
                  <a16:creationId xmlns:a16="http://schemas.microsoft.com/office/drawing/2014/main" id="{315D66B2-71D4-C9A7-FC76-7C234DD101F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154;p44">
              <a:extLst>
                <a:ext uri="{FF2B5EF4-FFF2-40B4-BE49-F238E27FC236}">
                  <a16:creationId xmlns:a16="http://schemas.microsoft.com/office/drawing/2014/main" id="{AD67F5A9-A6AC-B08F-275D-529680931B93}"/>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155;p44">
              <a:extLst>
                <a:ext uri="{FF2B5EF4-FFF2-40B4-BE49-F238E27FC236}">
                  <a16:creationId xmlns:a16="http://schemas.microsoft.com/office/drawing/2014/main" id="{8247FA40-0CC6-E20D-5A25-1EA996FC24BC}"/>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378;p9">
            <a:extLst>
              <a:ext uri="{FF2B5EF4-FFF2-40B4-BE49-F238E27FC236}">
                <a16:creationId xmlns:a16="http://schemas.microsoft.com/office/drawing/2014/main" id="{C53A3859-408B-67C3-18F3-0985C3B1AF7E}"/>
              </a:ext>
            </a:extLst>
          </p:cNvPr>
          <p:cNvGrpSpPr/>
          <p:nvPr/>
        </p:nvGrpSpPr>
        <p:grpSpPr>
          <a:xfrm rot="-7119607">
            <a:off x="8444748" y="1234488"/>
            <a:ext cx="1192532" cy="1572255"/>
            <a:chOff x="4326425" y="5583250"/>
            <a:chExt cx="744150" cy="981100"/>
          </a:xfrm>
        </p:grpSpPr>
        <p:sp>
          <p:nvSpPr>
            <p:cNvPr id="2428" name="Google Shape;379;p9">
              <a:extLst>
                <a:ext uri="{FF2B5EF4-FFF2-40B4-BE49-F238E27FC236}">
                  <a16:creationId xmlns:a16="http://schemas.microsoft.com/office/drawing/2014/main" id="{EA8916E3-E6B9-FC0C-5A4E-193E0805C38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380;p9">
              <a:extLst>
                <a:ext uri="{FF2B5EF4-FFF2-40B4-BE49-F238E27FC236}">
                  <a16:creationId xmlns:a16="http://schemas.microsoft.com/office/drawing/2014/main" id="{6A7D5800-E427-E20B-75AE-B3378C117F79}"/>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381;p9">
              <a:extLst>
                <a:ext uri="{FF2B5EF4-FFF2-40B4-BE49-F238E27FC236}">
                  <a16:creationId xmlns:a16="http://schemas.microsoft.com/office/drawing/2014/main" id="{1ADF87A5-6D08-839C-66F3-5D1A21685721}"/>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382;p9">
              <a:extLst>
                <a:ext uri="{FF2B5EF4-FFF2-40B4-BE49-F238E27FC236}">
                  <a16:creationId xmlns:a16="http://schemas.microsoft.com/office/drawing/2014/main" id="{1B9D7BAB-A597-269B-2353-F6A7515FEDED}"/>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383;p9">
              <a:extLst>
                <a:ext uri="{FF2B5EF4-FFF2-40B4-BE49-F238E27FC236}">
                  <a16:creationId xmlns:a16="http://schemas.microsoft.com/office/drawing/2014/main" id="{BB606DB5-6CE9-EC7B-5510-6D6F017F9A5D}"/>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384;p9">
              <a:extLst>
                <a:ext uri="{FF2B5EF4-FFF2-40B4-BE49-F238E27FC236}">
                  <a16:creationId xmlns:a16="http://schemas.microsoft.com/office/drawing/2014/main" id="{02EA33C2-92DC-BE0A-E762-EF9461491A2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385;p9">
              <a:extLst>
                <a:ext uri="{FF2B5EF4-FFF2-40B4-BE49-F238E27FC236}">
                  <a16:creationId xmlns:a16="http://schemas.microsoft.com/office/drawing/2014/main" id="{4F250CFD-BEFF-0E81-D2E4-F0B087E6B2C7}"/>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386;p9">
              <a:extLst>
                <a:ext uri="{FF2B5EF4-FFF2-40B4-BE49-F238E27FC236}">
                  <a16:creationId xmlns:a16="http://schemas.microsoft.com/office/drawing/2014/main" id="{B80F41FD-9620-D191-FAD1-09E6ECCC911B}"/>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387;p9">
              <a:extLst>
                <a:ext uri="{FF2B5EF4-FFF2-40B4-BE49-F238E27FC236}">
                  <a16:creationId xmlns:a16="http://schemas.microsoft.com/office/drawing/2014/main" id="{8EEF365B-44E5-339C-4700-05F2E447EDDB}"/>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388;p9">
              <a:extLst>
                <a:ext uri="{FF2B5EF4-FFF2-40B4-BE49-F238E27FC236}">
                  <a16:creationId xmlns:a16="http://schemas.microsoft.com/office/drawing/2014/main" id="{5E41EB30-B0CA-3542-2E85-05C52A6D5F7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389;p9">
              <a:extLst>
                <a:ext uri="{FF2B5EF4-FFF2-40B4-BE49-F238E27FC236}">
                  <a16:creationId xmlns:a16="http://schemas.microsoft.com/office/drawing/2014/main" id="{F31AE62F-AC23-151A-81C1-11A40729AB60}"/>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390;p9">
              <a:extLst>
                <a:ext uri="{FF2B5EF4-FFF2-40B4-BE49-F238E27FC236}">
                  <a16:creationId xmlns:a16="http://schemas.microsoft.com/office/drawing/2014/main" id="{8E8A4FF7-CE04-DDBB-A1BE-D76B4CA8A868}"/>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391;p9">
              <a:extLst>
                <a:ext uri="{FF2B5EF4-FFF2-40B4-BE49-F238E27FC236}">
                  <a16:creationId xmlns:a16="http://schemas.microsoft.com/office/drawing/2014/main" id="{72E70BC2-C686-BA7E-B0C8-D5735AF7E9F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392;p9">
              <a:extLst>
                <a:ext uri="{FF2B5EF4-FFF2-40B4-BE49-F238E27FC236}">
                  <a16:creationId xmlns:a16="http://schemas.microsoft.com/office/drawing/2014/main" id="{6864F25C-22F6-D693-067B-8FBC184F348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393;p9">
              <a:extLst>
                <a:ext uri="{FF2B5EF4-FFF2-40B4-BE49-F238E27FC236}">
                  <a16:creationId xmlns:a16="http://schemas.microsoft.com/office/drawing/2014/main" id="{D594DDE4-9E34-6B2E-2AF4-18AE21F3FEA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394;p9">
              <a:extLst>
                <a:ext uri="{FF2B5EF4-FFF2-40B4-BE49-F238E27FC236}">
                  <a16:creationId xmlns:a16="http://schemas.microsoft.com/office/drawing/2014/main" id="{CDC78AAA-2893-BEB9-F48E-1AC8EB217EAD}"/>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395;p9">
              <a:extLst>
                <a:ext uri="{FF2B5EF4-FFF2-40B4-BE49-F238E27FC236}">
                  <a16:creationId xmlns:a16="http://schemas.microsoft.com/office/drawing/2014/main" id="{658FE0F8-FB69-7B37-7301-011C694D545D}"/>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396;p9">
              <a:extLst>
                <a:ext uri="{FF2B5EF4-FFF2-40B4-BE49-F238E27FC236}">
                  <a16:creationId xmlns:a16="http://schemas.microsoft.com/office/drawing/2014/main" id="{B3CCD86D-C51B-9382-90C7-1253E54815BB}"/>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397;p9">
              <a:extLst>
                <a:ext uri="{FF2B5EF4-FFF2-40B4-BE49-F238E27FC236}">
                  <a16:creationId xmlns:a16="http://schemas.microsoft.com/office/drawing/2014/main" id="{312B6ABE-BAAD-547E-5159-74179448714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398;p9">
              <a:extLst>
                <a:ext uri="{FF2B5EF4-FFF2-40B4-BE49-F238E27FC236}">
                  <a16:creationId xmlns:a16="http://schemas.microsoft.com/office/drawing/2014/main" id="{5F47BC70-7634-67F4-4F6A-20DF6A0D72B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399;p9">
              <a:extLst>
                <a:ext uri="{FF2B5EF4-FFF2-40B4-BE49-F238E27FC236}">
                  <a16:creationId xmlns:a16="http://schemas.microsoft.com/office/drawing/2014/main" id="{5CC5C88F-C8F4-93FD-089E-FEAFD6323781}"/>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00;p9">
              <a:extLst>
                <a:ext uri="{FF2B5EF4-FFF2-40B4-BE49-F238E27FC236}">
                  <a16:creationId xmlns:a16="http://schemas.microsoft.com/office/drawing/2014/main" id="{22925C38-8483-0757-DE36-2C20526C1F37}"/>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01;p9">
              <a:extLst>
                <a:ext uri="{FF2B5EF4-FFF2-40B4-BE49-F238E27FC236}">
                  <a16:creationId xmlns:a16="http://schemas.microsoft.com/office/drawing/2014/main" id="{AB9185F2-3484-B60A-0FB3-C219F3B15004}"/>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02;p9">
              <a:extLst>
                <a:ext uri="{FF2B5EF4-FFF2-40B4-BE49-F238E27FC236}">
                  <a16:creationId xmlns:a16="http://schemas.microsoft.com/office/drawing/2014/main" id="{150782E3-BBE1-168A-557B-28FF1E7F248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03;p9">
              <a:extLst>
                <a:ext uri="{FF2B5EF4-FFF2-40B4-BE49-F238E27FC236}">
                  <a16:creationId xmlns:a16="http://schemas.microsoft.com/office/drawing/2014/main" id="{AF6DC1B2-92A4-0E7D-16BA-282BD805658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53" name="Google Shape;405;p9">
            <a:extLst>
              <a:ext uri="{FF2B5EF4-FFF2-40B4-BE49-F238E27FC236}">
                <a16:creationId xmlns:a16="http://schemas.microsoft.com/office/drawing/2014/main" id="{E18B0327-D9F4-E1EB-4AC7-6A69A7C4ABF0}"/>
              </a:ext>
            </a:extLst>
          </p:cNvPr>
          <p:cNvGrpSpPr/>
          <p:nvPr/>
        </p:nvGrpSpPr>
        <p:grpSpPr>
          <a:xfrm rot="-4122382">
            <a:off x="8223440" y="-745096"/>
            <a:ext cx="946762" cy="1725600"/>
            <a:chOff x="-214625" y="3943775"/>
            <a:chExt cx="458725" cy="836125"/>
          </a:xfrm>
        </p:grpSpPr>
        <p:sp>
          <p:nvSpPr>
            <p:cNvPr id="2454" name="Google Shape;406;p9">
              <a:extLst>
                <a:ext uri="{FF2B5EF4-FFF2-40B4-BE49-F238E27FC236}">
                  <a16:creationId xmlns:a16="http://schemas.microsoft.com/office/drawing/2014/main" id="{C4B886DE-9D9C-6150-0316-54F0BB6EDE9F}"/>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07;p9">
              <a:extLst>
                <a:ext uri="{FF2B5EF4-FFF2-40B4-BE49-F238E27FC236}">
                  <a16:creationId xmlns:a16="http://schemas.microsoft.com/office/drawing/2014/main" id="{4FA1CD1D-C238-C1A5-7BAA-E64B88399730}"/>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08;p9">
              <a:extLst>
                <a:ext uri="{FF2B5EF4-FFF2-40B4-BE49-F238E27FC236}">
                  <a16:creationId xmlns:a16="http://schemas.microsoft.com/office/drawing/2014/main" id="{D831A7FE-0914-C7A5-0598-9C8DB4A073F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09;p9">
              <a:extLst>
                <a:ext uri="{FF2B5EF4-FFF2-40B4-BE49-F238E27FC236}">
                  <a16:creationId xmlns:a16="http://schemas.microsoft.com/office/drawing/2014/main" id="{642B9D68-1ECE-BB18-B3D9-94375BA469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10;p9">
              <a:extLst>
                <a:ext uri="{FF2B5EF4-FFF2-40B4-BE49-F238E27FC236}">
                  <a16:creationId xmlns:a16="http://schemas.microsoft.com/office/drawing/2014/main" id="{C1B8BF1F-D93D-1D85-C924-3A22BAC754F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11;p9">
              <a:extLst>
                <a:ext uri="{FF2B5EF4-FFF2-40B4-BE49-F238E27FC236}">
                  <a16:creationId xmlns:a16="http://schemas.microsoft.com/office/drawing/2014/main" id="{E21253D6-A6CC-24FB-84F5-FD5322DC9F9F}"/>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12;p9">
              <a:extLst>
                <a:ext uri="{FF2B5EF4-FFF2-40B4-BE49-F238E27FC236}">
                  <a16:creationId xmlns:a16="http://schemas.microsoft.com/office/drawing/2014/main" id="{A066BDB8-D07D-A80E-32D7-B25D18D9808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13;p9">
              <a:extLst>
                <a:ext uri="{FF2B5EF4-FFF2-40B4-BE49-F238E27FC236}">
                  <a16:creationId xmlns:a16="http://schemas.microsoft.com/office/drawing/2014/main" id="{E94B24C9-5039-0416-D0C5-1ABF47839C60}"/>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14;p9">
              <a:extLst>
                <a:ext uri="{FF2B5EF4-FFF2-40B4-BE49-F238E27FC236}">
                  <a16:creationId xmlns:a16="http://schemas.microsoft.com/office/drawing/2014/main" id="{3FDCFB53-E0D4-7D58-B0F0-9F28DE552B9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15;p9">
              <a:extLst>
                <a:ext uri="{FF2B5EF4-FFF2-40B4-BE49-F238E27FC236}">
                  <a16:creationId xmlns:a16="http://schemas.microsoft.com/office/drawing/2014/main" id="{424FC4FA-F79B-C20B-A57F-C39B0628892D}"/>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16;p9">
              <a:extLst>
                <a:ext uri="{FF2B5EF4-FFF2-40B4-BE49-F238E27FC236}">
                  <a16:creationId xmlns:a16="http://schemas.microsoft.com/office/drawing/2014/main" id="{CD01444A-BE32-B027-6DA4-848609BCA14A}"/>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17;p9">
              <a:extLst>
                <a:ext uri="{FF2B5EF4-FFF2-40B4-BE49-F238E27FC236}">
                  <a16:creationId xmlns:a16="http://schemas.microsoft.com/office/drawing/2014/main" id="{C21E8D67-A195-BA99-1292-7FE87527A3A0}"/>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66" name="Google Shape;424;p9">
            <a:extLst>
              <a:ext uri="{FF2B5EF4-FFF2-40B4-BE49-F238E27FC236}">
                <a16:creationId xmlns:a16="http://schemas.microsoft.com/office/drawing/2014/main" id="{509281E2-D826-B566-A110-805A8BDD7450}"/>
              </a:ext>
            </a:extLst>
          </p:cNvPr>
          <p:cNvGrpSpPr/>
          <p:nvPr/>
        </p:nvGrpSpPr>
        <p:grpSpPr>
          <a:xfrm rot="14790094">
            <a:off x="297327" y="-523435"/>
            <a:ext cx="831808" cy="1516031"/>
            <a:chOff x="-214625" y="3943775"/>
            <a:chExt cx="458725" cy="836125"/>
          </a:xfrm>
        </p:grpSpPr>
        <p:sp>
          <p:nvSpPr>
            <p:cNvPr id="2467" name="Google Shape;425;p9">
              <a:extLst>
                <a:ext uri="{FF2B5EF4-FFF2-40B4-BE49-F238E27FC236}">
                  <a16:creationId xmlns:a16="http://schemas.microsoft.com/office/drawing/2014/main" id="{B4098A22-9A25-824C-B1E7-B3778088B8E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6;p9">
              <a:extLst>
                <a:ext uri="{FF2B5EF4-FFF2-40B4-BE49-F238E27FC236}">
                  <a16:creationId xmlns:a16="http://schemas.microsoft.com/office/drawing/2014/main" id="{4C480B57-E399-F2B4-0350-61901FD90D8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7;p9">
              <a:extLst>
                <a:ext uri="{FF2B5EF4-FFF2-40B4-BE49-F238E27FC236}">
                  <a16:creationId xmlns:a16="http://schemas.microsoft.com/office/drawing/2014/main" id="{E9FBC11D-AF0B-63C1-43BF-AB1F8170F97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8;p9">
              <a:extLst>
                <a:ext uri="{FF2B5EF4-FFF2-40B4-BE49-F238E27FC236}">
                  <a16:creationId xmlns:a16="http://schemas.microsoft.com/office/drawing/2014/main" id="{092BE655-DD73-C0D9-5782-428641631195}"/>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9;p9">
              <a:extLst>
                <a:ext uri="{FF2B5EF4-FFF2-40B4-BE49-F238E27FC236}">
                  <a16:creationId xmlns:a16="http://schemas.microsoft.com/office/drawing/2014/main" id="{BCB2D695-330B-1C56-E42D-E794B56E99B3}"/>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30;p9">
              <a:extLst>
                <a:ext uri="{FF2B5EF4-FFF2-40B4-BE49-F238E27FC236}">
                  <a16:creationId xmlns:a16="http://schemas.microsoft.com/office/drawing/2014/main" id="{06103857-6E83-5FEB-F118-71A9A4FE66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31;p9">
              <a:extLst>
                <a:ext uri="{FF2B5EF4-FFF2-40B4-BE49-F238E27FC236}">
                  <a16:creationId xmlns:a16="http://schemas.microsoft.com/office/drawing/2014/main" id="{1B3190EC-1532-53DB-76D7-92BEDF25D33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32;p9">
              <a:extLst>
                <a:ext uri="{FF2B5EF4-FFF2-40B4-BE49-F238E27FC236}">
                  <a16:creationId xmlns:a16="http://schemas.microsoft.com/office/drawing/2014/main" id="{8FA00F76-FCAC-9DE0-6B15-7BA64CBA359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33;p9">
              <a:extLst>
                <a:ext uri="{FF2B5EF4-FFF2-40B4-BE49-F238E27FC236}">
                  <a16:creationId xmlns:a16="http://schemas.microsoft.com/office/drawing/2014/main" id="{1A288298-6F1E-D058-42BB-0239E3ED1B81}"/>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34;p9">
              <a:extLst>
                <a:ext uri="{FF2B5EF4-FFF2-40B4-BE49-F238E27FC236}">
                  <a16:creationId xmlns:a16="http://schemas.microsoft.com/office/drawing/2014/main" id="{2FA590D3-E830-D4F9-53B3-EA0C81B99714}"/>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35;p9">
              <a:extLst>
                <a:ext uri="{FF2B5EF4-FFF2-40B4-BE49-F238E27FC236}">
                  <a16:creationId xmlns:a16="http://schemas.microsoft.com/office/drawing/2014/main" id="{30AA7EFA-D61D-54BE-F3B7-D4B7FE1D92D7}"/>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36;p9">
              <a:extLst>
                <a:ext uri="{FF2B5EF4-FFF2-40B4-BE49-F238E27FC236}">
                  <a16:creationId xmlns:a16="http://schemas.microsoft.com/office/drawing/2014/main" id="{7929B941-B8B9-0E0B-FB43-AFE8486C8D2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1000" fill="hold"/>
                                        <p:tgtEl>
                                          <p:spTgt spid="2362"/>
                                        </p:tgtEl>
                                        <p:attrNameLst>
                                          <p:attrName>ppt_w</p:attrName>
                                        </p:attrNameLst>
                                      </p:cBhvr>
                                      <p:tavLst>
                                        <p:tav tm="0">
                                          <p:val>
                                            <p:fltVal val="0"/>
                                          </p:val>
                                        </p:tav>
                                        <p:tav tm="100000">
                                          <p:val>
                                            <p:strVal val="#ppt_w"/>
                                          </p:val>
                                        </p:tav>
                                      </p:tavLst>
                                    </p:anim>
                                    <p:anim calcmode="lin" valueType="num">
                                      <p:cBhvr>
                                        <p:cTn id="8" dur="1000" fill="hold"/>
                                        <p:tgtEl>
                                          <p:spTgt spid="2362"/>
                                        </p:tgtEl>
                                        <p:attrNameLst>
                                          <p:attrName>ppt_h</p:attrName>
                                        </p:attrNameLst>
                                      </p:cBhvr>
                                      <p:tavLst>
                                        <p:tav tm="0">
                                          <p:val>
                                            <p:fltVal val="0"/>
                                          </p:val>
                                        </p:tav>
                                        <p:tav tm="100000">
                                          <p:val>
                                            <p:strVal val="#ppt_h"/>
                                          </p:val>
                                        </p:tav>
                                      </p:tavLst>
                                    </p:anim>
                                    <p:anim calcmode="lin" valueType="num">
                                      <p:cBhvr>
                                        <p:cTn id="9" dur="1000" fill="hold"/>
                                        <p:tgtEl>
                                          <p:spTgt spid="2362"/>
                                        </p:tgtEl>
                                        <p:attrNameLst>
                                          <p:attrName>style.rotation</p:attrName>
                                        </p:attrNameLst>
                                      </p:cBhvr>
                                      <p:tavLst>
                                        <p:tav tm="0">
                                          <p:val>
                                            <p:fltVal val="90"/>
                                          </p:val>
                                        </p:tav>
                                        <p:tav tm="100000">
                                          <p:val>
                                            <p:fltVal val="0"/>
                                          </p:val>
                                        </p:tav>
                                      </p:tavLst>
                                    </p:anim>
                                    <p:animEffect transition="in" filter="fade">
                                      <p:cBhvr>
                                        <p:cTn id="10" dur="1000"/>
                                        <p:tgtEl>
                                          <p:spTgt spid="236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63"/>
                                        </p:tgtEl>
                                        <p:attrNameLst>
                                          <p:attrName>style.visibility</p:attrName>
                                        </p:attrNameLst>
                                      </p:cBhvr>
                                      <p:to>
                                        <p:strVal val="visible"/>
                                      </p:to>
                                    </p:set>
                                    <p:anim calcmode="lin" valueType="num">
                                      <p:cBhvr>
                                        <p:cTn id="13" dur="1000" fill="hold"/>
                                        <p:tgtEl>
                                          <p:spTgt spid="2363"/>
                                        </p:tgtEl>
                                        <p:attrNameLst>
                                          <p:attrName>ppt_w</p:attrName>
                                        </p:attrNameLst>
                                      </p:cBhvr>
                                      <p:tavLst>
                                        <p:tav tm="0">
                                          <p:val>
                                            <p:fltVal val="0"/>
                                          </p:val>
                                        </p:tav>
                                        <p:tav tm="100000">
                                          <p:val>
                                            <p:strVal val="#ppt_w"/>
                                          </p:val>
                                        </p:tav>
                                      </p:tavLst>
                                    </p:anim>
                                    <p:anim calcmode="lin" valueType="num">
                                      <p:cBhvr>
                                        <p:cTn id="14" dur="1000" fill="hold"/>
                                        <p:tgtEl>
                                          <p:spTgt spid="2363"/>
                                        </p:tgtEl>
                                        <p:attrNameLst>
                                          <p:attrName>ppt_h</p:attrName>
                                        </p:attrNameLst>
                                      </p:cBhvr>
                                      <p:tavLst>
                                        <p:tav tm="0">
                                          <p:val>
                                            <p:fltVal val="0"/>
                                          </p:val>
                                        </p:tav>
                                        <p:tav tm="100000">
                                          <p:val>
                                            <p:strVal val="#ppt_h"/>
                                          </p:val>
                                        </p:tav>
                                      </p:tavLst>
                                    </p:anim>
                                    <p:anim calcmode="lin" valueType="num">
                                      <p:cBhvr>
                                        <p:cTn id="15" dur="1000" fill="hold"/>
                                        <p:tgtEl>
                                          <p:spTgt spid="2363"/>
                                        </p:tgtEl>
                                        <p:attrNameLst>
                                          <p:attrName>style.rotation</p:attrName>
                                        </p:attrNameLst>
                                      </p:cBhvr>
                                      <p:tavLst>
                                        <p:tav tm="0">
                                          <p:val>
                                            <p:fltVal val="90"/>
                                          </p:val>
                                        </p:tav>
                                        <p:tav tm="100000">
                                          <p:val>
                                            <p:fltVal val="0"/>
                                          </p:val>
                                        </p:tav>
                                      </p:tavLst>
                                    </p:anim>
                                    <p:animEffect transition="in" filter="fade">
                                      <p:cBhvr>
                                        <p:cTn id="16" dur="1000"/>
                                        <p:tgtEl>
                                          <p:spTgt spid="236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65"/>
                                        </p:tgtEl>
                                        <p:attrNameLst>
                                          <p:attrName>style.visibility</p:attrName>
                                        </p:attrNameLst>
                                      </p:cBhvr>
                                      <p:to>
                                        <p:strVal val="visible"/>
                                      </p:to>
                                    </p:set>
                                    <p:anim calcmode="lin" valueType="num">
                                      <p:cBhvr>
                                        <p:cTn id="19" dur="1000" fill="hold"/>
                                        <p:tgtEl>
                                          <p:spTgt spid="2365"/>
                                        </p:tgtEl>
                                        <p:attrNameLst>
                                          <p:attrName>ppt_w</p:attrName>
                                        </p:attrNameLst>
                                      </p:cBhvr>
                                      <p:tavLst>
                                        <p:tav tm="0">
                                          <p:val>
                                            <p:fltVal val="0"/>
                                          </p:val>
                                        </p:tav>
                                        <p:tav tm="100000">
                                          <p:val>
                                            <p:strVal val="#ppt_w"/>
                                          </p:val>
                                        </p:tav>
                                      </p:tavLst>
                                    </p:anim>
                                    <p:anim calcmode="lin" valueType="num">
                                      <p:cBhvr>
                                        <p:cTn id="20" dur="1000" fill="hold"/>
                                        <p:tgtEl>
                                          <p:spTgt spid="2365"/>
                                        </p:tgtEl>
                                        <p:attrNameLst>
                                          <p:attrName>ppt_h</p:attrName>
                                        </p:attrNameLst>
                                      </p:cBhvr>
                                      <p:tavLst>
                                        <p:tav tm="0">
                                          <p:val>
                                            <p:fltVal val="0"/>
                                          </p:val>
                                        </p:tav>
                                        <p:tav tm="100000">
                                          <p:val>
                                            <p:strVal val="#ppt_h"/>
                                          </p:val>
                                        </p:tav>
                                      </p:tavLst>
                                    </p:anim>
                                    <p:anim calcmode="lin" valueType="num">
                                      <p:cBhvr>
                                        <p:cTn id="21" dur="1000" fill="hold"/>
                                        <p:tgtEl>
                                          <p:spTgt spid="2365"/>
                                        </p:tgtEl>
                                        <p:attrNameLst>
                                          <p:attrName>style.rotation</p:attrName>
                                        </p:attrNameLst>
                                      </p:cBhvr>
                                      <p:tavLst>
                                        <p:tav tm="0">
                                          <p:val>
                                            <p:fltVal val="90"/>
                                          </p:val>
                                        </p:tav>
                                        <p:tav tm="100000">
                                          <p:val>
                                            <p:fltVal val="0"/>
                                          </p:val>
                                        </p:tav>
                                      </p:tavLst>
                                    </p:anim>
                                    <p:animEffect transition="in" filter="fade">
                                      <p:cBhvr>
                                        <p:cTn id="22" dur="1000"/>
                                        <p:tgtEl>
                                          <p:spTgt spid="236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389"/>
                                        </p:tgtEl>
                                        <p:attrNameLst>
                                          <p:attrName>style.visibility</p:attrName>
                                        </p:attrNameLst>
                                      </p:cBhvr>
                                      <p:to>
                                        <p:strVal val="visible"/>
                                      </p:to>
                                    </p:set>
                                    <p:anim calcmode="lin" valueType="num">
                                      <p:cBhvr>
                                        <p:cTn id="25" dur="1000" fill="hold"/>
                                        <p:tgtEl>
                                          <p:spTgt spid="2389"/>
                                        </p:tgtEl>
                                        <p:attrNameLst>
                                          <p:attrName>ppt_w</p:attrName>
                                        </p:attrNameLst>
                                      </p:cBhvr>
                                      <p:tavLst>
                                        <p:tav tm="0">
                                          <p:val>
                                            <p:fltVal val="0"/>
                                          </p:val>
                                        </p:tav>
                                        <p:tav tm="100000">
                                          <p:val>
                                            <p:strVal val="#ppt_w"/>
                                          </p:val>
                                        </p:tav>
                                      </p:tavLst>
                                    </p:anim>
                                    <p:anim calcmode="lin" valueType="num">
                                      <p:cBhvr>
                                        <p:cTn id="26" dur="1000" fill="hold"/>
                                        <p:tgtEl>
                                          <p:spTgt spid="2389"/>
                                        </p:tgtEl>
                                        <p:attrNameLst>
                                          <p:attrName>ppt_h</p:attrName>
                                        </p:attrNameLst>
                                      </p:cBhvr>
                                      <p:tavLst>
                                        <p:tav tm="0">
                                          <p:val>
                                            <p:fltVal val="0"/>
                                          </p:val>
                                        </p:tav>
                                        <p:tav tm="100000">
                                          <p:val>
                                            <p:strVal val="#ppt_h"/>
                                          </p:val>
                                        </p:tav>
                                      </p:tavLst>
                                    </p:anim>
                                    <p:anim calcmode="lin" valueType="num">
                                      <p:cBhvr>
                                        <p:cTn id="27" dur="1000" fill="hold"/>
                                        <p:tgtEl>
                                          <p:spTgt spid="2389"/>
                                        </p:tgtEl>
                                        <p:attrNameLst>
                                          <p:attrName>style.rotation</p:attrName>
                                        </p:attrNameLst>
                                      </p:cBhvr>
                                      <p:tavLst>
                                        <p:tav tm="0">
                                          <p:val>
                                            <p:fltVal val="90"/>
                                          </p:val>
                                        </p:tav>
                                        <p:tav tm="100000">
                                          <p:val>
                                            <p:fltVal val="0"/>
                                          </p:val>
                                        </p:tav>
                                      </p:tavLst>
                                    </p:anim>
                                    <p:animEffect transition="in" filter="fade">
                                      <p:cBhvr>
                                        <p:cTn id="28" dur="1000"/>
                                        <p:tgtEl>
                                          <p:spTgt spid="2389"/>
                                        </p:tgtEl>
                                      </p:cBhvr>
                                    </p:animEffect>
                                  </p:childTnLst>
                                </p:cTn>
                              </p:par>
                              <p:par>
                                <p:cTn id="29" presetID="31" presetClass="entr" presetSubtype="0" fill="hold" nodeType="withEffect">
                                  <p:stCondLst>
                                    <p:cond delay="0"/>
                                  </p:stCondLst>
                                  <p:childTnLst>
                                    <p:set>
                                      <p:cBhvr>
                                        <p:cTn id="30" dur="1" fill="hold">
                                          <p:stCondLst>
                                            <p:cond delay="0"/>
                                          </p:stCondLst>
                                        </p:cTn>
                                        <p:tgtEl>
                                          <p:spTgt spid="2390"/>
                                        </p:tgtEl>
                                        <p:attrNameLst>
                                          <p:attrName>style.visibility</p:attrName>
                                        </p:attrNameLst>
                                      </p:cBhvr>
                                      <p:to>
                                        <p:strVal val="visible"/>
                                      </p:to>
                                    </p:set>
                                    <p:anim calcmode="lin" valueType="num">
                                      <p:cBhvr>
                                        <p:cTn id="31" dur="1000" fill="hold"/>
                                        <p:tgtEl>
                                          <p:spTgt spid="2390"/>
                                        </p:tgtEl>
                                        <p:attrNameLst>
                                          <p:attrName>ppt_w</p:attrName>
                                        </p:attrNameLst>
                                      </p:cBhvr>
                                      <p:tavLst>
                                        <p:tav tm="0">
                                          <p:val>
                                            <p:fltVal val="0"/>
                                          </p:val>
                                        </p:tav>
                                        <p:tav tm="100000">
                                          <p:val>
                                            <p:strVal val="#ppt_w"/>
                                          </p:val>
                                        </p:tav>
                                      </p:tavLst>
                                    </p:anim>
                                    <p:anim calcmode="lin" valueType="num">
                                      <p:cBhvr>
                                        <p:cTn id="32" dur="1000" fill="hold"/>
                                        <p:tgtEl>
                                          <p:spTgt spid="2390"/>
                                        </p:tgtEl>
                                        <p:attrNameLst>
                                          <p:attrName>ppt_h</p:attrName>
                                        </p:attrNameLst>
                                      </p:cBhvr>
                                      <p:tavLst>
                                        <p:tav tm="0">
                                          <p:val>
                                            <p:fltVal val="0"/>
                                          </p:val>
                                        </p:tav>
                                        <p:tav tm="100000">
                                          <p:val>
                                            <p:strVal val="#ppt_h"/>
                                          </p:val>
                                        </p:tav>
                                      </p:tavLst>
                                    </p:anim>
                                    <p:anim calcmode="lin" valueType="num">
                                      <p:cBhvr>
                                        <p:cTn id="33" dur="1000" fill="hold"/>
                                        <p:tgtEl>
                                          <p:spTgt spid="2390"/>
                                        </p:tgtEl>
                                        <p:attrNameLst>
                                          <p:attrName>style.rotation</p:attrName>
                                        </p:attrNameLst>
                                      </p:cBhvr>
                                      <p:tavLst>
                                        <p:tav tm="0">
                                          <p:val>
                                            <p:fltVal val="90"/>
                                          </p:val>
                                        </p:tav>
                                        <p:tav tm="100000">
                                          <p:val>
                                            <p:fltVal val="0"/>
                                          </p:val>
                                        </p:tav>
                                      </p:tavLst>
                                    </p:anim>
                                    <p:animEffect transition="in" filter="fade">
                                      <p:cBhvr>
                                        <p:cTn id="34" dur="1000"/>
                                        <p:tgtEl>
                                          <p:spTgt spid="2390"/>
                                        </p:tgtEl>
                                      </p:cBhvr>
                                    </p:animEffect>
                                  </p:childTnLst>
                                </p:cTn>
                              </p:par>
                              <p:par>
                                <p:cTn id="35" presetID="31" presetClass="entr" presetSubtype="0" fill="hold" nodeType="withEffect">
                                  <p:stCondLst>
                                    <p:cond delay="0"/>
                                  </p:stCondLst>
                                  <p:childTnLst>
                                    <p:set>
                                      <p:cBhvr>
                                        <p:cTn id="36" dur="1" fill="hold">
                                          <p:stCondLst>
                                            <p:cond delay="0"/>
                                          </p:stCondLst>
                                        </p:cTn>
                                        <p:tgtEl>
                                          <p:spTgt spid="2395"/>
                                        </p:tgtEl>
                                        <p:attrNameLst>
                                          <p:attrName>style.visibility</p:attrName>
                                        </p:attrNameLst>
                                      </p:cBhvr>
                                      <p:to>
                                        <p:strVal val="visible"/>
                                      </p:to>
                                    </p:set>
                                    <p:anim calcmode="lin" valueType="num">
                                      <p:cBhvr>
                                        <p:cTn id="37" dur="1000" fill="hold"/>
                                        <p:tgtEl>
                                          <p:spTgt spid="2395"/>
                                        </p:tgtEl>
                                        <p:attrNameLst>
                                          <p:attrName>ppt_w</p:attrName>
                                        </p:attrNameLst>
                                      </p:cBhvr>
                                      <p:tavLst>
                                        <p:tav tm="0">
                                          <p:val>
                                            <p:fltVal val="0"/>
                                          </p:val>
                                        </p:tav>
                                        <p:tav tm="100000">
                                          <p:val>
                                            <p:strVal val="#ppt_w"/>
                                          </p:val>
                                        </p:tav>
                                      </p:tavLst>
                                    </p:anim>
                                    <p:anim calcmode="lin" valueType="num">
                                      <p:cBhvr>
                                        <p:cTn id="38" dur="1000" fill="hold"/>
                                        <p:tgtEl>
                                          <p:spTgt spid="2395"/>
                                        </p:tgtEl>
                                        <p:attrNameLst>
                                          <p:attrName>ppt_h</p:attrName>
                                        </p:attrNameLst>
                                      </p:cBhvr>
                                      <p:tavLst>
                                        <p:tav tm="0">
                                          <p:val>
                                            <p:fltVal val="0"/>
                                          </p:val>
                                        </p:tav>
                                        <p:tav tm="100000">
                                          <p:val>
                                            <p:strVal val="#ppt_h"/>
                                          </p:val>
                                        </p:tav>
                                      </p:tavLst>
                                    </p:anim>
                                    <p:anim calcmode="lin" valueType="num">
                                      <p:cBhvr>
                                        <p:cTn id="39" dur="1000" fill="hold"/>
                                        <p:tgtEl>
                                          <p:spTgt spid="2395"/>
                                        </p:tgtEl>
                                        <p:attrNameLst>
                                          <p:attrName>style.rotation</p:attrName>
                                        </p:attrNameLst>
                                      </p:cBhvr>
                                      <p:tavLst>
                                        <p:tav tm="0">
                                          <p:val>
                                            <p:fltVal val="90"/>
                                          </p:val>
                                        </p:tav>
                                        <p:tav tm="100000">
                                          <p:val>
                                            <p:fltVal val="0"/>
                                          </p:val>
                                        </p:tav>
                                      </p:tavLst>
                                    </p:anim>
                                    <p:animEffect transition="in" filter="fade">
                                      <p:cBhvr>
                                        <p:cTn id="40" dur="1000"/>
                                        <p:tgtEl>
                                          <p:spTgt spid="2395"/>
                                        </p:tgtEl>
                                      </p:cBhvr>
                                    </p:animEffect>
                                  </p:childTnLst>
                                </p:cTn>
                              </p:par>
                              <p:par>
                                <p:cTn id="41" presetID="31" presetClass="entr" presetSubtype="0"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1000" fill="hold"/>
                                        <p:tgtEl>
                                          <p:spTgt spid="4"/>
                                        </p:tgtEl>
                                        <p:attrNameLst>
                                          <p:attrName>ppt_w</p:attrName>
                                        </p:attrNameLst>
                                      </p:cBhvr>
                                      <p:tavLst>
                                        <p:tav tm="0">
                                          <p:val>
                                            <p:fltVal val="0"/>
                                          </p:val>
                                        </p:tav>
                                        <p:tav tm="100000">
                                          <p:val>
                                            <p:strVal val="#ppt_w"/>
                                          </p:val>
                                        </p:tav>
                                      </p:tavLst>
                                    </p:anim>
                                    <p:anim calcmode="lin" valueType="num">
                                      <p:cBhvr>
                                        <p:cTn id="44" dur="1000" fill="hold"/>
                                        <p:tgtEl>
                                          <p:spTgt spid="4"/>
                                        </p:tgtEl>
                                        <p:attrNameLst>
                                          <p:attrName>ppt_h</p:attrName>
                                        </p:attrNameLst>
                                      </p:cBhvr>
                                      <p:tavLst>
                                        <p:tav tm="0">
                                          <p:val>
                                            <p:fltVal val="0"/>
                                          </p:val>
                                        </p:tav>
                                        <p:tav tm="100000">
                                          <p:val>
                                            <p:strVal val="#ppt_h"/>
                                          </p:val>
                                        </p:tav>
                                      </p:tavLst>
                                    </p:anim>
                                    <p:anim calcmode="lin" valueType="num">
                                      <p:cBhvr>
                                        <p:cTn id="45" dur="1000" fill="hold"/>
                                        <p:tgtEl>
                                          <p:spTgt spid="4"/>
                                        </p:tgtEl>
                                        <p:attrNameLst>
                                          <p:attrName>style.rotation</p:attrName>
                                        </p:attrNameLst>
                                      </p:cBhvr>
                                      <p:tavLst>
                                        <p:tav tm="0">
                                          <p:val>
                                            <p:fltVal val="90"/>
                                          </p:val>
                                        </p:tav>
                                        <p:tav tm="100000">
                                          <p:val>
                                            <p:fltVal val="0"/>
                                          </p:val>
                                        </p:tav>
                                      </p:tavLst>
                                    </p:anim>
                                    <p:animEffect transition="in" filter="fade">
                                      <p:cBhvr>
                                        <p:cTn id="46" dur="1000"/>
                                        <p:tgtEl>
                                          <p:spTgt spid="4"/>
                                        </p:tgtEl>
                                      </p:cBhvr>
                                    </p:animEffect>
                                  </p:childTnLst>
                                </p:cTn>
                              </p:par>
                              <p:par>
                                <p:cTn id="47" presetID="31" presetClass="entr" presetSubtype="0" fill="hold" nodeType="withEffect">
                                  <p:stCondLst>
                                    <p:cond delay="0"/>
                                  </p:stCondLst>
                                  <p:childTnLst>
                                    <p:set>
                                      <p:cBhvr>
                                        <p:cTn id="48" dur="1" fill="hold">
                                          <p:stCondLst>
                                            <p:cond delay="0"/>
                                          </p:stCondLst>
                                        </p:cTn>
                                        <p:tgtEl>
                                          <p:spTgt spid="2351"/>
                                        </p:tgtEl>
                                        <p:attrNameLst>
                                          <p:attrName>style.visibility</p:attrName>
                                        </p:attrNameLst>
                                      </p:cBhvr>
                                      <p:to>
                                        <p:strVal val="visible"/>
                                      </p:to>
                                    </p:set>
                                    <p:anim calcmode="lin" valueType="num">
                                      <p:cBhvr>
                                        <p:cTn id="49" dur="1000" fill="hold"/>
                                        <p:tgtEl>
                                          <p:spTgt spid="2351"/>
                                        </p:tgtEl>
                                        <p:attrNameLst>
                                          <p:attrName>ppt_w</p:attrName>
                                        </p:attrNameLst>
                                      </p:cBhvr>
                                      <p:tavLst>
                                        <p:tav tm="0">
                                          <p:val>
                                            <p:fltVal val="0"/>
                                          </p:val>
                                        </p:tav>
                                        <p:tav tm="100000">
                                          <p:val>
                                            <p:strVal val="#ppt_w"/>
                                          </p:val>
                                        </p:tav>
                                      </p:tavLst>
                                    </p:anim>
                                    <p:anim calcmode="lin" valueType="num">
                                      <p:cBhvr>
                                        <p:cTn id="50" dur="1000" fill="hold"/>
                                        <p:tgtEl>
                                          <p:spTgt spid="2351"/>
                                        </p:tgtEl>
                                        <p:attrNameLst>
                                          <p:attrName>ppt_h</p:attrName>
                                        </p:attrNameLst>
                                      </p:cBhvr>
                                      <p:tavLst>
                                        <p:tav tm="0">
                                          <p:val>
                                            <p:fltVal val="0"/>
                                          </p:val>
                                        </p:tav>
                                        <p:tav tm="100000">
                                          <p:val>
                                            <p:strVal val="#ppt_h"/>
                                          </p:val>
                                        </p:tav>
                                      </p:tavLst>
                                    </p:anim>
                                    <p:anim calcmode="lin" valueType="num">
                                      <p:cBhvr>
                                        <p:cTn id="51" dur="1000" fill="hold"/>
                                        <p:tgtEl>
                                          <p:spTgt spid="2351"/>
                                        </p:tgtEl>
                                        <p:attrNameLst>
                                          <p:attrName>style.rotation</p:attrName>
                                        </p:attrNameLst>
                                      </p:cBhvr>
                                      <p:tavLst>
                                        <p:tav tm="0">
                                          <p:val>
                                            <p:fltVal val="90"/>
                                          </p:val>
                                        </p:tav>
                                        <p:tav tm="100000">
                                          <p:val>
                                            <p:fltVal val="0"/>
                                          </p:val>
                                        </p:tav>
                                      </p:tavLst>
                                    </p:anim>
                                    <p:animEffect transition="in" filter="fade">
                                      <p:cBhvr>
                                        <p:cTn id="52" dur="1000"/>
                                        <p:tgtEl>
                                          <p:spTgt spid="2351"/>
                                        </p:tgtEl>
                                      </p:cBhvr>
                                    </p:animEffect>
                                  </p:childTnLst>
                                </p:cTn>
                              </p:par>
                              <p:par>
                                <p:cTn id="53" presetID="31" presetClass="entr" presetSubtype="0" fill="hold" nodeType="withEffect">
                                  <p:stCondLst>
                                    <p:cond delay="0"/>
                                  </p:stCondLst>
                                  <p:childTnLst>
                                    <p:set>
                                      <p:cBhvr>
                                        <p:cTn id="54" dur="1" fill="hold">
                                          <p:stCondLst>
                                            <p:cond delay="0"/>
                                          </p:stCondLst>
                                        </p:cTn>
                                        <p:tgtEl>
                                          <p:spTgt spid="2410"/>
                                        </p:tgtEl>
                                        <p:attrNameLst>
                                          <p:attrName>style.visibility</p:attrName>
                                        </p:attrNameLst>
                                      </p:cBhvr>
                                      <p:to>
                                        <p:strVal val="visible"/>
                                      </p:to>
                                    </p:set>
                                    <p:anim calcmode="lin" valueType="num">
                                      <p:cBhvr>
                                        <p:cTn id="55" dur="1000" fill="hold"/>
                                        <p:tgtEl>
                                          <p:spTgt spid="2410"/>
                                        </p:tgtEl>
                                        <p:attrNameLst>
                                          <p:attrName>ppt_w</p:attrName>
                                        </p:attrNameLst>
                                      </p:cBhvr>
                                      <p:tavLst>
                                        <p:tav tm="0">
                                          <p:val>
                                            <p:fltVal val="0"/>
                                          </p:val>
                                        </p:tav>
                                        <p:tav tm="100000">
                                          <p:val>
                                            <p:strVal val="#ppt_w"/>
                                          </p:val>
                                        </p:tav>
                                      </p:tavLst>
                                    </p:anim>
                                    <p:anim calcmode="lin" valueType="num">
                                      <p:cBhvr>
                                        <p:cTn id="56" dur="1000" fill="hold"/>
                                        <p:tgtEl>
                                          <p:spTgt spid="2410"/>
                                        </p:tgtEl>
                                        <p:attrNameLst>
                                          <p:attrName>ppt_h</p:attrName>
                                        </p:attrNameLst>
                                      </p:cBhvr>
                                      <p:tavLst>
                                        <p:tav tm="0">
                                          <p:val>
                                            <p:fltVal val="0"/>
                                          </p:val>
                                        </p:tav>
                                        <p:tav tm="100000">
                                          <p:val>
                                            <p:strVal val="#ppt_h"/>
                                          </p:val>
                                        </p:tav>
                                      </p:tavLst>
                                    </p:anim>
                                    <p:anim calcmode="lin" valueType="num">
                                      <p:cBhvr>
                                        <p:cTn id="57" dur="1000" fill="hold"/>
                                        <p:tgtEl>
                                          <p:spTgt spid="2410"/>
                                        </p:tgtEl>
                                        <p:attrNameLst>
                                          <p:attrName>style.rotation</p:attrName>
                                        </p:attrNameLst>
                                      </p:cBhvr>
                                      <p:tavLst>
                                        <p:tav tm="0">
                                          <p:val>
                                            <p:fltVal val="90"/>
                                          </p:val>
                                        </p:tav>
                                        <p:tav tm="100000">
                                          <p:val>
                                            <p:fltVal val="0"/>
                                          </p:val>
                                        </p:tav>
                                      </p:tavLst>
                                    </p:anim>
                                    <p:animEffect transition="in" filter="fade">
                                      <p:cBhvr>
                                        <p:cTn id="58" dur="1000"/>
                                        <p:tgtEl>
                                          <p:spTgt spid="2410"/>
                                        </p:tgtEl>
                                      </p:cBhvr>
                                    </p:animEffect>
                                  </p:childTnLst>
                                </p:cTn>
                              </p:par>
                              <p:par>
                                <p:cTn id="59" presetID="31" presetClass="entr" presetSubtype="0" fill="hold" nodeType="withEffect">
                                  <p:stCondLst>
                                    <p:cond delay="0"/>
                                  </p:stCondLst>
                                  <p:childTnLst>
                                    <p:set>
                                      <p:cBhvr>
                                        <p:cTn id="60" dur="1" fill="hold">
                                          <p:stCondLst>
                                            <p:cond delay="0"/>
                                          </p:stCondLst>
                                        </p:cTn>
                                        <p:tgtEl>
                                          <p:spTgt spid="2427"/>
                                        </p:tgtEl>
                                        <p:attrNameLst>
                                          <p:attrName>style.visibility</p:attrName>
                                        </p:attrNameLst>
                                      </p:cBhvr>
                                      <p:to>
                                        <p:strVal val="visible"/>
                                      </p:to>
                                    </p:set>
                                    <p:anim calcmode="lin" valueType="num">
                                      <p:cBhvr>
                                        <p:cTn id="61" dur="1000" fill="hold"/>
                                        <p:tgtEl>
                                          <p:spTgt spid="2427"/>
                                        </p:tgtEl>
                                        <p:attrNameLst>
                                          <p:attrName>ppt_w</p:attrName>
                                        </p:attrNameLst>
                                      </p:cBhvr>
                                      <p:tavLst>
                                        <p:tav tm="0">
                                          <p:val>
                                            <p:fltVal val="0"/>
                                          </p:val>
                                        </p:tav>
                                        <p:tav tm="100000">
                                          <p:val>
                                            <p:strVal val="#ppt_w"/>
                                          </p:val>
                                        </p:tav>
                                      </p:tavLst>
                                    </p:anim>
                                    <p:anim calcmode="lin" valueType="num">
                                      <p:cBhvr>
                                        <p:cTn id="62" dur="1000" fill="hold"/>
                                        <p:tgtEl>
                                          <p:spTgt spid="2427"/>
                                        </p:tgtEl>
                                        <p:attrNameLst>
                                          <p:attrName>ppt_h</p:attrName>
                                        </p:attrNameLst>
                                      </p:cBhvr>
                                      <p:tavLst>
                                        <p:tav tm="0">
                                          <p:val>
                                            <p:fltVal val="0"/>
                                          </p:val>
                                        </p:tav>
                                        <p:tav tm="100000">
                                          <p:val>
                                            <p:strVal val="#ppt_h"/>
                                          </p:val>
                                        </p:tav>
                                      </p:tavLst>
                                    </p:anim>
                                    <p:anim calcmode="lin" valueType="num">
                                      <p:cBhvr>
                                        <p:cTn id="63" dur="1000" fill="hold"/>
                                        <p:tgtEl>
                                          <p:spTgt spid="2427"/>
                                        </p:tgtEl>
                                        <p:attrNameLst>
                                          <p:attrName>style.rotation</p:attrName>
                                        </p:attrNameLst>
                                      </p:cBhvr>
                                      <p:tavLst>
                                        <p:tav tm="0">
                                          <p:val>
                                            <p:fltVal val="90"/>
                                          </p:val>
                                        </p:tav>
                                        <p:tav tm="100000">
                                          <p:val>
                                            <p:fltVal val="0"/>
                                          </p:val>
                                        </p:tav>
                                      </p:tavLst>
                                    </p:anim>
                                    <p:animEffect transition="in" filter="fade">
                                      <p:cBhvr>
                                        <p:cTn id="64" dur="1000"/>
                                        <p:tgtEl>
                                          <p:spTgt spid="2427"/>
                                        </p:tgtEl>
                                      </p:cBhvr>
                                    </p:animEffect>
                                  </p:childTnLst>
                                </p:cTn>
                              </p:par>
                              <p:par>
                                <p:cTn id="65" presetID="31" presetClass="entr" presetSubtype="0" fill="hold" nodeType="withEffect">
                                  <p:stCondLst>
                                    <p:cond delay="0"/>
                                  </p:stCondLst>
                                  <p:childTnLst>
                                    <p:set>
                                      <p:cBhvr>
                                        <p:cTn id="66" dur="1" fill="hold">
                                          <p:stCondLst>
                                            <p:cond delay="0"/>
                                          </p:stCondLst>
                                        </p:cTn>
                                        <p:tgtEl>
                                          <p:spTgt spid="2453"/>
                                        </p:tgtEl>
                                        <p:attrNameLst>
                                          <p:attrName>style.visibility</p:attrName>
                                        </p:attrNameLst>
                                      </p:cBhvr>
                                      <p:to>
                                        <p:strVal val="visible"/>
                                      </p:to>
                                    </p:set>
                                    <p:anim calcmode="lin" valueType="num">
                                      <p:cBhvr>
                                        <p:cTn id="67" dur="1000" fill="hold"/>
                                        <p:tgtEl>
                                          <p:spTgt spid="2453"/>
                                        </p:tgtEl>
                                        <p:attrNameLst>
                                          <p:attrName>ppt_w</p:attrName>
                                        </p:attrNameLst>
                                      </p:cBhvr>
                                      <p:tavLst>
                                        <p:tav tm="0">
                                          <p:val>
                                            <p:fltVal val="0"/>
                                          </p:val>
                                        </p:tav>
                                        <p:tav tm="100000">
                                          <p:val>
                                            <p:strVal val="#ppt_w"/>
                                          </p:val>
                                        </p:tav>
                                      </p:tavLst>
                                    </p:anim>
                                    <p:anim calcmode="lin" valueType="num">
                                      <p:cBhvr>
                                        <p:cTn id="68" dur="1000" fill="hold"/>
                                        <p:tgtEl>
                                          <p:spTgt spid="2453"/>
                                        </p:tgtEl>
                                        <p:attrNameLst>
                                          <p:attrName>ppt_h</p:attrName>
                                        </p:attrNameLst>
                                      </p:cBhvr>
                                      <p:tavLst>
                                        <p:tav tm="0">
                                          <p:val>
                                            <p:fltVal val="0"/>
                                          </p:val>
                                        </p:tav>
                                        <p:tav tm="100000">
                                          <p:val>
                                            <p:strVal val="#ppt_h"/>
                                          </p:val>
                                        </p:tav>
                                      </p:tavLst>
                                    </p:anim>
                                    <p:anim calcmode="lin" valueType="num">
                                      <p:cBhvr>
                                        <p:cTn id="69" dur="1000" fill="hold"/>
                                        <p:tgtEl>
                                          <p:spTgt spid="2453"/>
                                        </p:tgtEl>
                                        <p:attrNameLst>
                                          <p:attrName>style.rotation</p:attrName>
                                        </p:attrNameLst>
                                      </p:cBhvr>
                                      <p:tavLst>
                                        <p:tav tm="0">
                                          <p:val>
                                            <p:fltVal val="90"/>
                                          </p:val>
                                        </p:tav>
                                        <p:tav tm="100000">
                                          <p:val>
                                            <p:fltVal val="0"/>
                                          </p:val>
                                        </p:tav>
                                      </p:tavLst>
                                    </p:anim>
                                    <p:animEffect transition="in" filter="fade">
                                      <p:cBhvr>
                                        <p:cTn id="70" dur="1000"/>
                                        <p:tgtEl>
                                          <p:spTgt spid="2453"/>
                                        </p:tgtEl>
                                      </p:cBhvr>
                                    </p:animEffect>
                                  </p:childTnLst>
                                </p:cTn>
                              </p:par>
                              <p:par>
                                <p:cTn id="71" presetID="31" presetClass="entr" presetSubtype="0" fill="hold" nodeType="withEffect">
                                  <p:stCondLst>
                                    <p:cond delay="0"/>
                                  </p:stCondLst>
                                  <p:childTnLst>
                                    <p:set>
                                      <p:cBhvr>
                                        <p:cTn id="72" dur="1" fill="hold">
                                          <p:stCondLst>
                                            <p:cond delay="0"/>
                                          </p:stCondLst>
                                        </p:cTn>
                                        <p:tgtEl>
                                          <p:spTgt spid="2466"/>
                                        </p:tgtEl>
                                        <p:attrNameLst>
                                          <p:attrName>style.visibility</p:attrName>
                                        </p:attrNameLst>
                                      </p:cBhvr>
                                      <p:to>
                                        <p:strVal val="visible"/>
                                      </p:to>
                                    </p:set>
                                    <p:anim calcmode="lin" valueType="num">
                                      <p:cBhvr>
                                        <p:cTn id="73" dur="1000" fill="hold"/>
                                        <p:tgtEl>
                                          <p:spTgt spid="2466"/>
                                        </p:tgtEl>
                                        <p:attrNameLst>
                                          <p:attrName>ppt_w</p:attrName>
                                        </p:attrNameLst>
                                      </p:cBhvr>
                                      <p:tavLst>
                                        <p:tav tm="0">
                                          <p:val>
                                            <p:fltVal val="0"/>
                                          </p:val>
                                        </p:tav>
                                        <p:tav tm="100000">
                                          <p:val>
                                            <p:strVal val="#ppt_w"/>
                                          </p:val>
                                        </p:tav>
                                      </p:tavLst>
                                    </p:anim>
                                    <p:anim calcmode="lin" valueType="num">
                                      <p:cBhvr>
                                        <p:cTn id="74" dur="1000" fill="hold"/>
                                        <p:tgtEl>
                                          <p:spTgt spid="2466"/>
                                        </p:tgtEl>
                                        <p:attrNameLst>
                                          <p:attrName>ppt_h</p:attrName>
                                        </p:attrNameLst>
                                      </p:cBhvr>
                                      <p:tavLst>
                                        <p:tav tm="0">
                                          <p:val>
                                            <p:fltVal val="0"/>
                                          </p:val>
                                        </p:tav>
                                        <p:tav tm="100000">
                                          <p:val>
                                            <p:strVal val="#ppt_h"/>
                                          </p:val>
                                        </p:tav>
                                      </p:tavLst>
                                    </p:anim>
                                    <p:anim calcmode="lin" valueType="num">
                                      <p:cBhvr>
                                        <p:cTn id="75" dur="1000" fill="hold"/>
                                        <p:tgtEl>
                                          <p:spTgt spid="2466"/>
                                        </p:tgtEl>
                                        <p:attrNameLst>
                                          <p:attrName>style.rotation</p:attrName>
                                        </p:attrNameLst>
                                      </p:cBhvr>
                                      <p:tavLst>
                                        <p:tav tm="0">
                                          <p:val>
                                            <p:fltVal val="90"/>
                                          </p:val>
                                        </p:tav>
                                        <p:tav tm="100000">
                                          <p:val>
                                            <p:fltVal val="0"/>
                                          </p:val>
                                        </p:tav>
                                      </p:tavLst>
                                    </p:anim>
                                    <p:animEffect transition="in" filter="fade">
                                      <p:cBhvr>
                                        <p:cTn id="76" dur="1000"/>
                                        <p:tgtEl>
                                          <p:spTgt spid="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Thông tin cơ bản của văn bản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18" name="Google Shape;7446;p122">
            <a:extLst>
              <a:ext uri="{FF2B5EF4-FFF2-40B4-BE49-F238E27FC236}">
                <a16:creationId xmlns:a16="http://schemas.microsoft.com/office/drawing/2014/main" id="{21F6E101-85A5-A336-B393-C37F531DFD93}"/>
              </a:ext>
            </a:extLst>
          </p:cNvPr>
          <p:cNvGrpSpPr/>
          <p:nvPr/>
        </p:nvGrpSpPr>
        <p:grpSpPr>
          <a:xfrm>
            <a:off x="706803" y="2018613"/>
            <a:ext cx="3089020" cy="3186246"/>
            <a:chOff x="2703119" y="2338608"/>
            <a:chExt cx="1911482" cy="1914026"/>
          </a:xfrm>
        </p:grpSpPr>
        <p:sp>
          <p:nvSpPr>
            <p:cNvPr id="1319" name="Google Shape;7447;p122">
              <a:extLst>
                <a:ext uri="{FF2B5EF4-FFF2-40B4-BE49-F238E27FC236}">
                  <a16:creationId xmlns:a16="http://schemas.microsoft.com/office/drawing/2014/main" id="{96194887-7349-7B6D-E4CF-EC89AD2A070B}"/>
                </a:ext>
              </a:extLst>
            </p:cNvPr>
            <p:cNvSpPr/>
            <p:nvPr/>
          </p:nvSpPr>
          <p:spPr>
            <a:xfrm>
              <a:off x="2703119" y="4054990"/>
              <a:ext cx="1911482" cy="197644"/>
            </a:xfrm>
            <a:custGeom>
              <a:avLst/>
              <a:gdLst/>
              <a:ahLst/>
              <a:cxnLst/>
              <a:rect l="l" t="t" r="r" b="b"/>
              <a:pathLst>
                <a:path w="61616" h="6371" extrusionOk="0">
                  <a:moveTo>
                    <a:pt x="30802" y="1"/>
                  </a:moveTo>
                  <a:cubicBezTo>
                    <a:pt x="13788" y="1"/>
                    <a:pt x="1" y="3191"/>
                    <a:pt x="1" y="3191"/>
                  </a:cubicBezTo>
                  <a:cubicBezTo>
                    <a:pt x="1" y="3191"/>
                    <a:pt x="13788" y="6370"/>
                    <a:pt x="30802" y="6370"/>
                  </a:cubicBezTo>
                  <a:cubicBezTo>
                    <a:pt x="47816" y="6370"/>
                    <a:pt x="61616" y="3191"/>
                    <a:pt x="61616" y="3191"/>
                  </a:cubicBezTo>
                  <a:cubicBezTo>
                    <a:pt x="61616" y="3191"/>
                    <a:pt x="47816" y="1"/>
                    <a:pt x="30802"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7448;p122">
              <a:extLst>
                <a:ext uri="{FF2B5EF4-FFF2-40B4-BE49-F238E27FC236}">
                  <a16:creationId xmlns:a16="http://schemas.microsoft.com/office/drawing/2014/main" id="{6660BCD9-5D51-BEA5-243E-055EF90F8B07}"/>
                </a:ext>
              </a:extLst>
            </p:cNvPr>
            <p:cNvSpPr/>
            <p:nvPr/>
          </p:nvSpPr>
          <p:spPr>
            <a:xfrm>
              <a:off x="2857518" y="3008880"/>
              <a:ext cx="767931" cy="1060380"/>
            </a:xfrm>
            <a:custGeom>
              <a:avLst/>
              <a:gdLst/>
              <a:ahLst/>
              <a:cxnLst/>
              <a:rect l="l" t="t" r="r" b="b"/>
              <a:pathLst>
                <a:path w="24754" h="34181" extrusionOk="0">
                  <a:moveTo>
                    <a:pt x="18217" y="1"/>
                  </a:moveTo>
                  <a:cubicBezTo>
                    <a:pt x="18038" y="1"/>
                    <a:pt x="17824" y="66"/>
                    <a:pt x="17586" y="182"/>
                  </a:cubicBezTo>
                  <a:cubicBezTo>
                    <a:pt x="16050" y="908"/>
                    <a:pt x="13514" y="3575"/>
                    <a:pt x="13514" y="3575"/>
                  </a:cubicBezTo>
                  <a:cubicBezTo>
                    <a:pt x="13135" y="3468"/>
                    <a:pt x="11978" y="1098"/>
                    <a:pt x="10406" y="1098"/>
                  </a:cubicBezTo>
                  <a:cubicBezTo>
                    <a:pt x="10398" y="1098"/>
                    <a:pt x="10391" y="1098"/>
                    <a:pt x="10383" y="1099"/>
                  </a:cubicBezTo>
                  <a:cubicBezTo>
                    <a:pt x="8764" y="1134"/>
                    <a:pt x="12728" y="9290"/>
                    <a:pt x="12728" y="9290"/>
                  </a:cubicBezTo>
                  <a:cubicBezTo>
                    <a:pt x="12728" y="9290"/>
                    <a:pt x="7430" y="13064"/>
                    <a:pt x="6228" y="15112"/>
                  </a:cubicBezTo>
                  <a:cubicBezTo>
                    <a:pt x="5013" y="17148"/>
                    <a:pt x="1" y="28066"/>
                    <a:pt x="417" y="29185"/>
                  </a:cubicBezTo>
                  <a:cubicBezTo>
                    <a:pt x="1656" y="32495"/>
                    <a:pt x="7692" y="33364"/>
                    <a:pt x="13609" y="34043"/>
                  </a:cubicBezTo>
                  <a:cubicBezTo>
                    <a:pt x="14432" y="34136"/>
                    <a:pt x="15225" y="34181"/>
                    <a:pt x="15983" y="34181"/>
                  </a:cubicBezTo>
                  <a:cubicBezTo>
                    <a:pt x="20665" y="34181"/>
                    <a:pt x="23978" y="32477"/>
                    <a:pt x="24337" y="29935"/>
                  </a:cubicBezTo>
                  <a:cubicBezTo>
                    <a:pt x="24754" y="26971"/>
                    <a:pt x="19824" y="14053"/>
                    <a:pt x="19503" y="12945"/>
                  </a:cubicBezTo>
                  <a:cubicBezTo>
                    <a:pt x="19146" y="11850"/>
                    <a:pt x="16074" y="9588"/>
                    <a:pt x="16074" y="9588"/>
                  </a:cubicBezTo>
                  <a:cubicBezTo>
                    <a:pt x="16074" y="9588"/>
                    <a:pt x="18443" y="7290"/>
                    <a:pt x="18515" y="6433"/>
                  </a:cubicBezTo>
                  <a:cubicBezTo>
                    <a:pt x="18574" y="5563"/>
                    <a:pt x="17717" y="5551"/>
                    <a:pt x="17717" y="5551"/>
                  </a:cubicBezTo>
                  <a:cubicBezTo>
                    <a:pt x="17717" y="5551"/>
                    <a:pt x="19515" y="670"/>
                    <a:pt x="18479" y="63"/>
                  </a:cubicBezTo>
                  <a:cubicBezTo>
                    <a:pt x="18403" y="21"/>
                    <a:pt x="18315" y="1"/>
                    <a:pt x="18217" y="1"/>
                  </a:cubicBezTo>
                  <a:close/>
                </a:path>
              </a:pathLst>
            </a:custGeom>
            <a:solidFill>
              <a:srgbClr val="899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7449;p122">
              <a:extLst>
                <a:ext uri="{FF2B5EF4-FFF2-40B4-BE49-F238E27FC236}">
                  <a16:creationId xmlns:a16="http://schemas.microsoft.com/office/drawing/2014/main" id="{6493327C-302A-9F1C-5B4B-ED7527BB03D2}"/>
                </a:ext>
              </a:extLst>
            </p:cNvPr>
            <p:cNvSpPr/>
            <p:nvPr/>
          </p:nvSpPr>
          <p:spPr>
            <a:xfrm>
              <a:off x="2870455" y="3009625"/>
              <a:ext cx="754995" cy="1059636"/>
            </a:xfrm>
            <a:custGeom>
              <a:avLst/>
              <a:gdLst/>
              <a:ahLst/>
              <a:cxnLst/>
              <a:rect l="l" t="t" r="r" b="b"/>
              <a:pathLst>
                <a:path w="24337" h="34157" extrusionOk="0">
                  <a:moveTo>
                    <a:pt x="17800" y="1"/>
                  </a:moveTo>
                  <a:cubicBezTo>
                    <a:pt x="17621" y="1"/>
                    <a:pt x="17407" y="66"/>
                    <a:pt x="17169" y="182"/>
                  </a:cubicBezTo>
                  <a:cubicBezTo>
                    <a:pt x="17193" y="1229"/>
                    <a:pt x="17145" y="2718"/>
                    <a:pt x="16657" y="3670"/>
                  </a:cubicBezTo>
                  <a:cubicBezTo>
                    <a:pt x="15859" y="5242"/>
                    <a:pt x="14633" y="5861"/>
                    <a:pt x="14633" y="5861"/>
                  </a:cubicBezTo>
                  <a:cubicBezTo>
                    <a:pt x="14633" y="5861"/>
                    <a:pt x="16752" y="6028"/>
                    <a:pt x="16431" y="6873"/>
                  </a:cubicBezTo>
                  <a:cubicBezTo>
                    <a:pt x="16121" y="7706"/>
                    <a:pt x="12311" y="9278"/>
                    <a:pt x="12311" y="9278"/>
                  </a:cubicBezTo>
                  <a:cubicBezTo>
                    <a:pt x="12311" y="9278"/>
                    <a:pt x="16610" y="12171"/>
                    <a:pt x="17419" y="14136"/>
                  </a:cubicBezTo>
                  <a:cubicBezTo>
                    <a:pt x="18217" y="16100"/>
                    <a:pt x="20920" y="27983"/>
                    <a:pt x="19919" y="29471"/>
                  </a:cubicBezTo>
                  <a:cubicBezTo>
                    <a:pt x="19396" y="30250"/>
                    <a:pt x="14818" y="30811"/>
                    <a:pt x="10125" y="30811"/>
                  </a:cubicBezTo>
                  <a:cubicBezTo>
                    <a:pt x="5856" y="30811"/>
                    <a:pt x="1492" y="30347"/>
                    <a:pt x="0" y="29161"/>
                  </a:cubicBezTo>
                  <a:lnTo>
                    <a:pt x="0" y="29161"/>
                  </a:lnTo>
                  <a:cubicBezTo>
                    <a:pt x="1239" y="32471"/>
                    <a:pt x="7275" y="33340"/>
                    <a:pt x="13192" y="34019"/>
                  </a:cubicBezTo>
                  <a:cubicBezTo>
                    <a:pt x="14015" y="34112"/>
                    <a:pt x="14808" y="34157"/>
                    <a:pt x="15566" y="34157"/>
                  </a:cubicBezTo>
                  <a:cubicBezTo>
                    <a:pt x="20248" y="34157"/>
                    <a:pt x="23561" y="32453"/>
                    <a:pt x="23920" y="29911"/>
                  </a:cubicBezTo>
                  <a:cubicBezTo>
                    <a:pt x="24337" y="26947"/>
                    <a:pt x="19407" y="14029"/>
                    <a:pt x="19086" y="12957"/>
                  </a:cubicBezTo>
                  <a:cubicBezTo>
                    <a:pt x="18729" y="11850"/>
                    <a:pt x="15657" y="9587"/>
                    <a:pt x="15657" y="9587"/>
                  </a:cubicBezTo>
                  <a:cubicBezTo>
                    <a:pt x="15657" y="9587"/>
                    <a:pt x="18026" y="7301"/>
                    <a:pt x="18098" y="6432"/>
                  </a:cubicBezTo>
                  <a:cubicBezTo>
                    <a:pt x="18157" y="5575"/>
                    <a:pt x="17300" y="5563"/>
                    <a:pt x="17300" y="5563"/>
                  </a:cubicBezTo>
                  <a:cubicBezTo>
                    <a:pt x="17300" y="5563"/>
                    <a:pt x="19098" y="682"/>
                    <a:pt x="18062" y="63"/>
                  </a:cubicBezTo>
                  <a:cubicBezTo>
                    <a:pt x="17986" y="20"/>
                    <a:pt x="17898" y="1"/>
                    <a:pt x="17800" y="1"/>
                  </a:cubicBezTo>
                  <a:close/>
                </a:path>
              </a:pathLst>
            </a:custGeom>
            <a:solidFill>
              <a:srgbClr val="74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7450;p122">
              <a:extLst>
                <a:ext uri="{FF2B5EF4-FFF2-40B4-BE49-F238E27FC236}">
                  <a16:creationId xmlns:a16="http://schemas.microsoft.com/office/drawing/2014/main" id="{AFBD458D-5DBB-8528-DB58-EE6EC3B1CA3B}"/>
                </a:ext>
              </a:extLst>
            </p:cNvPr>
            <p:cNvSpPr/>
            <p:nvPr/>
          </p:nvSpPr>
          <p:spPr>
            <a:xfrm>
              <a:off x="3823404" y="2844213"/>
              <a:ext cx="252306" cy="354990"/>
            </a:xfrm>
            <a:custGeom>
              <a:avLst/>
              <a:gdLst/>
              <a:ahLst/>
              <a:cxnLst/>
              <a:rect l="l" t="t" r="r" b="b"/>
              <a:pathLst>
                <a:path w="8133" h="11443" extrusionOk="0">
                  <a:moveTo>
                    <a:pt x="1453" y="1"/>
                  </a:moveTo>
                  <a:lnTo>
                    <a:pt x="0" y="6871"/>
                  </a:lnTo>
                  <a:lnTo>
                    <a:pt x="1001" y="11443"/>
                  </a:lnTo>
                  <a:lnTo>
                    <a:pt x="8132" y="9204"/>
                  </a:lnTo>
                  <a:cubicBezTo>
                    <a:pt x="8132" y="9204"/>
                    <a:pt x="3251" y="989"/>
                    <a:pt x="2727" y="668"/>
                  </a:cubicBezTo>
                  <a:cubicBezTo>
                    <a:pt x="2191" y="334"/>
                    <a:pt x="1453" y="1"/>
                    <a:pt x="1453"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7451;p122">
              <a:extLst>
                <a:ext uri="{FF2B5EF4-FFF2-40B4-BE49-F238E27FC236}">
                  <a16:creationId xmlns:a16="http://schemas.microsoft.com/office/drawing/2014/main" id="{D8DE48A2-6D82-224C-7DDA-36D4BC5344B7}"/>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7452;p122">
              <a:extLst>
                <a:ext uri="{FF2B5EF4-FFF2-40B4-BE49-F238E27FC236}">
                  <a16:creationId xmlns:a16="http://schemas.microsoft.com/office/drawing/2014/main" id="{F6C753A4-657E-552B-EAA4-3031B5FDD72C}"/>
                </a:ext>
              </a:extLst>
            </p:cNvPr>
            <p:cNvSpPr/>
            <p:nvPr/>
          </p:nvSpPr>
          <p:spPr>
            <a:xfrm>
              <a:off x="3463264" y="2617066"/>
              <a:ext cx="230528" cy="210208"/>
            </a:xfrm>
            <a:custGeom>
              <a:avLst/>
              <a:gdLst/>
              <a:ahLst/>
              <a:cxnLst/>
              <a:rect l="l" t="t" r="r" b="b"/>
              <a:pathLst>
                <a:path w="7431" h="6776" extrusionOk="0">
                  <a:moveTo>
                    <a:pt x="6394" y="1"/>
                  </a:moveTo>
                  <a:cubicBezTo>
                    <a:pt x="6394" y="1"/>
                    <a:pt x="834" y="3120"/>
                    <a:pt x="1" y="5263"/>
                  </a:cubicBezTo>
                  <a:lnTo>
                    <a:pt x="715" y="5751"/>
                  </a:lnTo>
                  <a:lnTo>
                    <a:pt x="2227" y="6775"/>
                  </a:lnTo>
                  <a:cubicBezTo>
                    <a:pt x="3394" y="4299"/>
                    <a:pt x="5204" y="2120"/>
                    <a:pt x="7430" y="513"/>
                  </a:cubicBezTo>
                  <a:cubicBezTo>
                    <a:pt x="7430" y="429"/>
                    <a:pt x="7430" y="358"/>
                    <a:pt x="7407" y="298"/>
                  </a:cubicBezTo>
                  <a:lnTo>
                    <a:pt x="6549" y="36"/>
                  </a:lnTo>
                  <a:lnTo>
                    <a:pt x="6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7453;p122">
              <a:extLst>
                <a:ext uri="{FF2B5EF4-FFF2-40B4-BE49-F238E27FC236}">
                  <a16:creationId xmlns:a16="http://schemas.microsoft.com/office/drawing/2014/main" id="{5E6DEE5E-EBCF-CC2A-F8B9-A024D55C99AE}"/>
                </a:ext>
              </a:extLst>
            </p:cNvPr>
            <p:cNvSpPr/>
            <p:nvPr/>
          </p:nvSpPr>
          <p:spPr>
            <a:xfrm>
              <a:off x="3463264" y="2617066"/>
              <a:ext cx="203197" cy="178441"/>
            </a:xfrm>
            <a:custGeom>
              <a:avLst/>
              <a:gdLst/>
              <a:ahLst/>
              <a:cxnLst/>
              <a:rect l="l" t="t" r="r" b="b"/>
              <a:pathLst>
                <a:path w="6550" h="5752" extrusionOk="0">
                  <a:moveTo>
                    <a:pt x="6394" y="1"/>
                  </a:moveTo>
                  <a:cubicBezTo>
                    <a:pt x="6394" y="1"/>
                    <a:pt x="834" y="3120"/>
                    <a:pt x="1" y="5263"/>
                  </a:cubicBezTo>
                  <a:lnTo>
                    <a:pt x="715" y="5751"/>
                  </a:lnTo>
                  <a:cubicBezTo>
                    <a:pt x="1132" y="4989"/>
                    <a:pt x="1715" y="4323"/>
                    <a:pt x="2311" y="3692"/>
                  </a:cubicBezTo>
                  <a:cubicBezTo>
                    <a:pt x="3597" y="2322"/>
                    <a:pt x="5001" y="1096"/>
                    <a:pt x="6549" y="36"/>
                  </a:cubicBezTo>
                  <a:lnTo>
                    <a:pt x="639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7454;p122">
              <a:extLst>
                <a:ext uri="{FF2B5EF4-FFF2-40B4-BE49-F238E27FC236}">
                  <a16:creationId xmlns:a16="http://schemas.microsoft.com/office/drawing/2014/main" id="{3569EA6F-48FF-19D8-7F1C-DB68054ACECC}"/>
                </a:ext>
              </a:extLst>
            </p:cNvPr>
            <p:cNvSpPr/>
            <p:nvPr/>
          </p:nvSpPr>
          <p:spPr>
            <a:xfrm>
              <a:off x="3868449" y="2617066"/>
              <a:ext cx="230156" cy="258604"/>
            </a:xfrm>
            <a:custGeom>
              <a:avLst/>
              <a:gdLst/>
              <a:ahLst/>
              <a:cxnLst/>
              <a:rect l="l" t="t" r="r" b="b"/>
              <a:pathLst>
                <a:path w="7419" h="8336" extrusionOk="0">
                  <a:moveTo>
                    <a:pt x="1037" y="1"/>
                  </a:moveTo>
                  <a:lnTo>
                    <a:pt x="25" y="298"/>
                  </a:lnTo>
                  <a:cubicBezTo>
                    <a:pt x="1" y="358"/>
                    <a:pt x="1" y="429"/>
                    <a:pt x="1" y="513"/>
                  </a:cubicBezTo>
                  <a:cubicBezTo>
                    <a:pt x="84" y="2060"/>
                    <a:pt x="2942" y="8335"/>
                    <a:pt x="2942" y="8335"/>
                  </a:cubicBezTo>
                  <a:lnTo>
                    <a:pt x="5204" y="6787"/>
                  </a:lnTo>
                  <a:lnTo>
                    <a:pt x="7419" y="5263"/>
                  </a:lnTo>
                  <a:cubicBezTo>
                    <a:pt x="6585" y="3120"/>
                    <a:pt x="1037" y="1"/>
                    <a:pt x="1037"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7455;p122">
              <a:extLst>
                <a:ext uri="{FF2B5EF4-FFF2-40B4-BE49-F238E27FC236}">
                  <a16:creationId xmlns:a16="http://schemas.microsoft.com/office/drawing/2014/main" id="{7A990DC7-A4F2-EFBC-90B6-6EAD0F0B4440}"/>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7456;p122">
              <a:extLst>
                <a:ext uri="{FF2B5EF4-FFF2-40B4-BE49-F238E27FC236}">
                  <a16:creationId xmlns:a16="http://schemas.microsoft.com/office/drawing/2014/main" id="{20340BF2-F65E-0E4F-D960-A7A926CD8300}"/>
                </a:ext>
              </a:extLst>
            </p:cNvPr>
            <p:cNvSpPr/>
            <p:nvPr/>
          </p:nvSpPr>
          <p:spPr>
            <a:xfrm>
              <a:off x="4389254" y="2833510"/>
              <a:ext cx="55809" cy="124152"/>
            </a:xfrm>
            <a:custGeom>
              <a:avLst/>
              <a:gdLst/>
              <a:ahLst/>
              <a:cxnLst/>
              <a:rect l="l" t="t" r="r" b="b"/>
              <a:pathLst>
                <a:path w="1799" h="4002" extrusionOk="0">
                  <a:moveTo>
                    <a:pt x="918" y="1"/>
                  </a:moveTo>
                  <a:lnTo>
                    <a:pt x="608" y="144"/>
                  </a:lnTo>
                  <a:lnTo>
                    <a:pt x="1382" y="1739"/>
                  </a:lnTo>
                  <a:lnTo>
                    <a:pt x="1" y="3799"/>
                  </a:lnTo>
                  <a:lnTo>
                    <a:pt x="298" y="4001"/>
                  </a:lnTo>
                  <a:lnTo>
                    <a:pt x="1799" y="1775"/>
                  </a:lnTo>
                  <a:lnTo>
                    <a:pt x="9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7457;p122">
              <a:extLst>
                <a:ext uri="{FF2B5EF4-FFF2-40B4-BE49-F238E27FC236}">
                  <a16:creationId xmlns:a16="http://schemas.microsoft.com/office/drawing/2014/main" id="{028D8E90-C585-74F6-D296-61C4718823F2}"/>
                </a:ext>
              </a:extLst>
            </p:cNvPr>
            <p:cNvSpPr/>
            <p:nvPr/>
          </p:nvSpPr>
          <p:spPr>
            <a:xfrm>
              <a:off x="4216025" y="2905917"/>
              <a:ext cx="220539" cy="213900"/>
            </a:xfrm>
            <a:custGeom>
              <a:avLst/>
              <a:gdLst/>
              <a:ahLst/>
              <a:cxnLst/>
              <a:rect l="l" t="t" r="r" b="b"/>
              <a:pathLst>
                <a:path w="7109" h="6895" extrusionOk="0">
                  <a:moveTo>
                    <a:pt x="4227" y="0"/>
                  </a:moveTo>
                  <a:lnTo>
                    <a:pt x="3108" y="1227"/>
                  </a:lnTo>
                  <a:lnTo>
                    <a:pt x="1144" y="3370"/>
                  </a:lnTo>
                  <a:lnTo>
                    <a:pt x="1" y="4608"/>
                  </a:lnTo>
                  <a:lnTo>
                    <a:pt x="2025" y="6894"/>
                  </a:lnTo>
                  <a:lnTo>
                    <a:pt x="3394" y="5906"/>
                  </a:lnTo>
                  <a:lnTo>
                    <a:pt x="5763" y="4215"/>
                  </a:lnTo>
                  <a:lnTo>
                    <a:pt x="7109" y="3251"/>
                  </a:lnTo>
                  <a:lnTo>
                    <a:pt x="4227" y="0"/>
                  </a:lnTo>
                  <a:close/>
                </a:path>
              </a:pathLst>
            </a:custGeom>
            <a:solidFill>
              <a:srgbClr val="E239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7458;p122">
              <a:extLst>
                <a:ext uri="{FF2B5EF4-FFF2-40B4-BE49-F238E27FC236}">
                  <a16:creationId xmlns:a16="http://schemas.microsoft.com/office/drawing/2014/main" id="{8348C8F3-379D-1F22-6BB6-3FED46DB5F52}"/>
                </a:ext>
              </a:extLst>
            </p:cNvPr>
            <p:cNvSpPr/>
            <p:nvPr/>
          </p:nvSpPr>
          <p:spPr>
            <a:xfrm>
              <a:off x="4325379" y="2883022"/>
              <a:ext cx="132993" cy="145185"/>
            </a:xfrm>
            <a:custGeom>
              <a:avLst/>
              <a:gdLst/>
              <a:ahLst/>
              <a:cxnLst/>
              <a:rect l="l" t="t" r="r" b="b"/>
              <a:pathLst>
                <a:path w="4287" h="4680" extrusionOk="0">
                  <a:moveTo>
                    <a:pt x="667" y="0"/>
                  </a:moveTo>
                  <a:lnTo>
                    <a:pt x="0" y="595"/>
                  </a:lnTo>
                  <a:lnTo>
                    <a:pt x="3620" y="4679"/>
                  </a:lnTo>
                  <a:lnTo>
                    <a:pt x="4286" y="4084"/>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7459;p122">
              <a:extLst>
                <a:ext uri="{FF2B5EF4-FFF2-40B4-BE49-F238E27FC236}">
                  <a16:creationId xmlns:a16="http://schemas.microsoft.com/office/drawing/2014/main" id="{85897508-9CAF-4BFC-19D6-152EB51FB798}"/>
                </a:ext>
              </a:extLst>
            </p:cNvPr>
            <p:cNvSpPr/>
            <p:nvPr/>
          </p:nvSpPr>
          <p:spPr>
            <a:xfrm>
              <a:off x="4251483" y="2943950"/>
              <a:ext cx="143355" cy="145185"/>
            </a:xfrm>
            <a:custGeom>
              <a:avLst/>
              <a:gdLst/>
              <a:ahLst/>
              <a:cxnLst/>
              <a:rect l="l" t="t" r="r" b="b"/>
              <a:pathLst>
                <a:path w="4621" h="4680" extrusionOk="0">
                  <a:moveTo>
                    <a:pt x="1965" y="1"/>
                  </a:moveTo>
                  <a:lnTo>
                    <a:pt x="1" y="2144"/>
                  </a:lnTo>
                  <a:lnTo>
                    <a:pt x="2251" y="4680"/>
                  </a:lnTo>
                  <a:lnTo>
                    <a:pt x="4620" y="2989"/>
                  </a:lnTo>
                  <a:lnTo>
                    <a:pt x="1965" y="1"/>
                  </a:lnTo>
                  <a:close/>
                </a:path>
              </a:pathLst>
            </a:custGeom>
            <a:solidFill>
              <a:srgbClr val="B62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7460;p122">
              <a:extLst>
                <a:ext uri="{FF2B5EF4-FFF2-40B4-BE49-F238E27FC236}">
                  <a16:creationId xmlns:a16="http://schemas.microsoft.com/office/drawing/2014/main" id="{45D60F7B-58CA-8796-DA78-98245EB8C9F4}"/>
                </a:ext>
              </a:extLst>
            </p:cNvPr>
            <p:cNvSpPr/>
            <p:nvPr/>
          </p:nvSpPr>
          <p:spPr>
            <a:xfrm>
              <a:off x="3918333" y="2910601"/>
              <a:ext cx="115621" cy="124617"/>
            </a:xfrm>
            <a:custGeom>
              <a:avLst/>
              <a:gdLst/>
              <a:ahLst/>
              <a:cxnLst/>
              <a:rect l="l" t="t" r="r" b="b"/>
              <a:pathLst>
                <a:path w="3727" h="4017" extrusionOk="0">
                  <a:moveTo>
                    <a:pt x="1406" y="1"/>
                  </a:moveTo>
                  <a:cubicBezTo>
                    <a:pt x="1192" y="1"/>
                    <a:pt x="968" y="54"/>
                    <a:pt x="750" y="135"/>
                  </a:cubicBezTo>
                  <a:cubicBezTo>
                    <a:pt x="631" y="183"/>
                    <a:pt x="536" y="218"/>
                    <a:pt x="429" y="266"/>
                  </a:cubicBezTo>
                  <a:cubicBezTo>
                    <a:pt x="441" y="373"/>
                    <a:pt x="500" y="480"/>
                    <a:pt x="584" y="504"/>
                  </a:cubicBezTo>
                  <a:cubicBezTo>
                    <a:pt x="548" y="599"/>
                    <a:pt x="512" y="671"/>
                    <a:pt x="477" y="742"/>
                  </a:cubicBezTo>
                  <a:cubicBezTo>
                    <a:pt x="548" y="778"/>
                    <a:pt x="608" y="838"/>
                    <a:pt x="655" y="897"/>
                  </a:cubicBezTo>
                  <a:cubicBezTo>
                    <a:pt x="631" y="909"/>
                    <a:pt x="619" y="921"/>
                    <a:pt x="619" y="957"/>
                  </a:cubicBezTo>
                  <a:cubicBezTo>
                    <a:pt x="369" y="1290"/>
                    <a:pt x="179" y="1707"/>
                    <a:pt x="0" y="2123"/>
                  </a:cubicBezTo>
                  <a:cubicBezTo>
                    <a:pt x="0" y="2302"/>
                    <a:pt x="36" y="2481"/>
                    <a:pt x="119" y="2647"/>
                  </a:cubicBezTo>
                  <a:cubicBezTo>
                    <a:pt x="191" y="2814"/>
                    <a:pt x="274" y="2957"/>
                    <a:pt x="417" y="3100"/>
                  </a:cubicBezTo>
                  <a:lnTo>
                    <a:pt x="441" y="3135"/>
                  </a:lnTo>
                  <a:cubicBezTo>
                    <a:pt x="679" y="3266"/>
                    <a:pt x="977" y="3374"/>
                    <a:pt x="1250" y="3469"/>
                  </a:cubicBezTo>
                  <a:cubicBezTo>
                    <a:pt x="1215" y="3588"/>
                    <a:pt x="1167" y="3695"/>
                    <a:pt x="1143" y="3814"/>
                  </a:cubicBezTo>
                  <a:cubicBezTo>
                    <a:pt x="1131" y="3838"/>
                    <a:pt x="1131" y="3886"/>
                    <a:pt x="1131" y="3909"/>
                  </a:cubicBezTo>
                  <a:cubicBezTo>
                    <a:pt x="1143" y="3945"/>
                    <a:pt x="1167" y="3969"/>
                    <a:pt x="1215" y="3993"/>
                  </a:cubicBezTo>
                  <a:cubicBezTo>
                    <a:pt x="1227" y="4005"/>
                    <a:pt x="1250" y="4005"/>
                    <a:pt x="1274" y="4017"/>
                  </a:cubicBezTo>
                  <a:lnTo>
                    <a:pt x="3727" y="4017"/>
                  </a:lnTo>
                  <a:cubicBezTo>
                    <a:pt x="3620" y="3957"/>
                    <a:pt x="3513" y="3933"/>
                    <a:pt x="3394" y="3897"/>
                  </a:cubicBezTo>
                  <a:lnTo>
                    <a:pt x="3394" y="3886"/>
                  </a:lnTo>
                  <a:cubicBezTo>
                    <a:pt x="3406" y="3850"/>
                    <a:pt x="3406" y="3826"/>
                    <a:pt x="3406" y="3778"/>
                  </a:cubicBezTo>
                  <a:cubicBezTo>
                    <a:pt x="3406" y="3695"/>
                    <a:pt x="3358" y="3612"/>
                    <a:pt x="3310" y="3552"/>
                  </a:cubicBezTo>
                  <a:cubicBezTo>
                    <a:pt x="3255" y="3488"/>
                    <a:pt x="3172" y="3445"/>
                    <a:pt x="3087" y="3445"/>
                  </a:cubicBezTo>
                  <a:cubicBezTo>
                    <a:pt x="3062" y="3445"/>
                    <a:pt x="3037" y="3449"/>
                    <a:pt x="3013" y="3457"/>
                  </a:cubicBezTo>
                  <a:cubicBezTo>
                    <a:pt x="3036" y="3421"/>
                    <a:pt x="3048" y="3374"/>
                    <a:pt x="3060" y="3350"/>
                  </a:cubicBezTo>
                  <a:cubicBezTo>
                    <a:pt x="3120" y="3135"/>
                    <a:pt x="3025" y="2897"/>
                    <a:pt x="2834" y="2778"/>
                  </a:cubicBezTo>
                  <a:cubicBezTo>
                    <a:pt x="2941" y="2528"/>
                    <a:pt x="3060" y="2266"/>
                    <a:pt x="3167" y="2028"/>
                  </a:cubicBezTo>
                  <a:cubicBezTo>
                    <a:pt x="3036" y="1683"/>
                    <a:pt x="2798" y="1373"/>
                    <a:pt x="2572" y="1076"/>
                  </a:cubicBezTo>
                  <a:cubicBezTo>
                    <a:pt x="2393" y="992"/>
                    <a:pt x="2227" y="969"/>
                    <a:pt x="2048" y="873"/>
                  </a:cubicBezTo>
                  <a:cubicBezTo>
                    <a:pt x="2084" y="802"/>
                    <a:pt x="2120" y="718"/>
                    <a:pt x="2120" y="623"/>
                  </a:cubicBezTo>
                  <a:lnTo>
                    <a:pt x="2120" y="564"/>
                  </a:lnTo>
                  <a:cubicBezTo>
                    <a:pt x="2108" y="457"/>
                    <a:pt x="2001" y="373"/>
                    <a:pt x="1905" y="373"/>
                  </a:cubicBezTo>
                  <a:cubicBezTo>
                    <a:pt x="1965" y="361"/>
                    <a:pt x="1965" y="302"/>
                    <a:pt x="1965" y="242"/>
                  </a:cubicBezTo>
                  <a:cubicBezTo>
                    <a:pt x="1965" y="183"/>
                    <a:pt x="1917" y="135"/>
                    <a:pt x="1870" y="99"/>
                  </a:cubicBezTo>
                  <a:cubicBezTo>
                    <a:pt x="1822" y="76"/>
                    <a:pt x="1762" y="64"/>
                    <a:pt x="1703" y="40"/>
                  </a:cubicBezTo>
                  <a:cubicBezTo>
                    <a:pt x="1607" y="13"/>
                    <a:pt x="1508" y="1"/>
                    <a:pt x="1406" y="1"/>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7461;p122">
              <a:extLst>
                <a:ext uri="{FF2B5EF4-FFF2-40B4-BE49-F238E27FC236}">
                  <a16:creationId xmlns:a16="http://schemas.microsoft.com/office/drawing/2014/main" id="{F41AA369-6161-6883-ECC7-6988D88D3E23}"/>
                </a:ext>
              </a:extLst>
            </p:cNvPr>
            <p:cNvSpPr/>
            <p:nvPr/>
          </p:nvSpPr>
          <p:spPr>
            <a:xfrm>
              <a:off x="3918333" y="2914417"/>
              <a:ext cx="66885" cy="120802"/>
            </a:xfrm>
            <a:custGeom>
              <a:avLst/>
              <a:gdLst/>
              <a:ahLst/>
              <a:cxnLst/>
              <a:rect l="l" t="t" r="r" b="b"/>
              <a:pathLst>
                <a:path w="2156" h="3894" extrusionOk="0">
                  <a:moveTo>
                    <a:pt x="703" y="0"/>
                  </a:moveTo>
                  <a:cubicBezTo>
                    <a:pt x="584" y="36"/>
                    <a:pt x="488" y="84"/>
                    <a:pt x="381" y="131"/>
                  </a:cubicBezTo>
                  <a:cubicBezTo>
                    <a:pt x="393" y="238"/>
                    <a:pt x="453" y="334"/>
                    <a:pt x="548" y="369"/>
                  </a:cubicBezTo>
                  <a:cubicBezTo>
                    <a:pt x="500" y="453"/>
                    <a:pt x="465" y="536"/>
                    <a:pt x="429" y="607"/>
                  </a:cubicBezTo>
                  <a:cubicBezTo>
                    <a:pt x="500" y="631"/>
                    <a:pt x="560" y="691"/>
                    <a:pt x="608" y="750"/>
                  </a:cubicBezTo>
                  <a:cubicBezTo>
                    <a:pt x="584" y="774"/>
                    <a:pt x="572" y="786"/>
                    <a:pt x="572" y="810"/>
                  </a:cubicBezTo>
                  <a:cubicBezTo>
                    <a:pt x="369" y="1167"/>
                    <a:pt x="179" y="1584"/>
                    <a:pt x="0" y="2000"/>
                  </a:cubicBezTo>
                  <a:cubicBezTo>
                    <a:pt x="0" y="2179"/>
                    <a:pt x="36" y="2358"/>
                    <a:pt x="119" y="2524"/>
                  </a:cubicBezTo>
                  <a:cubicBezTo>
                    <a:pt x="191" y="2691"/>
                    <a:pt x="274" y="2834"/>
                    <a:pt x="417" y="2977"/>
                  </a:cubicBezTo>
                  <a:lnTo>
                    <a:pt x="441" y="3012"/>
                  </a:lnTo>
                  <a:cubicBezTo>
                    <a:pt x="679" y="3143"/>
                    <a:pt x="977" y="3251"/>
                    <a:pt x="1250" y="3346"/>
                  </a:cubicBezTo>
                  <a:cubicBezTo>
                    <a:pt x="1215" y="3465"/>
                    <a:pt x="1167" y="3572"/>
                    <a:pt x="1143" y="3691"/>
                  </a:cubicBezTo>
                  <a:cubicBezTo>
                    <a:pt x="1131" y="3715"/>
                    <a:pt x="1131" y="3763"/>
                    <a:pt x="1131" y="3786"/>
                  </a:cubicBezTo>
                  <a:cubicBezTo>
                    <a:pt x="1143" y="3822"/>
                    <a:pt x="1167" y="3846"/>
                    <a:pt x="1215" y="3870"/>
                  </a:cubicBezTo>
                  <a:cubicBezTo>
                    <a:pt x="1227" y="3882"/>
                    <a:pt x="1250" y="3882"/>
                    <a:pt x="1274" y="3894"/>
                  </a:cubicBezTo>
                  <a:lnTo>
                    <a:pt x="2036" y="3894"/>
                  </a:lnTo>
                  <a:cubicBezTo>
                    <a:pt x="1989" y="3882"/>
                    <a:pt x="1965" y="3870"/>
                    <a:pt x="1917" y="3846"/>
                  </a:cubicBezTo>
                  <a:cubicBezTo>
                    <a:pt x="1858" y="3822"/>
                    <a:pt x="1810" y="3810"/>
                    <a:pt x="1751" y="3774"/>
                  </a:cubicBezTo>
                  <a:cubicBezTo>
                    <a:pt x="1858" y="3667"/>
                    <a:pt x="1941" y="3572"/>
                    <a:pt x="2048" y="3477"/>
                  </a:cubicBezTo>
                  <a:cubicBezTo>
                    <a:pt x="1917" y="3393"/>
                    <a:pt x="1762" y="3298"/>
                    <a:pt x="1631" y="3215"/>
                  </a:cubicBezTo>
                  <a:cubicBezTo>
                    <a:pt x="1810" y="2989"/>
                    <a:pt x="1977" y="2762"/>
                    <a:pt x="2155" y="2560"/>
                  </a:cubicBezTo>
                  <a:lnTo>
                    <a:pt x="2155" y="2560"/>
                  </a:lnTo>
                  <a:cubicBezTo>
                    <a:pt x="2010" y="2662"/>
                    <a:pt x="1839" y="2708"/>
                    <a:pt x="1666" y="2708"/>
                  </a:cubicBezTo>
                  <a:cubicBezTo>
                    <a:pt x="1271" y="2708"/>
                    <a:pt x="864" y="2468"/>
                    <a:pt x="715" y="2096"/>
                  </a:cubicBezTo>
                  <a:cubicBezTo>
                    <a:pt x="500" y="1584"/>
                    <a:pt x="739" y="1048"/>
                    <a:pt x="1131" y="715"/>
                  </a:cubicBezTo>
                  <a:cubicBezTo>
                    <a:pt x="1167" y="667"/>
                    <a:pt x="1215" y="631"/>
                    <a:pt x="1262" y="607"/>
                  </a:cubicBezTo>
                  <a:cubicBezTo>
                    <a:pt x="1000" y="393"/>
                    <a:pt x="846" y="238"/>
                    <a:pt x="703"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7462;p122">
              <a:extLst>
                <a:ext uri="{FF2B5EF4-FFF2-40B4-BE49-F238E27FC236}">
                  <a16:creationId xmlns:a16="http://schemas.microsoft.com/office/drawing/2014/main" id="{3FB0ECC7-4B0A-42B1-CD57-5310D7415860}"/>
                </a:ext>
              </a:extLst>
            </p:cNvPr>
            <p:cNvSpPr/>
            <p:nvPr/>
          </p:nvSpPr>
          <p:spPr>
            <a:xfrm>
              <a:off x="3926461" y="2896827"/>
              <a:ext cx="59129" cy="42718"/>
            </a:xfrm>
            <a:custGeom>
              <a:avLst/>
              <a:gdLst/>
              <a:ahLst/>
              <a:cxnLst/>
              <a:rect l="l" t="t" r="r" b="b"/>
              <a:pathLst>
                <a:path w="1906" h="1377" extrusionOk="0">
                  <a:moveTo>
                    <a:pt x="1216" y="0"/>
                  </a:moveTo>
                  <a:cubicBezTo>
                    <a:pt x="867" y="0"/>
                    <a:pt x="376" y="79"/>
                    <a:pt x="0" y="448"/>
                  </a:cubicBezTo>
                  <a:lnTo>
                    <a:pt x="226" y="1377"/>
                  </a:lnTo>
                  <a:lnTo>
                    <a:pt x="1905" y="1020"/>
                  </a:lnTo>
                  <a:lnTo>
                    <a:pt x="1655" y="43"/>
                  </a:lnTo>
                  <a:cubicBezTo>
                    <a:pt x="1655" y="43"/>
                    <a:pt x="1474" y="0"/>
                    <a:pt x="1216" y="0"/>
                  </a:cubicBezTo>
                  <a:close/>
                </a:path>
              </a:pathLst>
            </a:custGeom>
            <a:solidFill>
              <a:srgbClr val="41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7463;p122">
              <a:extLst>
                <a:ext uri="{FF2B5EF4-FFF2-40B4-BE49-F238E27FC236}">
                  <a16:creationId xmlns:a16="http://schemas.microsoft.com/office/drawing/2014/main" id="{296B1D06-36FD-5922-2B8B-A9DE6E23B35D}"/>
                </a:ext>
              </a:extLst>
            </p:cNvPr>
            <p:cNvSpPr/>
            <p:nvPr/>
          </p:nvSpPr>
          <p:spPr>
            <a:xfrm>
              <a:off x="4300623" y="2975717"/>
              <a:ext cx="403" cy="1892"/>
            </a:xfrm>
            <a:custGeom>
              <a:avLst/>
              <a:gdLst/>
              <a:ahLst/>
              <a:cxnLst/>
              <a:rect l="l" t="t" r="r" b="b"/>
              <a:pathLst>
                <a:path w="13" h="61" extrusionOk="0">
                  <a:moveTo>
                    <a:pt x="0" y="1"/>
                  </a:moveTo>
                  <a:lnTo>
                    <a:pt x="0" y="1"/>
                  </a:lnTo>
                  <a:cubicBezTo>
                    <a:pt x="0" y="13"/>
                    <a:pt x="12" y="48"/>
                    <a:pt x="12" y="60"/>
                  </a:cubicBezTo>
                  <a:cubicBezTo>
                    <a:pt x="12" y="25"/>
                    <a:pt x="0" y="13"/>
                    <a:pt x="0" y="1"/>
                  </a:cubicBezTo>
                  <a:close/>
                </a:path>
              </a:pathLst>
            </a:custGeom>
            <a:solidFill>
              <a:srgbClr val="C3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7464;p122">
              <a:extLst>
                <a:ext uri="{FF2B5EF4-FFF2-40B4-BE49-F238E27FC236}">
                  <a16:creationId xmlns:a16="http://schemas.microsoft.com/office/drawing/2014/main" id="{42827181-151A-F99D-E291-AD996E3CDA55}"/>
                </a:ext>
              </a:extLst>
            </p:cNvPr>
            <p:cNvSpPr/>
            <p:nvPr/>
          </p:nvSpPr>
          <p:spPr>
            <a:xfrm>
              <a:off x="4157671" y="2906661"/>
              <a:ext cx="154802" cy="127813"/>
            </a:xfrm>
            <a:custGeom>
              <a:avLst/>
              <a:gdLst/>
              <a:ahLst/>
              <a:cxnLst/>
              <a:rect l="l" t="t" r="r" b="b"/>
              <a:pathLst>
                <a:path w="4990" h="4120" extrusionOk="0">
                  <a:moveTo>
                    <a:pt x="4025" y="0"/>
                  </a:moveTo>
                  <a:cubicBezTo>
                    <a:pt x="3953" y="83"/>
                    <a:pt x="3894" y="179"/>
                    <a:pt x="3918" y="286"/>
                  </a:cubicBezTo>
                  <a:lnTo>
                    <a:pt x="3656" y="334"/>
                  </a:lnTo>
                  <a:cubicBezTo>
                    <a:pt x="3668" y="405"/>
                    <a:pt x="3668" y="500"/>
                    <a:pt x="3632" y="572"/>
                  </a:cubicBezTo>
                  <a:cubicBezTo>
                    <a:pt x="3156" y="595"/>
                    <a:pt x="2679" y="691"/>
                    <a:pt x="2227" y="774"/>
                  </a:cubicBezTo>
                  <a:cubicBezTo>
                    <a:pt x="2072" y="881"/>
                    <a:pt x="1953" y="1012"/>
                    <a:pt x="1870" y="1179"/>
                  </a:cubicBezTo>
                  <a:cubicBezTo>
                    <a:pt x="1775" y="1334"/>
                    <a:pt x="1703" y="1512"/>
                    <a:pt x="1667" y="1691"/>
                  </a:cubicBezTo>
                  <a:lnTo>
                    <a:pt x="1656" y="1727"/>
                  </a:lnTo>
                  <a:cubicBezTo>
                    <a:pt x="1691" y="2012"/>
                    <a:pt x="1775" y="2310"/>
                    <a:pt x="1870" y="2584"/>
                  </a:cubicBezTo>
                  <a:cubicBezTo>
                    <a:pt x="1751" y="2608"/>
                    <a:pt x="1644" y="2655"/>
                    <a:pt x="1525" y="2679"/>
                  </a:cubicBezTo>
                  <a:cubicBezTo>
                    <a:pt x="1489" y="2703"/>
                    <a:pt x="1465" y="2703"/>
                    <a:pt x="1429" y="2727"/>
                  </a:cubicBezTo>
                  <a:cubicBezTo>
                    <a:pt x="1417" y="2762"/>
                    <a:pt x="1417" y="2798"/>
                    <a:pt x="1417" y="2834"/>
                  </a:cubicBezTo>
                  <a:cubicBezTo>
                    <a:pt x="1429" y="2917"/>
                    <a:pt x="1453" y="3012"/>
                    <a:pt x="1477" y="3096"/>
                  </a:cubicBezTo>
                  <a:lnTo>
                    <a:pt x="1525" y="3239"/>
                  </a:lnTo>
                  <a:cubicBezTo>
                    <a:pt x="1508" y="3234"/>
                    <a:pt x="1491" y="3232"/>
                    <a:pt x="1475" y="3232"/>
                  </a:cubicBezTo>
                  <a:cubicBezTo>
                    <a:pt x="1401" y="3232"/>
                    <a:pt x="1335" y="3275"/>
                    <a:pt x="1286" y="3334"/>
                  </a:cubicBezTo>
                  <a:cubicBezTo>
                    <a:pt x="1239" y="3417"/>
                    <a:pt x="1239" y="3501"/>
                    <a:pt x="1263" y="3596"/>
                  </a:cubicBezTo>
                  <a:cubicBezTo>
                    <a:pt x="1231" y="3593"/>
                    <a:pt x="1198" y="3592"/>
                    <a:pt x="1166" y="3592"/>
                  </a:cubicBezTo>
                  <a:cubicBezTo>
                    <a:pt x="754" y="3592"/>
                    <a:pt x="321" y="3800"/>
                    <a:pt x="1" y="4120"/>
                  </a:cubicBezTo>
                  <a:lnTo>
                    <a:pt x="3001" y="4120"/>
                  </a:lnTo>
                  <a:cubicBezTo>
                    <a:pt x="2977" y="4060"/>
                    <a:pt x="2953" y="4013"/>
                    <a:pt x="2906" y="3965"/>
                  </a:cubicBezTo>
                  <a:cubicBezTo>
                    <a:pt x="2977" y="3965"/>
                    <a:pt x="3060" y="3941"/>
                    <a:pt x="3132" y="3893"/>
                  </a:cubicBezTo>
                  <a:cubicBezTo>
                    <a:pt x="3275" y="3798"/>
                    <a:pt x="3370" y="3620"/>
                    <a:pt x="3358" y="3441"/>
                  </a:cubicBezTo>
                  <a:cubicBezTo>
                    <a:pt x="3608" y="3382"/>
                    <a:pt x="3906" y="3322"/>
                    <a:pt x="4156" y="3262"/>
                  </a:cubicBezTo>
                  <a:cubicBezTo>
                    <a:pt x="4370" y="2953"/>
                    <a:pt x="4489" y="2584"/>
                    <a:pt x="4584" y="2227"/>
                  </a:cubicBezTo>
                  <a:cubicBezTo>
                    <a:pt x="4549" y="2036"/>
                    <a:pt x="4465" y="1881"/>
                    <a:pt x="4454" y="1691"/>
                  </a:cubicBezTo>
                  <a:cubicBezTo>
                    <a:pt x="4561" y="1667"/>
                    <a:pt x="4680" y="1643"/>
                    <a:pt x="4751" y="1572"/>
                  </a:cubicBezTo>
                  <a:cubicBezTo>
                    <a:pt x="4823" y="1500"/>
                    <a:pt x="4846" y="1357"/>
                    <a:pt x="4787" y="1274"/>
                  </a:cubicBezTo>
                  <a:lnTo>
                    <a:pt x="4787" y="1274"/>
                  </a:lnTo>
                  <a:cubicBezTo>
                    <a:pt x="4797" y="1285"/>
                    <a:pt x="4810" y="1289"/>
                    <a:pt x="4823" y="1289"/>
                  </a:cubicBezTo>
                  <a:cubicBezTo>
                    <a:pt x="4856" y="1289"/>
                    <a:pt x="4896" y="1264"/>
                    <a:pt x="4930" y="1238"/>
                  </a:cubicBezTo>
                  <a:cubicBezTo>
                    <a:pt x="4977" y="1203"/>
                    <a:pt x="4989" y="1131"/>
                    <a:pt x="4989" y="1072"/>
                  </a:cubicBezTo>
                  <a:cubicBezTo>
                    <a:pt x="4989" y="1012"/>
                    <a:pt x="4965" y="965"/>
                    <a:pt x="4942" y="917"/>
                  </a:cubicBezTo>
                  <a:cubicBezTo>
                    <a:pt x="4846" y="619"/>
                    <a:pt x="4584" y="381"/>
                    <a:pt x="4323" y="179"/>
                  </a:cubicBezTo>
                  <a:cubicBezTo>
                    <a:pt x="4215" y="107"/>
                    <a:pt x="4108" y="48"/>
                    <a:pt x="4025" y="0"/>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7465;p122">
              <a:extLst>
                <a:ext uri="{FF2B5EF4-FFF2-40B4-BE49-F238E27FC236}">
                  <a16:creationId xmlns:a16="http://schemas.microsoft.com/office/drawing/2014/main" id="{E18B856C-7E26-E05C-EF44-EAA80A6A3DE2}"/>
                </a:ext>
              </a:extLst>
            </p:cNvPr>
            <p:cNvSpPr/>
            <p:nvPr/>
          </p:nvSpPr>
          <p:spPr>
            <a:xfrm>
              <a:off x="4157671" y="2907034"/>
              <a:ext cx="133366" cy="127440"/>
            </a:xfrm>
            <a:custGeom>
              <a:avLst/>
              <a:gdLst/>
              <a:ahLst/>
              <a:cxnLst/>
              <a:rect l="l" t="t" r="r" b="b"/>
              <a:pathLst>
                <a:path w="4299" h="4108" extrusionOk="0">
                  <a:moveTo>
                    <a:pt x="4001" y="0"/>
                  </a:moveTo>
                  <a:cubicBezTo>
                    <a:pt x="3930" y="71"/>
                    <a:pt x="3870" y="179"/>
                    <a:pt x="3906" y="274"/>
                  </a:cubicBezTo>
                  <a:lnTo>
                    <a:pt x="3632" y="322"/>
                  </a:lnTo>
                  <a:cubicBezTo>
                    <a:pt x="3644" y="393"/>
                    <a:pt x="3644" y="488"/>
                    <a:pt x="3620" y="560"/>
                  </a:cubicBezTo>
                  <a:cubicBezTo>
                    <a:pt x="3144" y="595"/>
                    <a:pt x="2668" y="679"/>
                    <a:pt x="2203" y="762"/>
                  </a:cubicBezTo>
                  <a:cubicBezTo>
                    <a:pt x="2060" y="869"/>
                    <a:pt x="1941" y="1000"/>
                    <a:pt x="1846" y="1167"/>
                  </a:cubicBezTo>
                  <a:cubicBezTo>
                    <a:pt x="1763" y="1322"/>
                    <a:pt x="1679" y="1500"/>
                    <a:pt x="1656" y="1679"/>
                  </a:cubicBezTo>
                  <a:lnTo>
                    <a:pt x="1644" y="1715"/>
                  </a:lnTo>
                  <a:cubicBezTo>
                    <a:pt x="1667" y="2000"/>
                    <a:pt x="1763" y="2298"/>
                    <a:pt x="1846" y="2572"/>
                  </a:cubicBezTo>
                  <a:cubicBezTo>
                    <a:pt x="1727" y="2596"/>
                    <a:pt x="1620" y="2643"/>
                    <a:pt x="1501" y="2679"/>
                  </a:cubicBezTo>
                  <a:cubicBezTo>
                    <a:pt x="1477" y="2691"/>
                    <a:pt x="1453" y="2691"/>
                    <a:pt x="1417" y="2715"/>
                  </a:cubicBezTo>
                  <a:cubicBezTo>
                    <a:pt x="1406" y="2750"/>
                    <a:pt x="1406" y="2786"/>
                    <a:pt x="1406" y="2822"/>
                  </a:cubicBezTo>
                  <a:cubicBezTo>
                    <a:pt x="1417" y="2917"/>
                    <a:pt x="1429" y="3000"/>
                    <a:pt x="1465" y="3084"/>
                  </a:cubicBezTo>
                  <a:lnTo>
                    <a:pt x="1501" y="3227"/>
                  </a:lnTo>
                  <a:cubicBezTo>
                    <a:pt x="1486" y="3222"/>
                    <a:pt x="1471" y="3221"/>
                    <a:pt x="1456" y="3221"/>
                  </a:cubicBezTo>
                  <a:cubicBezTo>
                    <a:pt x="1385" y="3221"/>
                    <a:pt x="1312" y="3265"/>
                    <a:pt x="1263" y="3334"/>
                  </a:cubicBezTo>
                  <a:cubicBezTo>
                    <a:pt x="1227" y="3405"/>
                    <a:pt x="1227" y="3489"/>
                    <a:pt x="1251" y="3584"/>
                  </a:cubicBezTo>
                  <a:cubicBezTo>
                    <a:pt x="1220" y="3581"/>
                    <a:pt x="1188" y="3580"/>
                    <a:pt x="1157" y="3580"/>
                  </a:cubicBezTo>
                  <a:cubicBezTo>
                    <a:pt x="754" y="3580"/>
                    <a:pt x="321" y="3788"/>
                    <a:pt x="1" y="4108"/>
                  </a:cubicBezTo>
                  <a:lnTo>
                    <a:pt x="1536" y="4108"/>
                  </a:lnTo>
                  <a:cubicBezTo>
                    <a:pt x="1632" y="3989"/>
                    <a:pt x="1667" y="3834"/>
                    <a:pt x="1667" y="3691"/>
                  </a:cubicBezTo>
                  <a:cubicBezTo>
                    <a:pt x="1763" y="3667"/>
                    <a:pt x="1834" y="3667"/>
                    <a:pt x="1929" y="3655"/>
                  </a:cubicBezTo>
                  <a:cubicBezTo>
                    <a:pt x="1894" y="3524"/>
                    <a:pt x="1870" y="3370"/>
                    <a:pt x="1834" y="3239"/>
                  </a:cubicBezTo>
                  <a:cubicBezTo>
                    <a:pt x="1834" y="3227"/>
                    <a:pt x="1834" y="3215"/>
                    <a:pt x="1822" y="3191"/>
                  </a:cubicBezTo>
                  <a:lnTo>
                    <a:pt x="1822" y="3191"/>
                  </a:lnTo>
                  <a:cubicBezTo>
                    <a:pt x="1953" y="3215"/>
                    <a:pt x="2096" y="3239"/>
                    <a:pt x="2239" y="3274"/>
                  </a:cubicBezTo>
                  <a:cubicBezTo>
                    <a:pt x="2239" y="3108"/>
                    <a:pt x="2215" y="2941"/>
                    <a:pt x="2215" y="2774"/>
                  </a:cubicBezTo>
                  <a:lnTo>
                    <a:pt x="2215" y="2774"/>
                  </a:lnTo>
                  <a:cubicBezTo>
                    <a:pt x="2501" y="2798"/>
                    <a:pt x="2787" y="2810"/>
                    <a:pt x="3049" y="2822"/>
                  </a:cubicBezTo>
                  <a:cubicBezTo>
                    <a:pt x="2501" y="2631"/>
                    <a:pt x="2275" y="1869"/>
                    <a:pt x="2596" y="1381"/>
                  </a:cubicBezTo>
                  <a:cubicBezTo>
                    <a:pt x="2813" y="1028"/>
                    <a:pt x="3187" y="880"/>
                    <a:pt x="3572" y="880"/>
                  </a:cubicBezTo>
                  <a:cubicBezTo>
                    <a:pt x="3758" y="880"/>
                    <a:pt x="3946" y="914"/>
                    <a:pt x="4120" y="976"/>
                  </a:cubicBezTo>
                  <a:cubicBezTo>
                    <a:pt x="4156" y="667"/>
                    <a:pt x="4180" y="429"/>
                    <a:pt x="4299" y="179"/>
                  </a:cubicBezTo>
                  <a:cubicBezTo>
                    <a:pt x="4203" y="95"/>
                    <a:pt x="4096" y="36"/>
                    <a:pt x="4001"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7466;p122">
              <a:extLst>
                <a:ext uri="{FF2B5EF4-FFF2-40B4-BE49-F238E27FC236}">
                  <a16:creationId xmlns:a16="http://schemas.microsoft.com/office/drawing/2014/main" id="{7ECC5FD2-472B-F0B2-EF3B-836ECE12AFAB}"/>
                </a:ext>
              </a:extLst>
            </p:cNvPr>
            <p:cNvSpPr/>
            <p:nvPr/>
          </p:nvSpPr>
          <p:spPr>
            <a:xfrm>
              <a:off x="4045029" y="2854947"/>
              <a:ext cx="108982" cy="178783"/>
            </a:xfrm>
            <a:custGeom>
              <a:avLst/>
              <a:gdLst/>
              <a:ahLst/>
              <a:cxnLst/>
              <a:rect l="l" t="t" r="r" b="b"/>
              <a:pathLst>
                <a:path w="3513" h="5763" extrusionOk="0">
                  <a:moveTo>
                    <a:pt x="2429" y="0"/>
                  </a:moveTo>
                  <a:lnTo>
                    <a:pt x="1953" y="24"/>
                  </a:lnTo>
                  <a:lnTo>
                    <a:pt x="1417" y="36"/>
                  </a:lnTo>
                  <a:lnTo>
                    <a:pt x="1346" y="667"/>
                  </a:lnTo>
                  <a:cubicBezTo>
                    <a:pt x="1191" y="679"/>
                    <a:pt x="1048" y="703"/>
                    <a:pt x="953" y="738"/>
                  </a:cubicBezTo>
                  <a:cubicBezTo>
                    <a:pt x="703" y="846"/>
                    <a:pt x="465" y="988"/>
                    <a:pt x="274" y="1179"/>
                  </a:cubicBezTo>
                  <a:cubicBezTo>
                    <a:pt x="238" y="1834"/>
                    <a:pt x="203" y="2536"/>
                    <a:pt x="155" y="3191"/>
                  </a:cubicBezTo>
                  <a:cubicBezTo>
                    <a:pt x="286" y="3310"/>
                    <a:pt x="476" y="3358"/>
                    <a:pt x="619" y="3477"/>
                  </a:cubicBezTo>
                  <a:cubicBezTo>
                    <a:pt x="572" y="3834"/>
                    <a:pt x="572" y="4239"/>
                    <a:pt x="536" y="4596"/>
                  </a:cubicBezTo>
                  <a:lnTo>
                    <a:pt x="536" y="4656"/>
                  </a:lnTo>
                  <a:cubicBezTo>
                    <a:pt x="405" y="4834"/>
                    <a:pt x="214" y="4989"/>
                    <a:pt x="60" y="5168"/>
                  </a:cubicBezTo>
                  <a:cubicBezTo>
                    <a:pt x="60" y="5287"/>
                    <a:pt x="48" y="5394"/>
                    <a:pt x="36" y="5501"/>
                  </a:cubicBezTo>
                  <a:cubicBezTo>
                    <a:pt x="36" y="5525"/>
                    <a:pt x="36" y="5560"/>
                    <a:pt x="24" y="5608"/>
                  </a:cubicBezTo>
                  <a:lnTo>
                    <a:pt x="24" y="5620"/>
                  </a:lnTo>
                  <a:cubicBezTo>
                    <a:pt x="24" y="5668"/>
                    <a:pt x="0" y="5727"/>
                    <a:pt x="0" y="5763"/>
                  </a:cubicBezTo>
                  <a:lnTo>
                    <a:pt x="3370" y="5763"/>
                  </a:lnTo>
                  <a:lnTo>
                    <a:pt x="3370" y="5680"/>
                  </a:lnTo>
                  <a:lnTo>
                    <a:pt x="3370" y="5549"/>
                  </a:lnTo>
                  <a:lnTo>
                    <a:pt x="3370" y="5334"/>
                  </a:lnTo>
                  <a:cubicBezTo>
                    <a:pt x="3251" y="5156"/>
                    <a:pt x="3072" y="4965"/>
                    <a:pt x="2953" y="4787"/>
                  </a:cubicBezTo>
                  <a:cubicBezTo>
                    <a:pt x="2941" y="4525"/>
                    <a:pt x="2965" y="4263"/>
                    <a:pt x="2965" y="4001"/>
                  </a:cubicBezTo>
                  <a:lnTo>
                    <a:pt x="2965" y="3596"/>
                  </a:lnTo>
                  <a:cubicBezTo>
                    <a:pt x="3120" y="3489"/>
                    <a:pt x="3310" y="3465"/>
                    <a:pt x="3453" y="3358"/>
                  </a:cubicBezTo>
                  <a:cubicBezTo>
                    <a:pt x="3477" y="2703"/>
                    <a:pt x="3501" y="2001"/>
                    <a:pt x="3513" y="1334"/>
                  </a:cubicBezTo>
                  <a:cubicBezTo>
                    <a:pt x="3334" y="1119"/>
                    <a:pt x="3132" y="941"/>
                    <a:pt x="2881" y="822"/>
                  </a:cubicBezTo>
                  <a:cubicBezTo>
                    <a:pt x="2786" y="786"/>
                    <a:pt x="2620" y="738"/>
                    <a:pt x="2477" y="703"/>
                  </a:cubicBezTo>
                  <a:lnTo>
                    <a:pt x="2429" y="0"/>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7467;p122">
              <a:extLst>
                <a:ext uri="{FF2B5EF4-FFF2-40B4-BE49-F238E27FC236}">
                  <a16:creationId xmlns:a16="http://schemas.microsoft.com/office/drawing/2014/main" id="{52338A8E-B4D3-2ED7-7F32-D8007FECCE8F}"/>
                </a:ext>
              </a:extLst>
            </p:cNvPr>
            <p:cNvSpPr/>
            <p:nvPr/>
          </p:nvSpPr>
          <p:spPr>
            <a:xfrm>
              <a:off x="4044284" y="2857149"/>
              <a:ext cx="60246" cy="178069"/>
            </a:xfrm>
            <a:custGeom>
              <a:avLst/>
              <a:gdLst/>
              <a:ahLst/>
              <a:cxnLst/>
              <a:rect l="l" t="t" r="r" b="b"/>
              <a:pathLst>
                <a:path w="1942" h="5740" extrusionOk="0">
                  <a:moveTo>
                    <a:pt x="1941" y="1"/>
                  </a:moveTo>
                  <a:lnTo>
                    <a:pt x="1405" y="13"/>
                  </a:lnTo>
                  <a:lnTo>
                    <a:pt x="1334" y="632"/>
                  </a:lnTo>
                  <a:cubicBezTo>
                    <a:pt x="1191" y="656"/>
                    <a:pt x="1036" y="679"/>
                    <a:pt x="953" y="715"/>
                  </a:cubicBezTo>
                  <a:cubicBezTo>
                    <a:pt x="691" y="810"/>
                    <a:pt x="453" y="965"/>
                    <a:pt x="262" y="1156"/>
                  </a:cubicBezTo>
                  <a:cubicBezTo>
                    <a:pt x="238" y="1810"/>
                    <a:pt x="191" y="2513"/>
                    <a:pt x="143" y="3168"/>
                  </a:cubicBezTo>
                  <a:cubicBezTo>
                    <a:pt x="274" y="3287"/>
                    <a:pt x="477" y="3334"/>
                    <a:pt x="608" y="3454"/>
                  </a:cubicBezTo>
                  <a:cubicBezTo>
                    <a:pt x="560" y="3811"/>
                    <a:pt x="560" y="4204"/>
                    <a:pt x="536" y="4561"/>
                  </a:cubicBezTo>
                  <a:lnTo>
                    <a:pt x="536" y="4620"/>
                  </a:lnTo>
                  <a:cubicBezTo>
                    <a:pt x="393" y="4799"/>
                    <a:pt x="203" y="4966"/>
                    <a:pt x="60" y="5144"/>
                  </a:cubicBezTo>
                  <a:cubicBezTo>
                    <a:pt x="60" y="5263"/>
                    <a:pt x="36" y="5370"/>
                    <a:pt x="24" y="5478"/>
                  </a:cubicBezTo>
                  <a:cubicBezTo>
                    <a:pt x="24" y="5501"/>
                    <a:pt x="24" y="5537"/>
                    <a:pt x="12" y="5573"/>
                  </a:cubicBezTo>
                  <a:lnTo>
                    <a:pt x="12" y="5597"/>
                  </a:lnTo>
                  <a:cubicBezTo>
                    <a:pt x="12" y="5632"/>
                    <a:pt x="0" y="5692"/>
                    <a:pt x="0" y="5740"/>
                  </a:cubicBezTo>
                  <a:lnTo>
                    <a:pt x="655" y="5740"/>
                  </a:lnTo>
                  <a:lnTo>
                    <a:pt x="655" y="5716"/>
                  </a:lnTo>
                  <a:cubicBezTo>
                    <a:pt x="965" y="5454"/>
                    <a:pt x="1739" y="5299"/>
                    <a:pt x="1739" y="5299"/>
                  </a:cubicBezTo>
                  <a:lnTo>
                    <a:pt x="1691" y="4013"/>
                  </a:lnTo>
                  <a:lnTo>
                    <a:pt x="1679" y="3763"/>
                  </a:lnTo>
                  <a:cubicBezTo>
                    <a:pt x="1310" y="3501"/>
                    <a:pt x="1096" y="3096"/>
                    <a:pt x="1096" y="2644"/>
                  </a:cubicBezTo>
                  <a:cubicBezTo>
                    <a:pt x="1096" y="2203"/>
                    <a:pt x="1120" y="1679"/>
                    <a:pt x="1191" y="1441"/>
                  </a:cubicBezTo>
                  <a:cubicBezTo>
                    <a:pt x="1273" y="1181"/>
                    <a:pt x="1498" y="1126"/>
                    <a:pt x="1673" y="1126"/>
                  </a:cubicBezTo>
                  <a:cubicBezTo>
                    <a:pt x="1802" y="1126"/>
                    <a:pt x="1905" y="1156"/>
                    <a:pt x="1905" y="1156"/>
                  </a:cubicBezTo>
                  <a:lnTo>
                    <a:pt x="1941" y="1"/>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7468;p122">
              <a:extLst>
                <a:ext uri="{FF2B5EF4-FFF2-40B4-BE49-F238E27FC236}">
                  <a16:creationId xmlns:a16="http://schemas.microsoft.com/office/drawing/2014/main" id="{9F4B9F03-187E-0F71-1EED-8B5FB75BB4EC}"/>
                </a:ext>
              </a:extLst>
            </p:cNvPr>
            <p:cNvSpPr/>
            <p:nvPr/>
          </p:nvSpPr>
          <p:spPr>
            <a:xfrm>
              <a:off x="4072360" y="3755809"/>
              <a:ext cx="144441" cy="313265"/>
            </a:xfrm>
            <a:custGeom>
              <a:avLst/>
              <a:gdLst/>
              <a:ahLst/>
              <a:cxnLst/>
              <a:rect l="l" t="t" r="r" b="b"/>
              <a:pathLst>
                <a:path w="4656" h="10098" extrusionOk="0">
                  <a:moveTo>
                    <a:pt x="357" y="1"/>
                  </a:moveTo>
                  <a:lnTo>
                    <a:pt x="357" y="417"/>
                  </a:lnTo>
                  <a:cubicBezTo>
                    <a:pt x="393" y="3215"/>
                    <a:pt x="238" y="6406"/>
                    <a:pt x="119" y="8323"/>
                  </a:cubicBezTo>
                  <a:cubicBezTo>
                    <a:pt x="60" y="9406"/>
                    <a:pt x="0" y="10097"/>
                    <a:pt x="0" y="10097"/>
                  </a:cubicBezTo>
                  <a:lnTo>
                    <a:pt x="3751" y="9728"/>
                  </a:lnTo>
                  <a:lnTo>
                    <a:pt x="4656" y="239"/>
                  </a:lnTo>
                  <a:lnTo>
                    <a:pt x="1596" y="84"/>
                  </a:lnTo>
                  <a:lnTo>
                    <a:pt x="1167" y="48"/>
                  </a:lnTo>
                  <a:lnTo>
                    <a:pt x="357" y="1"/>
                  </a:ln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7469;p122">
              <a:extLst>
                <a:ext uri="{FF2B5EF4-FFF2-40B4-BE49-F238E27FC236}">
                  <a16:creationId xmlns:a16="http://schemas.microsoft.com/office/drawing/2014/main" id="{3D504E6B-CE8B-F8B1-A1BE-D483A1079271}"/>
                </a:ext>
              </a:extLst>
            </p:cNvPr>
            <p:cNvSpPr/>
            <p:nvPr/>
          </p:nvSpPr>
          <p:spPr>
            <a:xfrm>
              <a:off x="4076051" y="3755809"/>
              <a:ext cx="45820" cy="258573"/>
            </a:xfrm>
            <a:custGeom>
              <a:avLst/>
              <a:gdLst/>
              <a:ahLst/>
              <a:cxnLst/>
              <a:rect l="l" t="t" r="r" b="b"/>
              <a:pathLst>
                <a:path w="1477" h="8335" extrusionOk="0">
                  <a:moveTo>
                    <a:pt x="238" y="1"/>
                  </a:moveTo>
                  <a:lnTo>
                    <a:pt x="238" y="417"/>
                  </a:lnTo>
                  <a:cubicBezTo>
                    <a:pt x="274" y="3215"/>
                    <a:pt x="119" y="6418"/>
                    <a:pt x="0" y="8335"/>
                  </a:cubicBezTo>
                  <a:cubicBezTo>
                    <a:pt x="822" y="8252"/>
                    <a:pt x="1477" y="8180"/>
                    <a:pt x="1477" y="8180"/>
                  </a:cubicBezTo>
                  <a:lnTo>
                    <a:pt x="1477" y="84"/>
                  </a:lnTo>
                  <a:lnTo>
                    <a:pt x="1048" y="48"/>
                  </a:lnTo>
                  <a:lnTo>
                    <a:pt x="238" y="1"/>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7470;p122">
              <a:extLst>
                <a:ext uri="{FF2B5EF4-FFF2-40B4-BE49-F238E27FC236}">
                  <a16:creationId xmlns:a16="http://schemas.microsoft.com/office/drawing/2014/main" id="{8670E326-2073-FD07-60B3-E6D7CA3B3EA2}"/>
                </a:ext>
              </a:extLst>
            </p:cNvPr>
            <p:cNvSpPr/>
            <p:nvPr/>
          </p:nvSpPr>
          <p:spPr>
            <a:xfrm>
              <a:off x="3584438" y="3286253"/>
              <a:ext cx="729866" cy="500982"/>
            </a:xfrm>
            <a:custGeom>
              <a:avLst/>
              <a:gdLst/>
              <a:ahLst/>
              <a:cxnLst/>
              <a:rect l="l" t="t" r="r" b="b"/>
              <a:pathLst>
                <a:path w="23527" h="16149" extrusionOk="0">
                  <a:moveTo>
                    <a:pt x="18906" y="1"/>
                  </a:moveTo>
                  <a:cubicBezTo>
                    <a:pt x="18597" y="1"/>
                    <a:pt x="18272" y="13"/>
                    <a:pt x="17931" y="39"/>
                  </a:cubicBezTo>
                  <a:cubicBezTo>
                    <a:pt x="15169" y="242"/>
                    <a:pt x="2369" y="4742"/>
                    <a:pt x="2369" y="4742"/>
                  </a:cubicBezTo>
                  <a:lnTo>
                    <a:pt x="0" y="15398"/>
                  </a:lnTo>
                  <a:cubicBezTo>
                    <a:pt x="0" y="15398"/>
                    <a:pt x="225" y="15400"/>
                    <a:pt x="592" y="15400"/>
                  </a:cubicBezTo>
                  <a:cubicBezTo>
                    <a:pt x="1999" y="15400"/>
                    <a:pt x="5500" y="15378"/>
                    <a:pt x="6453" y="15160"/>
                  </a:cubicBezTo>
                  <a:cubicBezTo>
                    <a:pt x="7668" y="14875"/>
                    <a:pt x="15192" y="8683"/>
                    <a:pt x="15192" y="8683"/>
                  </a:cubicBezTo>
                  <a:lnTo>
                    <a:pt x="15240" y="16149"/>
                  </a:lnTo>
                  <a:lnTo>
                    <a:pt x="21300" y="15934"/>
                  </a:lnTo>
                  <a:cubicBezTo>
                    <a:pt x="21300" y="15934"/>
                    <a:pt x="23527" y="2278"/>
                    <a:pt x="22967" y="1409"/>
                  </a:cubicBezTo>
                  <a:cubicBezTo>
                    <a:pt x="22476" y="636"/>
                    <a:pt x="21106" y="1"/>
                    <a:pt x="18906" y="1"/>
                  </a:cubicBezTo>
                  <a:close/>
                </a:path>
              </a:pathLst>
            </a:custGeom>
            <a:solidFill>
              <a:srgbClr val="3BA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7471;p122">
              <a:extLst>
                <a:ext uri="{FF2B5EF4-FFF2-40B4-BE49-F238E27FC236}">
                  <a16:creationId xmlns:a16="http://schemas.microsoft.com/office/drawing/2014/main" id="{DAE2D164-5304-09FD-21F2-4D6748D2EA49}"/>
                </a:ext>
              </a:extLst>
            </p:cNvPr>
            <p:cNvSpPr/>
            <p:nvPr/>
          </p:nvSpPr>
          <p:spPr>
            <a:xfrm>
              <a:off x="4044656" y="3743990"/>
              <a:ext cx="392652" cy="359054"/>
            </a:xfrm>
            <a:custGeom>
              <a:avLst/>
              <a:gdLst/>
              <a:ahLst/>
              <a:cxnLst/>
              <a:rect l="l" t="t" r="r" b="b"/>
              <a:pathLst>
                <a:path w="12657" h="11574" extrusionOk="0">
                  <a:moveTo>
                    <a:pt x="0" y="1"/>
                  </a:moveTo>
                  <a:lnTo>
                    <a:pt x="631" y="10049"/>
                  </a:lnTo>
                  <a:cubicBezTo>
                    <a:pt x="536" y="10728"/>
                    <a:pt x="477" y="11311"/>
                    <a:pt x="453" y="11538"/>
                  </a:cubicBezTo>
                  <a:lnTo>
                    <a:pt x="12657" y="11573"/>
                  </a:lnTo>
                  <a:cubicBezTo>
                    <a:pt x="12657" y="11359"/>
                    <a:pt x="12561" y="11097"/>
                    <a:pt x="12299" y="10978"/>
                  </a:cubicBezTo>
                  <a:cubicBezTo>
                    <a:pt x="11526" y="10609"/>
                    <a:pt x="8644" y="9430"/>
                    <a:pt x="7870" y="8775"/>
                  </a:cubicBezTo>
                  <a:cubicBezTo>
                    <a:pt x="7275" y="8275"/>
                    <a:pt x="5715" y="6775"/>
                    <a:pt x="5715" y="6775"/>
                  </a:cubicBezTo>
                  <a:lnTo>
                    <a:pt x="6942" y="1"/>
                  </a:ln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7472;p122">
              <a:extLst>
                <a:ext uri="{FF2B5EF4-FFF2-40B4-BE49-F238E27FC236}">
                  <a16:creationId xmlns:a16="http://schemas.microsoft.com/office/drawing/2014/main" id="{A314449C-BA01-FCF0-BAFA-629D2C25223F}"/>
                </a:ext>
              </a:extLst>
            </p:cNvPr>
            <p:cNvSpPr/>
            <p:nvPr/>
          </p:nvSpPr>
          <p:spPr>
            <a:xfrm>
              <a:off x="4059051" y="4101152"/>
              <a:ext cx="379002" cy="35117"/>
            </a:xfrm>
            <a:custGeom>
              <a:avLst/>
              <a:gdLst/>
              <a:ahLst/>
              <a:cxnLst/>
              <a:rect l="l" t="t" r="r" b="b"/>
              <a:pathLst>
                <a:path w="12217" h="1132" extrusionOk="0">
                  <a:moveTo>
                    <a:pt x="1" y="1"/>
                  </a:moveTo>
                  <a:lnTo>
                    <a:pt x="1" y="1132"/>
                  </a:lnTo>
                  <a:lnTo>
                    <a:pt x="12216" y="1132"/>
                  </a:lnTo>
                  <a:lnTo>
                    <a:pt x="12216" y="4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7473;p122">
              <a:extLst>
                <a:ext uri="{FF2B5EF4-FFF2-40B4-BE49-F238E27FC236}">
                  <a16:creationId xmlns:a16="http://schemas.microsoft.com/office/drawing/2014/main" id="{2F032544-9185-2A7A-D2D8-B1B2A8AC693B}"/>
                </a:ext>
              </a:extLst>
            </p:cNvPr>
            <p:cNvSpPr/>
            <p:nvPr/>
          </p:nvSpPr>
          <p:spPr>
            <a:xfrm>
              <a:off x="3319971" y="3421169"/>
              <a:ext cx="510475" cy="773236"/>
            </a:xfrm>
            <a:custGeom>
              <a:avLst/>
              <a:gdLst/>
              <a:ahLst/>
              <a:cxnLst/>
              <a:rect l="l" t="t" r="r" b="b"/>
              <a:pathLst>
                <a:path w="16455" h="24925" extrusionOk="0">
                  <a:moveTo>
                    <a:pt x="3929" y="1"/>
                  </a:moveTo>
                  <a:cubicBezTo>
                    <a:pt x="3929" y="1"/>
                    <a:pt x="3060" y="5180"/>
                    <a:pt x="3132" y="6418"/>
                  </a:cubicBezTo>
                  <a:cubicBezTo>
                    <a:pt x="3215" y="7644"/>
                    <a:pt x="8120" y="16074"/>
                    <a:pt x="8120" y="16074"/>
                  </a:cubicBezTo>
                  <a:lnTo>
                    <a:pt x="738" y="14907"/>
                  </a:lnTo>
                  <a:lnTo>
                    <a:pt x="607" y="16002"/>
                  </a:lnTo>
                  <a:lnTo>
                    <a:pt x="429" y="17491"/>
                  </a:lnTo>
                  <a:lnTo>
                    <a:pt x="381" y="17812"/>
                  </a:lnTo>
                  <a:lnTo>
                    <a:pt x="0" y="20944"/>
                  </a:lnTo>
                  <a:cubicBezTo>
                    <a:pt x="0" y="20944"/>
                    <a:pt x="11954" y="24924"/>
                    <a:pt x="13870" y="24924"/>
                  </a:cubicBezTo>
                  <a:cubicBezTo>
                    <a:pt x="13961" y="24924"/>
                    <a:pt x="14030" y="24915"/>
                    <a:pt x="14073" y="24896"/>
                  </a:cubicBezTo>
                  <a:cubicBezTo>
                    <a:pt x="15026" y="24504"/>
                    <a:pt x="15990" y="22920"/>
                    <a:pt x="16228" y="20158"/>
                  </a:cubicBezTo>
                  <a:cubicBezTo>
                    <a:pt x="16455" y="17384"/>
                    <a:pt x="14073" y="4037"/>
                    <a:pt x="14085" y="4037"/>
                  </a:cubicBezTo>
                  <a:lnTo>
                    <a:pt x="8692" y="1894"/>
                  </a:lnTo>
                  <a:lnTo>
                    <a:pt x="8370" y="1775"/>
                  </a:lnTo>
                  <a:lnTo>
                    <a:pt x="5953" y="798"/>
                  </a:lnTo>
                  <a:lnTo>
                    <a:pt x="3929" y="1"/>
                  </a:lnTo>
                  <a:close/>
                </a:path>
              </a:pathLst>
            </a:custGeom>
            <a:solidFill>
              <a:srgbClr val="63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7474;p122">
              <a:extLst>
                <a:ext uri="{FF2B5EF4-FFF2-40B4-BE49-F238E27FC236}">
                  <a16:creationId xmlns:a16="http://schemas.microsoft.com/office/drawing/2014/main" id="{DBCFED95-373C-8F50-166D-72D46026485D}"/>
                </a:ext>
              </a:extLst>
            </p:cNvPr>
            <p:cNvSpPr/>
            <p:nvPr/>
          </p:nvSpPr>
          <p:spPr>
            <a:xfrm>
              <a:off x="2993459" y="3843727"/>
              <a:ext cx="388216" cy="374566"/>
            </a:xfrm>
            <a:custGeom>
              <a:avLst/>
              <a:gdLst/>
              <a:ahLst/>
              <a:cxnLst/>
              <a:rect l="l" t="t" r="r" b="b"/>
              <a:pathLst>
                <a:path w="12514" h="12074" extrusionOk="0">
                  <a:moveTo>
                    <a:pt x="1857" y="0"/>
                  </a:moveTo>
                  <a:lnTo>
                    <a:pt x="0" y="12073"/>
                  </a:lnTo>
                  <a:cubicBezTo>
                    <a:pt x="214" y="12073"/>
                    <a:pt x="476" y="12026"/>
                    <a:pt x="631" y="11775"/>
                  </a:cubicBezTo>
                  <a:cubicBezTo>
                    <a:pt x="1131" y="11061"/>
                    <a:pt x="2715" y="8394"/>
                    <a:pt x="3465" y="7727"/>
                  </a:cubicBezTo>
                  <a:lnTo>
                    <a:pt x="5775" y="5822"/>
                  </a:lnTo>
                  <a:lnTo>
                    <a:pt x="11632" y="7858"/>
                  </a:lnTo>
                  <a:lnTo>
                    <a:pt x="12514" y="1298"/>
                  </a:lnTo>
                  <a:lnTo>
                    <a:pt x="3298" y="381"/>
                  </a:lnTo>
                  <a:cubicBezTo>
                    <a:pt x="2631" y="191"/>
                    <a:pt x="2084" y="60"/>
                    <a:pt x="1857" y="0"/>
                  </a:cubicBez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7475;p122">
              <a:extLst>
                <a:ext uri="{FF2B5EF4-FFF2-40B4-BE49-F238E27FC236}">
                  <a16:creationId xmlns:a16="http://schemas.microsoft.com/office/drawing/2014/main" id="{C41359C7-AC3B-0323-2767-B25C55E6D744}"/>
                </a:ext>
              </a:extLst>
            </p:cNvPr>
            <p:cNvSpPr/>
            <p:nvPr/>
          </p:nvSpPr>
          <p:spPr>
            <a:xfrm>
              <a:off x="2960575" y="3838174"/>
              <a:ext cx="90524" cy="380119"/>
            </a:xfrm>
            <a:custGeom>
              <a:avLst/>
              <a:gdLst/>
              <a:ahLst/>
              <a:cxnLst/>
              <a:rect l="l" t="t" r="r" b="b"/>
              <a:pathLst>
                <a:path w="2918" h="12253" extrusionOk="0">
                  <a:moveTo>
                    <a:pt x="1798" y="1"/>
                  </a:moveTo>
                  <a:lnTo>
                    <a:pt x="0" y="12085"/>
                  </a:lnTo>
                  <a:lnTo>
                    <a:pt x="1060" y="12252"/>
                  </a:lnTo>
                  <a:lnTo>
                    <a:pt x="2917" y="179"/>
                  </a:lnTo>
                  <a:lnTo>
                    <a:pt x="17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7476;p122">
              <a:extLst>
                <a:ext uri="{FF2B5EF4-FFF2-40B4-BE49-F238E27FC236}">
                  <a16:creationId xmlns:a16="http://schemas.microsoft.com/office/drawing/2014/main" id="{F7069AB3-EDC5-4D01-CC08-1B3AF63FC6E6}"/>
                </a:ext>
              </a:extLst>
            </p:cNvPr>
            <p:cNvSpPr/>
            <p:nvPr/>
          </p:nvSpPr>
          <p:spPr>
            <a:xfrm>
              <a:off x="3379069" y="2785860"/>
              <a:ext cx="557009" cy="918266"/>
            </a:xfrm>
            <a:custGeom>
              <a:avLst/>
              <a:gdLst/>
              <a:ahLst/>
              <a:cxnLst/>
              <a:rect l="l" t="t" r="r" b="b"/>
              <a:pathLst>
                <a:path w="17955" h="29600" extrusionOk="0">
                  <a:moveTo>
                    <a:pt x="10240" y="1"/>
                  </a:moveTo>
                  <a:lnTo>
                    <a:pt x="8811" y="548"/>
                  </a:lnTo>
                  <a:lnTo>
                    <a:pt x="6632" y="1739"/>
                  </a:lnTo>
                  <a:lnTo>
                    <a:pt x="6620" y="1763"/>
                  </a:lnTo>
                  <a:cubicBezTo>
                    <a:pt x="6430" y="1918"/>
                    <a:pt x="4906" y="3287"/>
                    <a:pt x="4656" y="4454"/>
                  </a:cubicBezTo>
                  <a:cubicBezTo>
                    <a:pt x="4560" y="4882"/>
                    <a:pt x="4084" y="6668"/>
                    <a:pt x="3477" y="8907"/>
                  </a:cubicBezTo>
                  <a:cubicBezTo>
                    <a:pt x="2227" y="13526"/>
                    <a:pt x="441" y="20039"/>
                    <a:pt x="441" y="20039"/>
                  </a:cubicBezTo>
                  <a:cubicBezTo>
                    <a:pt x="0" y="20872"/>
                    <a:pt x="357" y="24623"/>
                    <a:pt x="655" y="27159"/>
                  </a:cubicBezTo>
                  <a:cubicBezTo>
                    <a:pt x="810" y="28564"/>
                    <a:pt x="977" y="29600"/>
                    <a:pt x="977" y="29600"/>
                  </a:cubicBezTo>
                  <a:cubicBezTo>
                    <a:pt x="977" y="29600"/>
                    <a:pt x="13061" y="27076"/>
                    <a:pt x="13371" y="26135"/>
                  </a:cubicBezTo>
                  <a:cubicBezTo>
                    <a:pt x="13692" y="25194"/>
                    <a:pt x="12621" y="21623"/>
                    <a:pt x="12740" y="21075"/>
                  </a:cubicBezTo>
                  <a:cubicBezTo>
                    <a:pt x="12859" y="20527"/>
                    <a:pt x="14431" y="18991"/>
                    <a:pt x="14431" y="18991"/>
                  </a:cubicBezTo>
                  <a:cubicBezTo>
                    <a:pt x="14431" y="18848"/>
                    <a:pt x="14407" y="18194"/>
                    <a:pt x="14371" y="17360"/>
                  </a:cubicBezTo>
                  <a:cubicBezTo>
                    <a:pt x="14347" y="16515"/>
                    <a:pt x="14323" y="15515"/>
                    <a:pt x="14359" y="14622"/>
                  </a:cubicBezTo>
                  <a:cubicBezTo>
                    <a:pt x="14859" y="14050"/>
                    <a:pt x="17038" y="12086"/>
                    <a:pt x="17538" y="9812"/>
                  </a:cubicBezTo>
                  <a:cubicBezTo>
                    <a:pt x="17955" y="7954"/>
                    <a:pt x="15776" y="1858"/>
                    <a:pt x="15776" y="1858"/>
                  </a:cubicBezTo>
                  <a:lnTo>
                    <a:pt x="14907" y="1441"/>
                  </a:lnTo>
                  <a:lnTo>
                    <a:pt x="14228" y="1120"/>
                  </a:lnTo>
                  <a:lnTo>
                    <a:pt x="10240" y="1"/>
                  </a:ln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7477;p122">
              <a:extLst>
                <a:ext uri="{FF2B5EF4-FFF2-40B4-BE49-F238E27FC236}">
                  <a16:creationId xmlns:a16="http://schemas.microsoft.com/office/drawing/2014/main" id="{9D2A8AE4-B5CB-712B-EA63-EB147CDC1B87}"/>
                </a:ext>
              </a:extLst>
            </p:cNvPr>
            <p:cNvSpPr/>
            <p:nvPr/>
          </p:nvSpPr>
          <p:spPr>
            <a:xfrm>
              <a:off x="3864043" y="2896672"/>
              <a:ext cx="62821" cy="291829"/>
            </a:xfrm>
            <a:custGeom>
              <a:avLst/>
              <a:gdLst/>
              <a:ahLst/>
              <a:cxnLst/>
              <a:rect l="l" t="t" r="r" b="b"/>
              <a:pathLst>
                <a:path w="2025" h="9407" extrusionOk="0">
                  <a:moveTo>
                    <a:pt x="143" y="1"/>
                  </a:moveTo>
                  <a:cubicBezTo>
                    <a:pt x="143" y="2"/>
                    <a:pt x="1488" y="6621"/>
                    <a:pt x="1357" y="7180"/>
                  </a:cubicBezTo>
                  <a:cubicBezTo>
                    <a:pt x="1226" y="7728"/>
                    <a:pt x="0" y="9407"/>
                    <a:pt x="0" y="9407"/>
                  </a:cubicBezTo>
                  <a:cubicBezTo>
                    <a:pt x="0" y="9407"/>
                    <a:pt x="2024" y="7811"/>
                    <a:pt x="2012" y="6990"/>
                  </a:cubicBezTo>
                  <a:cubicBezTo>
                    <a:pt x="2000" y="6180"/>
                    <a:pt x="143" y="2"/>
                    <a:pt x="143" y="1"/>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7478;p122">
              <a:extLst>
                <a:ext uri="{FF2B5EF4-FFF2-40B4-BE49-F238E27FC236}">
                  <a16:creationId xmlns:a16="http://schemas.microsoft.com/office/drawing/2014/main" id="{649100D7-5C33-0918-0458-4ABBC1472A20}"/>
                </a:ext>
              </a:extLst>
            </p:cNvPr>
            <p:cNvSpPr/>
            <p:nvPr/>
          </p:nvSpPr>
          <p:spPr>
            <a:xfrm>
              <a:off x="3399388" y="3324410"/>
              <a:ext cx="427366" cy="379715"/>
            </a:xfrm>
            <a:custGeom>
              <a:avLst/>
              <a:gdLst/>
              <a:ahLst/>
              <a:cxnLst/>
              <a:rect l="l" t="t" r="r" b="b"/>
              <a:pathLst>
                <a:path w="13776" h="12240" extrusionOk="0">
                  <a:moveTo>
                    <a:pt x="13716" y="0"/>
                  </a:moveTo>
                  <a:cubicBezTo>
                    <a:pt x="12775" y="703"/>
                    <a:pt x="10620" y="2417"/>
                    <a:pt x="10609" y="3108"/>
                  </a:cubicBezTo>
                  <a:cubicBezTo>
                    <a:pt x="10597" y="3989"/>
                    <a:pt x="10478" y="7561"/>
                    <a:pt x="9561" y="8168"/>
                  </a:cubicBezTo>
                  <a:cubicBezTo>
                    <a:pt x="8930" y="8632"/>
                    <a:pt x="3119" y="9418"/>
                    <a:pt x="0" y="9799"/>
                  </a:cubicBezTo>
                  <a:cubicBezTo>
                    <a:pt x="155" y="11204"/>
                    <a:pt x="322" y="12240"/>
                    <a:pt x="322" y="12240"/>
                  </a:cubicBezTo>
                  <a:cubicBezTo>
                    <a:pt x="322" y="12240"/>
                    <a:pt x="12406" y="9716"/>
                    <a:pt x="12716" y="8775"/>
                  </a:cubicBezTo>
                  <a:cubicBezTo>
                    <a:pt x="13037" y="7834"/>
                    <a:pt x="11966" y="4263"/>
                    <a:pt x="12085" y="3715"/>
                  </a:cubicBezTo>
                  <a:cubicBezTo>
                    <a:pt x="12204" y="3167"/>
                    <a:pt x="13776" y="1631"/>
                    <a:pt x="13776" y="1631"/>
                  </a:cubicBezTo>
                  <a:cubicBezTo>
                    <a:pt x="13776" y="1488"/>
                    <a:pt x="13752" y="834"/>
                    <a:pt x="13716"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7479;p122">
              <a:extLst>
                <a:ext uri="{FF2B5EF4-FFF2-40B4-BE49-F238E27FC236}">
                  <a16:creationId xmlns:a16="http://schemas.microsoft.com/office/drawing/2014/main" id="{CADF962E-EB90-057A-D272-3053E9DB0B81}"/>
                </a:ext>
              </a:extLst>
            </p:cNvPr>
            <p:cNvSpPr/>
            <p:nvPr/>
          </p:nvSpPr>
          <p:spPr>
            <a:xfrm>
              <a:off x="3719975" y="2689473"/>
              <a:ext cx="107152" cy="84878"/>
            </a:xfrm>
            <a:custGeom>
              <a:avLst/>
              <a:gdLst/>
              <a:ahLst/>
              <a:cxnLst/>
              <a:rect l="l" t="t" r="r" b="b"/>
              <a:pathLst>
                <a:path w="3454" h="2736" extrusionOk="0">
                  <a:moveTo>
                    <a:pt x="465" y="0"/>
                  </a:moveTo>
                  <a:cubicBezTo>
                    <a:pt x="465" y="0"/>
                    <a:pt x="286" y="965"/>
                    <a:pt x="1" y="1822"/>
                  </a:cubicBezTo>
                  <a:cubicBezTo>
                    <a:pt x="167" y="2108"/>
                    <a:pt x="465" y="2334"/>
                    <a:pt x="715" y="2453"/>
                  </a:cubicBezTo>
                  <a:cubicBezTo>
                    <a:pt x="1156" y="2644"/>
                    <a:pt x="1637" y="2735"/>
                    <a:pt x="2123" y="2735"/>
                  </a:cubicBezTo>
                  <a:cubicBezTo>
                    <a:pt x="2425" y="2735"/>
                    <a:pt x="2728" y="2700"/>
                    <a:pt x="3025" y="2632"/>
                  </a:cubicBezTo>
                  <a:cubicBezTo>
                    <a:pt x="3192" y="1739"/>
                    <a:pt x="3453" y="667"/>
                    <a:pt x="3453" y="667"/>
                  </a:cubicBezTo>
                  <a:lnTo>
                    <a:pt x="465" y="0"/>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7480;p122">
              <a:extLst>
                <a:ext uri="{FF2B5EF4-FFF2-40B4-BE49-F238E27FC236}">
                  <a16:creationId xmlns:a16="http://schemas.microsoft.com/office/drawing/2014/main" id="{16ACC0B6-914E-954E-9342-46A29A8333BF}"/>
                </a:ext>
              </a:extLst>
            </p:cNvPr>
            <p:cNvSpPr/>
            <p:nvPr/>
          </p:nvSpPr>
          <p:spPr>
            <a:xfrm>
              <a:off x="3696708" y="2745623"/>
              <a:ext cx="123780" cy="109354"/>
            </a:xfrm>
            <a:custGeom>
              <a:avLst/>
              <a:gdLst/>
              <a:ahLst/>
              <a:cxnLst/>
              <a:rect l="l" t="t" r="r" b="b"/>
              <a:pathLst>
                <a:path w="3990" h="3525" extrusionOk="0">
                  <a:moveTo>
                    <a:pt x="739" y="0"/>
                  </a:moveTo>
                  <a:cubicBezTo>
                    <a:pt x="548" y="607"/>
                    <a:pt x="298" y="1167"/>
                    <a:pt x="12" y="1298"/>
                  </a:cubicBezTo>
                  <a:cubicBezTo>
                    <a:pt x="12" y="1310"/>
                    <a:pt x="1" y="1310"/>
                    <a:pt x="1" y="1310"/>
                  </a:cubicBezTo>
                  <a:cubicBezTo>
                    <a:pt x="1" y="1771"/>
                    <a:pt x="1305" y="3525"/>
                    <a:pt x="2886" y="3525"/>
                  </a:cubicBezTo>
                  <a:cubicBezTo>
                    <a:pt x="2896" y="3525"/>
                    <a:pt x="2907" y="3524"/>
                    <a:pt x="2918" y="3524"/>
                  </a:cubicBezTo>
                  <a:cubicBezTo>
                    <a:pt x="3644" y="3524"/>
                    <a:pt x="3894" y="2977"/>
                    <a:pt x="3989" y="2417"/>
                  </a:cubicBezTo>
                  <a:cubicBezTo>
                    <a:pt x="3775" y="2191"/>
                    <a:pt x="3656" y="2012"/>
                    <a:pt x="3644" y="1905"/>
                  </a:cubicBezTo>
                  <a:cubicBezTo>
                    <a:pt x="3632" y="1715"/>
                    <a:pt x="3692" y="1286"/>
                    <a:pt x="3775" y="810"/>
                  </a:cubicBezTo>
                  <a:lnTo>
                    <a:pt x="3775" y="810"/>
                  </a:lnTo>
                  <a:cubicBezTo>
                    <a:pt x="3478" y="878"/>
                    <a:pt x="3175" y="913"/>
                    <a:pt x="2873" y="913"/>
                  </a:cubicBezTo>
                  <a:cubicBezTo>
                    <a:pt x="2387" y="913"/>
                    <a:pt x="1906" y="822"/>
                    <a:pt x="1465" y="631"/>
                  </a:cubicBezTo>
                  <a:cubicBezTo>
                    <a:pt x="1215" y="512"/>
                    <a:pt x="905" y="298"/>
                    <a:pt x="739"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7481;p122">
              <a:extLst>
                <a:ext uri="{FF2B5EF4-FFF2-40B4-BE49-F238E27FC236}">
                  <a16:creationId xmlns:a16="http://schemas.microsoft.com/office/drawing/2014/main" id="{853BAE06-7D20-4793-4620-9355E29D9412}"/>
                </a:ext>
              </a:extLst>
            </p:cNvPr>
            <p:cNvSpPr/>
            <p:nvPr/>
          </p:nvSpPr>
          <p:spPr>
            <a:xfrm>
              <a:off x="3900960" y="2604719"/>
              <a:ext cx="77618" cy="79976"/>
            </a:xfrm>
            <a:custGeom>
              <a:avLst/>
              <a:gdLst/>
              <a:ahLst/>
              <a:cxnLst/>
              <a:rect l="l" t="t" r="r" b="b"/>
              <a:pathLst>
                <a:path w="2502" h="2578" extrusionOk="0">
                  <a:moveTo>
                    <a:pt x="741" y="1"/>
                  </a:moveTo>
                  <a:cubicBezTo>
                    <a:pt x="712" y="1"/>
                    <a:pt x="684" y="2"/>
                    <a:pt x="656" y="6"/>
                  </a:cubicBezTo>
                  <a:cubicBezTo>
                    <a:pt x="239" y="77"/>
                    <a:pt x="1" y="494"/>
                    <a:pt x="477" y="768"/>
                  </a:cubicBezTo>
                  <a:cubicBezTo>
                    <a:pt x="620" y="851"/>
                    <a:pt x="763" y="887"/>
                    <a:pt x="918" y="946"/>
                  </a:cubicBezTo>
                  <a:cubicBezTo>
                    <a:pt x="1608" y="1208"/>
                    <a:pt x="2144" y="1851"/>
                    <a:pt x="2287" y="2577"/>
                  </a:cubicBezTo>
                  <a:cubicBezTo>
                    <a:pt x="2501" y="2006"/>
                    <a:pt x="2418" y="1304"/>
                    <a:pt x="2049" y="792"/>
                  </a:cubicBezTo>
                  <a:cubicBezTo>
                    <a:pt x="1790" y="454"/>
                    <a:pt x="1224" y="1"/>
                    <a:pt x="741"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7482;p122">
              <a:extLst>
                <a:ext uri="{FF2B5EF4-FFF2-40B4-BE49-F238E27FC236}">
                  <a16:creationId xmlns:a16="http://schemas.microsoft.com/office/drawing/2014/main" id="{21CBF464-EBEC-7082-67B0-A1D50684CA62}"/>
                </a:ext>
              </a:extLst>
            </p:cNvPr>
            <p:cNvSpPr/>
            <p:nvPr/>
          </p:nvSpPr>
          <p:spPr>
            <a:xfrm>
              <a:off x="3665313" y="2411480"/>
              <a:ext cx="275201" cy="360512"/>
            </a:xfrm>
            <a:custGeom>
              <a:avLst/>
              <a:gdLst/>
              <a:ahLst/>
              <a:cxnLst/>
              <a:rect l="l" t="t" r="r" b="b"/>
              <a:pathLst>
                <a:path w="8871" h="11621" extrusionOk="0">
                  <a:moveTo>
                    <a:pt x="4641" y="0"/>
                  </a:moveTo>
                  <a:cubicBezTo>
                    <a:pt x="3567" y="0"/>
                    <a:pt x="2489" y="372"/>
                    <a:pt x="1620" y="1103"/>
                  </a:cubicBezTo>
                  <a:cubicBezTo>
                    <a:pt x="1036" y="1591"/>
                    <a:pt x="536" y="2103"/>
                    <a:pt x="382" y="2472"/>
                  </a:cubicBezTo>
                  <a:cubicBezTo>
                    <a:pt x="1" y="3413"/>
                    <a:pt x="441" y="6937"/>
                    <a:pt x="870" y="8378"/>
                  </a:cubicBezTo>
                  <a:cubicBezTo>
                    <a:pt x="929" y="8568"/>
                    <a:pt x="989" y="8735"/>
                    <a:pt x="1036" y="8842"/>
                  </a:cubicBezTo>
                  <a:cubicBezTo>
                    <a:pt x="1501" y="9747"/>
                    <a:pt x="3846" y="11152"/>
                    <a:pt x="4370" y="11390"/>
                  </a:cubicBezTo>
                  <a:cubicBezTo>
                    <a:pt x="4573" y="11485"/>
                    <a:pt x="4924" y="11620"/>
                    <a:pt x="5353" y="11620"/>
                  </a:cubicBezTo>
                  <a:cubicBezTo>
                    <a:pt x="6005" y="11620"/>
                    <a:pt x="6835" y="11306"/>
                    <a:pt x="7597" y="10057"/>
                  </a:cubicBezTo>
                  <a:cubicBezTo>
                    <a:pt x="8871" y="7997"/>
                    <a:pt x="8656" y="3270"/>
                    <a:pt x="8216" y="1937"/>
                  </a:cubicBezTo>
                  <a:cubicBezTo>
                    <a:pt x="8192" y="1889"/>
                    <a:pt x="8180" y="1841"/>
                    <a:pt x="8156" y="1782"/>
                  </a:cubicBezTo>
                  <a:cubicBezTo>
                    <a:pt x="8037" y="1544"/>
                    <a:pt x="7823" y="1306"/>
                    <a:pt x="7561" y="1067"/>
                  </a:cubicBezTo>
                  <a:cubicBezTo>
                    <a:pt x="6722" y="352"/>
                    <a:pt x="5683" y="0"/>
                    <a:pt x="4641"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7483;p122">
              <a:extLst>
                <a:ext uri="{FF2B5EF4-FFF2-40B4-BE49-F238E27FC236}">
                  <a16:creationId xmlns:a16="http://schemas.microsoft.com/office/drawing/2014/main" id="{5BADF709-C6D0-09B3-2EFE-88EA6649397E}"/>
                </a:ext>
              </a:extLst>
            </p:cNvPr>
            <p:cNvSpPr/>
            <p:nvPr/>
          </p:nvSpPr>
          <p:spPr>
            <a:xfrm>
              <a:off x="3849990" y="2574596"/>
              <a:ext cx="22926" cy="83140"/>
            </a:xfrm>
            <a:custGeom>
              <a:avLst/>
              <a:gdLst/>
              <a:ahLst/>
              <a:cxnLst/>
              <a:rect l="l" t="t" r="r" b="b"/>
              <a:pathLst>
                <a:path w="739" h="2680" extrusionOk="0">
                  <a:moveTo>
                    <a:pt x="477" y="0"/>
                  </a:moveTo>
                  <a:cubicBezTo>
                    <a:pt x="429" y="24"/>
                    <a:pt x="382" y="36"/>
                    <a:pt x="358" y="84"/>
                  </a:cubicBezTo>
                  <a:cubicBezTo>
                    <a:pt x="310" y="120"/>
                    <a:pt x="275" y="155"/>
                    <a:pt x="251" y="203"/>
                  </a:cubicBezTo>
                  <a:cubicBezTo>
                    <a:pt x="191" y="274"/>
                    <a:pt x="144" y="381"/>
                    <a:pt x="96" y="477"/>
                  </a:cubicBezTo>
                  <a:cubicBezTo>
                    <a:pt x="24" y="655"/>
                    <a:pt x="1" y="858"/>
                    <a:pt x="13" y="1048"/>
                  </a:cubicBezTo>
                  <a:cubicBezTo>
                    <a:pt x="60" y="1501"/>
                    <a:pt x="96" y="1870"/>
                    <a:pt x="501" y="2084"/>
                  </a:cubicBezTo>
                  <a:cubicBezTo>
                    <a:pt x="441" y="2167"/>
                    <a:pt x="370" y="2263"/>
                    <a:pt x="298" y="2346"/>
                  </a:cubicBezTo>
                  <a:cubicBezTo>
                    <a:pt x="239" y="2417"/>
                    <a:pt x="155" y="2477"/>
                    <a:pt x="96" y="2560"/>
                  </a:cubicBezTo>
                  <a:lnTo>
                    <a:pt x="60" y="2596"/>
                  </a:lnTo>
                  <a:lnTo>
                    <a:pt x="36" y="2620"/>
                  </a:lnTo>
                  <a:lnTo>
                    <a:pt x="1" y="2656"/>
                  </a:lnTo>
                  <a:cubicBezTo>
                    <a:pt x="24" y="2679"/>
                    <a:pt x="60" y="2679"/>
                    <a:pt x="84" y="2679"/>
                  </a:cubicBezTo>
                  <a:cubicBezTo>
                    <a:pt x="179" y="2656"/>
                    <a:pt x="263" y="2596"/>
                    <a:pt x="322" y="2536"/>
                  </a:cubicBezTo>
                  <a:cubicBezTo>
                    <a:pt x="382" y="2477"/>
                    <a:pt x="441" y="2417"/>
                    <a:pt x="501" y="2346"/>
                  </a:cubicBezTo>
                  <a:cubicBezTo>
                    <a:pt x="536" y="2322"/>
                    <a:pt x="739" y="1989"/>
                    <a:pt x="739" y="1989"/>
                  </a:cubicBezTo>
                  <a:cubicBezTo>
                    <a:pt x="560" y="1917"/>
                    <a:pt x="394" y="1751"/>
                    <a:pt x="310" y="1572"/>
                  </a:cubicBezTo>
                  <a:cubicBezTo>
                    <a:pt x="215" y="1429"/>
                    <a:pt x="179" y="1263"/>
                    <a:pt x="155" y="1084"/>
                  </a:cubicBezTo>
                  <a:cubicBezTo>
                    <a:pt x="144" y="917"/>
                    <a:pt x="155" y="739"/>
                    <a:pt x="203" y="560"/>
                  </a:cubicBezTo>
                  <a:cubicBezTo>
                    <a:pt x="239" y="477"/>
                    <a:pt x="263" y="381"/>
                    <a:pt x="298" y="310"/>
                  </a:cubicBezTo>
                  <a:lnTo>
                    <a:pt x="429" y="84"/>
                  </a:lnTo>
                  <a:lnTo>
                    <a:pt x="477" y="0"/>
                  </a:ln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7484;p122">
              <a:extLst>
                <a:ext uri="{FF2B5EF4-FFF2-40B4-BE49-F238E27FC236}">
                  <a16:creationId xmlns:a16="http://schemas.microsoft.com/office/drawing/2014/main" id="{25F0ABCF-DA39-BEB6-65E8-E63830314274}"/>
                </a:ext>
              </a:extLst>
            </p:cNvPr>
            <p:cNvSpPr/>
            <p:nvPr/>
          </p:nvSpPr>
          <p:spPr>
            <a:xfrm>
              <a:off x="3772806" y="2672845"/>
              <a:ext cx="100482" cy="22584"/>
            </a:xfrm>
            <a:custGeom>
              <a:avLst/>
              <a:gdLst/>
              <a:ahLst/>
              <a:cxnLst/>
              <a:rect l="l" t="t" r="r" b="b"/>
              <a:pathLst>
                <a:path w="3239" h="728" extrusionOk="0">
                  <a:moveTo>
                    <a:pt x="0" y="0"/>
                  </a:moveTo>
                  <a:lnTo>
                    <a:pt x="0" y="0"/>
                  </a:lnTo>
                  <a:cubicBezTo>
                    <a:pt x="429" y="441"/>
                    <a:pt x="1000" y="715"/>
                    <a:pt x="1572" y="727"/>
                  </a:cubicBezTo>
                  <a:cubicBezTo>
                    <a:pt x="1586" y="727"/>
                    <a:pt x="1600" y="727"/>
                    <a:pt x="1614" y="727"/>
                  </a:cubicBezTo>
                  <a:cubicBezTo>
                    <a:pt x="2184" y="727"/>
                    <a:pt x="2774" y="490"/>
                    <a:pt x="3239" y="72"/>
                  </a:cubicBezTo>
                  <a:lnTo>
                    <a:pt x="3239" y="72"/>
                  </a:lnTo>
                  <a:cubicBezTo>
                    <a:pt x="2759" y="337"/>
                    <a:pt x="2244" y="458"/>
                    <a:pt x="1729" y="458"/>
                  </a:cubicBezTo>
                  <a:cubicBezTo>
                    <a:pt x="1133" y="458"/>
                    <a:pt x="537" y="295"/>
                    <a:pt x="0" y="0"/>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7485;p122">
              <a:extLst>
                <a:ext uri="{FF2B5EF4-FFF2-40B4-BE49-F238E27FC236}">
                  <a16:creationId xmlns:a16="http://schemas.microsoft.com/office/drawing/2014/main" id="{96761852-F035-5F58-9BF5-145722A143CE}"/>
                </a:ext>
              </a:extLst>
            </p:cNvPr>
            <p:cNvSpPr/>
            <p:nvPr/>
          </p:nvSpPr>
          <p:spPr>
            <a:xfrm>
              <a:off x="3800137" y="2699803"/>
              <a:ext cx="41012" cy="10020"/>
            </a:xfrm>
            <a:custGeom>
              <a:avLst/>
              <a:gdLst/>
              <a:ahLst/>
              <a:cxnLst/>
              <a:rect l="l" t="t" r="r" b="b"/>
              <a:pathLst>
                <a:path w="1322" h="323" extrusionOk="0">
                  <a:moveTo>
                    <a:pt x="0" y="1"/>
                  </a:moveTo>
                  <a:cubicBezTo>
                    <a:pt x="179" y="203"/>
                    <a:pt x="393" y="322"/>
                    <a:pt x="631" y="322"/>
                  </a:cubicBezTo>
                  <a:cubicBezTo>
                    <a:pt x="642" y="323"/>
                    <a:pt x="653" y="323"/>
                    <a:pt x="664" y="323"/>
                  </a:cubicBezTo>
                  <a:cubicBezTo>
                    <a:pt x="893" y="323"/>
                    <a:pt x="1140" y="206"/>
                    <a:pt x="1322" y="24"/>
                  </a:cubicBezTo>
                  <a:lnTo>
                    <a:pt x="1322" y="24"/>
                  </a:lnTo>
                  <a:cubicBezTo>
                    <a:pt x="1121" y="142"/>
                    <a:pt x="904" y="196"/>
                    <a:pt x="689" y="196"/>
                  </a:cubicBezTo>
                  <a:cubicBezTo>
                    <a:pt x="447" y="196"/>
                    <a:pt x="209" y="127"/>
                    <a:pt x="0" y="1"/>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7486;p122">
              <a:extLst>
                <a:ext uri="{FF2B5EF4-FFF2-40B4-BE49-F238E27FC236}">
                  <a16:creationId xmlns:a16="http://schemas.microsoft.com/office/drawing/2014/main" id="{A04B448B-D5CA-4306-177C-C7890C25D83E}"/>
                </a:ext>
              </a:extLst>
            </p:cNvPr>
            <p:cNvSpPr/>
            <p:nvPr/>
          </p:nvSpPr>
          <p:spPr>
            <a:xfrm>
              <a:off x="3637610" y="2591380"/>
              <a:ext cx="62821" cy="94619"/>
            </a:xfrm>
            <a:custGeom>
              <a:avLst/>
              <a:gdLst/>
              <a:ahLst/>
              <a:cxnLst/>
              <a:rect l="l" t="t" r="r" b="b"/>
              <a:pathLst>
                <a:path w="2025" h="3050" extrusionOk="0">
                  <a:moveTo>
                    <a:pt x="1112" y="0"/>
                  </a:moveTo>
                  <a:cubicBezTo>
                    <a:pt x="1009" y="0"/>
                    <a:pt x="904" y="37"/>
                    <a:pt x="798" y="126"/>
                  </a:cubicBezTo>
                  <a:cubicBezTo>
                    <a:pt x="251" y="602"/>
                    <a:pt x="1" y="1460"/>
                    <a:pt x="370" y="2031"/>
                  </a:cubicBezTo>
                  <a:cubicBezTo>
                    <a:pt x="684" y="2503"/>
                    <a:pt x="1158" y="3049"/>
                    <a:pt x="1811" y="3049"/>
                  </a:cubicBezTo>
                  <a:cubicBezTo>
                    <a:pt x="1850" y="3049"/>
                    <a:pt x="1889" y="3047"/>
                    <a:pt x="1929" y="3043"/>
                  </a:cubicBezTo>
                  <a:lnTo>
                    <a:pt x="2025" y="722"/>
                  </a:lnTo>
                  <a:cubicBezTo>
                    <a:pt x="1928" y="645"/>
                    <a:pt x="1545" y="0"/>
                    <a:pt x="1112"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7487;p122">
              <a:extLst>
                <a:ext uri="{FF2B5EF4-FFF2-40B4-BE49-F238E27FC236}">
                  <a16:creationId xmlns:a16="http://schemas.microsoft.com/office/drawing/2014/main" id="{BB4ABE20-9B69-71FA-855A-5C0F4DBBA690}"/>
                </a:ext>
              </a:extLst>
            </p:cNvPr>
            <p:cNvSpPr/>
            <p:nvPr/>
          </p:nvSpPr>
          <p:spPr>
            <a:xfrm>
              <a:off x="3658302" y="2609000"/>
              <a:ext cx="30588" cy="60928"/>
            </a:xfrm>
            <a:custGeom>
              <a:avLst/>
              <a:gdLst/>
              <a:ahLst/>
              <a:cxnLst/>
              <a:rect l="l" t="t" r="r" b="b"/>
              <a:pathLst>
                <a:path w="986" h="1964" extrusionOk="0">
                  <a:moveTo>
                    <a:pt x="305" y="1"/>
                  </a:moveTo>
                  <a:cubicBezTo>
                    <a:pt x="205" y="1"/>
                    <a:pt x="113" y="68"/>
                    <a:pt x="48" y="237"/>
                  </a:cubicBezTo>
                  <a:cubicBezTo>
                    <a:pt x="0" y="356"/>
                    <a:pt x="0" y="475"/>
                    <a:pt x="24" y="594"/>
                  </a:cubicBezTo>
                  <a:cubicBezTo>
                    <a:pt x="119" y="1118"/>
                    <a:pt x="536" y="1547"/>
                    <a:pt x="941" y="1963"/>
                  </a:cubicBezTo>
                  <a:cubicBezTo>
                    <a:pt x="834" y="1713"/>
                    <a:pt x="822" y="1427"/>
                    <a:pt x="881" y="1166"/>
                  </a:cubicBezTo>
                  <a:cubicBezTo>
                    <a:pt x="893" y="1070"/>
                    <a:pt x="941" y="987"/>
                    <a:pt x="941" y="892"/>
                  </a:cubicBezTo>
                  <a:cubicBezTo>
                    <a:pt x="986" y="614"/>
                    <a:pt x="607" y="1"/>
                    <a:pt x="305"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7488;p122">
              <a:extLst>
                <a:ext uri="{FF2B5EF4-FFF2-40B4-BE49-F238E27FC236}">
                  <a16:creationId xmlns:a16="http://schemas.microsoft.com/office/drawing/2014/main" id="{66693F9E-1B28-2CD1-ACB5-B168B68006E2}"/>
                </a:ext>
              </a:extLst>
            </p:cNvPr>
            <p:cNvSpPr/>
            <p:nvPr/>
          </p:nvSpPr>
          <p:spPr>
            <a:xfrm>
              <a:off x="3872885" y="2525085"/>
              <a:ext cx="50287" cy="16752"/>
            </a:xfrm>
            <a:custGeom>
              <a:avLst/>
              <a:gdLst/>
              <a:ahLst/>
              <a:cxnLst/>
              <a:rect l="l" t="t" r="r" b="b"/>
              <a:pathLst>
                <a:path w="1621" h="540" extrusionOk="0">
                  <a:moveTo>
                    <a:pt x="586" y="1"/>
                  </a:moveTo>
                  <a:cubicBezTo>
                    <a:pt x="581" y="1"/>
                    <a:pt x="577" y="1"/>
                    <a:pt x="572" y="1"/>
                  </a:cubicBezTo>
                  <a:cubicBezTo>
                    <a:pt x="156" y="13"/>
                    <a:pt x="1" y="382"/>
                    <a:pt x="168" y="477"/>
                  </a:cubicBezTo>
                  <a:cubicBezTo>
                    <a:pt x="274" y="530"/>
                    <a:pt x="833" y="540"/>
                    <a:pt x="1226" y="540"/>
                  </a:cubicBezTo>
                  <a:cubicBezTo>
                    <a:pt x="1450" y="540"/>
                    <a:pt x="1620" y="537"/>
                    <a:pt x="1620" y="537"/>
                  </a:cubicBezTo>
                  <a:cubicBezTo>
                    <a:pt x="1620" y="537"/>
                    <a:pt x="100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7489;p122">
              <a:extLst>
                <a:ext uri="{FF2B5EF4-FFF2-40B4-BE49-F238E27FC236}">
                  <a16:creationId xmlns:a16="http://schemas.microsoft.com/office/drawing/2014/main" id="{B9CE4777-493A-90BA-6D18-4B97DBED8FEE}"/>
                </a:ext>
              </a:extLst>
            </p:cNvPr>
            <p:cNvSpPr/>
            <p:nvPr/>
          </p:nvSpPr>
          <p:spPr>
            <a:xfrm>
              <a:off x="3738092" y="2527225"/>
              <a:ext cx="80907" cy="18427"/>
            </a:xfrm>
            <a:custGeom>
              <a:avLst/>
              <a:gdLst/>
              <a:ahLst/>
              <a:cxnLst/>
              <a:rect l="l" t="t" r="r" b="b"/>
              <a:pathLst>
                <a:path w="2608" h="594" extrusionOk="0">
                  <a:moveTo>
                    <a:pt x="1719" y="1"/>
                  </a:moveTo>
                  <a:cubicBezTo>
                    <a:pt x="1046" y="1"/>
                    <a:pt x="0" y="551"/>
                    <a:pt x="0" y="551"/>
                  </a:cubicBezTo>
                  <a:cubicBezTo>
                    <a:pt x="0" y="551"/>
                    <a:pt x="916" y="593"/>
                    <a:pt x="1607" y="593"/>
                  </a:cubicBezTo>
                  <a:cubicBezTo>
                    <a:pt x="1953" y="593"/>
                    <a:pt x="2242" y="583"/>
                    <a:pt x="2334" y="551"/>
                  </a:cubicBezTo>
                  <a:cubicBezTo>
                    <a:pt x="2608" y="468"/>
                    <a:pt x="2453" y="39"/>
                    <a:pt x="1798" y="3"/>
                  </a:cubicBezTo>
                  <a:cubicBezTo>
                    <a:pt x="1772" y="2"/>
                    <a:pt x="1746"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7490;p122">
              <a:extLst>
                <a:ext uri="{FF2B5EF4-FFF2-40B4-BE49-F238E27FC236}">
                  <a16:creationId xmlns:a16="http://schemas.microsoft.com/office/drawing/2014/main" id="{E5837C39-A680-62CA-897D-F7A75C264A5A}"/>
                </a:ext>
              </a:extLst>
            </p:cNvPr>
            <p:cNvSpPr/>
            <p:nvPr/>
          </p:nvSpPr>
          <p:spPr>
            <a:xfrm>
              <a:off x="3867735" y="2563894"/>
              <a:ext cx="30309" cy="46565"/>
            </a:xfrm>
            <a:custGeom>
              <a:avLst/>
              <a:gdLst/>
              <a:ahLst/>
              <a:cxnLst/>
              <a:rect l="l" t="t" r="r" b="b"/>
              <a:pathLst>
                <a:path w="977" h="1501" extrusionOk="0">
                  <a:moveTo>
                    <a:pt x="976" y="0"/>
                  </a:moveTo>
                  <a:lnTo>
                    <a:pt x="976" y="0"/>
                  </a:lnTo>
                  <a:cubicBezTo>
                    <a:pt x="929" y="131"/>
                    <a:pt x="750" y="250"/>
                    <a:pt x="631" y="322"/>
                  </a:cubicBezTo>
                  <a:cubicBezTo>
                    <a:pt x="572" y="263"/>
                    <a:pt x="506" y="220"/>
                    <a:pt x="437" y="220"/>
                  </a:cubicBezTo>
                  <a:cubicBezTo>
                    <a:pt x="423" y="220"/>
                    <a:pt x="408" y="222"/>
                    <a:pt x="393" y="226"/>
                  </a:cubicBezTo>
                  <a:cubicBezTo>
                    <a:pt x="167" y="238"/>
                    <a:pt x="0" y="524"/>
                    <a:pt x="24" y="881"/>
                  </a:cubicBezTo>
                  <a:cubicBezTo>
                    <a:pt x="36" y="1227"/>
                    <a:pt x="226" y="1500"/>
                    <a:pt x="453" y="1500"/>
                  </a:cubicBezTo>
                  <a:cubicBezTo>
                    <a:pt x="679" y="1488"/>
                    <a:pt x="834" y="1203"/>
                    <a:pt x="822" y="846"/>
                  </a:cubicBezTo>
                  <a:cubicBezTo>
                    <a:pt x="822" y="738"/>
                    <a:pt x="798" y="643"/>
                    <a:pt x="762" y="548"/>
                  </a:cubicBezTo>
                  <a:cubicBezTo>
                    <a:pt x="917" y="381"/>
                    <a:pt x="976" y="0"/>
                    <a:pt x="976" y="0"/>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7491;p122">
              <a:extLst>
                <a:ext uri="{FF2B5EF4-FFF2-40B4-BE49-F238E27FC236}">
                  <a16:creationId xmlns:a16="http://schemas.microsoft.com/office/drawing/2014/main" id="{C344D8DC-23FD-2C27-1C69-71026FFF1F28}"/>
                </a:ext>
              </a:extLst>
            </p:cNvPr>
            <p:cNvSpPr/>
            <p:nvPr/>
          </p:nvSpPr>
          <p:spPr>
            <a:xfrm>
              <a:off x="3880268" y="2582693"/>
              <a:ext cx="27734" cy="10796"/>
            </a:xfrm>
            <a:custGeom>
              <a:avLst/>
              <a:gdLst/>
              <a:ahLst/>
              <a:cxnLst/>
              <a:rect l="l" t="t" r="r" b="b"/>
              <a:pathLst>
                <a:path w="894" h="348" extrusionOk="0">
                  <a:moveTo>
                    <a:pt x="638" y="0"/>
                  </a:moveTo>
                  <a:cubicBezTo>
                    <a:pt x="566" y="0"/>
                    <a:pt x="485" y="9"/>
                    <a:pt x="406" y="37"/>
                  </a:cubicBezTo>
                  <a:cubicBezTo>
                    <a:pt x="156" y="109"/>
                    <a:pt x="1" y="311"/>
                    <a:pt x="1" y="311"/>
                  </a:cubicBezTo>
                  <a:cubicBezTo>
                    <a:pt x="1" y="311"/>
                    <a:pt x="112" y="348"/>
                    <a:pt x="257" y="348"/>
                  </a:cubicBezTo>
                  <a:cubicBezTo>
                    <a:pt x="329" y="348"/>
                    <a:pt x="410" y="339"/>
                    <a:pt x="489" y="311"/>
                  </a:cubicBezTo>
                  <a:cubicBezTo>
                    <a:pt x="751" y="240"/>
                    <a:pt x="894" y="37"/>
                    <a:pt x="894" y="37"/>
                  </a:cubicBezTo>
                  <a:cubicBezTo>
                    <a:pt x="894" y="37"/>
                    <a:pt x="783" y="0"/>
                    <a:pt x="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7492;p122">
              <a:extLst>
                <a:ext uri="{FF2B5EF4-FFF2-40B4-BE49-F238E27FC236}">
                  <a16:creationId xmlns:a16="http://schemas.microsoft.com/office/drawing/2014/main" id="{F601B7D3-0158-F1C4-F12A-17799B1D0723}"/>
                </a:ext>
              </a:extLst>
            </p:cNvPr>
            <p:cNvSpPr/>
            <p:nvPr/>
          </p:nvSpPr>
          <p:spPr>
            <a:xfrm>
              <a:off x="3755061" y="2562405"/>
              <a:ext cx="32543" cy="48829"/>
            </a:xfrm>
            <a:custGeom>
              <a:avLst/>
              <a:gdLst/>
              <a:ahLst/>
              <a:cxnLst/>
              <a:rect l="l" t="t" r="r" b="b"/>
              <a:pathLst>
                <a:path w="1049" h="1574" extrusionOk="0">
                  <a:moveTo>
                    <a:pt x="1" y="1"/>
                  </a:moveTo>
                  <a:cubicBezTo>
                    <a:pt x="1" y="1"/>
                    <a:pt x="60" y="405"/>
                    <a:pt x="227" y="560"/>
                  </a:cubicBezTo>
                  <a:cubicBezTo>
                    <a:pt x="203" y="655"/>
                    <a:pt x="167" y="763"/>
                    <a:pt x="167" y="882"/>
                  </a:cubicBezTo>
                  <a:cubicBezTo>
                    <a:pt x="144" y="1251"/>
                    <a:pt x="322" y="1560"/>
                    <a:pt x="560" y="1572"/>
                  </a:cubicBezTo>
                  <a:cubicBezTo>
                    <a:pt x="569" y="1573"/>
                    <a:pt x="578" y="1573"/>
                    <a:pt x="587" y="1573"/>
                  </a:cubicBezTo>
                  <a:cubicBezTo>
                    <a:pt x="813" y="1573"/>
                    <a:pt x="1001" y="1284"/>
                    <a:pt x="1013" y="929"/>
                  </a:cubicBezTo>
                  <a:cubicBezTo>
                    <a:pt x="1049" y="548"/>
                    <a:pt x="870" y="239"/>
                    <a:pt x="632" y="227"/>
                  </a:cubicBezTo>
                  <a:cubicBezTo>
                    <a:pt x="537" y="227"/>
                    <a:pt x="453" y="274"/>
                    <a:pt x="382" y="346"/>
                  </a:cubicBezTo>
                  <a:cubicBezTo>
                    <a:pt x="239" y="286"/>
                    <a:pt x="48" y="155"/>
                    <a:pt x="1"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7493;p122">
              <a:extLst>
                <a:ext uri="{FF2B5EF4-FFF2-40B4-BE49-F238E27FC236}">
                  <a16:creationId xmlns:a16="http://schemas.microsoft.com/office/drawing/2014/main" id="{9929EE27-396A-EE7C-9DCF-F57B9E7B11A6}"/>
                </a:ext>
              </a:extLst>
            </p:cNvPr>
            <p:cNvSpPr/>
            <p:nvPr/>
          </p:nvSpPr>
          <p:spPr>
            <a:xfrm>
              <a:off x="3743986" y="2581949"/>
              <a:ext cx="30309" cy="12285"/>
            </a:xfrm>
            <a:custGeom>
              <a:avLst/>
              <a:gdLst/>
              <a:ahLst/>
              <a:cxnLst/>
              <a:rect l="l" t="t" r="r" b="b"/>
              <a:pathLst>
                <a:path w="977" h="396" extrusionOk="0">
                  <a:moveTo>
                    <a:pt x="281" y="0"/>
                  </a:moveTo>
                  <a:cubicBezTo>
                    <a:pt x="122" y="0"/>
                    <a:pt x="1" y="37"/>
                    <a:pt x="1" y="37"/>
                  </a:cubicBezTo>
                  <a:cubicBezTo>
                    <a:pt x="1" y="37"/>
                    <a:pt x="167" y="264"/>
                    <a:pt x="441" y="359"/>
                  </a:cubicBezTo>
                  <a:cubicBezTo>
                    <a:pt x="528" y="387"/>
                    <a:pt x="617" y="396"/>
                    <a:pt x="696" y="396"/>
                  </a:cubicBezTo>
                  <a:cubicBezTo>
                    <a:pt x="855" y="396"/>
                    <a:pt x="977" y="359"/>
                    <a:pt x="977" y="359"/>
                  </a:cubicBezTo>
                  <a:cubicBezTo>
                    <a:pt x="977" y="359"/>
                    <a:pt x="810" y="133"/>
                    <a:pt x="536" y="37"/>
                  </a:cubicBezTo>
                  <a:cubicBezTo>
                    <a:pt x="449" y="10"/>
                    <a:pt x="360"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7494;p122">
              <a:extLst>
                <a:ext uri="{FF2B5EF4-FFF2-40B4-BE49-F238E27FC236}">
                  <a16:creationId xmlns:a16="http://schemas.microsoft.com/office/drawing/2014/main" id="{3B7FC988-A6BF-14B5-2F39-745B43024B19}"/>
                </a:ext>
              </a:extLst>
            </p:cNvPr>
            <p:cNvSpPr/>
            <p:nvPr/>
          </p:nvSpPr>
          <p:spPr>
            <a:xfrm>
              <a:off x="3727358" y="2628017"/>
              <a:ext cx="60618" cy="24880"/>
            </a:xfrm>
            <a:custGeom>
              <a:avLst/>
              <a:gdLst/>
              <a:ahLst/>
              <a:cxnLst/>
              <a:rect l="l" t="t" r="r" b="b"/>
              <a:pathLst>
                <a:path w="1954" h="802" extrusionOk="0">
                  <a:moveTo>
                    <a:pt x="631" y="1"/>
                  </a:moveTo>
                  <a:cubicBezTo>
                    <a:pt x="307" y="1"/>
                    <a:pt x="71" y="83"/>
                    <a:pt x="37" y="219"/>
                  </a:cubicBezTo>
                  <a:cubicBezTo>
                    <a:pt x="1" y="422"/>
                    <a:pt x="394" y="660"/>
                    <a:pt x="918" y="755"/>
                  </a:cubicBezTo>
                  <a:cubicBezTo>
                    <a:pt x="1070" y="787"/>
                    <a:pt x="1217" y="802"/>
                    <a:pt x="1350" y="802"/>
                  </a:cubicBezTo>
                  <a:cubicBezTo>
                    <a:pt x="1663" y="802"/>
                    <a:pt x="1896" y="718"/>
                    <a:pt x="1930" y="576"/>
                  </a:cubicBezTo>
                  <a:cubicBezTo>
                    <a:pt x="1953" y="386"/>
                    <a:pt x="1572" y="148"/>
                    <a:pt x="1049" y="41"/>
                  </a:cubicBezTo>
                  <a:cubicBezTo>
                    <a:pt x="900" y="14"/>
                    <a:pt x="759" y="1"/>
                    <a:pt x="631"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7495;p122">
              <a:extLst>
                <a:ext uri="{FF2B5EF4-FFF2-40B4-BE49-F238E27FC236}">
                  <a16:creationId xmlns:a16="http://schemas.microsoft.com/office/drawing/2014/main" id="{DD1324D5-502F-4FA9-08E3-15E6D1D48A46}"/>
                </a:ext>
              </a:extLst>
            </p:cNvPr>
            <p:cNvSpPr/>
            <p:nvPr/>
          </p:nvSpPr>
          <p:spPr>
            <a:xfrm>
              <a:off x="3897269" y="2620758"/>
              <a:ext cx="51373" cy="24694"/>
            </a:xfrm>
            <a:custGeom>
              <a:avLst/>
              <a:gdLst/>
              <a:ahLst/>
              <a:cxnLst/>
              <a:rect l="l" t="t" r="r" b="b"/>
              <a:pathLst>
                <a:path w="1656" h="796" extrusionOk="0">
                  <a:moveTo>
                    <a:pt x="1369" y="0"/>
                  </a:moveTo>
                  <a:cubicBezTo>
                    <a:pt x="1206" y="0"/>
                    <a:pt x="976" y="49"/>
                    <a:pt x="739" y="144"/>
                  </a:cubicBezTo>
                  <a:cubicBezTo>
                    <a:pt x="298" y="322"/>
                    <a:pt x="1" y="572"/>
                    <a:pt x="60" y="715"/>
                  </a:cubicBezTo>
                  <a:cubicBezTo>
                    <a:pt x="80" y="770"/>
                    <a:pt x="162" y="795"/>
                    <a:pt x="282" y="795"/>
                  </a:cubicBezTo>
                  <a:cubicBezTo>
                    <a:pt x="448" y="795"/>
                    <a:pt x="687" y="746"/>
                    <a:pt x="929" y="656"/>
                  </a:cubicBezTo>
                  <a:cubicBezTo>
                    <a:pt x="1358" y="477"/>
                    <a:pt x="1656" y="215"/>
                    <a:pt x="1596" y="84"/>
                  </a:cubicBezTo>
                  <a:cubicBezTo>
                    <a:pt x="1576" y="28"/>
                    <a:pt x="1491" y="0"/>
                    <a:pt x="1369" y="0"/>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7496;p122">
              <a:extLst>
                <a:ext uri="{FF2B5EF4-FFF2-40B4-BE49-F238E27FC236}">
                  <a16:creationId xmlns:a16="http://schemas.microsoft.com/office/drawing/2014/main" id="{BE2CF848-7735-E438-B73D-183D2A68A239}"/>
                </a:ext>
              </a:extLst>
            </p:cNvPr>
            <p:cNvSpPr/>
            <p:nvPr/>
          </p:nvSpPr>
          <p:spPr>
            <a:xfrm>
              <a:off x="3618035" y="2363985"/>
              <a:ext cx="352757" cy="314785"/>
            </a:xfrm>
            <a:custGeom>
              <a:avLst/>
              <a:gdLst/>
              <a:ahLst/>
              <a:cxnLst/>
              <a:rect l="l" t="t" r="r" b="b"/>
              <a:pathLst>
                <a:path w="11371" h="10147" extrusionOk="0">
                  <a:moveTo>
                    <a:pt x="6300" y="1"/>
                  </a:moveTo>
                  <a:cubicBezTo>
                    <a:pt x="6252" y="1"/>
                    <a:pt x="6204" y="2"/>
                    <a:pt x="6156" y="3"/>
                  </a:cubicBezTo>
                  <a:cubicBezTo>
                    <a:pt x="5192" y="27"/>
                    <a:pt x="4239" y="324"/>
                    <a:pt x="3406" y="836"/>
                  </a:cubicBezTo>
                  <a:cubicBezTo>
                    <a:pt x="2751" y="836"/>
                    <a:pt x="1786" y="932"/>
                    <a:pt x="1310" y="1551"/>
                  </a:cubicBezTo>
                  <a:cubicBezTo>
                    <a:pt x="560" y="2527"/>
                    <a:pt x="108" y="3991"/>
                    <a:pt x="48" y="4623"/>
                  </a:cubicBezTo>
                  <a:cubicBezTo>
                    <a:pt x="1" y="4980"/>
                    <a:pt x="358" y="5992"/>
                    <a:pt x="667" y="6789"/>
                  </a:cubicBezTo>
                  <a:cubicBezTo>
                    <a:pt x="894" y="7361"/>
                    <a:pt x="1108" y="7837"/>
                    <a:pt x="1108" y="7837"/>
                  </a:cubicBezTo>
                  <a:cubicBezTo>
                    <a:pt x="1108" y="7837"/>
                    <a:pt x="1482" y="7585"/>
                    <a:pt x="1867" y="7585"/>
                  </a:cubicBezTo>
                  <a:cubicBezTo>
                    <a:pt x="1977" y="7585"/>
                    <a:pt x="2088" y="7606"/>
                    <a:pt x="2191" y="7659"/>
                  </a:cubicBezTo>
                  <a:cubicBezTo>
                    <a:pt x="2394" y="7801"/>
                    <a:pt x="2560" y="8016"/>
                    <a:pt x="2679" y="8254"/>
                  </a:cubicBezTo>
                  <a:cubicBezTo>
                    <a:pt x="2965" y="8837"/>
                    <a:pt x="3037" y="9528"/>
                    <a:pt x="2870" y="10147"/>
                  </a:cubicBezTo>
                  <a:cubicBezTo>
                    <a:pt x="3287" y="9671"/>
                    <a:pt x="3513" y="9028"/>
                    <a:pt x="3477" y="8409"/>
                  </a:cubicBezTo>
                  <a:cubicBezTo>
                    <a:pt x="3453" y="7766"/>
                    <a:pt x="3144" y="7123"/>
                    <a:pt x="2679" y="6694"/>
                  </a:cubicBezTo>
                  <a:cubicBezTo>
                    <a:pt x="2918" y="6039"/>
                    <a:pt x="3513" y="5575"/>
                    <a:pt x="4132" y="5277"/>
                  </a:cubicBezTo>
                  <a:cubicBezTo>
                    <a:pt x="4763" y="4980"/>
                    <a:pt x="5442" y="4837"/>
                    <a:pt x="6120" y="4646"/>
                  </a:cubicBezTo>
                  <a:cubicBezTo>
                    <a:pt x="6787" y="4432"/>
                    <a:pt x="7454" y="4265"/>
                    <a:pt x="7942" y="3777"/>
                  </a:cubicBezTo>
                  <a:lnTo>
                    <a:pt x="7942" y="3777"/>
                  </a:lnTo>
                  <a:cubicBezTo>
                    <a:pt x="7918" y="4230"/>
                    <a:pt x="7763" y="4670"/>
                    <a:pt x="7525" y="5063"/>
                  </a:cubicBezTo>
                  <a:cubicBezTo>
                    <a:pt x="8228" y="4920"/>
                    <a:pt x="8918" y="4646"/>
                    <a:pt x="9478" y="4230"/>
                  </a:cubicBezTo>
                  <a:cubicBezTo>
                    <a:pt x="9895" y="5039"/>
                    <a:pt x="10085" y="5861"/>
                    <a:pt x="10014" y="6766"/>
                  </a:cubicBezTo>
                  <a:cubicBezTo>
                    <a:pt x="10669" y="6266"/>
                    <a:pt x="11133" y="5504"/>
                    <a:pt x="11276" y="4682"/>
                  </a:cubicBezTo>
                  <a:cubicBezTo>
                    <a:pt x="11300" y="4599"/>
                    <a:pt x="11311" y="4503"/>
                    <a:pt x="11311" y="4420"/>
                  </a:cubicBezTo>
                  <a:cubicBezTo>
                    <a:pt x="11371" y="3670"/>
                    <a:pt x="11192" y="2920"/>
                    <a:pt x="10788" y="2301"/>
                  </a:cubicBezTo>
                  <a:cubicBezTo>
                    <a:pt x="9849" y="841"/>
                    <a:pt x="8042" y="1"/>
                    <a:pt x="6300"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7497;p122">
              <a:extLst>
                <a:ext uri="{FF2B5EF4-FFF2-40B4-BE49-F238E27FC236}">
                  <a16:creationId xmlns:a16="http://schemas.microsoft.com/office/drawing/2014/main" id="{C4D519B2-5CEC-3121-F17D-E3CD7AED302E}"/>
                </a:ext>
              </a:extLst>
            </p:cNvPr>
            <p:cNvSpPr/>
            <p:nvPr/>
          </p:nvSpPr>
          <p:spPr>
            <a:xfrm>
              <a:off x="3899874" y="3028176"/>
              <a:ext cx="562190" cy="370502"/>
            </a:xfrm>
            <a:custGeom>
              <a:avLst/>
              <a:gdLst/>
              <a:ahLst/>
              <a:cxnLst/>
              <a:rect l="l" t="t" r="r" b="b"/>
              <a:pathLst>
                <a:path w="18122" h="11943" extrusionOk="0">
                  <a:moveTo>
                    <a:pt x="0" y="0"/>
                  </a:moveTo>
                  <a:lnTo>
                    <a:pt x="1369" y="11942"/>
                  </a:lnTo>
                  <a:lnTo>
                    <a:pt x="16145" y="11942"/>
                  </a:lnTo>
                  <a:lnTo>
                    <a:pt x="18121" y="0"/>
                  </a:lnTo>
                  <a:close/>
                </a:path>
              </a:pathLst>
            </a:custGeom>
            <a:solidFill>
              <a:srgbClr val="C78B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7498;p122">
              <a:extLst>
                <a:ext uri="{FF2B5EF4-FFF2-40B4-BE49-F238E27FC236}">
                  <a16:creationId xmlns:a16="http://schemas.microsoft.com/office/drawing/2014/main" id="{963EB4C7-6E5B-7807-48A3-DF17FC23A01C}"/>
                </a:ext>
              </a:extLst>
            </p:cNvPr>
            <p:cNvSpPr/>
            <p:nvPr/>
          </p:nvSpPr>
          <p:spPr>
            <a:xfrm>
              <a:off x="4067179" y="3119662"/>
              <a:ext cx="101226" cy="92726"/>
            </a:xfrm>
            <a:custGeom>
              <a:avLst/>
              <a:gdLst/>
              <a:ahLst/>
              <a:cxnLst/>
              <a:rect l="l" t="t" r="r" b="b"/>
              <a:pathLst>
                <a:path w="3263" h="2989" extrusionOk="0">
                  <a:moveTo>
                    <a:pt x="1432" y="0"/>
                  </a:moveTo>
                  <a:cubicBezTo>
                    <a:pt x="1305" y="0"/>
                    <a:pt x="1190" y="69"/>
                    <a:pt x="1120" y="183"/>
                  </a:cubicBezTo>
                  <a:lnTo>
                    <a:pt x="96" y="1969"/>
                  </a:lnTo>
                  <a:cubicBezTo>
                    <a:pt x="1" y="2111"/>
                    <a:pt x="60" y="2338"/>
                    <a:pt x="262" y="2433"/>
                  </a:cubicBezTo>
                  <a:cubicBezTo>
                    <a:pt x="307" y="2457"/>
                    <a:pt x="355" y="2468"/>
                    <a:pt x="405" y="2468"/>
                  </a:cubicBezTo>
                  <a:cubicBezTo>
                    <a:pt x="531" y="2468"/>
                    <a:pt x="662" y="2397"/>
                    <a:pt x="739" y="2278"/>
                  </a:cubicBezTo>
                  <a:lnTo>
                    <a:pt x="1429" y="1040"/>
                  </a:lnTo>
                  <a:lnTo>
                    <a:pt x="2144" y="2290"/>
                  </a:lnTo>
                  <a:lnTo>
                    <a:pt x="2072" y="2278"/>
                  </a:lnTo>
                  <a:cubicBezTo>
                    <a:pt x="2051" y="2272"/>
                    <a:pt x="2029" y="2269"/>
                    <a:pt x="2009" y="2269"/>
                  </a:cubicBezTo>
                  <a:cubicBezTo>
                    <a:pt x="1835" y="2269"/>
                    <a:pt x="1701" y="2477"/>
                    <a:pt x="1786" y="2647"/>
                  </a:cubicBezTo>
                  <a:cubicBezTo>
                    <a:pt x="1822" y="2707"/>
                    <a:pt x="1882" y="2754"/>
                    <a:pt x="1941" y="2766"/>
                  </a:cubicBezTo>
                  <a:lnTo>
                    <a:pt x="2715" y="2981"/>
                  </a:lnTo>
                  <a:cubicBezTo>
                    <a:pt x="2737" y="2986"/>
                    <a:pt x="2760" y="2989"/>
                    <a:pt x="2782" y="2989"/>
                  </a:cubicBezTo>
                  <a:cubicBezTo>
                    <a:pt x="2903" y="2989"/>
                    <a:pt x="3017" y="2909"/>
                    <a:pt x="3037" y="2778"/>
                  </a:cubicBezTo>
                  <a:lnTo>
                    <a:pt x="3251" y="2004"/>
                  </a:lnTo>
                  <a:cubicBezTo>
                    <a:pt x="3263" y="1945"/>
                    <a:pt x="3263" y="1873"/>
                    <a:pt x="3215" y="1814"/>
                  </a:cubicBezTo>
                  <a:cubicBezTo>
                    <a:pt x="3172" y="1728"/>
                    <a:pt x="3088" y="1686"/>
                    <a:pt x="3004" y="1686"/>
                  </a:cubicBezTo>
                  <a:cubicBezTo>
                    <a:pt x="2900" y="1686"/>
                    <a:pt x="2796" y="1749"/>
                    <a:pt x="2763" y="1873"/>
                  </a:cubicBezTo>
                  <a:lnTo>
                    <a:pt x="2739" y="1945"/>
                  </a:lnTo>
                  <a:lnTo>
                    <a:pt x="1727" y="183"/>
                  </a:lnTo>
                  <a:cubicBezTo>
                    <a:pt x="1691" y="99"/>
                    <a:pt x="1644" y="64"/>
                    <a:pt x="1572" y="28"/>
                  </a:cubicBezTo>
                  <a:cubicBezTo>
                    <a:pt x="1525" y="9"/>
                    <a:pt x="1478" y="0"/>
                    <a:pt x="1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7499;p122">
              <a:extLst>
                <a:ext uri="{FF2B5EF4-FFF2-40B4-BE49-F238E27FC236}">
                  <a16:creationId xmlns:a16="http://schemas.microsoft.com/office/drawing/2014/main" id="{F3744BCE-F435-2247-A937-C3AA498A40B3}"/>
                </a:ext>
              </a:extLst>
            </p:cNvPr>
            <p:cNvSpPr/>
            <p:nvPr/>
          </p:nvSpPr>
          <p:spPr>
            <a:xfrm>
              <a:off x="4103382" y="3223215"/>
              <a:ext cx="106035" cy="84971"/>
            </a:xfrm>
            <a:custGeom>
              <a:avLst/>
              <a:gdLst/>
              <a:ahLst/>
              <a:cxnLst/>
              <a:rect l="l" t="t" r="r" b="b"/>
              <a:pathLst>
                <a:path w="3418" h="2739" extrusionOk="0">
                  <a:moveTo>
                    <a:pt x="2174" y="0"/>
                  </a:moveTo>
                  <a:cubicBezTo>
                    <a:pt x="2094" y="0"/>
                    <a:pt x="2014" y="27"/>
                    <a:pt x="1953" y="83"/>
                  </a:cubicBezTo>
                  <a:cubicBezTo>
                    <a:pt x="1834" y="190"/>
                    <a:pt x="1798" y="381"/>
                    <a:pt x="1893" y="536"/>
                  </a:cubicBezTo>
                  <a:lnTo>
                    <a:pt x="2465" y="1559"/>
                  </a:lnTo>
                  <a:lnTo>
                    <a:pt x="965" y="1559"/>
                  </a:lnTo>
                  <a:lnTo>
                    <a:pt x="1024" y="1500"/>
                  </a:lnTo>
                  <a:cubicBezTo>
                    <a:pt x="1191" y="1333"/>
                    <a:pt x="1072" y="1071"/>
                    <a:pt x="846" y="1071"/>
                  </a:cubicBezTo>
                  <a:cubicBezTo>
                    <a:pt x="786" y="1071"/>
                    <a:pt x="715" y="1095"/>
                    <a:pt x="667" y="1143"/>
                  </a:cubicBezTo>
                  <a:lnTo>
                    <a:pt x="96" y="1714"/>
                  </a:lnTo>
                  <a:cubicBezTo>
                    <a:pt x="0" y="1810"/>
                    <a:pt x="0" y="1988"/>
                    <a:pt x="96" y="2095"/>
                  </a:cubicBezTo>
                  <a:lnTo>
                    <a:pt x="667" y="2667"/>
                  </a:lnTo>
                  <a:cubicBezTo>
                    <a:pt x="715" y="2702"/>
                    <a:pt x="774" y="2738"/>
                    <a:pt x="846" y="2738"/>
                  </a:cubicBezTo>
                  <a:cubicBezTo>
                    <a:pt x="1072" y="2738"/>
                    <a:pt x="1191" y="2464"/>
                    <a:pt x="1024" y="2310"/>
                  </a:cubicBezTo>
                  <a:lnTo>
                    <a:pt x="965" y="2250"/>
                  </a:lnTo>
                  <a:lnTo>
                    <a:pt x="3084" y="2250"/>
                  </a:lnTo>
                  <a:cubicBezTo>
                    <a:pt x="3239" y="2250"/>
                    <a:pt x="3394" y="2131"/>
                    <a:pt x="3417" y="1964"/>
                  </a:cubicBezTo>
                  <a:cubicBezTo>
                    <a:pt x="3417" y="1893"/>
                    <a:pt x="3394" y="1798"/>
                    <a:pt x="3358" y="1726"/>
                  </a:cubicBezTo>
                  <a:lnTo>
                    <a:pt x="2489" y="178"/>
                  </a:lnTo>
                  <a:cubicBezTo>
                    <a:pt x="2424" y="63"/>
                    <a:pt x="2298" y="0"/>
                    <a:pt x="2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7500;p122">
              <a:extLst>
                <a:ext uri="{FF2B5EF4-FFF2-40B4-BE49-F238E27FC236}">
                  <a16:creationId xmlns:a16="http://schemas.microsoft.com/office/drawing/2014/main" id="{36673282-16F2-539E-638F-4DBAAE88D87D}"/>
                </a:ext>
              </a:extLst>
            </p:cNvPr>
            <p:cNvSpPr/>
            <p:nvPr/>
          </p:nvSpPr>
          <p:spPr>
            <a:xfrm>
              <a:off x="4013634" y="3203112"/>
              <a:ext cx="77587" cy="89934"/>
            </a:xfrm>
            <a:custGeom>
              <a:avLst/>
              <a:gdLst/>
              <a:ahLst/>
              <a:cxnLst/>
              <a:rect l="l" t="t" r="r" b="b"/>
              <a:pathLst>
                <a:path w="2501" h="2899" extrusionOk="0">
                  <a:moveTo>
                    <a:pt x="1634" y="0"/>
                  </a:moveTo>
                  <a:cubicBezTo>
                    <a:pt x="1617" y="0"/>
                    <a:pt x="1600" y="2"/>
                    <a:pt x="1584" y="5"/>
                  </a:cubicBezTo>
                  <a:lnTo>
                    <a:pt x="810" y="219"/>
                  </a:lnTo>
                  <a:cubicBezTo>
                    <a:pt x="750" y="231"/>
                    <a:pt x="691" y="279"/>
                    <a:pt x="655" y="338"/>
                  </a:cubicBezTo>
                  <a:cubicBezTo>
                    <a:pt x="570" y="508"/>
                    <a:pt x="703" y="717"/>
                    <a:pt x="877" y="717"/>
                  </a:cubicBezTo>
                  <a:cubicBezTo>
                    <a:pt x="898" y="717"/>
                    <a:pt x="919" y="714"/>
                    <a:pt x="941" y="707"/>
                  </a:cubicBezTo>
                  <a:lnTo>
                    <a:pt x="1012" y="683"/>
                  </a:lnTo>
                  <a:lnTo>
                    <a:pt x="1012" y="683"/>
                  </a:lnTo>
                  <a:lnTo>
                    <a:pt x="60" y="2362"/>
                  </a:lnTo>
                  <a:cubicBezTo>
                    <a:pt x="24" y="2434"/>
                    <a:pt x="0" y="2517"/>
                    <a:pt x="24" y="2612"/>
                  </a:cubicBezTo>
                  <a:cubicBezTo>
                    <a:pt x="48" y="2779"/>
                    <a:pt x="203" y="2898"/>
                    <a:pt x="357" y="2898"/>
                  </a:cubicBezTo>
                  <a:lnTo>
                    <a:pt x="2143" y="2898"/>
                  </a:lnTo>
                  <a:cubicBezTo>
                    <a:pt x="2346" y="2898"/>
                    <a:pt x="2500" y="2731"/>
                    <a:pt x="2500" y="2517"/>
                  </a:cubicBezTo>
                  <a:cubicBezTo>
                    <a:pt x="2477" y="2338"/>
                    <a:pt x="2298" y="2196"/>
                    <a:pt x="2119" y="2196"/>
                  </a:cubicBezTo>
                  <a:lnTo>
                    <a:pt x="953" y="2196"/>
                  </a:lnTo>
                  <a:lnTo>
                    <a:pt x="1607" y="1029"/>
                  </a:lnTo>
                  <a:lnTo>
                    <a:pt x="1631" y="1112"/>
                  </a:lnTo>
                  <a:cubicBezTo>
                    <a:pt x="1665" y="1227"/>
                    <a:pt x="1768" y="1292"/>
                    <a:pt x="1872" y="1292"/>
                  </a:cubicBezTo>
                  <a:cubicBezTo>
                    <a:pt x="1952" y="1292"/>
                    <a:pt x="2032" y="1254"/>
                    <a:pt x="2084" y="1172"/>
                  </a:cubicBezTo>
                  <a:cubicBezTo>
                    <a:pt x="2119" y="1112"/>
                    <a:pt x="2131" y="1053"/>
                    <a:pt x="2119" y="969"/>
                  </a:cubicBezTo>
                  <a:lnTo>
                    <a:pt x="1905" y="195"/>
                  </a:lnTo>
                  <a:cubicBezTo>
                    <a:pt x="1874" y="71"/>
                    <a:pt x="1752" y="0"/>
                    <a:pt x="1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7501;p122">
              <a:extLst>
                <a:ext uri="{FF2B5EF4-FFF2-40B4-BE49-F238E27FC236}">
                  <a16:creationId xmlns:a16="http://schemas.microsoft.com/office/drawing/2014/main" id="{C440C14E-D0D2-76A1-8028-5B34B6BFD689}"/>
                </a:ext>
              </a:extLst>
            </p:cNvPr>
            <p:cNvSpPr/>
            <p:nvPr/>
          </p:nvSpPr>
          <p:spPr>
            <a:xfrm>
              <a:off x="4314645" y="3028176"/>
              <a:ext cx="147419" cy="370502"/>
            </a:xfrm>
            <a:custGeom>
              <a:avLst/>
              <a:gdLst/>
              <a:ahLst/>
              <a:cxnLst/>
              <a:rect l="l" t="t" r="r" b="b"/>
              <a:pathLst>
                <a:path w="4752" h="11943" extrusionOk="0">
                  <a:moveTo>
                    <a:pt x="1" y="0"/>
                  </a:moveTo>
                  <a:lnTo>
                    <a:pt x="1" y="11942"/>
                  </a:lnTo>
                  <a:lnTo>
                    <a:pt x="2775" y="11942"/>
                  </a:lnTo>
                  <a:lnTo>
                    <a:pt x="4751" y="0"/>
                  </a:lnTo>
                  <a:close/>
                </a:path>
              </a:pathLst>
            </a:custGeom>
            <a:solidFill>
              <a:srgbClr val="A97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7502;p122">
              <a:extLst>
                <a:ext uri="{FF2B5EF4-FFF2-40B4-BE49-F238E27FC236}">
                  <a16:creationId xmlns:a16="http://schemas.microsoft.com/office/drawing/2014/main" id="{06F0375D-4250-FD20-39D5-932859DCC3C2}"/>
                </a:ext>
              </a:extLst>
            </p:cNvPr>
            <p:cNvSpPr/>
            <p:nvPr/>
          </p:nvSpPr>
          <p:spPr>
            <a:xfrm>
              <a:off x="3500212" y="2859383"/>
              <a:ext cx="538551" cy="507156"/>
            </a:xfrm>
            <a:custGeom>
              <a:avLst/>
              <a:gdLst/>
              <a:ahLst/>
              <a:cxnLst/>
              <a:rect l="l" t="t" r="r" b="b"/>
              <a:pathLst>
                <a:path w="17360" h="16348" extrusionOk="0">
                  <a:moveTo>
                    <a:pt x="2227" y="0"/>
                  </a:moveTo>
                  <a:cubicBezTo>
                    <a:pt x="2227" y="0"/>
                    <a:pt x="60" y="1596"/>
                    <a:pt x="36" y="3393"/>
                  </a:cubicBezTo>
                  <a:cubicBezTo>
                    <a:pt x="0" y="5203"/>
                    <a:pt x="1227" y="14288"/>
                    <a:pt x="2715" y="15192"/>
                  </a:cubicBezTo>
                  <a:cubicBezTo>
                    <a:pt x="3632" y="15752"/>
                    <a:pt x="8835" y="16074"/>
                    <a:pt x="12609" y="16216"/>
                  </a:cubicBezTo>
                  <a:cubicBezTo>
                    <a:pt x="12764" y="16216"/>
                    <a:pt x="12919" y="16240"/>
                    <a:pt x="13074" y="16240"/>
                  </a:cubicBezTo>
                  <a:cubicBezTo>
                    <a:pt x="15145" y="16312"/>
                    <a:pt x="16669" y="16347"/>
                    <a:pt x="16669" y="16347"/>
                  </a:cubicBezTo>
                  <a:lnTo>
                    <a:pt x="17360" y="13645"/>
                  </a:lnTo>
                  <a:lnTo>
                    <a:pt x="17122" y="13597"/>
                  </a:lnTo>
                  <a:lnTo>
                    <a:pt x="10918" y="12359"/>
                  </a:lnTo>
                  <a:lnTo>
                    <a:pt x="6430" y="11466"/>
                  </a:lnTo>
                  <a:cubicBezTo>
                    <a:pt x="6430" y="11466"/>
                    <a:pt x="6644" y="3882"/>
                    <a:pt x="5263" y="2441"/>
                  </a:cubicBezTo>
                  <a:cubicBezTo>
                    <a:pt x="3870" y="976"/>
                    <a:pt x="2227" y="0"/>
                    <a:pt x="2227"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7503;p122">
              <a:extLst>
                <a:ext uri="{FF2B5EF4-FFF2-40B4-BE49-F238E27FC236}">
                  <a16:creationId xmlns:a16="http://schemas.microsoft.com/office/drawing/2014/main" id="{15FC16F2-46D0-F878-FC9B-B3373A4C0BC6}"/>
                </a:ext>
              </a:extLst>
            </p:cNvPr>
            <p:cNvSpPr/>
            <p:nvPr/>
          </p:nvSpPr>
          <p:spPr>
            <a:xfrm>
              <a:off x="4018411" y="3231622"/>
              <a:ext cx="188058" cy="167428"/>
            </a:xfrm>
            <a:custGeom>
              <a:avLst/>
              <a:gdLst/>
              <a:ahLst/>
              <a:cxnLst/>
              <a:rect l="l" t="t" r="r" b="b"/>
              <a:pathLst>
                <a:path w="6062" h="5397" extrusionOk="0">
                  <a:moveTo>
                    <a:pt x="4108" y="0"/>
                  </a:moveTo>
                  <a:cubicBezTo>
                    <a:pt x="3846" y="0"/>
                    <a:pt x="3588" y="6"/>
                    <a:pt x="3358" y="15"/>
                  </a:cubicBezTo>
                  <a:cubicBezTo>
                    <a:pt x="3216" y="15"/>
                    <a:pt x="3049" y="50"/>
                    <a:pt x="2870" y="134"/>
                  </a:cubicBezTo>
                  <a:cubicBezTo>
                    <a:pt x="2454" y="312"/>
                    <a:pt x="1977" y="622"/>
                    <a:pt x="1561" y="943"/>
                  </a:cubicBezTo>
                  <a:cubicBezTo>
                    <a:pt x="1453" y="1038"/>
                    <a:pt x="1334" y="1122"/>
                    <a:pt x="1239" y="1217"/>
                  </a:cubicBezTo>
                  <a:cubicBezTo>
                    <a:pt x="1061" y="1360"/>
                    <a:pt x="906" y="1479"/>
                    <a:pt x="787" y="1598"/>
                  </a:cubicBezTo>
                  <a:cubicBezTo>
                    <a:pt x="739" y="1634"/>
                    <a:pt x="715" y="1658"/>
                    <a:pt x="680" y="1693"/>
                  </a:cubicBezTo>
                  <a:lnTo>
                    <a:pt x="203" y="3563"/>
                  </a:lnTo>
                  <a:lnTo>
                    <a:pt x="191" y="3622"/>
                  </a:lnTo>
                  <a:lnTo>
                    <a:pt x="180" y="3682"/>
                  </a:lnTo>
                  <a:lnTo>
                    <a:pt x="144" y="3825"/>
                  </a:lnTo>
                  <a:lnTo>
                    <a:pt x="108" y="4003"/>
                  </a:lnTo>
                  <a:lnTo>
                    <a:pt x="13" y="4336"/>
                  </a:lnTo>
                  <a:lnTo>
                    <a:pt x="1" y="4384"/>
                  </a:lnTo>
                  <a:cubicBezTo>
                    <a:pt x="60" y="4432"/>
                    <a:pt x="120" y="4456"/>
                    <a:pt x="180" y="4503"/>
                  </a:cubicBezTo>
                  <a:lnTo>
                    <a:pt x="191" y="4503"/>
                  </a:lnTo>
                  <a:cubicBezTo>
                    <a:pt x="358" y="4622"/>
                    <a:pt x="525" y="4741"/>
                    <a:pt x="703" y="4848"/>
                  </a:cubicBezTo>
                  <a:cubicBezTo>
                    <a:pt x="1192" y="5146"/>
                    <a:pt x="1620" y="5396"/>
                    <a:pt x="1739" y="5396"/>
                  </a:cubicBezTo>
                  <a:cubicBezTo>
                    <a:pt x="2025" y="5384"/>
                    <a:pt x="3656" y="4396"/>
                    <a:pt x="3656" y="4396"/>
                  </a:cubicBezTo>
                  <a:lnTo>
                    <a:pt x="4954" y="4872"/>
                  </a:lnTo>
                  <a:cubicBezTo>
                    <a:pt x="5013" y="4837"/>
                    <a:pt x="5061" y="4777"/>
                    <a:pt x="5109" y="4682"/>
                  </a:cubicBezTo>
                  <a:cubicBezTo>
                    <a:pt x="5133" y="4610"/>
                    <a:pt x="5180" y="4503"/>
                    <a:pt x="5228" y="4396"/>
                  </a:cubicBezTo>
                  <a:cubicBezTo>
                    <a:pt x="5228" y="4384"/>
                    <a:pt x="5240" y="4360"/>
                    <a:pt x="5240" y="4336"/>
                  </a:cubicBezTo>
                  <a:cubicBezTo>
                    <a:pt x="5299" y="4158"/>
                    <a:pt x="5359" y="3967"/>
                    <a:pt x="5406" y="3765"/>
                  </a:cubicBezTo>
                  <a:cubicBezTo>
                    <a:pt x="5418" y="3717"/>
                    <a:pt x="5430" y="3658"/>
                    <a:pt x="5430" y="3610"/>
                  </a:cubicBezTo>
                  <a:cubicBezTo>
                    <a:pt x="5442" y="3610"/>
                    <a:pt x="5442" y="3598"/>
                    <a:pt x="5442" y="3586"/>
                  </a:cubicBezTo>
                  <a:lnTo>
                    <a:pt x="5442" y="3563"/>
                  </a:lnTo>
                  <a:cubicBezTo>
                    <a:pt x="5466" y="3527"/>
                    <a:pt x="5478" y="3491"/>
                    <a:pt x="5478" y="3444"/>
                  </a:cubicBezTo>
                  <a:cubicBezTo>
                    <a:pt x="5561" y="3027"/>
                    <a:pt x="5609" y="2693"/>
                    <a:pt x="5609" y="2693"/>
                  </a:cubicBezTo>
                  <a:lnTo>
                    <a:pt x="4109" y="1741"/>
                  </a:lnTo>
                  <a:lnTo>
                    <a:pt x="2882" y="1646"/>
                  </a:lnTo>
                  <a:lnTo>
                    <a:pt x="3156" y="884"/>
                  </a:lnTo>
                  <a:cubicBezTo>
                    <a:pt x="3156" y="884"/>
                    <a:pt x="6061" y="812"/>
                    <a:pt x="6002" y="396"/>
                  </a:cubicBezTo>
                  <a:cubicBezTo>
                    <a:pt x="5956" y="73"/>
                    <a:pt x="5005" y="0"/>
                    <a:pt x="4108"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7504;p122">
              <a:extLst>
                <a:ext uri="{FF2B5EF4-FFF2-40B4-BE49-F238E27FC236}">
                  <a16:creationId xmlns:a16="http://schemas.microsoft.com/office/drawing/2014/main" id="{3D0FCCB6-637D-0078-C99A-71D96224A482}"/>
                </a:ext>
              </a:extLst>
            </p:cNvPr>
            <p:cNvSpPr/>
            <p:nvPr/>
          </p:nvSpPr>
          <p:spPr>
            <a:xfrm>
              <a:off x="4131830" y="3319043"/>
              <a:ext cx="56523" cy="24229"/>
            </a:xfrm>
            <a:custGeom>
              <a:avLst/>
              <a:gdLst/>
              <a:ahLst/>
              <a:cxnLst/>
              <a:rect l="l" t="t" r="r" b="b"/>
              <a:pathLst>
                <a:path w="1822" h="781" extrusionOk="0">
                  <a:moveTo>
                    <a:pt x="476" y="0"/>
                  </a:moveTo>
                  <a:cubicBezTo>
                    <a:pt x="434" y="0"/>
                    <a:pt x="395" y="2"/>
                    <a:pt x="357" y="6"/>
                  </a:cubicBezTo>
                  <a:cubicBezTo>
                    <a:pt x="298" y="6"/>
                    <a:pt x="250" y="18"/>
                    <a:pt x="214" y="18"/>
                  </a:cubicBezTo>
                  <a:cubicBezTo>
                    <a:pt x="167" y="30"/>
                    <a:pt x="119" y="42"/>
                    <a:pt x="95" y="42"/>
                  </a:cubicBezTo>
                  <a:cubicBezTo>
                    <a:pt x="36" y="66"/>
                    <a:pt x="0" y="78"/>
                    <a:pt x="0" y="78"/>
                  </a:cubicBezTo>
                  <a:cubicBezTo>
                    <a:pt x="0" y="78"/>
                    <a:pt x="36" y="78"/>
                    <a:pt x="95" y="90"/>
                  </a:cubicBezTo>
                  <a:cubicBezTo>
                    <a:pt x="119" y="90"/>
                    <a:pt x="155" y="114"/>
                    <a:pt x="203" y="114"/>
                  </a:cubicBezTo>
                  <a:cubicBezTo>
                    <a:pt x="238" y="114"/>
                    <a:pt x="286" y="125"/>
                    <a:pt x="334" y="137"/>
                  </a:cubicBezTo>
                  <a:cubicBezTo>
                    <a:pt x="524" y="197"/>
                    <a:pt x="798" y="292"/>
                    <a:pt x="1060" y="423"/>
                  </a:cubicBezTo>
                  <a:cubicBezTo>
                    <a:pt x="1334" y="542"/>
                    <a:pt x="1584" y="673"/>
                    <a:pt x="1762" y="768"/>
                  </a:cubicBezTo>
                  <a:cubicBezTo>
                    <a:pt x="1774" y="768"/>
                    <a:pt x="1774" y="780"/>
                    <a:pt x="1786" y="780"/>
                  </a:cubicBezTo>
                  <a:cubicBezTo>
                    <a:pt x="1810" y="721"/>
                    <a:pt x="1810" y="661"/>
                    <a:pt x="1822" y="614"/>
                  </a:cubicBezTo>
                  <a:cubicBezTo>
                    <a:pt x="1667" y="471"/>
                    <a:pt x="1465" y="304"/>
                    <a:pt x="1203" y="161"/>
                  </a:cubicBezTo>
                  <a:cubicBezTo>
                    <a:pt x="954" y="52"/>
                    <a:pt x="689" y="0"/>
                    <a:pt x="47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7505;p122">
              <a:extLst>
                <a:ext uri="{FF2B5EF4-FFF2-40B4-BE49-F238E27FC236}">
                  <a16:creationId xmlns:a16="http://schemas.microsoft.com/office/drawing/2014/main" id="{CC5F8710-AA35-8D8C-855C-463D4595AB59}"/>
                </a:ext>
              </a:extLst>
            </p:cNvPr>
            <p:cNvSpPr/>
            <p:nvPr/>
          </p:nvSpPr>
          <p:spPr>
            <a:xfrm>
              <a:off x="4120382" y="3340604"/>
              <a:ext cx="60959" cy="27052"/>
            </a:xfrm>
            <a:custGeom>
              <a:avLst/>
              <a:gdLst/>
              <a:ahLst/>
              <a:cxnLst/>
              <a:rect l="l" t="t" r="r" b="b"/>
              <a:pathLst>
                <a:path w="1965" h="872" extrusionOk="0">
                  <a:moveTo>
                    <a:pt x="426" y="0"/>
                  </a:moveTo>
                  <a:cubicBezTo>
                    <a:pt x="403" y="0"/>
                    <a:pt x="379" y="1"/>
                    <a:pt x="357" y="2"/>
                  </a:cubicBezTo>
                  <a:cubicBezTo>
                    <a:pt x="298" y="2"/>
                    <a:pt x="250" y="26"/>
                    <a:pt x="214" y="26"/>
                  </a:cubicBezTo>
                  <a:cubicBezTo>
                    <a:pt x="167" y="38"/>
                    <a:pt x="119" y="38"/>
                    <a:pt x="95" y="50"/>
                  </a:cubicBezTo>
                  <a:cubicBezTo>
                    <a:pt x="36" y="61"/>
                    <a:pt x="0" y="85"/>
                    <a:pt x="0" y="85"/>
                  </a:cubicBezTo>
                  <a:cubicBezTo>
                    <a:pt x="0" y="85"/>
                    <a:pt x="36" y="85"/>
                    <a:pt x="95" y="97"/>
                  </a:cubicBezTo>
                  <a:cubicBezTo>
                    <a:pt x="119" y="97"/>
                    <a:pt x="155" y="109"/>
                    <a:pt x="191" y="109"/>
                  </a:cubicBezTo>
                  <a:cubicBezTo>
                    <a:pt x="238" y="109"/>
                    <a:pt x="286" y="121"/>
                    <a:pt x="333" y="145"/>
                  </a:cubicBezTo>
                  <a:cubicBezTo>
                    <a:pt x="536" y="204"/>
                    <a:pt x="786" y="288"/>
                    <a:pt x="1060" y="419"/>
                  </a:cubicBezTo>
                  <a:cubicBezTo>
                    <a:pt x="1322" y="538"/>
                    <a:pt x="1584" y="681"/>
                    <a:pt x="1762" y="764"/>
                  </a:cubicBezTo>
                  <a:cubicBezTo>
                    <a:pt x="1834" y="812"/>
                    <a:pt x="1905" y="835"/>
                    <a:pt x="1953" y="871"/>
                  </a:cubicBezTo>
                  <a:cubicBezTo>
                    <a:pt x="1953" y="859"/>
                    <a:pt x="1965" y="823"/>
                    <a:pt x="1965" y="812"/>
                  </a:cubicBezTo>
                  <a:cubicBezTo>
                    <a:pt x="1941" y="764"/>
                    <a:pt x="1893" y="728"/>
                    <a:pt x="1857" y="657"/>
                  </a:cubicBezTo>
                  <a:cubicBezTo>
                    <a:pt x="1726" y="502"/>
                    <a:pt x="1500" y="300"/>
                    <a:pt x="1203" y="169"/>
                  </a:cubicBezTo>
                  <a:cubicBezTo>
                    <a:pt x="934" y="51"/>
                    <a:pt x="646" y="0"/>
                    <a:pt x="42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7506;p122">
              <a:extLst>
                <a:ext uri="{FF2B5EF4-FFF2-40B4-BE49-F238E27FC236}">
                  <a16:creationId xmlns:a16="http://schemas.microsoft.com/office/drawing/2014/main" id="{18DC54C1-DCE4-59DD-14D0-C81E0215C4E8}"/>
                </a:ext>
              </a:extLst>
            </p:cNvPr>
            <p:cNvSpPr/>
            <p:nvPr/>
          </p:nvSpPr>
          <p:spPr>
            <a:xfrm>
              <a:off x="3861065" y="3240556"/>
              <a:ext cx="178069" cy="135568"/>
            </a:xfrm>
            <a:custGeom>
              <a:avLst/>
              <a:gdLst/>
              <a:ahLst/>
              <a:cxnLst/>
              <a:rect l="l" t="t" r="r" b="b"/>
              <a:pathLst>
                <a:path w="5740" h="4370" extrusionOk="0">
                  <a:moveTo>
                    <a:pt x="918" y="0"/>
                  </a:moveTo>
                  <a:lnTo>
                    <a:pt x="1" y="4370"/>
                  </a:lnTo>
                  <a:lnTo>
                    <a:pt x="5061" y="4084"/>
                  </a:lnTo>
                  <a:lnTo>
                    <a:pt x="5740" y="1370"/>
                  </a:lnTo>
                  <a:lnTo>
                    <a:pt x="918"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7507;p122">
              <a:extLst>
                <a:ext uri="{FF2B5EF4-FFF2-40B4-BE49-F238E27FC236}">
                  <a16:creationId xmlns:a16="http://schemas.microsoft.com/office/drawing/2014/main" id="{E6A8F73E-21D0-58E0-7D98-DCE86BA5DF35}"/>
                </a:ext>
              </a:extLst>
            </p:cNvPr>
            <p:cNvSpPr/>
            <p:nvPr/>
          </p:nvSpPr>
          <p:spPr>
            <a:xfrm>
              <a:off x="3474370" y="2840894"/>
              <a:ext cx="272595" cy="455845"/>
            </a:xfrm>
            <a:custGeom>
              <a:avLst/>
              <a:gdLst/>
              <a:ahLst/>
              <a:cxnLst/>
              <a:rect l="l" t="t" r="r" b="b"/>
              <a:pathLst>
                <a:path w="8787" h="14694" extrusionOk="0">
                  <a:moveTo>
                    <a:pt x="3548" y="1"/>
                  </a:moveTo>
                  <a:cubicBezTo>
                    <a:pt x="3548" y="1"/>
                    <a:pt x="1310" y="1334"/>
                    <a:pt x="655" y="2025"/>
                  </a:cubicBezTo>
                  <a:cubicBezTo>
                    <a:pt x="0" y="2704"/>
                    <a:pt x="1536" y="14693"/>
                    <a:pt x="1536" y="14693"/>
                  </a:cubicBezTo>
                  <a:lnTo>
                    <a:pt x="8787" y="11717"/>
                  </a:lnTo>
                  <a:cubicBezTo>
                    <a:pt x="8787" y="11717"/>
                    <a:pt x="7465" y="3978"/>
                    <a:pt x="7287" y="3561"/>
                  </a:cubicBezTo>
                  <a:cubicBezTo>
                    <a:pt x="7108" y="3120"/>
                    <a:pt x="3548" y="1"/>
                    <a:pt x="3548"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7508;p122">
              <a:extLst>
                <a:ext uri="{FF2B5EF4-FFF2-40B4-BE49-F238E27FC236}">
                  <a16:creationId xmlns:a16="http://schemas.microsoft.com/office/drawing/2014/main" id="{D5D3BACA-7BEB-4210-000A-5DB04F435527}"/>
                </a:ext>
              </a:extLst>
            </p:cNvPr>
            <p:cNvSpPr/>
            <p:nvPr/>
          </p:nvSpPr>
          <p:spPr>
            <a:xfrm>
              <a:off x="3506850" y="3178139"/>
              <a:ext cx="248242" cy="141121"/>
            </a:xfrm>
            <a:custGeom>
              <a:avLst/>
              <a:gdLst/>
              <a:ahLst/>
              <a:cxnLst/>
              <a:rect l="l" t="t" r="r" b="b"/>
              <a:pathLst>
                <a:path w="8002" h="4549" extrusionOk="0">
                  <a:moveTo>
                    <a:pt x="7585" y="0"/>
                  </a:moveTo>
                  <a:lnTo>
                    <a:pt x="1" y="3120"/>
                  </a:lnTo>
                  <a:lnTo>
                    <a:pt x="953" y="4548"/>
                  </a:lnTo>
                  <a:lnTo>
                    <a:pt x="8002" y="1584"/>
                  </a:lnTo>
                  <a:lnTo>
                    <a:pt x="7585" y="0"/>
                  </a:ln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7509;p122">
              <a:extLst>
                <a:ext uri="{FF2B5EF4-FFF2-40B4-BE49-F238E27FC236}">
                  <a16:creationId xmlns:a16="http://schemas.microsoft.com/office/drawing/2014/main" id="{1C1559ED-5F75-0CDD-6F41-3E70010885C6}"/>
                </a:ext>
              </a:extLst>
            </p:cNvPr>
            <p:cNvSpPr/>
            <p:nvPr/>
          </p:nvSpPr>
          <p:spPr>
            <a:xfrm>
              <a:off x="3496148" y="2870086"/>
              <a:ext cx="250817" cy="423674"/>
            </a:xfrm>
            <a:custGeom>
              <a:avLst/>
              <a:gdLst/>
              <a:ahLst/>
              <a:cxnLst/>
              <a:rect l="l" t="t" r="r" b="b"/>
              <a:pathLst>
                <a:path w="8085" h="13657" extrusionOk="0">
                  <a:moveTo>
                    <a:pt x="2858" y="0"/>
                  </a:moveTo>
                  <a:cubicBezTo>
                    <a:pt x="2859" y="1"/>
                    <a:pt x="5596" y="1465"/>
                    <a:pt x="5894" y="2048"/>
                  </a:cubicBezTo>
                  <a:cubicBezTo>
                    <a:pt x="6180" y="2608"/>
                    <a:pt x="7501" y="10442"/>
                    <a:pt x="7501" y="10442"/>
                  </a:cubicBezTo>
                  <a:lnTo>
                    <a:pt x="1644" y="13062"/>
                  </a:lnTo>
                  <a:lnTo>
                    <a:pt x="0" y="6061"/>
                  </a:lnTo>
                  <a:lnTo>
                    <a:pt x="1132" y="13657"/>
                  </a:lnTo>
                  <a:lnTo>
                    <a:pt x="8085" y="10799"/>
                  </a:lnTo>
                  <a:cubicBezTo>
                    <a:pt x="8085" y="10799"/>
                    <a:pt x="6525" y="2334"/>
                    <a:pt x="6370" y="1953"/>
                  </a:cubicBezTo>
                  <a:cubicBezTo>
                    <a:pt x="6204" y="1548"/>
                    <a:pt x="2859" y="1"/>
                    <a:pt x="2858"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7510;p122">
              <a:extLst>
                <a:ext uri="{FF2B5EF4-FFF2-40B4-BE49-F238E27FC236}">
                  <a16:creationId xmlns:a16="http://schemas.microsoft.com/office/drawing/2014/main" id="{71C781F5-4E9B-5E71-9913-88F4F1027BF0}"/>
                </a:ext>
              </a:extLst>
            </p:cNvPr>
            <p:cNvSpPr/>
            <p:nvPr/>
          </p:nvSpPr>
          <p:spPr>
            <a:xfrm>
              <a:off x="3652377" y="2769263"/>
              <a:ext cx="193208" cy="154399"/>
            </a:xfrm>
            <a:custGeom>
              <a:avLst/>
              <a:gdLst/>
              <a:ahLst/>
              <a:cxnLst/>
              <a:rect l="l" t="t" r="r" b="b"/>
              <a:pathLst>
                <a:path w="6228" h="4977" extrusionOk="0">
                  <a:moveTo>
                    <a:pt x="1870" y="0"/>
                  </a:moveTo>
                  <a:lnTo>
                    <a:pt x="1" y="1107"/>
                  </a:lnTo>
                  <a:cubicBezTo>
                    <a:pt x="1" y="1107"/>
                    <a:pt x="2120" y="4108"/>
                    <a:pt x="2561" y="4346"/>
                  </a:cubicBezTo>
                  <a:lnTo>
                    <a:pt x="3811" y="4977"/>
                  </a:lnTo>
                  <a:lnTo>
                    <a:pt x="4585" y="3465"/>
                  </a:lnTo>
                  <a:lnTo>
                    <a:pt x="5632" y="4703"/>
                  </a:lnTo>
                  <a:lnTo>
                    <a:pt x="6228" y="2072"/>
                  </a:lnTo>
                  <a:lnTo>
                    <a:pt x="5073" y="1024"/>
                  </a:lnTo>
                  <a:lnTo>
                    <a:pt x="5073" y="1024"/>
                  </a:lnTo>
                  <a:cubicBezTo>
                    <a:pt x="5073" y="1024"/>
                    <a:pt x="5454" y="2572"/>
                    <a:pt x="4347" y="2679"/>
                  </a:cubicBezTo>
                  <a:cubicBezTo>
                    <a:pt x="4326" y="2681"/>
                    <a:pt x="4305" y="2682"/>
                    <a:pt x="4284" y="2682"/>
                  </a:cubicBezTo>
                  <a:cubicBezTo>
                    <a:pt x="3188" y="2682"/>
                    <a:pt x="1870" y="0"/>
                    <a:pt x="1870"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7511;p122">
              <a:extLst>
                <a:ext uri="{FF2B5EF4-FFF2-40B4-BE49-F238E27FC236}">
                  <a16:creationId xmlns:a16="http://schemas.microsoft.com/office/drawing/2014/main" id="{7E0EA1A4-F865-81E7-FAF4-AE758F67068E}"/>
                </a:ext>
              </a:extLst>
            </p:cNvPr>
            <p:cNvSpPr/>
            <p:nvPr/>
          </p:nvSpPr>
          <p:spPr>
            <a:xfrm>
              <a:off x="4322215" y="3201468"/>
              <a:ext cx="156198" cy="149497"/>
            </a:xfrm>
            <a:custGeom>
              <a:avLst/>
              <a:gdLst/>
              <a:ahLst/>
              <a:cxnLst/>
              <a:rect l="l" t="t" r="r" b="b"/>
              <a:pathLst>
                <a:path w="5035" h="4819" extrusionOk="0">
                  <a:moveTo>
                    <a:pt x="3051" y="0"/>
                  </a:moveTo>
                  <a:cubicBezTo>
                    <a:pt x="3004" y="0"/>
                    <a:pt x="2972" y="14"/>
                    <a:pt x="2960" y="46"/>
                  </a:cubicBezTo>
                  <a:cubicBezTo>
                    <a:pt x="2856" y="304"/>
                    <a:pt x="3596" y="1325"/>
                    <a:pt x="3591" y="1325"/>
                  </a:cubicBezTo>
                  <a:cubicBezTo>
                    <a:pt x="3590" y="1325"/>
                    <a:pt x="3572" y="1302"/>
                    <a:pt x="3531" y="1248"/>
                  </a:cubicBezTo>
                  <a:cubicBezTo>
                    <a:pt x="3271" y="894"/>
                    <a:pt x="1926" y="139"/>
                    <a:pt x="1434" y="139"/>
                  </a:cubicBezTo>
                  <a:cubicBezTo>
                    <a:pt x="1363" y="139"/>
                    <a:pt x="1311" y="155"/>
                    <a:pt x="1281" y="189"/>
                  </a:cubicBezTo>
                  <a:cubicBezTo>
                    <a:pt x="1043" y="475"/>
                    <a:pt x="2709" y="2737"/>
                    <a:pt x="2709" y="2737"/>
                  </a:cubicBezTo>
                  <a:cubicBezTo>
                    <a:pt x="2709" y="2737"/>
                    <a:pt x="1560" y="1756"/>
                    <a:pt x="972" y="1756"/>
                  </a:cubicBezTo>
                  <a:cubicBezTo>
                    <a:pt x="844" y="1756"/>
                    <a:pt x="743" y="1803"/>
                    <a:pt x="685" y="1915"/>
                  </a:cubicBezTo>
                  <a:cubicBezTo>
                    <a:pt x="566" y="2130"/>
                    <a:pt x="709" y="2499"/>
                    <a:pt x="947" y="2915"/>
                  </a:cubicBezTo>
                  <a:cubicBezTo>
                    <a:pt x="756" y="2872"/>
                    <a:pt x="575" y="2844"/>
                    <a:pt x="425" y="2844"/>
                  </a:cubicBezTo>
                  <a:cubicBezTo>
                    <a:pt x="166" y="2844"/>
                    <a:pt x="0" y="2927"/>
                    <a:pt x="31" y="3153"/>
                  </a:cubicBezTo>
                  <a:cubicBezTo>
                    <a:pt x="114" y="3999"/>
                    <a:pt x="2364" y="4761"/>
                    <a:pt x="2364" y="4761"/>
                  </a:cubicBezTo>
                  <a:cubicBezTo>
                    <a:pt x="2539" y="4800"/>
                    <a:pt x="2702" y="4819"/>
                    <a:pt x="2853" y="4819"/>
                  </a:cubicBezTo>
                  <a:cubicBezTo>
                    <a:pt x="5034" y="4819"/>
                    <a:pt x="4888" y="998"/>
                    <a:pt x="4888" y="998"/>
                  </a:cubicBezTo>
                  <a:cubicBezTo>
                    <a:pt x="4888" y="998"/>
                    <a:pt x="3443" y="0"/>
                    <a:pt x="3051"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7512;p122">
              <a:extLst>
                <a:ext uri="{FF2B5EF4-FFF2-40B4-BE49-F238E27FC236}">
                  <a16:creationId xmlns:a16="http://schemas.microsoft.com/office/drawing/2014/main" id="{483D106A-A385-3808-B3F6-7333C0DB9CF5}"/>
                </a:ext>
              </a:extLst>
            </p:cNvPr>
            <p:cNvSpPr/>
            <p:nvPr/>
          </p:nvSpPr>
          <p:spPr>
            <a:xfrm>
              <a:off x="3630227" y="2338608"/>
              <a:ext cx="296637" cy="172113"/>
            </a:xfrm>
            <a:custGeom>
              <a:avLst/>
              <a:gdLst/>
              <a:ahLst/>
              <a:cxnLst/>
              <a:rect l="l" t="t" r="r" b="b"/>
              <a:pathLst>
                <a:path w="9562" h="5548" extrusionOk="0">
                  <a:moveTo>
                    <a:pt x="7534" y="0"/>
                  </a:moveTo>
                  <a:cubicBezTo>
                    <a:pt x="6845" y="0"/>
                    <a:pt x="4168" y="682"/>
                    <a:pt x="3477" y="1071"/>
                  </a:cubicBezTo>
                  <a:cubicBezTo>
                    <a:pt x="2715" y="1500"/>
                    <a:pt x="0" y="5548"/>
                    <a:pt x="0" y="5548"/>
                  </a:cubicBezTo>
                  <a:cubicBezTo>
                    <a:pt x="4477" y="5286"/>
                    <a:pt x="9561" y="2166"/>
                    <a:pt x="9561" y="2166"/>
                  </a:cubicBezTo>
                  <a:cubicBezTo>
                    <a:pt x="9561" y="2166"/>
                    <a:pt x="7930" y="178"/>
                    <a:pt x="7680" y="23"/>
                  </a:cubicBezTo>
                  <a:cubicBezTo>
                    <a:pt x="7655" y="8"/>
                    <a:pt x="7605" y="0"/>
                    <a:pt x="7534"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7513;p122">
              <a:extLst>
                <a:ext uri="{FF2B5EF4-FFF2-40B4-BE49-F238E27FC236}">
                  <a16:creationId xmlns:a16="http://schemas.microsoft.com/office/drawing/2014/main" id="{87A6EC69-4416-8040-64C1-40D7C7A83827}"/>
                </a:ext>
              </a:extLst>
            </p:cNvPr>
            <p:cNvSpPr/>
            <p:nvPr/>
          </p:nvSpPr>
          <p:spPr>
            <a:xfrm>
              <a:off x="3611024" y="2406548"/>
              <a:ext cx="479453" cy="132993"/>
            </a:xfrm>
            <a:custGeom>
              <a:avLst/>
              <a:gdLst/>
              <a:ahLst/>
              <a:cxnLst/>
              <a:rect l="l" t="t" r="r" b="b"/>
              <a:pathLst>
                <a:path w="15455" h="4287" extrusionOk="0">
                  <a:moveTo>
                    <a:pt x="10204" y="0"/>
                  </a:moveTo>
                  <a:lnTo>
                    <a:pt x="0" y="3417"/>
                  </a:lnTo>
                  <a:lnTo>
                    <a:pt x="274" y="4286"/>
                  </a:lnTo>
                  <a:cubicBezTo>
                    <a:pt x="274" y="4286"/>
                    <a:pt x="14145" y="1155"/>
                    <a:pt x="14800" y="655"/>
                  </a:cubicBezTo>
                  <a:cubicBezTo>
                    <a:pt x="15455" y="131"/>
                    <a:pt x="10204" y="0"/>
                    <a:pt x="10204"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7514;p122">
              <a:extLst>
                <a:ext uri="{FF2B5EF4-FFF2-40B4-BE49-F238E27FC236}">
                  <a16:creationId xmlns:a16="http://schemas.microsoft.com/office/drawing/2014/main" id="{077C150E-FC1F-CFBA-4879-D8FEE71D1CF6}"/>
                </a:ext>
              </a:extLst>
            </p:cNvPr>
            <p:cNvSpPr/>
            <p:nvPr/>
          </p:nvSpPr>
          <p:spPr>
            <a:xfrm>
              <a:off x="3335110" y="2435336"/>
              <a:ext cx="142983" cy="106779"/>
            </a:xfrm>
            <a:custGeom>
              <a:avLst/>
              <a:gdLst/>
              <a:ahLst/>
              <a:cxnLst/>
              <a:rect l="l" t="t" r="r" b="b"/>
              <a:pathLst>
                <a:path w="4609" h="3442" extrusionOk="0">
                  <a:moveTo>
                    <a:pt x="1274" y="1"/>
                  </a:moveTo>
                  <a:lnTo>
                    <a:pt x="0" y="2346"/>
                  </a:lnTo>
                  <a:lnTo>
                    <a:pt x="4608" y="3442"/>
                  </a:lnTo>
                  <a:lnTo>
                    <a:pt x="4608" y="3442"/>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7515;p122">
              <a:extLst>
                <a:ext uri="{FF2B5EF4-FFF2-40B4-BE49-F238E27FC236}">
                  <a16:creationId xmlns:a16="http://schemas.microsoft.com/office/drawing/2014/main" id="{03A967A1-BEDF-284F-6718-27C5F5F33F8D}"/>
                </a:ext>
              </a:extLst>
            </p:cNvPr>
            <p:cNvSpPr/>
            <p:nvPr/>
          </p:nvSpPr>
          <p:spPr>
            <a:xfrm>
              <a:off x="3490595" y="2442006"/>
              <a:ext cx="51373" cy="91982"/>
            </a:xfrm>
            <a:custGeom>
              <a:avLst/>
              <a:gdLst/>
              <a:ahLst/>
              <a:cxnLst/>
              <a:rect l="l" t="t" r="r" b="b"/>
              <a:pathLst>
                <a:path w="1656" h="2965" extrusionOk="0">
                  <a:moveTo>
                    <a:pt x="1656" y="0"/>
                  </a:moveTo>
                  <a:lnTo>
                    <a:pt x="1" y="119"/>
                  </a:lnTo>
                  <a:lnTo>
                    <a:pt x="1132" y="2965"/>
                  </a:lnTo>
                  <a:lnTo>
                    <a:pt x="16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7516;p122">
              <a:extLst>
                <a:ext uri="{FF2B5EF4-FFF2-40B4-BE49-F238E27FC236}">
                  <a16:creationId xmlns:a16="http://schemas.microsoft.com/office/drawing/2014/main" id="{6AAD4547-9063-8EC4-C66A-D61A5FD1BCE8}"/>
                </a:ext>
              </a:extLst>
            </p:cNvPr>
            <p:cNvSpPr/>
            <p:nvPr/>
          </p:nvSpPr>
          <p:spPr>
            <a:xfrm>
              <a:off x="3370569" y="2601183"/>
              <a:ext cx="99024" cy="47309"/>
            </a:xfrm>
            <a:custGeom>
              <a:avLst/>
              <a:gdLst/>
              <a:ahLst/>
              <a:cxnLst/>
              <a:rect l="l" t="t" r="r" b="b"/>
              <a:pathLst>
                <a:path w="3192" h="1525" extrusionOk="0">
                  <a:moveTo>
                    <a:pt x="0" y="1"/>
                  </a:moveTo>
                  <a:lnTo>
                    <a:pt x="48" y="1525"/>
                  </a:lnTo>
                  <a:lnTo>
                    <a:pt x="3191" y="17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7517;p122">
              <a:extLst>
                <a:ext uri="{FF2B5EF4-FFF2-40B4-BE49-F238E27FC236}">
                  <a16:creationId xmlns:a16="http://schemas.microsoft.com/office/drawing/2014/main" id="{E1786AEC-AF19-C893-A342-C5782D09D4AD}"/>
                </a:ext>
              </a:extLst>
            </p:cNvPr>
            <p:cNvSpPr/>
            <p:nvPr/>
          </p:nvSpPr>
          <p:spPr>
            <a:xfrm>
              <a:off x="4230450" y="2576799"/>
              <a:ext cx="118227" cy="138174"/>
            </a:xfrm>
            <a:custGeom>
              <a:avLst/>
              <a:gdLst/>
              <a:ahLst/>
              <a:cxnLst/>
              <a:rect l="l" t="t" r="r" b="b"/>
              <a:pathLst>
                <a:path w="3811" h="4454" extrusionOk="0">
                  <a:moveTo>
                    <a:pt x="1631" y="1"/>
                  </a:moveTo>
                  <a:lnTo>
                    <a:pt x="0" y="4454"/>
                  </a:lnTo>
                  <a:lnTo>
                    <a:pt x="3810" y="1549"/>
                  </a:lnTo>
                  <a:lnTo>
                    <a:pt x="16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7518;p122">
              <a:extLst>
                <a:ext uri="{FF2B5EF4-FFF2-40B4-BE49-F238E27FC236}">
                  <a16:creationId xmlns:a16="http://schemas.microsoft.com/office/drawing/2014/main" id="{502D244B-8136-ED01-7C58-0C31B27F8797}"/>
                </a:ext>
              </a:extLst>
            </p:cNvPr>
            <p:cNvSpPr/>
            <p:nvPr/>
          </p:nvSpPr>
          <p:spPr>
            <a:xfrm>
              <a:off x="4233025" y="2738954"/>
              <a:ext cx="92013" cy="51001"/>
            </a:xfrm>
            <a:custGeom>
              <a:avLst/>
              <a:gdLst/>
              <a:ahLst/>
              <a:cxnLst/>
              <a:rect l="l" t="t" r="r" b="b"/>
              <a:pathLst>
                <a:path w="2966" h="1644" extrusionOk="0">
                  <a:moveTo>
                    <a:pt x="2965" y="1"/>
                  </a:moveTo>
                  <a:lnTo>
                    <a:pt x="0" y="763"/>
                  </a:lnTo>
                  <a:lnTo>
                    <a:pt x="2894" y="1644"/>
                  </a:lnTo>
                  <a:lnTo>
                    <a:pt x="2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7519;p122">
              <a:extLst>
                <a:ext uri="{FF2B5EF4-FFF2-40B4-BE49-F238E27FC236}">
                  <a16:creationId xmlns:a16="http://schemas.microsoft.com/office/drawing/2014/main" id="{5B6EB781-DDDA-2B01-84C6-3C180A1182BF}"/>
                </a:ext>
              </a:extLst>
            </p:cNvPr>
            <p:cNvSpPr/>
            <p:nvPr/>
          </p:nvSpPr>
          <p:spPr>
            <a:xfrm>
              <a:off x="4137352" y="2597119"/>
              <a:ext cx="47309" cy="101599"/>
            </a:xfrm>
            <a:custGeom>
              <a:avLst/>
              <a:gdLst/>
              <a:ahLst/>
              <a:cxnLst/>
              <a:rect l="l" t="t" r="r" b="b"/>
              <a:pathLst>
                <a:path w="1525" h="3275" extrusionOk="0">
                  <a:moveTo>
                    <a:pt x="1" y="1"/>
                  </a:moveTo>
                  <a:lnTo>
                    <a:pt x="953" y="3275"/>
                  </a:lnTo>
                  <a:lnTo>
                    <a:pt x="1525" y="132"/>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502;p33">
            <a:extLst>
              <a:ext uri="{FF2B5EF4-FFF2-40B4-BE49-F238E27FC236}">
                <a16:creationId xmlns:a16="http://schemas.microsoft.com/office/drawing/2014/main" id="{94D71F12-CB56-3C23-35CD-4B8B5792EA64}"/>
              </a:ext>
            </a:extLst>
          </p:cNvPr>
          <p:cNvGrpSpPr/>
          <p:nvPr/>
        </p:nvGrpSpPr>
        <p:grpSpPr>
          <a:xfrm>
            <a:off x="4435090" y="1043814"/>
            <a:ext cx="3929629" cy="2744418"/>
            <a:chOff x="309900" y="238100"/>
            <a:chExt cx="7048350" cy="5237800"/>
          </a:xfrm>
          <a:solidFill>
            <a:schemeClr val="accent4">
              <a:lumMod val="40000"/>
              <a:lumOff val="60000"/>
            </a:schemeClr>
          </a:solidFill>
        </p:grpSpPr>
        <p:sp>
          <p:nvSpPr>
            <p:cNvPr id="1393" name="Google Shape;503;p33">
              <a:extLst>
                <a:ext uri="{FF2B5EF4-FFF2-40B4-BE49-F238E27FC236}">
                  <a16:creationId xmlns:a16="http://schemas.microsoft.com/office/drawing/2014/main" id="{89E5CA6A-7A66-43A5-31D1-099A748EADF0}"/>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4" name="Google Shape;504;p33">
              <a:extLst>
                <a:ext uri="{FF2B5EF4-FFF2-40B4-BE49-F238E27FC236}">
                  <a16:creationId xmlns:a16="http://schemas.microsoft.com/office/drawing/2014/main" id="{28744D17-EDE2-200A-44D8-333E16797A3F}"/>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5" name="Google Shape;505;p33">
              <a:extLst>
                <a:ext uri="{FF2B5EF4-FFF2-40B4-BE49-F238E27FC236}">
                  <a16:creationId xmlns:a16="http://schemas.microsoft.com/office/drawing/2014/main" id="{EE075C61-95A6-EA4F-3901-55417C12877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6" name="Google Shape;506;p33">
              <a:extLst>
                <a:ext uri="{FF2B5EF4-FFF2-40B4-BE49-F238E27FC236}">
                  <a16:creationId xmlns:a16="http://schemas.microsoft.com/office/drawing/2014/main" id="{765E7769-00E8-512E-DEFB-E33CBAB363E8}"/>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7" name="Google Shape;507;p33">
              <a:extLst>
                <a:ext uri="{FF2B5EF4-FFF2-40B4-BE49-F238E27FC236}">
                  <a16:creationId xmlns:a16="http://schemas.microsoft.com/office/drawing/2014/main" id="{1ED2D5A5-4866-CDC2-296D-2940F23008C1}"/>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8" name="Google Shape;508;p33">
              <a:extLst>
                <a:ext uri="{FF2B5EF4-FFF2-40B4-BE49-F238E27FC236}">
                  <a16:creationId xmlns:a16="http://schemas.microsoft.com/office/drawing/2014/main" id="{5C38EB62-45BA-78A9-4630-889E72583690}"/>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9" name="Google Shape;509;p33">
              <a:extLst>
                <a:ext uri="{FF2B5EF4-FFF2-40B4-BE49-F238E27FC236}">
                  <a16:creationId xmlns:a16="http://schemas.microsoft.com/office/drawing/2014/main" id="{26BECD44-F2F0-4A61-6CE6-2EEE78885996}"/>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0" name="Google Shape;510;p33">
              <a:extLst>
                <a:ext uri="{FF2B5EF4-FFF2-40B4-BE49-F238E27FC236}">
                  <a16:creationId xmlns:a16="http://schemas.microsoft.com/office/drawing/2014/main" id="{7F2E8E4B-E021-303C-4C70-C3849257BD8A}"/>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1" name="Google Shape;511;p33">
              <a:extLst>
                <a:ext uri="{FF2B5EF4-FFF2-40B4-BE49-F238E27FC236}">
                  <a16:creationId xmlns:a16="http://schemas.microsoft.com/office/drawing/2014/main" id="{83BB8D22-BFE6-0C0A-1CA3-2979AC586E46}"/>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402" name="TextBox 29">
            <a:extLst>
              <a:ext uri="{FF2B5EF4-FFF2-40B4-BE49-F238E27FC236}">
                <a16:creationId xmlns:a16="http://schemas.microsoft.com/office/drawing/2014/main" id="{4AF80A2B-79C3-1AE1-BE27-B281B8E07F4E}"/>
              </a:ext>
            </a:extLst>
          </p:cNvPr>
          <p:cNvSpPr txBox="1"/>
          <p:nvPr/>
        </p:nvSpPr>
        <p:spPr>
          <a:xfrm>
            <a:off x="4844240" y="1408160"/>
            <a:ext cx="3216431"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a:latin typeface="+mj-lt"/>
              </a:rPr>
              <a:t>Hãy chọn trong văn </a:t>
            </a:r>
            <a:endParaRPr lang="en-US" sz="2400" i="1">
              <a:latin typeface="+mj-lt"/>
            </a:endParaRPr>
          </a:p>
          <a:p>
            <a:pPr algn="ctr"/>
            <a:r>
              <a:rPr lang="vi-VN" sz="2400" i="1">
                <a:latin typeface="+mj-lt"/>
              </a:rPr>
              <a:t>bản một cụm từ có thể khái quát được nội dung chính của vấn đề mà tác giả muốn trao đổi?</a:t>
            </a:r>
            <a:endParaRPr lang="en-US" sz="4000">
              <a:latin typeface="+mj-lt"/>
            </a:endParaRPr>
          </a:p>
        </p:txBody>
      </p:sp>
    </p:spTree>
    <p:extLst>
      <p:ext uri="{BB962C8B-B14F-4D97-AF65-F5344CB8AC3E}">
        <p14:creationId xmlns:p14="http://schemas.microsoft.com/office/powerpoint/2010/main" val="3017229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18"/>
                                        </p:tgtEl>
                                        <p:attrNameLst>
                                          <p:attrName>style.visibility</p:attrName>
                                        </p:attrNameLst>
                                      </p:cBhvr>
                                      <p:to>
                                        <p:strVal val="visible"/>
                                      </p:to>
                                    </p:set>
                                    <p:animEffect transition="in" filter="fade">
                                      <p:cBhvr>
                                        <p:cTn id="7" dur="1000"/>
                                        <p:tgtEl>
                                          <p:spTgt spid="1318"/>
                                        </p:tgtEl>
                                      </p:cBhvr>
                                    </p:animEffect>
                                    <p:anim calcmode="lin" valueType="num">
                                      <p:cBhvr>
                                        <p:cTn id="8" dur="1000" fill="hold"/>
                                        <p:tgtEl>
                                          <p:spTgt spid="1318"/>
                                        </p:tgtEl>
                                        <p:attrNameLst>
                                          <p:attrName>ppt_x</p:attrName>
                                        </p:attrNameLst>
                                      </p:cBhvr>
                                      <p:tavLst>
                                        <p:tav tm="0">
                                          <p:val>
                                            <p:strVal val="#ppt_x"/>
                                          </p:val>
                                        </p:tav>
                                        <p:tav tm="100000">
                                          <p:val>
                                            <p:strVal val="#ppt_x"/>
                                          </p:val>
                                        </p:tav>
                                      </p:tavLst>
                                    </p:anim>
                                    <p:anim calcmode="lin" valueType="num">
                                      <p:cBhvr>
                                        <p:cTn id="9" dur="1000" fill="hold"/>
                                        <p:tgtEl>
                                          <p:spTgt spid="1318"/>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1392"/>
                                        </p:tgtEl>
                                        <p:attrNameLst>
                                          <p:attrName>style.visibility</p:attrName>
                                        </p:attrNameLst>
                                      </p:cBhvr>
                                      <p:to>
                                        <p:strVal val="visible"/>
                                      </p:to>
                                    </p:set>
                                    <p:animEffect transition="in" filter="wipe(down)">
                                      <p:cBhvr>
                                        <p:cTn id="12" dur="500"/>
                                        <p:tgtEl>
                                          <p:spTgt spid="13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02"/>
                                        </p:tgtEl>
                                        <p:attrNameLst>
                                          <p:attrName>style.visibility</p:attrName>
                                        </p:attrNameLst>
                                      </p:cBhvr>
                                      <p:to>
                                        <p:strVal val="visible"/>
                                      </p:to>
                                    </p:set>
                                    <p:animEffect transition="in" filter="wipe(down)">
                                      <p:cBhvr>
                                        <p:cTn id="17" dur="500"/>
                                        <p:tgtEl>
                                          <p:spTgt spid="1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Thông tin cơ bản của văn bản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303;p17">
            <a:extLst>
              <a:ext uri="{FF2B5EF4-FFF2-40B4-BE49-F238E27FC236}">
                <a16:creationId xmlns:a16="http://schemas.microsoft.com/office/drawing/2014/main" id="{3EC5DDE5-FB93-BFD7-9B23-5944AF37A122}"/>
              </a:ext>
            </a:extLst>
          </p:cNvPr>
          <p:cNvGrpSpPr/>
          <p:nvPr/>
        </p:nvGrpSpPr>
        <p:grpSpPr>
          <a:xfrm>
            <a:off x="5657271" y="1132312"/>
            <a:ext cx="2000307" cy="1378841"/>
            <a:chOff x="4986324" y="2052661"/>
            <a:chExt cx="1594611" cy="1006939"/>
          </a:xfrm>
        </p:grpSpPr>
        <p:sp>
          <p:nvSpPr>
            <p:cNvPr id="3" name="Google Shape;304;p17">
              <a:extLst>
                <a:ext uri="{FF2B5EF4-FFF2-40B4-BE49-F238E27FC236}">
                  <a16:creationId xmlns:a16="http://schemas.microsoft.com/office/drawing/2014/main" id="{FAF2E27F-95B3-03F7-7323-D8B806F48885}"/>
                </a:ext>
              </a:extLst>
            </p:cNvPr>
            <p:cNvSpPr/>
            <p:nvPr/>
          </p:nvSpPr>
          <p:spPr>
            <a:xfrm>
              <a:off x="5605680" y="2442652"/>
              <a:ext cx="914356" cy="414888"/>
            </a:xfrm>
            <a:custGeom>
              <a:avLst/>
              <a:gdLst/>
              <a:ahLst/>
              <a:cxnLst/>
              <a:rect l="l" t="t" r="r" b="b"/>
              <a:pathLst>
                <a:path w="10616" h="4817" extrusionOk="0">
                  <a:moveTo>
                    <a:pt x="9898" y="4817"/>
                  </a:moveTo>
                  <a:cubicBezTo>
                    <a:pt x="9898" y="4817"/>
                    <a:pt x="10616" y="2985"/>
                    <a:pt x="9185" y="2137"/>
                  </a:cubicBezTo>
                  <a:cubicBezTo>
                    <a:pt x="7750" y="1295"/>
                    <a:pt x="1995" y="1"/>
                    <a:pt x="1001" y="1001"/>
                  </a:cubicBezTo>
                  <a:cubicBezTo>
                    <a:pt x="0" y="2002"/>
                    <a:pt x="469" y="3404"/>
                    <a:pt x="469" y="3404"/>
                  </a:cubicBezTo>
                  <a:close/>
                </a:path>
              </a:pathLst>
            </a:custGeom>
            <a:solidFill>
              <a:srgbClr val="93431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05;p17">
              <a:extLst>
                <a:ext uri="{FF2B5EF4-FFF2-40B4-BE49-F238E27FC236}">
                  <a16:creationId xmlns:a16="http://schemas.microsoft.com/office/drawing/2014/main" id="{3610DA35-0C62-9F2A-C8F4-4BA962A351AF}"/>
                </a:ext>
              </a:extLst>
            </p:cNvPr>
            <p:cNvSpPr/>
            <p:nvPr/>
          </p:nvSpPr>
          <p:spPr>
            <a:xfrm>
              <a:off x="6053553" y="2071696"/>
              <a:ext cx="202578" cy="485945"/>
            </a:xfrm>
            <a:custGeom>
              <a:avLst/>
              <a:gdLst/>
              <a:ahLst/>
              <a:cxnLst/>
              <a:rect l="l" t="t" r="r" b="b"/>
              <a:pathLst>
                <a:path w="2352" h="5642" extrusionOk="0">
                  <a:moveTo>
                    <a:pt x="520" y="5240"/>
                  </a:moveTo>
                  <a:cubicBezTo>
                    <a:pt x="362" y="5105"/>
                    <a:pt x="142" y="5088"/>
                    <a:pt x="74" y="4845"/>
                  </a:cubicBezTo>
                  <a:cubicBezTo>
                    <a:pt x="0" y="4596"/>
                    <a:pt x="46" y="4274"/>
                    <a:pt x="181" y="4053"/>
                  </a:cubicBezTo>
                  <a:cubicBezTo>
                    <a:pt x="119" y="3714"/>
                    <a:pt x="130" y="3341"/>
                    <a:pt x="204" y="2985"/>
                  </a:cubicBezTo>
                  <a:cubicBezTo>
                    <a:pt x="345" y="2928"/>
                    <a:pt x="419" y="3194"/>
                    <a:pt x="526" y="3302"/>
                  </a:cubicBezTo>
                  <a:cubicBezTo>
                    <a:pt x="334" y="2239"/>
                    <a:pt x="424" y="0"/>
                    <a:pt x="961" y="17"/>
                  </a:cubicBezTo>
                  <a:cubicBezTo>
                    <a:pt x="1120" y="368"/>
                    <a:pt x="1165" y="826"/>
                    <a:pt x="1091" y="1261"/>
                  </a:cubicBezTo>
                  <a:cubicBezTo>
                    <a:pt x="1154" y="967"/>
                    <a:pt x="1267" y="605"/>
                    <a:pt x="1476" y="571"/>
                  </a:cubicBezTo>
                  <a:cubicBezTo>
                    <a:pt x="1696" y="532"/>
                    <a:pt x="1815" y="899"/>
                    <a:pt x="1809" y="1216"/>
                  </a:cubicBezTo>
                  <a:cubicBezTo>
                    <a:pt x="1804" y="1527"/>
                    <a:pt x="1736" y="1866"/>
                    <a:pt x="1821" y="2143"/>
                  </a:cubicBezTo>
                  <a:cubicBezTo>
                    <a:pt x="1877" y="2030"/>
                    <a:pt x="1996" y="2035"/>
                    <a:pt x="2058" y="2115"/>
                  </a:cubicBezTo>
                  <a:cubicBezTo>
                    <a:pt x="2126" y="2194"/>
                    <a:pt x="2143" y="2318"/>
                    <a:pt x="2154" y="2442"/>
                  </a:cubicBezTo>
                  <a:cubicBezTo>
                    <a:pt x="2199" y="2912"/>
                    <a:pt x="2154" y="3403"/>
                    <a:pt x="2018" y="3861"/>
                  </a:cubicBezTo>
                  <a:cubicBezTo>
                    <a:pt x="2137" y="3737"/>
                    <a:pt x="2307" y="3872"/>
                    <a:pt x="2329" y="4065"/>
                  </a:cubicBezTo>
                  <a:cubicBezTo>
                    <a:pt x="2352" y="4257"/>
                    <a:pt x="2273" y="4466"/>
                    <a:pt x="2182" y="4624"/>
                  </a:cubicBezTo>
                  <a:cubicBezTo>
                    <a:pt x="1996" y="4952"/>
                    <a:pt x="1730" y="5195"/>
                    <a:pt x="1453" y="5291"/>
                  </a:cubicBezTo>
                  <a:cubicBezTo>
                    <a:pt x="1453" y="5291"/>
                    <a:pt x="967" y="5642"/>
                    <a:pt x="520" y="524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06;p17">
              <a:extLst>
                <a:ext uri="{FF2B5EF4-FFF2-40B4-BE49-F238E27FC236}">
                  <a16:creationId xmlns:a16="http://schemas.microsoft.com/office/drawing/2014/main" id="{F043BE7A-7269-7619-39DC-5CB3EAE2A62E}"/>
                </a:ext>
              </a:extLst>
            </p:cNvPr>
            <p:cNvSpPr/>
            <p:nvPr/>
          </p:nvSpPr>
          <p:spPr>
            <a:xfrm>
              <a:off x="5835904" y="2197788"/>
              <a:ext cx="166575" cy="400246"/>
            </a:xfrm>
            <a:custGeom>
              <a:avLst/>
              <a:gdLst/>
              <a:ahLst/>
              <a:cxnLst/>
              <a:rect l="l" t="t" r="r" b="b"/>
              <a:pathLst>
                <a:path w="1934" h="4647" extrusionOk="0">
                  <a:moveTo>
                    <a:pt x="425" y="4319"/>
                  </a:moveTo>
                  <a:cubicBezTo>
                    <a:pt x="300" y="4200"/>
                    <a:pt x="119" y="4195"/>
                    <a:pt x="57" y="3991"/>
                  </a:cubicBezTo>
                  <a:cubicBezTo>
                    <a:pt x="1" y="3788"/>
                    <a:pt x="40" y="3522"/>
                    <a:pt x="148" y="3341"/>
                  </a:cubicBezTo>
                  <a:cubicBezTo>
                    <a:pt x="102" y="3059"/>
                    <a:pt x="108" y="2753"/>
                    <a:pt x="170" y="2459"/>
                  </a:cubicBezTo>
                  <a:cubicBezTo>
                    <a:pt x="283" y="2408"/>
                    <a:pt x="346" y="2635"/>
                    <a:pt x="430" y="2719"/>
                  </a:cubicBezTo>
                  <a:cubicBezTo>
                    <a:pt x="272" y="1843"/>
                    <a:pt x="351" y="0"/>
                    <a:pt x="792" y="12"/>
                  </a:cubicBezTo>
                  <a:cubicBezTo>
                    <a:pt x="922" y="306"/>
                    <a:pt x="962" y="684"/>
                    <a:pt x="899" y="1041"/>
                  </a:cubicBezTo>
                  <a:cubicBezTo>
                    <a:pt x="950" y="797"/>
                    <a:pt x="1041" y="498"/>
                    <a:pt x="1216" y="470"/>
                  </a:cubicBezTo>
                  <a:cubicBezTo>
                    <a:pt x="1397" y="441"/>
                    <a:pt x="1493" y="741"/>
                    <a:pt x="1487" y="1001"/>
                  </a:cubicBezTo>
                  <a:cubicBezTo>
                    <a:pt x="1482" y="1261"/>
                    <a:pt x="1425" y="1538"/>
                    <a:pt x="1499" y="1764"/>
                  </a:cubicBezTo>
                  <a:cubicBezTo>
                    <a:pt x="1544" y="1674"/>
                    <a:pt x="1646" y="1674"/>
                    <a:pt x="1696" y="1741"/>
                  </a:cubicBezTo>
                  <a:cubicBezTo>
                    <a:pt x="1747" y="1804"/>
                    <a:pt x="1764" y="1911"/>
                    <a:pt x="1776" y="2013"/>
                  </a:cubicBezTo>
                  <a:cubicBezTo>
                    <a:pt x="1815" y="2397"/>
                    <a:pt x="1770" y="2804"/>
                    <a:pt x="1663" y="3183"/>
                  </a:cubicBezTo>
                  <a:cubicBezTo>
                    <a:pt x="1759" y="3081"/>
                    <a:pt x="1900" y="3189"/>
                    <a:pt x="1917" y="3347"/>
                  </a:cubicBezTo>
                  <a:cubicBezTo>
                    <a:pt x="1934" y="3505"/>
                    <a:pt x="1872" y="3675"/>
                    <a:pt x="1793" y="3810"/>
                  </a:cubicBezTo>
                  <a:cubicBezTo>
                    <a:pt x="1640" y="4082"/>
                    <a:pt x="1425" y="4279"/>
                    <a:pt x="1193" y="4359"/>
                  </a:cubicBezTo>
                  <a:cubicBezTo>
                    <a:pt x="1193" y="4359"/>
                    <a:pt x="792" y="4647"/>
                    <a:pt x="425" y="4319"/>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07;p17">
              <a:extLst>
                <a:ext uri="{FF2B5EF4-FFF2-40B4-BE49-F238E27FC236}">
                  <a16:creationId xmlns:a16="http://schemas.microsoft.com/office/drawing/2014/main" id="{BFC0A045-9AE8-0701-D87A-25BB45B6168C}"/>
                </a:ext>
              </a:extLst>
            </p:cNvPr>
            <p:cNvSpPr/>
            <p:nvPr/>
          </p:nvSpPr>
          <p:spPr>
            <a:xfrm>
              <a:off x="6144592" y="2192448"/>
              <a:ext cx="233326" cy="431942"/>
            </a:xfrm>
            <a:custGeom>
              <a:avLst/>
              <a:gdLst/>
              <a:ahLst/>
              <a:cxnLst/>
              <a:rect l="l" t="t" r="r" b="b"/>
              <a:pathLst>
                <a:path w="2709" h="5015" extrusionOk="0">
                  <a:moveTo>
                    <a:pt x="1826" y="4709"/>
                  </a:moveTo>
                  <a:cubicBezTo>
                    <a:pt x="2018" y="4601"/>
                    <a:pt x="2256" y="4618"/>
                    <a:pt x="2363" y="4404"/>
                  </a:cubicBezTo>
                  <a:cubicBezTo>
                    <a:pt x="2476" y="4194"/>
                    <a:pt x="2476" y="3906"/>
                    <a:pt x="2363" y="3691"/>
                  </a:cubicBezTo>
                  <a:cubicBezTo>
                    <a:pt x="2482" y="3397"/>
                    <a:pt x="2527" y="3058"/>
                    <a:pt x="2499" y="2736"/>
                  </a:cubicBezTo>
                  <a:cubicBezTo>
                    <a:pt x="2358" y="2668"/>
                    <a:pt x="2239" y="2894"/>
                    <a:pt x="2109" y="2979"/>
                  </a:cubicBezTo>
                  <a:cubicBezTo>
                    <a:pt x="2476" y="2052"/>
                    <a:pt x="2708" y="51"/>
                    <a:pt x="2131" y="0"/>
                  </a:cubicBezTo>
                  <a:cubicBezTo>
                    <a:pt x="1911" y="294"/>
                    <a:pt x="1792" y="696"/>
                    <a:pt x="1804" y="1097"/>
                  </a:cubicBezTo>
                  <a:cubicBezTo>
                    <a:pt x="1781" y="826"/>
                    <a:pt x="1719" y="486"/>
                    <a:pt x="1493" y="430"/>
                  </a:cubicBezTo>
                  <a:cubicBezTo>
                    <a:pt x="1261" y="373"/>
                    <a:pt x="1080" y="684"/>
                    <a:pt x="1041" y="961"/>
                  </a:cubicBezTo>
                  <a:cubicBezTo>
                    <a:pt x="1001" y="1244"/>
                    <a:pt x="1024" y="1555"/>
                    <a:pt x="888" y="1786"/>
                  </a:cubicBezTo>
                  <a:cubicBezTo>
                    <a:pt x="843" y="1685"/>
                    <a:pt x="718" y="1668"/>
                    <a:pt x="634" y="1736"/>
                  </a:cubicBezTo>
                  <a:cubicBezTo>
                    <a:pt x="554" y="1798"/>
                    <a:pt x="515" y="1911"/>
                    <a:pt x="481" y="2018"/>
                  </a:cubicBezTo>
                  <a:cubicBezTo>
                    <a:pt x="362" y="2425"/>
                    <a:pt x="345" y="2877"/>
                    <a:pt x="419" y="3296"/>
                  </a:cubicBezTo>
                  <a:cubicBezTo>
                    <a:pt x="311" y="3171"/>
                    <a:pt x="108" y="3273"/>
                    <a:pt x="57" y="3443"/>
                  </a:cubicBezTo>
                  <a:cubicBezTo>
                    <a:pt x="0" y="3612"/>
                    <a:pt x="57" y="3804"/>
                    <a:pt x="130" y="3963"/>
                  </a:cubicBezTo>
                  <a:cubicBezTo>
                    <a:pt x="283" y="4274"/>
                    <a:pt x="532" y="4517"/>
                    <a:pt x="814" y="4641"/>
                  </a:cubicBezTo>
                  <a:cubicBezTo>
                    <a:pt x="814" y="4641"/>
                    <a:pt x="1289" y="5014"/>
                    <a:pt x="1826" y="4709"/>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08;p17">
              <a:extLst>
                <a:ext uri="{FF2B5EF4-FFF2-40B4-BE49-F238E27FC236}">
                  <a16:creationId xmlns:a16="http://schemas.microsoft.com/office/drawing/2014/main" id="{19BE9981-0C5D-6D18-7F1A-5118F823FFB0}"/>
                </a:ext>
              </a:extLst>
            </p:cNvPr>
            <p:cNvSpPr/>
            <p:nvPr/>
          </p:nvSpPr>
          <p:spPr>
            <a:xfrm>
              <a:off x="6296524" y="2241111"/>
              <a:ext cx="232723" cy="431942"/>
            </a:xfrm>
            <a:custGeom>
              <a:avLst/>
              <a:gdLst/>
              <a:ahLst/>
              <a:cxnLst/>
              <a:rect l="l" t="t" r="r" b="b"/>
              <a:pathLst>
                <a:path w="2702" h="5015" extrusionOk="0">
                  <a:moveTo>
                    <a:pt x="1826" y="4715"/>
                  </a:moveTo>
                  <a:cubicBezTo>
                    <a:pt x="2012" y="4607"/>
                    <a:pt x="2250" y="4619"/>
                    <a:pt x="2363" y="4410"/>
                  </a:cubicBezTo>
                  <a:cubicBezTo>
                    <a:pt x="2476" y="4195"/>
                    <a:pt x="2476" y="3906"/>
                    <a:pt x="2363" y="3692"/>
                  </a:cubicBezTo>
                  <a:cubicBezTo>
                    <a:pt x="2476" y="3398"/>
                    <a:pt x="2527" y="3064"/>
                    <a:pt x="2499" y="2736"/>
                  </a:cubicBezTo>
                  <a:cubicBezTo>
                    <a:pt x="2357" y="2669"/>
                    <a:pt x="2238" y="2900"/>
                    <a:pt x="2108" y="2979"/>
                  </a:cubicBezTo>
                  <a:cubicBezTo>
                    <a:pt x="2470" y="2058"/>
                    <a:pt x="2702" y="51"/>
                    <a:pt x="2131" y="1"/>
                  </a:cubicBezTo>
                  <a:cubicBezTo>
                    <a:pt x="1905" y="294"/>
                    <a:pt x="1786" y="701"/>
                    <a:pt x="1803" y="1097"/>
                  </a:cubicBezTo>
                  <a:cubicBezTo>
                    <a:pt x="1781" y="826"/>
                    <a:pt x="1713" y="492"/>
                    <a:pt x="1492" y="436"/>
                  </a:cubicBezTo>
                  <a:cubicBezTo>
                    <a:pt x="1261" y="374"/>
                    <a:pt x="1080" y="684"/>
                    <a:pt x="1040" y="967"/>
                  </a:cubicBezTo>
                  <a:cubicBezTo>
                    <a:pt x="1001" y="1244"/>
                    <a:pt x="1023" y="1561"/>
                    <a:pt x="882" y="1792"/>
                  </a:cubicBezTo>
                  <a:cubicBezTo>
                    <a:pt x="842" y="1685"/>
                    <a:pt x="712" y="1674"/>
                    <a:pt x="633" y="1736"/>
                  </a:cubicBezTo>
                  <a:cubicBezTo>
                    <a:pt x="554" y="1798"/>
                    <a:pt x="509" y="1911"/>
                    <a:pt x="481" y="2019"/>
                  </a:cubicBezTo>
                  <a:cubicBezTo>
                    <a:pt x="362" y="2431"/>
                    <a:pt x="339" y="2878"/>
                    <a:pt x="418" y="3302"/>
                  </a:cubicBezTo>
                  <a:cubicBezTo>
                    <a:pt x="311" y="3177"/>
                    <a:pt x="107" y="3273"/>
                    <a:pt x="51" y="3443"/>
                  </a:cubicBezTo>
                  <a:cubicBezTo>
                    <a:pt x="0" y="3613"/>
                    <a:pt x="51" y="3805"/>
                    <a:pt x="130" y="3963"/>
                  </a:cubicBezTo>
                  <a:cubicBezTo>
                    <a:pt x="283" y="4274"/>
                    <a:pt x="526" y="4523"/>
                    <a:pt x="814" y="4641"/>
                  </a:cubicBezTo>
                  <a:cubicBezTo>
                    <a:pt x="814" y="4641"/>
                    <a:pt x="1283" y="5014"/>
                    <a:pt x="1826" y="4715"/>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09;p17">
              <a:extLst>
                <a:ext uri="{FF2B5EF4-FFF2-40B4-BE49-F238E27FC236}">
                  <a16:creationId xmlns:a16="http://schemas.microsoft.com/office/drawing/2014/main" id="{DF40FEA0-982D-3C3E-709D-B6FB4267C0B8}"/>
                </a:ext>
              </a:extLst>
            </p:cNvPr>
            <p:cNvSpPr/>
            <p:nvPr/>
          </p:nvSpPr>
          <p:spPr>
            <a:xfrm>
              <a:off x="5920138" y="2191415"/>
              <a:ext cx="184577" cy="372598"/>
            </a:xfrm>
            <a:custGeom>
              <a:avLst/>
              <a:gdLst/>
              <a:ahLst/>
              <a:cxnLst/>
              <a:rect l="l" t="t" r="r" b="b"/>
              <a:pathLst>
                <a:path w="2143" h="4326" extrusionOk="0">
                  <a:moveTo>
                    <a:pt x="1612" y="4043"/>
                  </a:moveTo>
                  <a:cubicBezTo>
                    <a:pt x="1770" y="3941"/>
                    <a:pt x="1973" y="3941"/>
                    <a:pt x="2058" y="3754"/>
                  </a:cubicBezTo>
                  <a:cubicBezTo>
                    <a:pt x="2143" y="3568"/>
                    <a:pt x="2132" y="3319"/>
                    <a:pt x="2024" y="3144"/>
                  </a:cubicBezTo>
                  <a:cubicBezTo>
                    <a:pt x="2109" y="2884"/>
                    <a:pt x="2132" y="2596"/>
                    <a:pt x="2092" y="2319"/>
                  </a:cubicBezTo>
                  <a:cubicBezTo>
                    <a:pt x="1968" y="2268"/>
                    <a:pt x="1877" y="2471"/>
                    <a:pt x="1770" y="2550"/>
                  </a:cubicBezTo>
                  <a:cubicBezTo>
                    <a:pt x="2036" y="1742"/>
                    <a:pt x="2137" y="18"/>
                    <a:pt x="1646" y="1"/>
                  </a:cubicBezTo>
                  <a:cubicBezTo>
                    <a:pt x="1470" y="267"/>
                    <a:pt x="1385" y="617"/>
                    <a:pt x="1419" y="951"/>
                  </a:cubicBezTo>
                  <a:cubicBezTo>
                    <a:pt x="1385" y="725"/>
                    <a:pt x="1312" y="442"/>
                    <a:pt x="1120" y="402"/>
                  </a:cubicBezTo>
                  <a:cubicBezTo>
                    <a:pt x="916" y="363"/>
                    <a:pt x="775" y="640"/>
                    <a:pt x="758" y="877"/>
                  </a:cubicBezTo>
                  <a:cubicBezTo>
                    <a:pt x="735" y="1120"/>
                    <a:pt x="775" y="1386"/>
                    <a:pt x="668" y="1589"/>
                  </a:cubicBezTo>
                  <a:cubicBezTo>
                    <a:pt x="622" y="1505"/>
                    <a:pt x="515" y="1499"/>
                    <a:pt x="447" y="1555"/>
                  </a:cubicBezTo>
                  <a:cubicBezTo>
                    <a:pt x="385" y="1612"/>
                    <a:pt x="351" y="1714"/>
                    <a:pt x="334" y="1804"/>
                  </a:cubicBezTo>
                  <a:cubicBezTo>
                    <a:pt x="249" y="2160"/>
                    <a:pt x="255" y="2545"/>
                    <a:pt x="340" y="2906"/>
                  </a:cubicBezTo>
                  <a:cubicBezTo>
                    <a:pt x="244" y="2799"/>
                    <a:pt x="74" y="2895"/>
                    <a:pt x="35" y="3042"/>
                  </a:cubicBezTo>
                  <a:cubicBezTo>
                    <a:pt x="1" y="3189"/>
                    <a:pt x="57" y="3353"/>
                    <a:pt x="125" y="3483"/>
                  </a:cubicBezTo>
                  <a:cubicBezTo>
                    <a:pt x="272" y="3743"/>
                    <a:pt x="492" y="3941"/>
                    <a:pt x="747" y="4031"/>
                  </a:cubicBezTo>
                  <a:cubicBezTo>
                    <a:pt x="747" y="4031"/>
                    <a:pt x="1165" y="4325"/>
                    <a:pt x="1612" y="4043"/>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10;p17">
              <a:extLst>
                <a:ext uri="{FF2B5EF4-FFF2-40B4-BE49-F238E27FC236}">
                  <a16:creationId xmlns:a16="http://schemas.microsoft.com/office/drawing/2014/main" id="{589FCF17-275B-E432-4A95-38E764C61355}"/>
                </a:ext>
              </a:extLst>
            </p:cNvPr>
            <p:cNvSpPr/>
            <p:nvPr/>
          </p:nvSpPr>
          <p:spPr>
            <a:xfrm>
              <a:off x="6212720" y="2688980"/>
              <a:ext cx="30748" cy="104820"/>
            </a:xfrm>
            <a:custGeom>
              <a:avLst/>
              <a:gdLst/>
              <a:ahLst/>
              <a:cxnLst/>
              <a:rect l="l" t="t" r="r" b="b"/>
              <a:pathLst>
                <a:path w="357" h="1217" extrusionOk="0">
                  <a:moveTo>
                    <a:pt x="182" y="1"/>
                  </a:moveTo>
                  <a:lnTo>
                    <a:pt x="1" y="1211"/>
                  </a:lnTo>
                  <a:lnTo>
                    <a:pt x="199" y="1216"/>
                  </a:lnTo>
                  <a:lnTo>
                    <a:pt x="357" y="57"/>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11;p17">
              <a:extLst>
                <a:ext uri="{FF2B5EF4-FFF2-40B4-BE49-F238E27FC236}">
                  <a16:creationId xmlns:a16="http://schemas.microsoft.com/office/drawing/2014/main" id="{9CB6F2EA-64CD-BAA1-C5DF-7A8D3A45A6C8}"/>
                </a:ext>
              </a:extLst>
            </p:cNvPr>
            <p:cNvSpPr/>
            <p:nvPr/>
          </p:nvSpPr>
          <p:spPr>
            <a:xfrm>
              <a:off x="6131414" y="2349719"/>
              <a:ext cx="243576" cy="378369"/>
            </a:xfrm>
            <a:custGeom>
              <a:avLst/>
              <a:gdLst/>
              <a:ahLst/>
              <a:cxnLst/>
              <a:rect l="l" t="t" r="r" b="b"/>
              <a:pathLst>
                <a:path w="2828" h="4393" extrusionOk="0">
                  <a:moveTo>
                    <a:pt x="1911" y="4121"/>
                  </a:moveTo>
                  <a:cubicBezTo>
                    <a:pt x="2109" y="4025"/>
                    <a:pt x="2358" y="4042"/>
                    <a:pt x="2477" y="3855"/>
                  </a:cubicBezTo>
                  <a:cubicBezTo>
                    <a:pt x="2595" y="3669"/>
                    <a:pt x="2595" y="3414"/>
                    <a:pt x="2477" y="3228"/>
                  </a:cubicBezTo>
                  <a:cubicBezTo>
                    <a:pt x="2595" y="2968"/>
                    <a:pt x="2646" y="2674"/>
                    <a:pt x="2612" y="2391"/>
                  </a:cubicBezTo>
                  <a:cubicBezTo>
                    <a:pt x="2465" y="2335"/>
                    <a:pt x="2341" y="2532"/>
                    <a:pt x="2205" y="2606"/>
                  </a:cubicBezTo>
                  <a:cubicBezTo>
                    <a:pt x="2584" y="1798"/>
                    <a:pt x="2827" y="40"/>
                    <a:pt x="2222" y="0"/>
                  </a:cubicBezTo>
                  <a:cubicBezTo>
                    <a:pt x="1991" y="260"/>
                    <a:pt x="1866" y="611"/>
                    <a:pt x="1883" y="961"/>
                  </a:cubicBezTo>
                  <a:cubicBezTo>
                    <a:pt x="1861" y="724"/>
                    <a:pt x="1787" y="430"/>
                    <a:pt x="1555" y="384"/>
                  </a:cubicBezTo>
                  <a:cubicBezTo>
                    <a:pt x="1312" y="334"/>
                    <a:pt x="1126" y="605"/>
                    <a:pt x="1080" y="854"/>
                  </a:cubicBezTo>
                  <a:cubicBezTo>
                    <a:pt x="1041" y="1097"/>
                    <a:pt x="1069" y="1368"/>
                    <a:pt x="922" y="1571"/>
                  </a:cubicBezTo>
                  <a:cubicBezTo>
                    <a:pt x="877" y="1481"/>
                    <a:pt x="747" y="1470"/>
                    <a:pt x="662" y="1526"/>
                  </a:cubicBezTo>
                  <a:cubicBezTo>
                    <a:pt x="577" y="1583"/>
                    <a:pt x="532" y="1679"/>
                    <a:pt x="498" y="1775"/>
                  </a:cubicBezTo>
                  <a:cubicBezTo>
                    <a:pt x="380" y="2131"/>
                    <a:pt x="357" y="2527"/>
                    <a:pt x="442" y="2894"/>
                  </a:cubicBezTo>
                  <a:cubicBezTo>
                    <a:pt x="323" y="2787"/>
                    <a:pt x="114" y="2872"/>
                    <a:pt x="57" y="3024"/>
                  </a:cubicBezTo>
                  <a:cubicBezTo>
                    <a:pt x="1" y="3171"/>
                    <a:pt x="57" y="3341"/>
                    <a:pt x="136" y="3476"/>
                  </a:cubicBezTo>
                  <a:cubicBezTo>
                    <a:pt x="295" y="3748"/>
                    <a:pt x="555" y="3963"/>
                    <a:pt x="854" y="4070"/>
                  </a:cubicBezTo>
                  <a:cubicBezTo>
                    <a:pt x="854" y="4070"/>
                    <a:pt x="1352" y="4392"/>
                    <a:pt x="1911" y="4121"/>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12;p17">
              <a:extLst>
                <a:ext uri="{FF2B5EF4-FFF2-40B4-BE49-F238E27FC236}">
                  <a16:creationId xmlns:a16="http://schemas.microsoft.com/office/drawing/2014/main" id="{47052E1C-057D-904A-A5C1-3527410887DF}"/>
                </a:ext>
              </a:extLst>
            </p:cNvPr>
            <p:cNvSpPr/>
            <p:nvPr/>
          </p:nvSpPr>
          <p:spPr>
            <a:xfrm>
              <a:off x="6211773" y="2617924"/>
              <a:ext cx="25408" cy="29284"/>
            </a:xfrm>
            <a:custGeom>
              <a:avLst/>
              <a:gdLst/>
              <a:ahLst/>
              <a:cxnLst/>
              <a:rect l="l" t="t" r="r" b="b"/>
              <a:pathLst>
                <a:path w="295" h="340" extrusionOk="0">
                  <a:moveTo>
                    <a:pt x="238" y="340"/>
                  </a:moveTo>
                  <a:cubicBezTo>
                    <a:pt x="238" y="340"/>
                    <a:pt x="1" y="1"/>
                    <a:pt x="147" y="29"/>
                  </a:cubicBezTo>
                  <a:cubicBezTo>
                    <a:pt x="294" y="57"/>
                    <a:pt x="238" y="340"/>
                    <a:pt x="238" y="34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13;p17">
              <a:extLst>
                <a:ext uri="{FF2B5EF4-FFF2-40B4-BE49-F238E27FC236}">
                  <a16:creationId xmlns:a16="http://schemas.microsoft.com/office/drawing/2014/main" id="{4D7B529E-A4E2-94A6-CF09-ADCCCE8D8010}"/>
                </a:ext>
              </a:extLst>
            </p:cNvPr>
            <p:cNvSpPr/>
            <p:nvPr/>
          </p:nvSpPr>
          <p:spPr>
            <a:xfrm>
              <a:off x="6191791" y="2524905"/>
              <a:ext cx="21532" cy="24978"/>
            </a:xfrm>
            <a:custGeom>
              <a:avLst/>
              <a:gdLst/>
              <a:ahLst/>
              <a:cxnLst/>
              <a:rect l="l" t="t" r="r" b="b"/>
              <a:pathLst>
                <a:path w="250" h="290" extrusionOk="0">
                  <a:moveTo>
                    <a:pt x="199" y="289"/>
                  </a:moveTo>
                  <a:cubicBezTo>
                    <a:pt x="199" y="289"/>
                    <a:pt x="1" y="1"/>
                    <a:pt x="125" y="29"/>
                  </a:cubicBezTo>
                  <a:cubicBezTo>
                    <a:pt x="249" y="52"/>
                    <a:pt x="199" y="289"/>
                    <a:pt x="199" y="28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14;p17">
              <a:extLst>
                <a:ext uri="{FF2B5EF4-FFF2-40B4-BE49-F238E27FC236}">
                  <a16:creationId xmlns:a16="http://schemas.microsoft.com/office/drawing/2014/main" id="{C418054F-8B70-41F4-4B1A-FF9FB4C584EC}"/>
                </a:ext>
              </a:extLst>
            </p:cNvPr>
            <p:cNvSpPr/>
            <p:nvPr/>
          </p:nvSpPr>
          <p:spPr>
            <a:xfrm>
              <a:off x="6226845" y="2576065"/>
              <a:ext cx="16623" cy="19035"/>
            </a:xfrm>
            <a:custGeom>
              <a:avLst/>
              <a:gdLst/>
              <a:ahLst/>
              <a:cxnLst/>
              <a:rect l="l" t="t" r="r" b="b"/>
              <a:pathLst>
                <a:path w="193" h="221" extrusionOk="0">
                  <a:moveTo>
                    <a:pt x="153" y="221"/>
                  </a:moveTo>
                  <a:cubicBezTo>
                    <a:pt x="153" y="221"/>
                    <a:pt x="1" y="1"/>
                    <a:pt x="97" y="17"/>
                  </a:cubicBezTo>
                  <a:cubicBezTo>
                    <a:pt x="193" y="40"/>
                    <a:pt x="153" y="221"/>
                    <a:pt x="153"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15;p17">
              <a:extLst>
                <a:ext uri="{FF2B5EF4-FFF2-40B4-BE49-F238E27FC236}">
                  <a16:creationId xmlns:a16="http://schemas.microsoft.com/office/drawing/2014/main" id="{5B1A5B12-9328-1B37-BEAD-5BBB306B86D5}"/>
                </a:ext>
              </a:extLst>
            </p:cNvPr>
            <p:cNvSpPr/>
            <p:nvPr/>
          </p:nvSpPr>
          <p:spPr>
            <a:xfrm>
              <a:off x="6247344" y="2421723"/>
              <a:ext cx="16106" cy="19121"/>
            </a:xfrm>
            <a:custGeom>
              <a:avLst/>
              <a:gdLst/>
              <a:ahLst/>
              <a:cxnLst/>
              <a:rect l="l" t="t" r="r" b="b"/>
              <a:pathLst>
                <a:path w="187" h="222" extrusionOk="0">
                  <a:moveTo>
                    <a:pt x="147" y="221"/>
                  </a:moveTo>
                  <a:cubicBezTo>
                    <a:pt x="147" y="221"/>
                    <a:pt x="0" y="1"/>
                    <a:pt x="91" y="23"/>
                  </a:cubicBezTo>
                  <a:cubicBezTo>
                    <a:pt x="187" y="40"/>
                    <a:pt x="147" y="221"/>
                    <a:pt x="147"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16;p17">
              <a:extLst>
                <a:ext uri="{FF2B5EF4-FFF2-40B4-BE49-F238E27FC236}">
                  <a16:creationId xmlns:a16="http://schemas.microsoft.com/office/drawing/2014/main" id="{1A55698C-FA5F-B85D-43B1-DB6AE7770B09}"/>
                </a:ext>
              </a:extLst>
            </p:cNvPr>
            <p:cNvSpPr/>
            <p:nvPr/>
          </p:nvSpPr>
          <p:spPr>
            <a:xfrm>
              <a:off x="6193255" y="2639801"/>
              <a:ext cx="16192" cy="19121"/>
            </a:xfrm>
            <a:custGeom>
              <a:avLst/>
              <a:gdLst/>
              <a:ahLst/>
              <a:cxnLst/>
              <a:rect l="l" t="t" r="r" b="b"/>
              <a:pathLst>
                <a:path w="188" h="222" extrusionOk="0">
                  <a:moveTo>
                    <a:pt x="153" y="221"/>
                  </a:moveTo>
                  <a:cubicBezTo>
                    <a:pt x="153" y="221"/>
                    <a:pt x="1" y="1"/>
                    <a:pt x="97" y="18"/>
                  </a:cubicBezTo>
                  <a:cubicBezTo>
                    <a:pt x="187" y="41"/>
                    <a:pt x="153" y="221"/>
                    <a:pt x="153"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17;p17">
              <a:extLst>
                <a:ext uri="{FF2B5EF4-FFF2-40B4-BE49-F238E27FC236}">
                  <a16:creationId xmlns:a16="http://schemas.microsoft.com/office/drawing/2014/main" id="{3C732EE8-CD2E-0A8F-AE71-06102991D74D}"/>
                </a:ext>
              </a:extLst>
            </p:cNvPr>
            <p:cNvSpPr/>
            <p:nvPr/>
          </p:nvSpPr>
          <p:spPr>
            <a:xfrm>
              <a:off x="6247775" y="2523010"/>
              <a:ext cx="31265" cy="37036"/>
            </a:xfrm>
            <a:custGeom>
              <a:avLst/>
              <a:gdLst/>
              <a:ahLst/>
              <a:cxnLst/>
              <a:rect l="l" t="t" r="r" b="b"/>
              <a:pathLst>
                <a:path w="363" h="430" extrusionOk="0">
                  <a:moveTo>
                    <a:pt x="300" y="430"/>
                  </a:moveTo>
                  <a:cubicBezTo>
                    <a:pt x="300" y="430"/>
                    <a:pt x="1" y="0"/>
                    <a:pt x="182" y="34"/>
                  </a:cubicBezTo>
                  <a:cubicBezTo>
                    <a:pt x="363" y="63"/>
                    <a:pt x="300" y="430"/>
                    <a:pt x="300" y="43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18;p17">
              <a:extLst>
                <a:ext uri="{FF2B5EF4-FFF2-40B4-BE49-F238E27FC236}">
                  <a16:creationId xmlns:a16="http://schemas.microsoft.com/office/drawing/2014/main" id="{A38AB519-F1F3-B3CB-1ABE-AA3C31AACC85}"/>
                </a:ext>
              </a:extLst>
            </p:cNvPr>
            <p:cNvSpPr/>
            <p:nvPr/>
          </p:nvSpPr>
          <p:spPr>
            <a:xfrm>
              <a:off x="6262933" y="2447561"/>
              <a:ext cx="23858" cy="29284"/>
            </a:xfrm>
            <a:custGeom>
              <a:avLst/>
              <a:gdLst/>
              <a:ahLst/>
              <a:cxnLst/>
              <a:rect l="l" t="t" r="r" b="b"/>
              <a:pathLst>
                <a:path w="277" h="340" extrusionOk="0">
                  <a:moveTo>
                    <a:pt x="232" y="339"/>
                  </a:moveTo>
                  <a:cubicBezTo>
                    <a:pt x="232" y="339"/>
                    <a:pt x="0" y="0"/>
                    <a:pt x="141" y="28"/>
                  </a:cubicBezTo>
                  <a:cubicBezTo>
                    <a:pt x="277" y="51"/>
                    <a:pt x="232" y="339"/>
                    <a:pt x="232" y="33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19;p17">
              <a:extLst>
                <a:ext uri="{FF2B5EF4-FFF2-40B4-BE49-F238E27FC236}">
                  <a16:creationId xmlns:a16="http://schemas.microsoft.com/office/drawing/2014/main" id="{9F9E816D-D189-DE74-4DA6-1AD0BC586C6F}"/>
                </a:ext>
              </a:extLst>
            </p:cNvPr>
            <p:cNvSpPr/>
            <p:nvPr/>
          </p:nvSpPr>
          <p:spPr>
            <a:xfrm>
              <a:off x="6213237" y="2478654"/>
              <a:ext cx="31265" cy="38586"/>
            </a:xfrm>
            <a:custGeom>
              <a:avLst/>
              <a:gdLst/>
              <a:ahLst/>
              <a:cxnLst/>
              <a:rect l="l" t="t" r="r" b="b"/>
              <a:pathLst>
                <a:path w="363" h="448" extrusionOk="0">
                  <a:moveTo>
                    <a:pt x="249" y="448"/>
                  </a:moveTo>
                  <a:cubicBezTo>
                    <a:pt x="249" y="448"/>
                    <a:pt x="0" y="86"/>
                    <a:pt x="181" y="41"/>
                  </a:cubicBezTo>
                  <a:cubicBezTo>
                    <a:pt x="362" y="1"/>
                    <a:pt x="249" y="448"/>
                    <a:pt x="249" y="44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0;p17">
              <a:extLst>
                <a:ext uri="{FF2B5EF4-FFF2-40B4-BE49-F238E27FC236}">
                  <a16:creationId xmlns:a16="http://schemas.microsoft.com/office/drawing/2014/main" id="{4A8D0AE1-11A5-A3FF-31AC-D0EDFE42C9D9}"/>
                </a:ext>
              </a:extLst>
            </p:cNvPr>
            <p:cNvSpPr/>
            <p:nvPr/>
          </p:nvSpPr>
          <p:spPr>
            <a:xfrm>
              <a:off x="6152860" y="2625762"/>
              <a:ext cx="19035" cy="22480"/>
            </a:xfrm>
            <a:custGeom>
              <a:avLst/>
              <a:gdLst/>
              <a:ahLst/>
              <a:cxnLst/>
              <a:rect l="l" t="t" r="r" b="b"/>
              <a:pathLst>
                <a:path w="221" h="261" extrusionOk="0">
                  <a:moveTo>
                    <a:pt x="221" y="260"/>
                  </a:moveTo>
                  <a:cubicBezTo>
                    <a:pt x="221" y="260"/>
                    <a:pt x="1" y="130"/>
                    <a:pt x="80" y="62"/>
                  </a:cubicBezTo>
                  <a:cubicBezTo>
                    <a:pt x="164" y="0"/>
                    <a:pt x="221" y="260"/>
                    <a:pt x="221" y="26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1;p17">
              <a:extLst>
                <a:ext uri="{FF2B5EF4-FFF2-40B4-BE49-F238E27FC236}">
                  <a16:creationId xmlns:a16="http://schemas.microsoft.com/office/drawing/2014/main" id="{A007A207-138A-77FF-018D-2EEA27212B36}"/>
                </a:ext>
              </a:extLst>
            </p:cNvPr>
            <p:cNvSpPr/>
            <p:nvPr/>
          </p:nvSpPr>
          <p:spPr>
            <a:xfrm>
              <a:off x="6280418" y="2661247"/>
              <a:ext cx="19035" cy="12317"/>
            </a:xfrm>
            <a:custGeom>
              <a:avLst/>
              <a:gdLst/>
              <a:ahLst/>
              <a:cxnLst/>
              <a:rect l="l" t="t" r="r" b="b"/>
              <a:pathLst>
                <a:path w="221" h="143" extrusionOk="0">
                  <a:moveTo>
                    <a:pt x="1" y="142"/>
                  </a:moveTo>
                  <a:cubicBezTo>
                    <a:pt x="1" y="142"/>
                    <a:pt x="221" y="6"/>
                    <a:pt x="136" y="6"/>
                  </a:cubicBezTo>
                  <a:cubicBezTo>
                    <a:pt x="51" y="1"/>
                    <a:pt x="1" y="142"/>
                    <a:pt x="1" y="142"/>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2;p17">
              <a:extLst>
                <a:ext uri="{FF2B5EF4-FFF2-40B4-BE49-F238E27FC236}">
                  <a16:creationId xmlns:a16="http://schemas.microsoft.com/office/drawing/2014/main" id="{29307A12-C11D-B069-DE58-4E5DA2F60184}"/>
                </a:ext>
              </a:extLst>
            </p:cNvPr>
            <p:cNvSpPr/>
            <p:nvPr/>
          </p:nvSpPr>
          <p:spPr>
            <a:xfrm>
              <a:off x="6328650" y="2589674"/>
              <a:ext cx="19035" cy="12317"/>
            </a:xfrm>
            <a:custGeom>
              <a:avLst/>
              <a:gdLst/>
              <a:ahLst/>
              <a:cxnLst/>
              <a:rect l="l" t="t" r="r" b="b"/>
              <a:pathLst>
                <a:path w="221" h="143" extrusionOk="0">
                  <a:moveTo>
                    <a:pt x="0" y="142"/>
                  </a:moveTo>
                  <a:cubicBezTo>
                    <a:pt x="0" y="142"/>
                    <a:pt x="221" y="6"/>
                    <a:pt x="136" y="6"/>
                  </a:cubicBezTo>
                  <a:cubicBezTo>
                    <a:pt x="51" y="1"/>
                    <a:pt x="0" y="142"/>
                    <a:pt x="0" y="142"/>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p17">
              <a:extLst>
                <a:ext uri="{FF2B5EF4-FFF2-40B4-BE49-F238E27FC236}">
                  <a16:creationId xmlns:a16="http://schemas.microsoft.com/office/drawing/2014/main" id="{A1F72790-A6A1-5FE1-920D-5EC4F3593C29}"/>
                </a:ext>
              </a:extLst>
            </p:cNvPr>
            <p:cNvSpPr/>
            <p:nvPr/>
          </p:nvSpPr>
          <p:spPr>
            <a:xfrm>
              <a:off x="6091536" y="2653926"/>
              <a:ext cx="38069" cy="124286"/>
            </a:xfrm>
            <a:custGeom>
              <a:avLst/>
              <a:gdLst/>
              <a:ahLst/>
              <a:cxnLst/>
              <a:rect l="l" t="t" r="r" b="b"/>
              <a:pathLst>
                <a:path w="442" h="1443" extrusionOk="0">
                  <a:moveTo>
                    <a:pt x="441" y="1"/>
                  </a:moveTo>
                  <a:lnTo>
                    <a:pt x="226"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4;p17">
              <a:extLst>
                <a:ext uri="{FF2B5EF4-FFF2-40B4-BE49-F238E27FC236}">
                  <a16:creationId xmlns:a16="http://schemas.microsoft.com/office/drawing/2014/main" id="{C0AA94B1-D5D9-A42F-B72E-63BBEDBE8197}"/>
                </a:ext>
              </a:extLst>
            </p:cNvPr>
            <p:cNvSpPr/>
            <p:nvPr/>
          </p:nvSpPr>
          <p:spPr>
            <a:xfrm>
              <a:off x="5992229" y="2217770"/>
              <a:ext cx="271223" cy="473801"/>
            </a:xfrm>
            <a:custGeom>
              <a:avLst/>
              <a:gdLst/>
              <a:ahLst/>
              <a:cxnLst/>
              <a:rect l="l" t="t" r="r" b="b"/>
              <a:pathLst>
                <a:path w="3149" h="5501" extrusionOk="0">
                  <a:moveTo>
                    <a:pt x="622" y="4997"/>
                  </a:moveTo>
                  <a:cubicBezTo>
                    <a:pt x="430" y="4816"/>
                    <a:pt x="141" y="4743"/>
                    <a:pt x="74" y="4488"/>
                  </a:cubicBezTo>
                  <a:cubicBezTo>
                    <a:pt x="0" y="4240"/>
                    <a:pt x="91" y="3946"/>
                    <a:pt x="288" y="3776"/>
                  </a:cubicBezTo>
                  <a:cubicBezTo>
                    <a:pt x="243" y="3437"/>
                    <a:pt x="288" y="3081"/>
                    <a:pt x="424" y="2764"/>
                  </a:cubicBezTo>
                  <a:cubicBezTo>
                    <a:pt x="611" y="2753"/>
                    <a:pt x="684" y="3024"/>
                    <a:pt x="814" y="3154"/>
                  </a:cubicBezTo>
                  <a:cubicBezTo>
                    <a:pt x="662" y="2092"/>
                    <a:pt x="995" y="0"/>
                    <a:pt x="1702" y="164"/>
                  </a:cubicBezTo>
                  <a:cubicBezTo>
                    <a:pt x="1877" y="543"/>
                    <a:pt x="1899" y="989"/>
                    <a:pt x="1758" y="1379"/>
                  </a:cubicBezTo>
                  <a:cubicBezTo>
                    <a:pt x="1866" y="1119"/>
                    <a:pt x="2052" y="809"/>
                    <a:pt x="2335" y="831"/>
                  </a:cubicBezTo>
                  <a:cubicBezTo>
                    <a:pt x="2629" y="859"/>
                    <a:pt x="2753" y="1238"/>
                    <a:pt x="2713" y="1532"/>
                  </a:cubicBezTo>
                  <a:cubicBezTo>
                    <a:pt x="2674" y="1832"/>
                    <a:pt x="2555" y="2131"/>
                    <a:pt x="2646" y="2414"/>
                  </a:cubicBezTo>
                  <a:cubicBezTo>
                    <a:pt x="2730" y="2329"/>
                    <a:pt x="2889" y="2363"/>
                    <a:pt x="2962" y="2453"/>
                  </a:cubicBezTo>
                  <a:cubicBezTo>
                    <a:pt x="3041" y="2550"/>
                    <a:pt x="3058" y="2674"/>
                    <a:pt x="3058" y="2798"/>
                  </a:cubicBezTo>
                  <a:cubicBezTo>
                    <a:pt x="3075" y="3250"/>
                    <a:pt x="2962" y="3708"/>
                    <a:pt x="2742" y="4104"/>
                  </a:cubicBezTo>
                  <a:cubicBezTo>
                    <a:pt x="2911" y="4014"/>
                    <a:pt x="3120" y="4189"/>
                    <a:pt x="3137" y="4381"/>
                  </a:cubicBezTo>
                  <a:cubicBezTo>
                    <a:pt x="3149" y="4567"/>
                    <a:pt x="3024" y="4743"/>
                    <a:pt x="2883" y="4873"/>
                  </a:cubicBezTo>
                  <a:cubicBezTo>
                    <a:pt x="2606" y="5127"/>
                    <a:pt x="2239" y="5285"/>
                    <a:pt x="1860" y="5302"/>
                  </a:cubicBezTo>
                  <a:cubicBezTo>
                    <a:pt x="1860" y="5302"/>
                    <a:pt x="1176" y="5500"/>
                    <a:pt x="622" y="499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5;p17">
              <a:extLst>
                <a:ext uri="{FF2B5EF4-FFF2-40B4-BE49-F238E27FC236}">
                  <a16:creationId xmlns:a16="http://schemas.microsoft.com/office/drawing/2014/main" id="{65E3D181-CC6B-C950-4CB1-A4D9AC411AEB}"/>
                </a:ext>
              </a:extLst>
            </p:cNvPr>
            <p:cNvSpPr/>
            <p:nvPr/>
          </p:nvSpPr>
          <p:spPr>
            <a:xfrm>
              <a:off x="6139252" y="2574601"/>
              <a:ext cx="33677" cy="29801"/>
            </a:xfrm>
            <a:custGeom>
              <a:avLst/>
              <a:gdLst/>
              <a:ahLst/>
              <a:cxnLst/>
              <a:rect l="l" t="t" r="r" b="b"/>
              <a:pathLst>
                <a:path w="391" h="346" extrusionOk="0">
                  <a:moveTo>
                    <a:pt x="0" y="345"/>
                  </a:moveTo>
                  <a:cubicBezTo>
                    <a:pt x="0" y="345"/>
                    <a:pt x="390" y="34"/>
                    <a:pt x="209" y="18"/>
                  </a:cubicBezTo>
                  <a:cubicBezTo>
                    <a:pt x="34" y="1"/>
                    <a:pt x="0" y="345"/>
                    <a:pt x="0" y="34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6;p17">
              <a:extLst>
                <a:ext uri="{FF2B5EF4-FFF2-40B4-BE49-F238E27FC236}">
                  <a16:creationId xmlns:a16="http://schemas.microsoft.com/office/drawing/2014/main" id="{001E8680-8AB9-2A7A-3247-3BEA701949C6}"/>
                </a:ext>
              </a:extLst>
            </p:cNvPr>
            <p:cNvSpPr/>
            <p:nvPr/>
          </p:nvSpPr>
          <p:spPr>
            <a:xfrm>
              <a:off x="6200059" y="2475812"/>
              <a:ext cx="27906" cy="25322"/>
            </a:xfrm>
            <a:custGeom>
              <a:avLst/>
              <a:gdLst/>
              <a:ahLst/>
              <a:cxnLst/>
              <a:rect l="l" t="t" r="r" b="b"/>
              <a:pathLst>
                <a:path w="324" h="294" extrusionOk="0">
                  <a:moveTo>
                    <a:pt x="1" y="294"/>
                  </a:moveTo>
                  <a:cubicBezTo>
                    <a:pt x="1" y="294"/>
                    <a:pt x="323" y="28"/>
                    <a:pt x="176" y="17"/>
                  </a:cubicBezTo>
                  <a:cubicBezTo>
                    <a:pt x="23" y="0"/>
                    <a:pt x="1" y="294"/>
                    <a:pt x="1" y="29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7;p17">
              <a:extLst>
                <a:ext uri="{FF2B5EF4-FFF2-40B4-BE49-F238E27FC236}">
                  <a16:creationId xmlns:a16="http://schemas.microsoft.com/office/drawing/2014/main" id="{1E74FF03-2B16-34F8-D1AD-9CB77A803610}"/>
                </a:ext>
              </a:extLst>
            </p:cNvPr>
            <p:cNvSpPr/>
            <p:nvPr/>
          </p:nvSpPr>
          <p:spPr>
            <a:xfrm>
              <a:off x="6148467" y="2522493"/>
              <a:ext cx="21532" cy="19552"/>
            </a:xfrm>
            <a:custGeom>
              <a:avLst/>
              <a:gdLst/>
              <a:ahLst/>
              <a:cxnLst/>
              <a:rect l="l" t="t" r="r" b="b"/>
              <a:pathLst>
                <a:path w="250" h="227" extrusionOk="0">
                  <a:moveTo>
                    <a:pt x="1" y="227"/>
                  </a:moveTo>
                  <a:cubicBezTo>
                    <a:pt x="1" y="227"/>
                    <a:pt x="249" y="23"/>
                    <a:pt x="136" y="12"/>
                  </a:cubicBezTo>
                  <a:cubicBezTo>
                    <a:pt x="23" y="1"/>
                    <a:pt x="1" y="227"/>
                    <a:pt x="1"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8;p17">
              <a:extLst>
                <a:ext uri="{FF2B5EF4-FFF2-40B4-BE49-F238E27FC236}">
                  <a16:creationId xmlns:a16="http://schemas.microsoft.com/office/drawing/2014/main" id="{AE47017E-BA46-3FF0-0E5D-ABC20075DEF2}"/>
                </a:ext>
              </a:extLst>
            </p:cNvPr>
            <p:cNvSpPr/>
            <p:nvPr/>
          </p:nvSpPr>
          <p:spPr>
            <a:xfrm>
              <a:off x="6179130" y="2338953"/>
              <a:ext cx="21532" cy="19121"/>
            </a:xfrm>
            <a:custGeom>
              <a:avLst/>
              <a:gdLst/>
              <a:ahLst/>
              <a:cxnLst/>
              <a:rect l="l" t="t" r="r" b="b"/>
              <a:pathLst>
                <a:path w="250" h="222" extrusionOk="0">
                  <a:moveTo>
                    <a:pt x="1" y="221"/>
                  </a:moveTo>
                  <a:cubicBezTo>
                    <a:pt x="1" y="221"/>
                    <a:pt x="249" y="23"/>
                    <a:pt x="131" y="12"/>
                  </a:cubicBezTo>
                  <a:cubicBezTo>
                    <a:pt x="18"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9;p17">
              <a:extLst>
                <a:ext uri="{FF2B5EF4-FFF2-40B4-BE49-F238E27FC236}">
                  <a16:creationId xmlns:a16="http://schemas.microsoft.com/office/drawing/2014/main" id="{51026D3F-DD7E-2672-1976-49BABC52ADEE}"/>
                </a:ext>
              </a:extLst>
            </p:cNvPr>
            <p:cNvSpPr/>
            <p:nvPr/>
          </p:nvSpPr>
          <p:spPr>
            <a:xfrm>
              <a:off x="6165004" y="2607675"/>
              <a:ext cx="21532" cy="19121"/>
            </a:xfrm>
            <a:custGeom>
              <a:avLst/>
              <a:gdLst/>
              <a:ahLst/>
              <a:cxnLst/>
              <a:rect l="l" t="t" r="r" b="b"/>
              <a:pathLst>
                <a:path w="250" h="222" extrusionOk="0">
                  <a:moveTo>
                    <a:pt x="1" y="221"/>
                  </a:moveTo>
                  <a:cubicBezTo>
                    <a:pt x="1" y="221"/>
                    <a:pt x="250" y="18"/>
                    <a:pt x="137" y="12"/>
                  </a:cubicBezTo>
                  <a:cubicBezTo>
                    <a:pt x="23"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30;p17">
              <a:extLst>
                <a:ext uri="{FF2B5EF4-FFF2-40B4-BE49-F238E27FC236}">
                  <a16:creationId xmlns:a16="http://schemas.microsoft.com/office/drawing/2014/main" id="{A3FEBBD9-1515-F66F-AF37-64D98D80BF28}"/>
                </a:ext>
              </a:extLst>
            </p:cNvPr>
            <p:cNvSpPr/>
            <p:nvPr/>
          </p:nvSpPr>
          <p:spPr>
            <a:xfrm>
              <a:off x="6121681" y="2451954"/>
              <a:ext cx="42979" cy="37983"/>
            </a:xfrm>
            <a:custGeom>
              <a:avLst/>
              <a:gdLst/>
              <a:ahLst/>
              <a:cxnLst/>
              <a:rect l="l" t="t" r="r" b="b"/>
              <a:pathLst>
                <a:path w="499" h="441" extrusionOk="0">
                  <a:moveTo>
                    <a:pt x="1" y="441"/>
                  </a:moveTo>
                  <a:cubicBezTo>
                    <a:pt x="1" y="441"/>
                    <a:pt x="498" y="51"/>
                    <a:pt x="278" y="28"/>
                  </a:cubicBezTo>
                  <a:cubicBezTo>
                    <a:pt x="63" y="0"/>
                    <a:pt x="1" y="441"/>
                    <a:pt x="1" y="44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31;p17">
              <a:extLst>
                <a:ext uri="{FF2B5EF4-FFF2-40B4-BE49-F238E27FC236}">
                  <a16:creationId xmlns:a16="http://schemas.microsoft.com/office/drawing/2014/main" id="{CDF133AA-5106-C1E0-F419-97A603270E48}"/>
                </a:ext>
              </a:extLst>
            </p:cNvPr>
            <p:cNvSpPr/>
            <p:nvPr/>
          </p:nvSpPr>
          <p:spPr>
            <a:xfrm>
              <a:off x="6140199" y="2361347"/>
              <a:ext cx="33677" cy="29801"/>
            </a:xfrm>
            <a:custGeom>
              <a:avLst/>
              <a:gdLst/>
              <a:ahLst/>
              <a:cxnLst/>
              <a:rect l="l" t="t" r="r" b="b"/>
              <a:pathLst>
                <a:path w="391" h="346" extrusionOk="0">
                  <a:moveTo>
                    <a:pt x="1" y="346"/>
                  </a:moveTo>
                  <a:cubicBezTo>
                    <a:pt x="1" y="346"/>
                    <a:pt x="391" y="40"/>
                    <a:pt x="221" y="23"/>
                  </a:cubicBezTo>
                  <a:cubicBezTo>
                    <a:pt x="51" y="1"/>
                    <a:pt x="1" y="346"/>
                    <a:pt x="1" y="34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32;p17">
              <a:extLst>
                <a:ext uri="{FF2B5EF4-FFF2-40B4-BE49-F238E27FC236}">
                  <a16:creationId xmlns:a16="http://schemas.microsoft.com/office/drawing/2014/main" id="{8EE2B83C-95A7-2678-2114-EA55BDF6D1A1}"/>
                </a:ext>
              </a:extLst>
            </p:cNvPr>
            <p:cNvSpPr/>
            <p:nvPr/>
          </p:nvSpPr>
          <p:spPr>
            <a:xfrm>
              <a:off x="6181627" y="2407167"/>
              <a:ext cx="35572" cy="47285"/>
            </a:xfrm>
            <a:custGeom>
              <a:avLst/>
              <a:gdLst/>
              <a:ahLst/>
              <a:cxnLst/>
              <a:rect l="l" t="t" r="r" b="b"/>
              <a:pathLst>
                <a:path w="413" h="549" extrusionOk="0">
                  <a:moveTo>
                    <a:pt x="0" y="548"/>
                  </a:moveTo>
                  <a:cubicBezTo>
                    <a:pt x="0" y="548"/>
                    <a:pt x="413" y="215"/>
                    <a:pt x="220" y="107"/>
                  </a:cubicBezTo>
                  <a:cubicBezTo>
                    <a:pt x="28" y="0"/>
                    <a:pt x="0" y="548"/>
                    <a:pt x="0" y="54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33;p17">
              <a:extLst>
                <a:ext uri="{FF2B5EF4-FFF2-40B4-BE49-F238E27FC236}">
                  <a16:creationId xmlns:a16="http://schemas.microsoft.com/office/drawing/2014/main" id="{595BAE9E-D7C5-2D75-AFFC-507F248C9704}"/>
                </a:ext>
              </a:extLst>
            </p:cNvPr>
            <p:cNvSpPr/>
            <p:nvPr/>
          </p:nvSpPr>
          <p:spPr>
            <a:xfrm>
              <a:off x="6208327" y="2601904"/>
              <a:ext cx="25925" cy="24375"/>
            </a:xfrm>
            <a:custGeom>
              <a:avLst/>
              <a:gdLst/>
              <a:ahLst/>
              <a:cxnLst/>
              <a:rect l="l" t="t" r="r" b="b"/>
              <a:pathLst>
                <a:path w="301" h="283" extrusionOk="0">
                  <a:moveTo>
                    <a:pt x="1" y="283"/>
                  </a:moveTo>
                  <a:cubicBezTo>
                    <a:pt x="1" y="283"/>
                    <a:pt x="301" y="215"/>
                    <a:pt x="227" y="107"/>
                  </a:cubicBezTo>
                  <a:cubicBezTo>
                    <a:pt x="154" y="0"/>
                    <a:pt x="1" y="283"/>
                    <a:pt x="1" y="283"/>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34;p17">
              <a:extLst>
                <a:ext uri="{FF2B5EF4-FFF2-40B4-BE49-F238E27FC236}">
                  <a16:creationId xmlns:a16="http://schemas.microsoft.com/office/drawing/2014/main" id="{5D97485F-5476-9F82-E5E9-FEAFA2F3E6D7}"/>
                </a:ext>
              </a:extLst>
            </p:cNvPr>
            <p:cNvSpPr/>
            <p:nvPr/>
          </p:nvSpPr>
          <p:spPr>
            <a:xfrm>
              <a:off x="6057429" y="2597511"/>
              <a:ext cx="17657" cy="19982"/>
            </a:xfrm>
            <a:custGeom>
              <a:avLst/>
              <a:gdLst/>
              <a:ahLst/>
              <a:cxnLst/>
              <a:rect l="l" t="t" r="r" b="b"/>
              <a:pathLst>
                <a:path w="205" h="232" extrusionOk="0">
                  <a:moveTo>
                    <a:pt x="204" y="232"/>
                  </a:moveTo>
                  <a:cubicBezTo>
                    <a:pt x="204" y="232"/>
                    <a:pt x="1" y="0"/>
                    <a:pt x="97" y="28"/>
                  </a:cubicBezTo>
                  <a:cubicBezTo>
                    <a:pt x="193" y="51"/>
                    <a:pt x="204" y="232"/>
                    <a:pt x="204" y="232"/>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35;p17">
              <a:extLst>
                <a:ext uri="{FF2B5EF4-FFF2-40B4-BE49-F238E27FC236}">
                  <a16:creationId xmlns:a16="http://schemas.microsoft.com/office/drawing/2014/main" id="{92B5A299-D639-775A-2DBA-EAF1F51B70CA}"/>
                </a:ext>
              </a:extLst>
            </p:cNvPr>
            <p:cNvSpPr/>
            <p:nvPr/>
          </p:nvSpPr>
          <p:spPr>
            <a:xfrm>
              <a:off x="6027283" y="2499152"/>
              <a:ext cx="17571" cy="20068"/>
            </a:xfrm>
            <a:custGeom>
              <a:avLst/>
              <a:gdLst/>
              <a:ahLst/>
              <a:cxnLst/>
              <a:rect l="l" t="t" r="r" b="b"/>
              <a:pathLst>
                <a:path w="204" h="233" extrusionOk="0">
                  <a:moveTo>
                    <a:pt x="204" y="232"/>
                  </a:moveTo>
                  <a:cubicBezTo>
                    <a:pt x="204" y="232"/>
                    <a:pt x="0" y="0"/>
                    <a:pt x="96" y="23"/>
                  </a:cubicBezTo>
                  <a:cubicBezTo>
                    <a:pt x="192" y="51"/>
                    <a:pt x="204" y="232"/>
                    <a:pt x="204" y="232"/>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36;p17">
              <a:extLst>
                <a:ext uri="{FF2B5EF4-FFF2-40B4-BE49-F238E27FC236}">
                  <a16:creationId xmlns:a16="http://schemas.microsoft.com/office/drawing/2014/main" id="{70DFE893-5D8E-EF4B-4C50-8287F4CD755B}"/>
                </a:ext>
              </a:extLst>
            </p:cNvPr>
            <p:cNvSpPr/>
            <p:nvPr/>
          </p:nvSpPr>
          <p:spPr>
            <a:xfrm>
              <a:off x="6349063" y="2724034"/>
              <a:ext cx="43926" cy="124716"/>
            </a:xfrm>
            <a:custGeom>
              <a:avLst/>
              <a:gdLst/>
              <a:ahLst/>
              <a:cxnLst/>
              <a:rect l="l" t="t" r="r" b="b"/>
              <a:pathLst>
                <a:path w="510" h="1448" extrusionOk="0">
                  <a:moveTo>
                    <a:pt x="509" y="12"/>
                  </a:moveTo>
                  <a:lnTo>
                    <a:pt x="221" y="1448"/>
                  </a:lnTo>
                  <a:lnTo>
                    <a:pt x="1" y="1374"/>
                  </a:lnTo>
                  <a:lnTo>
                    <a:pt x="28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37;p17">
              <a:extLst>
                <a:ext uri="{FF2B5EF4-FFF2-40B4-BE49-F238E27FC236}">
                  <a16:creationId xmlns:a16="http://schemas.microsoft.com/office/drawing/2014/main" id="{CEDFF22B-17F2-44E9-6C57-718D419D6D30}"/>
                </a:ext>
              </a:extLst>
            </p:cNvPr>
            <p:cNvSpPr/>
            <p:nvPr/>
          </p:nvSpPr>
          <p:spPr>
            <a:xfrm>
              <a:off x="6260005" y="2287362"/>
              <a:ext cx="269759" cy="473284"/>
            </a:xfrm>
            <a:custGeom>
              <a:avLst/>
              <a:gdLst/>
              <a:ahLst/>
              <a:cxnLst/>
              <a:rect l="l" t="t" r="r" b="b"/>
              <a:pathLst>
                <a:path w="3132" h="5495" extrusionOk="0">
                  <a:moveTo>
                    <a:pt x="582" y="4963"/>
                  </a:moveTo>
                  <a:cubicBezTo>
                    <a:pt x="396" y="4777"/>
                    <a:pt x="113" y="4692"/>
                    <a:pt x="57" y="4432"/>
                  </a:cubicBezTo>
                  <a:cubicBezTo>
                    <a:pt x="0" y="4178"/>
                    <a:pt x="102" y="3889"/>
                    <a:pt x="311" y="3731"/>
                  </a:cubicBezTo>
                  <a:cubicBezTo>
                    <a:pt x="283" y="3386"/>
                    <a:pt x="351" y="3036"/>
                    <a:pt x="498" y="2731"/>
                  </a:cubicBezTo>
                  <a:cubicBezTo>
                    <a:pt x="684" y="2725"/>
                    <a:pt x="746" y="3002"/>
                    <a:pt x="871" y="3138"/>
                  </a:cubicBezTo>
                  <a:cubicBezTo>
                    <a:pt x="769" y="2069"/>
                    <a:pt x="1215" y="1"/>
                    <a:pt x="1911" y="198"/>
                  </a:cubicBezTo>
                  <a:cubicBezTo>
                    <a:pt x="2063" y="583"/>
                    <a:pt x="2063" y="1029"/>
                    <a:pt x="1899" y="1414"/>
                  </a:cubicBezTo>
                  <a:cubicBezTo>
                    <a:pt x="2024" y="1159"/>
                    <a:pt x="2222" y="860"/>
                    <a:pt x="2504" y="899"/>
                  </a:cubicBezTo>
                  <a:cubicBezTo>
                    <a:pt x="2804" y="939"/>
                    <a:pt x="2906" y="1323"/>
                    <a:pt x="2849" y="1617"/>
                  </a:cubicBezTo>
                  <a:cubicBezTo>
                    <a:pt x="2798" y="1911"/>
                    <a:pt x="2657" y="2211"/>
                    <a:pt x="2736" y="2493"/>
                  </a:cubicBezTo>
                  <a:cubicBezTo>
                    <a:pt x="2821" y="2414"/>
                    <a:pt x="2979" y="2454"/>
                    <a:pt x="3053" y="2550"/>
                  </a:cubicBezTo>
                  <a:cubicBezTo>
                    <a:pt x="3126" y="2646"/>
                    <a:pt x="3132" y="2776"/>
                    <a:pt x="3132" y="2895"/>
                  </a:cubicBezTo>
                  <a:cubicBezTo>
                    <a:pt x="3120" y="3353"/>
                    <a:pt x="2985" y="3799"/>
                    <a:pt x="2742" y="4183"/>
                  </a:cubicBezTo>
                  <a:cubicBezTo>
                    <a:pt x="2917" y="4104"/>
                    <a:pt x="3120" y="4291"/>
                    <a:pt x="3120" y="4483"/>
                  </a:cubicBezTo>
                  <a:cubicBezTo>
                    <a:pt x="3126" y="4670"/>
                    <a:pt x="2996" y="4839"/>
                    <a:pt x="2849" y="4958"/>
                  </a:cubicBezTo>
                  <a:cubicBezTo>
                    <a:pt x="2555" y="5201"/>
                    <a:pt x="2176" y="5337"/>
                    <a:pt x="1798" y="5337"/>
                  </a:cubicBezTo>
                  <a:cubicBezTo>
                    <a:pt x="1798" y="5337"/>
                    <a:pt x="1108" y="5495"/>
                    <a:pt x="582" y="496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38;p17">
              <a:extLst>
                <a:ext uri="{FF2B5EF4-FFF2-40B4-BE49-F238E27FC236}">
                  <a16:creationId xmlns:a16="http://schemas.microsoft.com/office/drawing/2014/main" id="{BEBF2973-D796-9A2D-0F85-9BA70937C67D}"/>
                </a:ext>
              </a:extLst>
            </p:cNvPr>
            <p:cNvSpPr/>
            <p:nvPr/>
          </p:nvSpPr>
          <p:spPr>
            <a:xfrm>
              <a:off x="6405564" y="2646691"/>
              <a:ext cx="35141" cy="29715"/>
            </a:xfrm>
            <a:custGeom>
              <a:avLst/>
              <a:gdLst/>
              <a:ahLst/>
              <a:cxnLst/>
              <a:rect l="l" t="t" r="r" b="b"/>
              <a:pathLst>
                <a:path w="408" h="345" extrusionOk="0">
                  <a:moveTo>
                    <a:pt x="0" y="345"/>
                  </a:moveTo>
                  <a:cubicBezTo>
                    <a:pt x="0" y="345"/>
                    <a:pt x="407" y="57"/>
                    <a:pt x="232" y="28"/>
                  </a:cubicBezTo>
                  <a:cubicBezTo>
                    <a:pt x="51" y="0"/>
                    <a:pt x="0" y="345"/>
                    <a:pt x="0" y="34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339;p17">
              <a:extLst>
                <a:ext uri="{FF2B5EF4-FFF2-40B4-BE49-F238E27FC236}">
                  <a16:creationId xmlns:a16="http://schemas.microsoft.com/office/drawing/2014/main" id="{F6F69D4D-4F94-C3DB-C002-5A20A36F005A}"/>
                </a:ext>
              </a:extLst>
            </p:cNvPr>
            <p:cNvSpPr/>
            <p:nvPr/>
          </p:nvSpPr>
          <p:spPr>
            <a:xfrm>
              <a:off x="6471711" y="2551260"/>
              <a:ext cx="29370" cy="24892"/>
            </a:xfrm>
            <a:custGeom>
              <a:avLst/>
              <a:gdLst/>
              <a:ahLst/>
              <a:cxnLst/>
              <a:rect l="l" t="t" r="r" b="b"/>
              <a:pathLst>
                <a:path w="341" h="289" extrusionOk="0">
                  <a:moveTo>
                    <a:pt x="1" y="289"/>
                  </a:moveTo>
                  <a:cubicBezTo>
                    <a:pt x="1" y="289"/>
                    <a:pt x="340" y="45"/>
                    <a:pt x="188" y="23"/>
                  </a:cubicBezTo>
                  <a:cubicBezTo>
                    <a:pt x="41" y="0"/>
                    <a:pt x="1" y="289"/>
                    <a:pt x="1" y="28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340;p17">
              <a:extLst>
                <a:ext uri="{FF2B5EF4-FFF2-40B4-BE49-F238E27FC236}">
                  <a16:creationId xmlns:a16="http://schemas.microsoft.com/office/drawing/2014/main" id="{4863226C-4148-5D05-DA35-B14D3DD0303F}"/>
                </a:ext>
              </a:extLst>
            </p:cNvPr>
            <p:cNvSpPr/>
            <p:nvPr/>
          </p:nvSpPr>
          <p:spPr>
            <a:xfrm>
              <a:off x="6418225" y="2595014"/>
              <a:ext cx="22480" cy="19638"/>
            </a:xfrm>
            <a:custGeom>
              <a:avLst/>
              <a:gdLst/>
              <a:ahLst/>
              <a:cxnLst/>
              <a:rect l="l" t="t" r="r" b="b"/>
              <a:pathLst>
                <a:path w="261" h="228" extrusionOk="0">
                  <a:moveTo>
                    <a:pt x="0" y="227"/>
                  </a:moveTo>
                  <a:cubicBezTo>
                    <a:pt x="0" y="227"/>
                    <a:pt x="260" y="35"/>
                    <a:pt x="147" y="18"/>
                  </a:cubicBezTo>
                  <a:cubicBezTo>
                    <a:pt x="34" y="1"/>
                    <a:pt x="0" y="227"/>
                    <a:pt x="0"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41;p17">
              <a:extLst>
                <a:ext uri="{FF2B5EF4-FFF2-40B4-BE49-F238E27FC236}">
                  <a16:creationId xmlns:a16="http://schemas.microsoft.com/office/drawing/2014/main" id="{5C04FF85-8414-CA46-BACC-19A8B729FFF8}"/>
                </a:ext>
              </a:extLst>
            </p:cNvPr>
            <p:cNvSpPr/>
            <p:nvPr/>
          </p:nvSpPr>
          <p:spPr>
            <a:xfrm>
              <a:off x="6458103" y="2413454"/>
              <a:ext cx="22480" cy="19035"/>
            </a:xfrm>
            <a:custGeom>
              <a:avLst/>
              <a:gdLst/>
              <a:ahLst/>
              <a:cxnLst/>
              <a:rect l="l" t="t" r="r" b="b"/>
              <a:pathLst>
                <a:path w="261" h="221" extrusionOk="0">
                  <a:moveTo>
                    <a:pt x="1" y="221"/>
                  </a:moveTo>
                  <a:cubicBezTo>
                    <a:pt x="1" y="221"/>
                    <a:pt x="261" y="34"/>
                    <a:pt x="148" y="18"/>
                  </a:cubicBezTo>
                  <a:cubicBezTo>
                    <a:pt x="35"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342;p17">
              <a:extLst>
                <a:ext uri="{FF2B5EF4-FFF2-40B4-BE49-F238E27FC236}">
                  <a16:creationId xmlns:a16="http://schemas.microsoft.com/office/drawing/2014/main" id="{8F8010F6-7E6C-C5E3-BC1F-E05F7C471B66}"/>
                </a:ext>
              </a:extLst>
            </p:cNvPr>
            <p:cNvSpPr/>
            <p:nvPr/>
          </p:nvSpPr>
          <p:spPr>
            <a:xfrm>
              <a:off x="6430369" y="2680712"/>
              <a:ext cx="22480" cy="19552"/>
            </a:xfrm>
            <a:custGeom>
              <a:avLst/>
              <a:gdLst/>
              <a:ahLst/>
              <a:cxnLst/>
              <a:rect l="l" t="t" r="r" b="b"/>
              <a:pathLst>
                <a:path w="261" h="227" extrusionOk="0">
                  <a:moveTo>
                    <a:pt x="1" y="227"/>
                  </a:moveTo>
                  <a:cubicBezTo>
                    <a:pt x="1" y="227"/>
                    <a:pt x="261" y="35"/>
                    <a:pt x="142" y="18"/>
                  </a:cubicBezTo>
                  <a:cubicBezTo>
                    <a:pt x="29" y="1"/>
                    <a:pt x="1" y="227"/>
                    <a:pt x="1"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343;p17">
              <a:extLst>
                <a:ext uri="{FF2B5EF4-FFF2-40B4-BE49-F238E27FC236}">
                  <a16:creationId xmlns:a16="http://schemas.microsoft.com/office/drawing/2014/main" id="{63CBC673-D1F1-DFAF-5460-9AA61DAE2CBA}"/>
                </a:ext>
              </a:extLst>
            </p:cNvPr>
            <p:cNvSpPr/>
            <p:nvPr/>
          </p:nvSpPr>
          <p:spPr>
            <a:xfrm>
              <a:off x="6394367" y="2523527"/>
              <a:ext cx="43840" cy="37553"/>
            </a:xfrm>
            <a:custGeom>
              <a:avLst/>
              <a:gdLst/>
              <a:ahLst/>
              <a:cxnLst/>
              <a:rect l="l" t="t" r="r" b="b"/>
              <a:pathLst>
                <a:path w="509" h="436" extrusionOk="0">
                  <a:moveTo>
                    <a:pt x="0" y="435"/>
                  </a:moveTo>
                  <a:cubicBezTo>
                    <a:pt x="0" y="435"/>
                    <a:pt x="509" y="74"/>
                    <a:pt x="294" y="34"/>
                  </a:cubicBezTo>
                  <a:cubicBezTo>
                    <a:pt x="85" y="0"/>
                    <a:pt x="0" y="435"/>
                    <a:pt x="0" y="43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344;p17">
              <a:extLst>
                <a:ext uri="{FF2B5EF4-FFF2-40B4-BE49-F238E27FC236}">
                  <a16:creationId xmlns:a16="http://schemas.microsoft.com/office/drawing/2014/main" id="{283EC533-8504-B20A-259A-0F9E7FEB647A}"/>
                </a:ext>
              </a:extLst>
            </p:cNvPr>
            <p:cNvSpPr/>
            <p:nvPr/>
          </p:nvSpPr>
          <p:spPr>
            <a:xfrm>
              <a:off x="6417708" y="2433867"/>
              <a:ext cx="34624" cy="29801"/>
            </a:xfrm>
            <a:custGeom>
              <a:avLst/>
              <a:gdLst/>
              <a:ahLst/>
              <a:cxnLst/>
              <a:rect l="l" t="t" r="r" b="b"/>
              <a:pathLst>
                <a:path w="402" h="346" extrusionOk="0">
                  <a:moveTo>
                    <a:pt x="1" y="346"/>
                  </a:moveTo>
                  <a:cubicBezTo>
                    <a:pt x="1" y="346"/>
                    <a:pt x="402" y="63"/>
                    <a:pt x="238" y="29"/>
                  </a:cubicBezTo>
                  <a:cubicBezTo>
                    <a:pt x="68" y="1"/>
                    <a:pt x="1" y="346"/>
                    <a:pt x="1" y="34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45;p17">
              <a:extLst>
                <a:ext uri="{FF2B5EF4-FFF2-40B4-BE49-F238E27FC236}">
                  <a16:creationId xmlns:a16="http://schemas.microsoft.com/office/drawing/2014/main" id="{848303FB-CF2E-C8D2-0B39-FEE96B7218C9}"/>
                </a:ext>
              </a:extLst>
            </p:cNvPr>
            <p:cNvSpPr/>
            <p:nvPr/>
          </p:nvSpPr>
          <p:spPr>
            <a:xfrm>
              <a:off x="6455691" y="2481582"/>
              <a:ext cx="37122" cy="47372"/>
            </a:xfrm>
            <a:custGeom>
              <a:avLst/>
              <a:gdLst/>
              <a:ahLst/>
              <a:cxnLst/>
              <a:rect l="l" t="t" r="r" b="b"/>
              <a:pathLst>
                <a:path w="431" h="550" extrusionOk="0">
                  <a:moveTo>
                    <a:pt x="0" y="549"/>
                  </a:moveTo>
                  <a:cubicBezTo>
                    <a:pt x="0" y="549"/>
                    <a:pt x="430" y="238"/>
                    <a:pt x="244" y="120"/>
                  </a:cubicBezTo>
                  <a:cubicBezTo>
                    <a:pt x="57" y="1"/>
                    <a:pt x="0" y="549"/>
                    <a:pt x="0" y="54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46;p17">
              <a:extLst>
                <a:ext uri="{FF2B5EF4-FFF2-40B4-BE49-F238E27FC236}">
                  <a16:creationId xmlns:a16="http://schemas.microsoft.com/office/drawing/2014/main" id="{8EE95D37-6800-B42A-3393-FEF23E70C309}"/>
                </a:ext>
              </a:extLst>
            </p:cNvPr>
            <p:cNvSpPr/>
            <p:nvPr/>
          </p:nvSpPr>
          <p:spPr>
            <a:xfrm>
              <a:off x="6473175" y="2678300"/>
              <a:ext cx="26442" cy="23427"/>
            </a:xfrm>
            <a:custGeom>
              <a:avLst/>
              <a:gdLst/>
              <a:ahLst/>
              <a:cxnLst/>
              <a:rect l="l" t="t" r="r" b="b"/>
              <a:pathLst>
                <a:path w="307" h="272" extrusionOk="0">
                  <a:moveTo>
                    <a:pt x="1" y="272"/>
                  </a:moveTo>
                  <a:cubicBezTo>
                    <a:pt x="1" y="272"/>
                    <a:pt x="306" y="221"/>
                    <a:pt x="238" y="108"/>
                  </a:cubicBezTo>
                  <a:cubicBezTo>
                    <a:pt x="171" y="1"/>
                    <a:pt x="1" y="272"/>
                    <a:pt x="1" y="272"/>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47;p17">
              <a:extLst>
                <a:ext uri="{FF2B5EF4-FFF2-40B4-BE49-F238E27FC236}">
                  <a16:creationId xmlns:a16="http://schemas.microsoft.com/office/drawing/2014/main" id="{FB4B492C-3267-BDCF-DCF9-C1D5BE5A86C0}"/>
                </a:ext>
              </a:extLst>
            </p:cNvPr>
            <p:cNvSpPr/>
            <p:nvPr/>
          </p:nvSpPr>
          <p:spPr>
            <a:xfrm>
              <a:off x="6324258" y="2665639"/>
              <a:ext cx="16623" cy="20499"/>
            </a:xfrm>
            <a:custGeom>
              <a:avLst/>
              <a:gdLst/>
              <a:ahLst/>
              <a:cxnLst/>
              <a:rect l="l" t="t" r="r" b="b"/>
              <a:pathLst>
                <a:path w="193" h="238" extrusionOk="0">
                  <a:moveTo>
                    <a:pt x="192" y="238"/>
                  </a:moveTo>
                  <a:cubicBezTo>
                    <a:pt x="192" y="238"/>
                    <a:pt x="0" y="1"/>
                    <a:pt x="91" y="29"/>
                  </a:cubicBezTo>
                  <a:cubicBezTo>
                    <a:pt x="187" y="57"/>
                    <a:pt x="192" y="238"/>
                    <a:pt x="192" y="238"/>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48;p17">
              <a:extLst>
                <a:ext uri="{FF2B5EF4-FFF2-40B4-BE49-F238E27FC236}">
                  <a16:creationId xmlns:a16="http://schemas.microsoft.com/office/drawing/2014/main" id="{A7CABA26-FF0F-3D94-1AA8-DA38355773B3}"/>
                </a:ext>
              </a:extLst>
            </p:cNvPr>
            <p:cNvSpPr/>
            <p:nvPr/>
          </p:nvSpPr>
          <p:spPr>
            <a:xfrm>
              <a:off x="5828152" y="2637389"/>
              <a:ext cx="18087" cy="104820"/>
            </a:xfrm>
            <a:custGeom>
              <a:avLst/>
              <a:gdLst/>
              <a:ahLst/>
              <a:cxnLst/>
              <a:rect l="l" t="t" r="r" b="b"/>
              <a:pathLst>
                <a:path w="210" h="1217" extrusionOk="0">
                  <a:moveTo>
                    <a:pt x="0" y="1"/>
                  </a:moveTo>
                  <a:lnTo>
                    <a:pt x="12" y="1216"/>
                  </a:lnTo>
                  <a:lnTo>
                    <a:pt x="209" y="1193"/>
                  </a:lnTo>
                  <a:lnTo>
                    <a:pt x="181" y="23"/>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49;p17">
              <a:extLst>
                <a:ext uri="{FF2B5EF4-FFF2-40B4-BE49-F238E27FC236}">
                  <a16:creationId xmlns:a16="http://schemas.microsoft.com/office/drawing/2014/main" id="{DC444DF3-815E-63D0-11B0-A5AA99928B21}"/>
                </a:ext>
              </a:extLst>
            </p:cNvPr>
            <p:cNvSpPr/>
            <p:nvPr/>
          </p:nvSpPr>
          <p:spPr>
            <a:xfrm>
              <a:off x="5721955" y="2282539"/>
              <a:ext cx="227469" cy="389997"/>
            </a:xfrm>
            <a:custGeom>
              <a:avLst/>
              <a:gdLst/>
              <a:ahLst/>
              <a:cxnLst/>
              <a:rect l="l" t="t" r="r" b="b"/>
              <a:pathLst>
                <a:path w="2641" h="4528" extrusionOk="0">
                  <a:moveTo>
                    <a:pt x="2042" y="4172"/>
                  </a:moveTo>
                  <a:cubicBezTo>
                    <a:pt x="2222" y="4047"/>
                    <a:pt x="2471" y="4019"/>
                    <a:pt x="2556" y="3815"/>
                  </a:cubicBezTo>
                  <a:cubicBezTo>
                    <a:pt x="2641" y="3618"/>
                    <a:pt x="2601" y="3363"/>
                    <a:pt x="2454" y="3199"/>
                  </a:cubicBezTo>
                  <a:cubicBezTo>
                    <a:pt x="2533" y="2922"/>
                    <a:pt x="2533" y="2628"/>
                    <a:pt x="2460" y="2351"/>
                  </a:cubicBezTo>
                  <a:cubicBezTo>
                    <a:pt x="2307" y="2318"/>
                    <a:pt x="2211" y="2538"/>
                    <a:pt x="2092" y="2628"/>
                  </a:cubicBezTo>
                  <a:cubicBezTo>
                    <a:pt x="2341" y="1769"/>
                    <a:pt x="2302" y="0"/>
                    <a:pt x="1697" y="51"/>
                  </a:cubicBezTo>
                  <a:cubicBezTo>
                    <a:pt x="1510" y="345"/>
                    <a:pt x="1442" y="712"/>
                    <a:pt x="1516" y="1057"/>
                  </a:cubicBezTo>
                  <a:cubicBezTo>
                    <a:pt x="1454" y="825"/>
                    <a:pt x="1335" y="548"/>
                    <a:pt x="1098" y="537"/>
                  </a:cubicBezTo>
                  <a:cubicBezTo>
                    <a:pt x="849" y="526"/>
                    <a:pt x="708" y="825"/>
                    <a:pt x="702" y="1074"/>
                  </a:cubicBezTo>
                  <a:cubicBezTo>
                    <a:pt x="702" y="1323"/>
                    <a:pt x="770" y="1588"/>
                    <a:pt x="662" y="1809"/>
                  </a:cubicBezTo>
                  <a:cubicBezTo>
                    <a:pt x="600" y="1730"/>
                    <a:pt x="470" y="1741"/>
                    <a:pt x="397" y="1809"/>
                  </a:cubicBezTo>
                  <a:cubicBezTo>
                    <a:pt x="318" y="1877"/>
                    <a:pt x="295" y="1978"/>
                    <a:pt x="278" y="2080"/>
                  </a:cubicBezTo>
                  <a:cubicBezTo>
                    <a:pt x="210" y="2453"/>
                    <a:pt x="250" y="2843"/>
                    <a:pt x="391" y="3194"/>
                  </a:cubicBezTo>
                  <a:cubicBezTo>
                    <a:pt x="261" y="3103"/>
                    <a:pt x="69" y="3222"/>
                    <a:pt x="35" y="3380"/>
                  </a:cubicBezTo>
                  <a:cubicBezTo>
                    <a:pt x="1" y="3533"/>
                    <a:pt x="86" y="3691"/>
                    <a:pt x="188" y="3815"/>
                  </a:cubicBezTo>
                  <a:cubicBezTo>
                    <a:pt x="385" y="4059"/>
                    <a:pt x="674" y="4228"/>
                    <a:pt x="985" y="4285"/>
                  </a:cubicBezTo>
                  <a:cubicBezTo>
                    <a:pt x="985" y="4285"/>
                    <a:pt x="1527" y="4528"/>
                    <a:pt x="2042" y="4172"/>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50;p17">
              <a:extLst>
                <a:ext uri="{FF2B5EF4-FFF2-40B4-BE49-F238E27FC236}">
                  <a16:creationId xmlns:a16="http://schemas.microsoft.com/office/drawing/2014/main" id="{EEA5D7E0-E4E6-592D-9457-AF98D2849874}"/>
                </a:ext>
              </a:extLst>
            </p:cNvPr>
            <p:cNvSpPr/>
            <p:nvPr/>
          </p:nvSpPr>
          <p:spPr>
            <a:xfrm>
              <a:off x="5800849" y="2569261"/>
              <a:ext cx="25925" cy="26356"/>
            </a:xfrm>
            <a:custGeom>
              <a:avLst/>
              <a:gdLst/>
              <a:ahLst/>
              <a:cxnLst/>
              <a:rect l="l" t="t" r="r" b="b"/>
              <a:pathLst>
                <a:path w="301" h="306" extrusionOk="0">
                  <a:moveTo>
                    <a:pt x="283" y="306"/>
                  </a:moveTo>
                  <a:cubicBezTo>
                    <a:pt x="283" y="306"/>
                    <a:pt x="1" y="0"/>
                    <a:pt x="148" y="6"/>
                  </a:cubicBezTo>
                  <a:cubicBezTo>
                    <a:pt x="300" y="12"/>
                    <a:pt x="283" y="306"/>
                    <a:pt x="283" y="306"/>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51;p17">
              <a:extLst>
                <a:ext uri="{FF2B5EF4-FFF2-40B4-BE49-F238E27FC236}">
                  <a16:creationId xmlns:a16="http://schemas.microsoft.com/office/drawing/2014/main" id="{BC90F5D9-806E-8443-6A8B-A065196782EF}"/>
                </a:ext>
              </a:extLst>
            </p:cNvPr>
            <p:cNvSpPr/>
            <p:nvPr/>
          </p:nvSpPr>
          <p:spPr>
            <a:xfrm>
              <a:off x="5766311" y="2481152"/>
              <a:ext cx="21532" cy="21963"/>
            </a:xfrm>
            <a:custGeom>
              <a:avLst/>
              <a:gdLst/>
              <a:ahLst/>
              <a:cxnLst/>
              <a:rect l="l" t="t" r="r" b="b"/>
              <a:pathLst>
                <a:path w="250" h="255" extrusionOk="0">
                  <a:moveTo>
                    <a:pt x="243" y="255"/>
                  </a:moveTo>
                  <a:cubicBezTo>
                    <a:pt x="243" y="255"/>
                    <a:pt x="0" y="0"/>
                    <a:pt x="125" y="6"/>
                  </a:cubicBezTo>
                  <a:cubicBezTo>
                    <a:pt x="249" y="6"/>
                    <a:pt x="243" y="255"/>
                    <a:pt x="243" y="255"/>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52;p17">
              <a:extLst>
                <a:ext uri="{FF2B5EF4-FFF2-40B4-BE49-F238E27FC236}">
                  <a16:creationId xmlns:a16="http://schemas.microsoft.com/office/drawing/2014/main" id="{205C42EB-7995-4741-1597-5616D84D1171}"/>
                </a:ext>
              </a:extLst>
            </p:cNvPr>
            <p:cNvSpPr/>
            <p:nvPr/>
          </p:nvSpPr>
          <p:spPr>
            <a:xfrm>
              <a:off x="5809118" y="2525422"/>
              <a:ext cx="16623" cy="17140"/>
            </a:xfrm>
            <a:custGeom>
              <a:avLst/>
              <a:gdLst/>
              <a:ahLst/>
              <a:cxnLst/>
              <a:rect l="l" t="t" r="r" b="b"/>
              <a:pathLst>
                <a:path w="193" h="199" extrusionOk="0">
                  <a:moveTo>
                    <a:pt x="182" y="198"/>
                  </a:moveTo>
                  <a:cubicBezTo>
                    <a:pt x="182" y="198"/>
                    <a:pt x="1" y="1"/>
                    <a:pt x="97" y="6"/>
                  </a:cubicBezTo>
                  <a:cubicBezTo>
                    <a:pt x="193" y="12"/>
                    <a:pt x="182" y="198"/>
                    <a:pt x="182" y="19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53;p17">
              <a:extLst>
                <a:ext uri="{FF2B5EF4-FFF2-40B4-BE49-F238E27FC236}">
                  <a16:creationId xmlns:a16="http://schemas.microsoft.com/office/drawing/2014/main" id="{00CCC4F4-8645-3D1E-762D-4CA44EB2B5DF}"/>
                </a:ext>
              </a:extLst>
            </p:cNvPr>
            <p:cNvSpPr/>
            <p:nvPr/>
          </p:nvSpPr>
          <p:spPr>
            <a:xfrm>
              <a:off x="5804725" y="2370132"/>
              <a:ext cx="16709" cy="17140"/>
            </a:xfrm>
            <a:custGeom>
              <a:avLst/>
              <a:gdLst/>
              <a:ahLst/>
              <a:cxnLst/>
              <a:rect l="l" t="t" r="r" b="b"/>
              <a:pathLst>
                <a:path w="194" h="199" extrusionOk="0">
                  <a:moveTo>
                    <a:pt x="182" y="198"/>
                  </a:moveTo>
                  <a:cubicBezTo>
                    <a:pt x="182" y="198"/>
                    <a:pt x="1" y="0"/>
                    <a:pt x="97" y="6"/>
                  </a:cubicBezTo>
                  <a:cubicBezTo>
                    <a:pt x="193" y="12"/>
                    <a:pt x="182" y="198"/>
                    <a:pt x="182" y="19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54;p17">
              <a:extLst>
                <a:ext uri="{FF2B5EF4-FFF2-40B4-BE49-F238E27FC236}">
                  <a16:creationId xmlns:a16="http://schemas.microsoft.com/office/drawing/2014/main" id="{2F70AE16-415B-9B1A-0CD1-ACFE028268B4}"/>
                </a:ext>
              </a:extLst>
            </p:cNvPr>
            <p:cNvSpPr/>
            <p:nvPr/>
          </p:nvSpPr>
          <p:spPr>
            <a:xfrm>
              <a:off x="5785777" y="2594066"/>
              <a:ext cx="16623" cy="16623"/>
            </a:xfrm>
            <a:custGeom>
              <a:avLst/>
              <a:gdLst/>
              <a:ahLst/>
              <a:cxnLst/>
              <a:rect l="l" t="t" r="r" b="b"/>
              <a:pathLst>
                <a:path w="193" h="193" extrusionOk="0">
                  <a:moveTo>
                    <a:pt x="187" y="193"/>
                  </a:moveTo>
                  <a:cubicBezTo>
                    <a:pt x="187" y="193"/>
                    <a:pt x="0" y="1"/>
                    <a:pt x="97" y="6"/>
                  </a:cubicBezTo>
                  <a:cubicBezTo>
                    <a:pt x="193" y="6"/>
                    <a:pt x="187" y="193"/>
                    <a:pt x="187" y="193"/>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55;p17">
              <a:extLst>
                <a:ext uri="{FF2B5EF4-FFF2-40B4-BE49-F238E27FC236}">
                  <a16:creationId xmlns:a16="http://schemas.microsoft.com/office/drawing/2014/main" id="{77019A00-E331-852F-2C75-394A8FB9C244}"/>
                </a:ext>
              </a:extLst>
            </p:cNvPr>
            <p:cNvSpPr/>
            <p:nvPr/>
          </p:nvSpPr>
          <p:spPr>
            <a:xfrm>
              <a:off x="5821348" y="2469955"/>
              <a:ext cx="31696" cy="32643"/>
            </a:xfrm>
            <a:custGeom>
              <a:avLst/>
              <a:gdLst/>
              <a:ahLst/>
              <a:cxnLst/>
              <a:rect l="l" t="t" r="r" b="b"/>
              <a:pathLst>
                <a:path w="368" h="379" extrusionOk="0">
                  <a:moveTo>
                    <a:pt x="368" y="379"/>
                  </a:moveTo>
                  <a:cubicBezTo>
                    <a:pt x="368" y="379"/>
                    <a:pt x="0" y="0"/>
                    <a:pt x="187" y="6"/>
                  </a:cubicBezTo>
                  <a:cubicBezTo>
                    <a:pt x="368" y="6"/>
                    <a:pt x="368" y="379"/>
                    <a:pt x="368" y="37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56;p17">
              <a:extLst>
                <a:ext uri="{FF2B5EF4-FFF2-40B4-BE49-F238E27FC236}">
                  <a16:creationId xmlns:a16="http://schemas.microsoft.com/office/drawing/2014/main" id="{5987078C-A03E-DC17-0003-854BFB4AA54F}"/>
                </a:ext>
              </a:extLst>
            </p:cNvPr>
            <p:cNvSpPr/>
            <p:nvPr/>
          </p:nvSpPr>
          <p:spPr>
            <a:xfrm>
              <a:off x="5824276" y="2393473"/>
              <a:ext cx="24375" cy="25408"/>
            </a:xfrm>
            <a:custGeom>
              <a:avLst/>
              <a:gdLst/>
              <a:ahLst/>
              <a:cxnLst/>
              <a:rect l="l" t="t" r="r" b="b"/>
              <a:pathLst>
                <a:path w="283" h="295" extrusionOk="0">
                  <a:moveTo>
                    <a:pt x="283" y="295"/>
                  </a:moveTo>
                  <a:cubicBezTo>
                    <a:pt x="283" y="295"/>
                    <a:pt x="0" y="1"/>
                    <a:pt x="141" y="1"/>
                  </a:cubicBezTo>
                  <a:cubicBezTo>
                    <a:pt x="283" y="1"/>
                    <a:pt x="283" y="295"/>
                    <a:pt x="283" y="295"/>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57;p17">
              <a:extLst>
                <a:ext uri="{FF2B5EF4-FFF2-40B4-BE49-F238E27FC236}">
                  <a16:creationId xmlns:a16="http://schemas.microsoft.com/office/drawing/2014/main" id="{EE8007D2-DC93-FB4D-4EC3-30B4575FB773}"/>
                </a:ext>
              </a:extLst>
            </p:cNvPr>
            <p:cNvSpPr/>
            <p:nvPr/>
          </p:nvSpPr>
          <p:spPr>
            <a:xfrm>
              <a:off x="5781384" y="2427063"/>
              <a:ext cx="29801" cy="39534"/>
            </a:xfrm>
            <a:custGeom>
              <a:avLst/>
              <a:gdLst/>
              <a:ahLst/>
              <a:cxnLst/>
              <a:rect l="l" t="t" r="r" b="b"/>
              <a:pathLst>
                <a:path w="346" h="459" extrusionOk="0">
                  <a:moveTo>
                    <a:pt x="306" y="459"/>
                  </a:moveTo>
                  <a:cubicBezTo>
                    <a:pt x="306" y="459"/>
                    <a:pt x="1" y="136"/>
                    <a:pt x="170" y="69"/>
                  </a:cubicBezTo>
                  <a:cubicBezTo>
                    <a:pt x="345" y="1"/>
                    <a:pt x="306" y="459"/>
                    <a:pt x="306" y="45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58;p17">
              <a:extLst>
                <a:ext uri="{FF2B5EF4-FFF2-40B4-BE49-F238E27FC236}">
                  <a16:creationId xmlns:a16="http://schemas.microsoft.com/office/drawing/2014/main" id="{823E6077-2822-5139-0A97-11AE4BF62078}"/>
                </a:ext>
              </a:extLst>
            </p:cNvPr>
            <p:cNvSpPr/>
            <p:nvPr/>
          </p:nvSpPr>
          <p:spPr>
            <a:xfrm>
              <a:off x="5745382" y="2583817"/>
              <a:ext cx="20499" cy="21533"/>
            </a:xfrm>
            <a:custGeom>
              <a:avLst/>
              <a:gdLst/>
              <a:ahLst/>
              <a:cxnLst/>
              <a:rect l="l" t="t" r="r" b="b"/>
              <a:pathLst>
                <a:path w="238" h="250" extrusionOk="0">
                  <a:moveTo>
                    <a:pt x="238" y="250"/>
                  </a:moveTo>
                  <a:cubicBezTo>
                    <a:pt x="238" y="250"/>
                    <a:pt x="0" y="159"/>
                    <a:pt x="74" y="80"/>
                  </a:cubicBezTo>
                  <a:cubicBezTo>
                    <a:pt x="142" y="1"/>
                    <a:pt x="238" y="250"/>
                    <a:pt x="238" y="25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59;p17">
              <a:extLst>
                <a:ext uri="{FF2B5EF4-FFF2-40B4-BE49-F238E27FC236}">
                  <a16:creationId xmlns:a16="http://schemas.microsoft.com/office/drawing/2014/main" id="{DF8A4674-2701-3BDF-CD67-807289B03B52}"/>
                </a:ext>
              </a:extLst>
            </p:cNvPr>
            <p:cNvSpPr/>
            <p:nvPr/>
          </p:nvSpPr>
          <p:spPr>
            <a:xfrm>
              <a:off x="5877332" y="2598976"/>
              <a:ext cx="16623" cy="14642"/>
            </a:xfrm>
            <a:custGeom>
              <a:avLst/>
              <a:gdLst/>
              <a:ahLst/>
              <a:cxnLst/>
              <a:rect l="l" t="t" r="r" b="b"/>
              <a:pathLst>
                <a:path w="193" h="170" extrusionOk="0">
                  <a:moveTo>
                    <a:pt x="0" y="170"/>
                  </a:moveTo>
                  <a:cubicBezTo>
                    <a:pt x="0" y="170"/>
                    <a:pt x="192" y="0"/>
                    <a:pt x="113" y="11"/>
                  </a:cubicBezTo>
                  <a:cubicBezTo>
                    <a:pt x="28" y="23"/>
                    <a:pt x="0" y="170"/>
                    <a:pt x="0" y="17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60;p17">
              <a:extLst>
                <a:ext uri="{FF2B5EF4-FFF2-40B4-BE49-F238E27FC236}">
                  <a16:creationId xmlns:a16="http://schemas.microsoft.com/office/drawing/2014/main" id="{506E265E-DD6B-5A04-6010-234063CBAA9C}"/>
                </a:ext>
              </a:extLst>
            </p:cNvPr>
            <p:cNvSpPr/>
            <p:nvPr/>
          </p:nvSpPr>
          <p:spPr>
            <a:xfrm>
              <a:off x="5913334" y="2520598"/>
              <a:ext cx="17140" cy="14642"/>
            </a:xfrm>
            <a:custGeom>
              <a:avLst/>
              <a:gdLst/>
              <a:ahLst/>
              <a:cxnLst/>
              <a:rect l="l" t="t" r="r" b="b"/>
              <a:pathLst>
                <a:path w="199" h="170" extrusionOk="0">
                  <a:moveTo>
                    <a:pt x="0" y="170"/>
                  </a:moveTo>
                  <a:cubicBezTo>
                    <a:pt x="0" y="170"/>
                    <a:pt x="198" y="0"/>
                    <a:pt x="114" y="11"/>
                  </a:cubicBezTo>
                  <a:cubicBezTo>
                    <a:pt x="34" y="23"/>
                    <a:pt x="0" y="170"/>
                    <a:pt x="0" y="17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61;p17">
              <a:extLst>
                <a:ext uri="{FF2B5EF4-FFF2-40B4-BE49-F238E27FC236}">
                  <a16:creationId xmlns:a16="http://schemas.microsoft.com/office/drawing/2014/main" id="{85EDE767-02C1-B172-5248-EA39E11A0B34}"/>
                </a:ext>
              </a:extLst>
            </p:cNvPr>
            <p:cNvSpPr/>
            <p:nvPr/>
          </p:nvSpPr>
          <p:spPr>
            <a:xfrm>
              <a:off x="5951834" y="2665639"/>
              <a:ext cx="25839" cy="104734"/>
            </a:xfrm>
            <a:custGeom>
              <a:avLst/>
              <a:gdLst/>
              <a:ahLst/>
              <a:cxnLst/>
              <a:rect l="l" t="t" r="r" b="b"/>
              <a:pathLst>
                <a:path w="300" h="1216" extrusionOk="0">
                  <a:moveTo>
                    <a:pt x="300" y="1"/>
                  </a:moveTo>
                  <a:lnTo>
                    <a:pt x="192" y="1216"/>
                  </a:lnTo>
                  <a:lnTo>
                    <a:pt x="0" y="1176"/>
                  </a:lnTo>
                  <a:lnTo>
                    <a:pt x="119" y="12"/>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62;p17">
              <a:extLst>
                <a:ext uri="{FF2B5EF4-FFF2-40B4-BE49-F238E27FC236}">
                  <a16:creationId xmlns:a16="http://schemas.microsoft.com/office/drawing/2014/main" id="{F778C149-9F35-D366-F5FB-51ECA12E9338}"/>
                </a:ext>
              </a:extLst>
            </p:cNvPr>
            <p:cNvSpPr/>
            <p:nvPr/>
          </p:nvSpPr>
          <p:spPr>
            <a:xfrm>
              <a:off x="5860279" y="2304932"/>
              <a:ext cx="226953" cy="393872"/>
            </a:xfrm>
            <a:custGeom>
              <a:avLst/>
              <a:gdLst/>
              <a:ahLst/>
              <a:cxnLst/>
              <a:rect l="l" t="t" r="r" b="b"/>
              <a:pathLst>
                <a:path w="2635" h="4573" extrusionOk="0">
                  <a:moveTo>
                    <a:pt x="554" y="4177"/>
                  </a:moveTo>
                  <a:cubicBezTo>
                    <a:pt x="385" y="4042"/>
                    <a:pt x="142" y="3996"/>
                    <a:pt x="68" y="3787"/>
                  </a:cubicBezTo>
                  <a:cubicBezTo>
                    <a:pt x="0" y="3578"/>
                    <a:pt x="57" y="3335"/>
                    <a:pt x="215" y="3182"/>
                  </a:cubicBezTo>
                  <a:cubicBezTo>
                    <a:pt x="159" y="2900"/>
                    <a:pt x="181" y="2600"/>
                    <a:pt x="277" y="2335"/>
                  </a:cubicBezTo>
                  <a:cubicBezTo>
                    <a:pt x="436" y="2312"/>
                    <a:pt x="509" y="2538"/>
                    <a:pt x="628" y="2640"/>
                  </a:cubicBezTo>
                  <a:cubicBezTo>
                    <a:pt x="447" y="1758"/>
                    <a:pt x="622" y="0"/>
                    <a:pt x="1216" y="102"/>
                  </a:cubicBezTo>
                  <a:cubicBezTo>
                    <a:pt x="1385" y="407"/>
                    <a:pt x="1419" y="780"/>
                    <a:pt x="1323" y="1114"/>
                  </a:cubicBezTo>
                  <a:cubicBezTo>
                    <a:pt x="1402" y="887"/>
                    <a:pt x="1538" y="622"/>
                    <a:pt x="1775" y="627"/>
                  </a:cubicBezTo>
                  <a:cubicBezTo>
                    <a:pt x="2024" y="639"/>
                    <a:pt x="2148" y="944"/>
                    <a:pt x="2131" y="1193"/>
                  </a:cubicBezTo>
                  <a:cubicBezTo>
                    <a:pt x="2109" y="1441"/>
                    <a:pt x="2024" y="1701"/>
                    <a:pt x="2114" y="1933"/>
                  </a:cubicBezTo>
                  <a:cubicBezTo>
                    <a:pt x="2177" y="1854"/>
                    <a:pt x="2312" y="1877"/>
                    <a:pt x="2380" y="1950"/>
                  </a:cubicBezTo>
                  <a:cubicBezTo>
                    <a:pt x="2448" y="2024"/>
                    <a:pt x="2471" y="2131"/>
                    <a:pt x="2476" y="2227"/>
                  </a:cubicBezTo>
                  <a:cubicBezTo>
                    <a:pt x="2510" y="2606"/>
                    <a:pt x="2442" y="2990"/>
                    <a:pt x="2273" y="3335"/>
                  </a:cubicBezTo>
                  <a:cubicBezTo>
                    <a:pt x="2414" y="3256"/>
                    <a:pt x="2595" y="3386"/>
                    <a:pt x="2617" y="3544"/>
                  </a:cubicBezTo>
                  <a:cubicBezTo>
                    <a:pt x="2634" y="3702"/>
                    <a:pt x="2544" y="3855"/>
                    <a:pt x="2431" y="3968"/>
                  </a:cubicBezTo>
                  <a:cubicBezTo>
                    <a:pt x="2216" y="4194"/>
                    <a:pt x="1911" y="4341"/>
                    <a:pt x="1594" y="4375"/>
                  </a:cubicBezTo>
                  <a:cubicBezTo>
                    <a:pt x="1594" y="4375"/>
                    <a:pt x="1040" y="4573"/>
                    <a:pt x="554" y="41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63;p17">
              <a:extLst>
                <a:ext uri="{FF2B5EF4-FFF2-40B4-BE49-F238E27FC236}">
                  <a16:creationId xmlns:a16="http://schemas.microsoft.com/office/drawing/2014/main" id="{6B4A6240-8AD8-95B7-281E-9DF508D3875D}"/>
                </a:ext>
              </a:extLst>
            </p:cNvPr>
            <p:cNvSpPr/>
            <p:nvPr/>
          </p:nvSpPr>
          <p:spPr>
            <a:xfrm>
              <a:off x="5983960" y="2598976"/>
              <a:ext cx="26356" cy="25408"/>
            </a:xfrm>
            <a:custGeom>
              <a:avLst/>
              <a:gdLst/>
              <a:ahLst/>
              <a:cxnLst/>
              <a:rect l="l" t="t" r="r" b="b"/>
              <a:pathLst>
                <a:path w="306" h="295" extrusionOk="0">
                  <a:moveTo>
                    <a:pt x="0" y="294"/>
                  </a:moveTo>
                  <a:cubicBezTo>
                    <a:pt x="0" y="294"/>
                    <a:pt x="305" y="11"/>
                    <a:pt x="158" y="6"/>
                  </a:cubicBezTo>
                  <a:cubicBezTo>
                    <a:pt x="6" y="0"/>
                    <a:pt x="0" y="294"/>
                    <a:pt x="0" y="29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64;p17">
              <a:extLst>
                <a:ext uri="{FF2B5EF4-FFF2-40B4-BE49-F238E27FC236}">
                  <a16:creationId xmlns:a16="http://schemas.microsoft.com/office/drawing/2014/main" id="{06A2901D-7643-D843-0EA4-CE3A23A92F88}"/>
                </a:ext>
              </a:extLst>
            </p:cNvPr>
            <p:cNvSpPr/>
            <p:nvPr/>
          </p:nvSpPr>
          <p:spPr>
            <a:xfrm>
              <a:off x="6029178" y="2513708"/>
              <a:ext cx="22480" cy="21533"/>
            </a:xfrm>
            <a:custGeom>
              <a:avLst/>
              <a:gdLst/>
              <a:ahLst/>
              <a:cxnLst/>
              <a:rect l="l" t="t" r="r" b="b"/>
              <a:pathLst>
                <a:path w="261" h="250" extrusionOk="0">
                  <a:moveTo>
                    <a:pt x="1" y="250"/>
                  </a:moveTo>
                  <a:cubicBezTo>
                    <a:pt x="1" y="250"/>
                    <a:pt x="261" y="12"/>
                    <a:pt x="136" y="7"/>
                  </a:cubicBezTo>
                  <a:cubicBezTo>
                    <a:pt x="6" y="1"/>
                    <a:pt x="1" y="250"/>
                    <a:pt x="1" y="250"/>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65;p17">
              <a:extLst>
                <a:ext uri="{FF2B5EF4-FFF2-40B4-BE49-F238E27FC236}">
                  <a16:creationId xmlns:a16="http://schemas.microsoft.com/office/drawing/2014/main" id="{BDE9B50A-A17F-B688-91BB-291095E54564}"/>
                </a:ext>
              </a:extLst>
            </p:cNvPr>
            <p:cNvSpPr/>
            <p:nvPr/>
          </p:nvSpPr>
          <p:spPr>
            <a:xfrm>
              <a:off x="5988267" y="2555653"/>
              <a:ext cx="17140" cy="16106"/>
            </a:xfrm>
            <a:custGeom>
              <a:avLst/>
              <a:gdLst/>
              <a:ahLst/>
              <a:cxnLst/>
              <a:rect l="l" t="t" r="r" b="b"/>
              <a:pathLst>
                <a:path w="199" h="187" extrusionOk="0">
                  <a:moveTo>
                    <a:pt x="1" y="187"/>
                  </a:moveTo>
                  <a:cubicBezTo>
                    <a:pt x="1" y="187"/>
                    <a:pt x="199" y="6"/>
                    <a:pt x="103" y="0"/>
                  </a:cubicBezTo>
                  <a:cubicBezTo>
                    <a:pt x="7" y="0"/>
                    <a:pt x="1" y="187"/>
                    <a:pt x="1"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66;p17">
              <a:extLst>
                <a:ext uri="{FF2B5EF4-FFF2-40B4-BE49-F238E27FC236}">
                  <a16:creationId xmlns:a16="http://schemas.microsoft.com/office/drawing/2014/main" id="{D5F82D81-4B15-8089-3B31-CA9CFA5297A0}"/>
                </a:ext>
              </a:extLst>
            </p:cNvPr>
            <p:cNvSpPr/>
            <p:nvPr/>
          </p:nvSpPr>
          <p:spPr>
            <a:xfrm>
              <a:off x="6004890" y="2400793"/>
              <a:ext cx="17054" cy="16192"/>
            </a:xfrm>
            <a:custGeom>
              <a:avLst/>
              <a:gdLst/>
              <a:ahLst/>
              <a:cxnLst/>
              <a:rect l="l" t="t" r="r" b="b"/>
              <a:pathLst>
                <a:path w="198" h="188" extrusionOk="0">
                  <a:moveTo>
                    <a:pt x="0" y="187"/>
                  </a:moveTo>
                  <a:cubicBezTo>
                    <a:pt x="0" y="187"/>
                    <a:pt x="198" y="6"/>
                    <a:pt x="102" y="6"/>
                  </a:cubicBezTo>
                  <a:cubicBezTo>
                    <a:pt x="6" y="1"/>
                    <a:pt x="0" y="187"/>
                    <a:pt x="0"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67;p17">
              <a:extLst>
                <a:ext uri="{FF2B5EF4-FFF2-40B4-BE49-F238E27FC236}">
                  <a16:creationId xmlns:a16="http://schemas.microsoft.com/office/drawing/2014/main" id="{68251B21-23D2-0542-3453-358BF6EE7F3B}"/>
                </a:ext>
              </a:extLst>
            </p:cNvPr>
            <p:cNvSpPr/>
            <p:nvPr/>
          </p:nvSpPr>
          <p:spPr>
            <a:xfrm>
              <a:off x="6006354" y="2625245"/>
              <a:ext cx="17054" cy="16106"/>
            </a:xfrm>
            <a:custGeom>
              <a:avLst/>
              <a:gdLst/>
              <a:ahLst/>
              <a:cxnLst/>
              <a:rect l="l" t="t" r="r" b="b"/>
              <a:pathLst>
                <a:path w="198" h="187" extrusionOk="0">
                  <a:moveTo>
                    <a:pt x="0" y="187"/>
                  </a:moveTo>
                  <a:cubicBezTo>
                    <a:pt x="0" y="187"/>
                    <a:pt x="198" y="12"/>
                    <a:pt x="102" y="6"/>
                  </a:cubicBezTo>
                  <a:cubicBezTo>
                    <a:pt x="6" y="0"/>
                    <a:pt x="0" y="187"/>
                    <a:pt x="0"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68;p17">
              <a:extLst>
                <a:ext uri="{FF2B5EF4-FFF2-40B4-BE49-F238E27FC236}">
                  <a16:creationId xmlns:a16="http://schemas.microsoft.com/office/drawing/2014/main" id="{DBB35C61-2FC5-6A5C-2FD1-60B78CFB71F5}"/>
                </a:ext>
              </a:extLst>
            </p:cNvPr>
            <p:cNvSpPr/>
            <p:nvPr/>
          </p:nvSpPr>
          <p:spPr>
            <a:xfrm>
              <a:off x="5963462" y="2497688"/>
              <a:ext cx="34194" cy="31696"/>
            </a:xfrm>
            <a:custGeom>
              <a:avLst/>
              <a:gdLst/>
              <a:ahLst/>
              <a:cxnLst/>
              <a:rect l="l" t="t" r="r" b="b"/>
              <a:pathLst>
                <a:path w="397" h="368" extrusionOk="0">
                  <a:moveTo>
                    <a:pt x="1" y="368"/>
                  </a:moveTo>
                  <a:cubicBezTo>
                    <a:pt x="1" y="368"/>
                    <a:pt x="396" y="23"/>
                    <a:pt x="215" y="12"/>
                  </a:cubicBezTo>
                  <a:cubicBezTo>
                    <a:pt x="29" y="0"/>
                    <a:pt x="1" y="368"/>
                    <a:pt x="1" y="36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69;p17">
              <a:extLst>
                <a:ext uri="{FF2B5EF4-FFF2-40B4-BE49-F238E27FC236}">
                  <a16:creationId xmlns:a16="http://schemas.microsoft.com/office/drawing/2014/main" id="{8E357B16-B122-9EA8-276D-58144A56AAAF}"/>
                </a:ext>
              </a:extLst>
            </p:cNvPr>
            <p:cNvSpPr/>
            <p:nvPr/>
          </p:nvSpPr>
          <p:spPr>
            <a:xfrm>
              <a:off x="5974228" y="2421206"/>
              <a:ext cx="26356" cy="24978"/>
            </a:xfrm>
            <a:custGeom>
              <a:avLst/>
              <a:gdLst/>
              <a:ahLst/>
              <a:cxnLst/>
              <a:rect l="l" t="t" r="r" b="b"/>
              <a:pathLst>
                <a:path w="306" h="290" extrusionOk="0">
                  <a:moveTo>
                    <a:pt x="0" y="289"/>
                  </a:moveTo>
                  <a:cubicBezTo>
                    <a:pt x="0" y="289"/>
                    <a:pt x="305" y="18"/>
                    <a:pt x="164" y="12"/>
                  </a:cubicBezTo>
                  <a:cubicBezTo>
                    <a:pt x="23" y="1"/>
                    <a:pt x="0" y="289"/>
                    <a:pt x="0" y="28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70;p17">
              <a:extLst>
                <a:ext uri="{FF2B5EF4-FFF2-40B4-BE49-F238E27FC236}">
                  <a16:creationId xmlns:a16="http://schemas.microsoft.com/office/drawing/2014/main" id="{0C831EBD-EB35-3277-2C47-F1119421A08C}"/>
                </a:ext>
              </a:extLst>
            </p:cNvPr>
            <p:cNvSpPr/>
            <p:nvPr/>
          </p:nvSpPr>
          <p:spPr>
            <a:xfrm>
              <a:off x="6011177" y="2457294"/>
              <a:ext cx="28854" cy="39534"/>
            </a:xfrm>
            <a:custGeom>
              <a:avLst/>
              <a:gdLst/>
              <a:ahLst/>
              <a:cxnLst/>
              <a:rect l="l" t="t" r="r" b="b"/>
              <a:pathLst>
                <a:path w="335" h="459" extrusionOk="0">
                  <a:moveTo>
                    <a:pt x="6" y="458"/>
                  </a:moveTo>
                  <a:cubicBezTo>
                    <a:pt x="6" y="458"/>
                    <a:pt x="334" y="164"/>
                    <a:pt x="165" y="85"/>
                  </a:cubicBezTo>
                  <a:cubicBezTo>
                    <a:pt x="1" y="0"/>
                    <a:pt x="6" y="458"/>
                    <a:pt x="6" y="45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71;p17">
              <a:extLst>
                <a:ext uri="{FF2B5EF4-FFF2-40B4-BE49-F238E27FC236}">
                  <a16:creationId xmlns:a16="http://schemas.microsoft.com/office/drawing/2014/main" id="{429A22AF-3B21-02D3-A586-03B7C1396908}"/>
                </a:ext>
              </a:extLst>
            </p:cNvPr>
            <p:cNvSpPr/>
            <p:nvPr/>
          </p:nvSpPr>
          <p:spPr>
            <a:xfrm>
              <a:off x="6042356" y="2618441"/>
              <a:ext cx="21016" cy="20499"/>
            </a:xfrm>
            <a:custGeom>
              <a:avLst/>
              <a:gdLst/>
              <a:ahLst/>
              <a:cxnLst/>
              <a:rect l="l" t="t" r="r" b="b"/>
              <a:pathLst>
                <a:path w="244" h="238" extrusionOk="0">
                  <a:moveTo>
                    <a:pt x="0" y="238"/>
                  </a:moveTo>
                  <a:cubicBezTo>
                    <a:pt x="0" y="238"/>
                    <a:pt x="243" y="164"/>
                    <a:pt x="181" y="85"/>
                  </a:cubicBezTo>
                  <a:cubicBezTo>
                    <a:pt x="113" y="0"/>
                    <a:pt x="0" y="238"/>
                    <a:pt x="0" y="23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72;p17">
              <a:extLst>
                <a:ext uri="{FF2B5EF4-FFF2-40B4-BE49-F238E27FC236}">
                  <a16:creationId xmlns:a16="http://schemas.microsoft.com/office/drawing/2014/main" id="{1597C025-B4E8-A631-7C91-A86D1A1CB697}"/>
                </a:ext>
              </a:extLst>
            </p:cNvPr>
            <p:cNvSpPr/>
            <p:nvPr/>
          </p:nvSpPr>
          <p:spPr>
            <a:xfrm>
              <a:off x="5885084" y="2541528"/>
              <a:ext cx="15676" cy="16106"/>
            </a:xfrm>
            <a:custGeom>
              <a:avLst/>
              <a:gdLst/>
              <a:ahLst/>
              <a:cxnLst/>
              <a:rect l="l" t="t" r="r" b="b"/>
              <a:pathLst>
                <a:path w="182" h="187" extrusionOk="0">
                  <a:moveTo>
                    <a:pt x="181" y="187"/>
                  </a:moveTo>
                  <a:cubicBezTo>
                    <a:pt x="181" y="187"/>
                    <a:pt x="1" y="0"/>
                    <a:pt x="80" y="17"/>
                  </a:cubicBezTo>
                  <a:cubicBezTo>
                    <a:pt x="165" y="34"/>
                    <a:pt x="181" y="187"/>
                    <a:pt x="181" y="187"/>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73;p17">
              <a:extLst>
                <a:ext uri="{FF2B5EF4-FFF2-40B4-BE49-F238E27FC236}">
                  <a16:creationId xmlns:a16="http://schemas.microsoft.com/office/drawing/2014/main" id="{49067CB1-C3D1-CEDC-BC2D-E8BE1BC67B13}"/>
                </a:ext>
              </a:extLst>
            </p:cNvPr>
            <p:cNvSpPr/>
            <p:nvPr/>
          </p:nvSpPr>
          <p:spPr>
            <a:xfrm>
              <a:off x="5710758" y="2656854"/>
              <a:ext cx="17140" cy="94054"/>
            </a:xfrm>
            <a:custGeom>
              <a:avLst/>
              <a:gdLst/>
              <a:ahLst/>
              <a:cxnLst/>
              <a:rect l="l" t="t" r="r" b="b"/>
              <a:pathLst>
                <a:path w="199" h="1092" extrusionOk="0">
                  <a:moveTo>
                    <a:pt x="199" y="1"/>
                  </a:moveTo>
                  <a:lnTo>
                    <a:pt x="176" y="1092"/>
                  </a:lnTo>
                  <a:lnTo>
                    <a:pt x="1" y="1069"/>
                  </a:lnTo>
                  <a:lnTo>
                    <a:pt x="35" y="23"/>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74;p17">
              <a:extLst>
                <a:ext uri="{FF2B5EF4-FFF2-40B4-BE49-F238E27FC236}">
                  <a16:creationId xmlns:a16="http://schemas.microsoft.com/office/drawing/2014/main" id="{979CEC53-AA25-E624-0033-412C690A7175}"/>
                </a:ext>
              </a:extLst>
            </p:cNvPr>
            <p:cNvSpPr/>
            <p:nvPr/>
          </p:nvSpPr>
          <p:spPr>
            <a:xfrm>
              <a:off x="5619288" y="2337489"/>
              <a:ext cx="142201" cy="350635"/>
            </a:xfrm>
            <a:custGeom>
              <a:avLst/>
              <a:gdLst/>
              <a:ahLst/>
              <a:cxnLst/>
              <a:rect l="l" t="t" r="r" b="b"/>
              <a:pathLst>
                <a:path w="1651" h="4071" extrusionOk="0">
                  <a:moveTo>
                    <a:pt x="74" y="3426"/>
                  </a:moveTo>
                  <a:cubicBezTo>
                    <a:pt x="147" y="3607"/>
                    <a:pt x="373" y="3635"/>
                    <a:pt x="532" y="3748"/>
                  </a:cubicBezTo>
                  <a:cubicBezTo>
                    <a:pt x="989" y="4071"/>
                    <a:pt x="1481" y="3861"/>
                    <a:pt x="1481" y="3861"/>
                  </a:cubicBezTo>
                  <a:cubicBezTo>
                    <a:pt x="1538" y="3850"/>
                    <a:pt x="1594" y="3833"/>
                    <a:pt x="1651" y="3816"/>
                  </a:cubicBezTo>
                  <a:cubicBezTo>
                    <a:pt x="1470" y="3765"/>
                    <a:pt x="1329" y="3630"/>
                    <a:pt x="1193" y="3500"/>
                  </a:cubicBezTo>
                  <a:cubicBezTo>
                    <a:pt x="1120" y="3426"/>
                    <a:pt x="1046" y="3353"/>
                    <a:pt x="1012" y="3257"/>
                  </a:cubicBezTo>
                  <a:cubicBezTo>
                    <a:pt x="973" y="3161"/>
                    <a:pt x="989" y="3042"/>
                    <a:pt x="1074" y="2980"/>
                  </a:cubicBezTo>
                  <a:cubicBezTo>
                    <a:pt x="944" y="2867"/>
                    <a:pt x="820" y="2742"/>
                    <a:pt x="741" y="2590"/>
                  </a:cubicBezTo>
                  <a:cubicBezTo>
                    <a:pt x="662" y="2431"/>
                    <a:pt x="633" y="2245"/>
                    <a:pt x="707" y="2087"/>
                  </a:cubicBezTo>
                  <a:cubicBezTo>
                    <a:pt x="729" y="2030"/>
                    <a:pt x="769" y="1979"/>
                    <a:pt x="780" y="1923"/>
                  </a:cubicBezTo>
                  <a:cubicBezTo>
                    <a:pt x="797" y="1838"/>
                    <a:pt x="769" y="1759"/>
                    <a:pt x="741" y="1680"/>
                  </a:cubicBezTo>
                  <a:cubicBezTo>
                    <a:pt x="645" y="1369"/>
                    <a:pt x="746" y="1046"/>
                    <a:pt x="724" y="724"/>
                  </a:cubicBezTo>
                  <a:cubicBezTo>
                    <a:pt x="673" y="63"/>
                    <a:pt x="961" y="312"/>
                    <a:pt x="989" y="300"/>
                  </a:cubicBezTo>
                  <a:cubicBezTo>
                    <a:pt x="961" y="210"/>
                    <a:pt x="922" y="131"/>
                    <a:pt x="876" y="57"/>
                  </a:cubicBezTo>
                  <a:cubicBezTo>
                    <a:pt x="334" y="1"/>
                    <a:pt x="283" y="1589"/>
                    <a:pt x="503" y="2364"/>
                  </a:cubicBezTo>
                  <a:cubicBezTo>
                    <a:pt x="390" y="2279"/>
                    <a:pt x="311" y="2081"/>
                    <a:pt x="170" y="2109"/>
                  </a:cubicBezTo>
                  <a:cubicBezTo>
                    <a:pt x="102" y="2358"/>
                    <a:pt x="102" y="2624"/>
                    <a:pt x="170" y="2872"/>
                  </a:cubicBezTo>
                  <a:cubicBezTo>
                    <a:pt x="34" y="3019"/>
                    <a:pt x="0" y="3245"/>
                    <a:pt x="74" y="342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75;p17">
              <a:extLst>
                <a:ext uri="{FF2B5EF4-FFF2-40B4-BE49-F238E27FC236}">
                  <a16:creationId xmlns:a16="http://schemas.microsoft.com/office/drawing/2014/main" id="{3F06421D-DC80-FC00-94C7-5B8208AC9E42}"/>
                </a:ext>
              </a:extLst>
            </p:cNvPr>
            <p:cNvSpPr/>
            <p:nvPr/>
          </p:nvSpPr>
          <p:spPr>
            <a:xfrm>
              <a:off x="5729792" y="2596047"/>
              <a:ext cx="22997" cy="23427"/>
            </a:xfrm>
            <a:custGeom>
              <a:avLst/>
              <a:gdLst/>
              <a:ahLst/>
              <a:cxnLst/>
              <a:rect l="l" t="t" r="r" b="b"/>
              <a:pathLst>
                <a:path w="267" h="272" extrusionOk="0">
                  <a:moveTo>
                    <a:pt x="6" y="272"/>
                  </a:moveTo>
                  <a:cubicBezTo>
                    <a:pt x="6" y="272"/>
                    <a:pt x="266" y="0"/>
                    <a:pt x="130" y="6"/>
                  </a:cubicBezTo>
                  <a:cubicBezTo>
                    <a:pt x="0" y="6"/>
                    <a:pt x="6" y="272"/>
                    <a:pt x="6" y="272"/>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76;p17">
              <a:extLst>
                <a:ext uri="{FF2B5EF4-FFF2-40B4-BE49-F238E27FC236}">
                  <a16:creationId xmlns:a16="http://schemas.microsoft.com/office/drawing/2014/main" id="{5487ED02-8042-DA4F-E290-3B30547E7747}"/>
                </a:ext>
              </a:extLst>
            </p:cNvPr>
            <p:cNvSpPr/>
            <p:nvPr/>
          </p:nvSpPr>
          <p:spPr>
            <a:xfrm>
              <a:off x="5764847" y="2517153"/>
              <a:ext cx="19552" cy="19552"/>
            </a:xfrm>
            <a:custGeom>
              <a:avLst/>
              <a:gdLst/>
              <a:ahLst/>
              <a:cxnLst/>
              <a:rect l="l" t="t" r="r" b="b"/>
              <a:pathLst>
                <a:path w="227" h="227" extrusionOk="0">
                  <a:moveTo>
                    <a:pt x="12" y="227"/>
                  </a:moveTo>
                  <a:cubicBezTo>
                    <a:pt x="12" y="227"/>
                    <a:pt x="227" y="1"/>
                    <a:pt x="113" y="1"/>
                  </a:cubicBezTo>
                  <a:cubicBezTo>
                    <a:pt x="0" y="6"/>
                    <a:pt x="12" y="227"/>
                    <a:pt x="12"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77;p17">
              <a:extLst>
                <a:ext uri="{FF2B5EF4-FFF2-40B4-BE49-F238E27FC236}">
                  <a16:creationId xmlns:a16="http://schemas.microsoft.com/office/drawing/2014/main" id="{E9B707BA-0ADD-60EF-E7F1-4D8AB8DC760B}"/>
                </a:ext>
              </a:extLst>
            </p:cNvPr>
            <p:cNvSpPr/>
            <p:nvPr/>
          </p:nvSpPr>
          <p:spPr>
            <a:xfrm>
              <a:off x="5730740" y="2556600"/>
              <a:ext cx="15159" cy="15159"/>
            </a:xfrm>
            <a:custGeom>
              <a:avLst/>
              <a:gdLst/>
              <a:ahLst/>
              <a:cxnLst/>
              <a:rect l="l" t="t" r="r" b="b"/>
              <a:pathLst>
                <a:path w="176" h="176" extrusionOk="0">
                  <a:moveTo>
                    <a:pt x="6" y="176"/>
                  </a:moveTo>
                  <a:cubicBezTo>
                    <a:pt x="6" y="176"/>
                    <a:pt x="176" y="0"/>
                    <a:pt x="86" y="6"/>
                  </a:cubicBezTo>
                  <a:cubicBezTo>
                    <a:pt x="1" y="6"/>
                    <a:pt x="6" y="176"/>
                    <a:pt x="6" y="17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78;p17">
              <a:extLst>
                <a:ext uri="{FF2B5EF4-FFF2-40B4-BE49-F238E27FC236}">
                  <a16:creationId xmlns:a16="http://schemas.microsoft.com/office/drawing/2014/main" id="{D1056DB8-4B15-686F-AF99-9DD011EDCE11}"/>
                </a:ext>
              </a:extLst>
            </p:cNvPr>
            <p:cNvSpPr/>
            <p:nvPr/>
          </p:nvSpPr>
          <p:spPr>
            <a:xfrm>
              <a:off x="5736080" y="2417330"/>
              <a:ext cx="14728" cy="15159"/>
            </a:xfrm>
            <a:custGeom>
              <a:avLst/>
              <a:gdLst/>
              <a:ahLst/>
              <a:cxnLst/>
              <a:rect l="l" t="t" r="r" b="b"/>
              <a:pathLst>
                <a:path w="171" h="176" extrusionOk="0">
                  <a:moveTo>
                    <a:pt x="7" y="176"/>
                  </a:moveTo>
                  <a:cubicBezTo>
                    <a:pt x="7" y="176"/>
                    <a:pt x="170" y="1"/>
                    <a:pt x="86" y="1"/>
                  </a:cubicBezTo>
                  <a:cubicBezTo>
                    <a:pt x="1" y="6"/>
                    <a:pt x="7" y="176"/>
                    <a:pt x="7" y="17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79;p17">
              <a:extLst>
                <a:ext uri="{FF2B5EF4-FFF2-40B4-BE49-F238E27FC236}">
                  <a16:creationId xmlns:a16="http://schemas.microsoft.com/office/drawing/2014/main" id="{4A08CA25-27DE-A346-E46D-67613C0ED773}"/>
                </a:ext>
              </a:extLst>
            </p:cNvPr>
            <p:cNvSpPr/>
            <p:nvPr/>
          </p:nvSpPr>
          <p:spPr>
            <a:xfrm>
              <a:off x="5751239" y="2618441"/>
              <a:ext cx="14642" cy="14642"/>
            </a:xfrm>
            <a:custGeom>
              <a:avLst/>
              <a:gdLst/>
              <a:ahLst/>
              <a:cxnLst/>
              <a:rect l="l" t="t" r="r" b="b"/>
              <a:pathLst>
                <a:path w="170" h="170" extrusionOk="0">
                  <a:moveTo>
                    <a:pt x="6" y="170"/>
                  </a:moveTo>
                  <a:cubicBezTo>
                    <a:pt x="6" y="170"/>
                    <a:pt x="170" y="0"/>
                    <a:pt x="85" y="0"/>
                  </a:cubicBezTo>
                  <a:cubicBezTo>
                    <a:pt x="0" y="6"/>
                    <a:pt x="6" y="170"/>
                    <a:pt x="6" y="170"/>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80;p17">
              <a:extLst>
                <a:ext uri="{FF2B5EF4-FFF2-40B4-BE49-F238E27FC236}">
                  <a16:creationId xmlns:a16="http://schemas.microsoft.com/office/drawing/2014/main" id="{701AA6EB-7205-6943-C74D-74A6D3A790F7}"/>
                </a:ext>
              </a:extLst>
            </p:cNvPr>
            <p:cNvSpPr/>
            <p:nvPr/>
          </p:nvSpPr>
          <p:spPr>
            <a:xfrm>
              <a:off x="5706451" y="2506904"/>
              <a:ext cx="28767" cy="28854"/>
            </a:xfrm>
            <a:custGeom>
              <a:avLst/>
              <a:gdLst/>
              <a:ahLst/>
              <a:cxnLst/>
              <a:rect l="l" t="t" r="r" b="b"/>
              <a:pathLst>
                <a:path w="334" h="335" extrusionOk="0">
                  <a:moveTo>
                    <a:pt x="0" y="334"/>
                  </a:moveTo>
                  <a:cubicBezTo>
                    <a:pt x="0" y="334"/>
                    <a:pt x="334" y="1"/>
                    <a:pt x="170" y="1"/>
                  </a:cubicBezTo>
                  <a:cubicBezTo>
                    <a:pt x="6" y="1"/>
                    <a:pt x="0" y="334"/>
                    <a:pt x="0" y="33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81;p17">
              <a:extLst>
                <a:ext uri="{FF2B5EF4-FFF2-40B4-BE49-F238E27FC236}">
                  <a16:creationId xmlns:a16="http://schemas.microsoft.com/office/drawing/2014/main" id="{EF3D71C9-6BD7-2E05-BBEE-F078ACFAB3FF}"/>
                </a:ext>
              </a:extLst>
            </p:cNvPr>
            <p:cNvSpPr/>
            <p:nvPr/>
          </p:nvSpPr>
          <p:spPr>
            <a:xfrm>
              <a:off x="5710758" y="2437829"/>
              <a:ext cx="22480" cy="22911"/>
            </a:xfrm>
            <a:custGeom>
              <a:avLst/>
              <a:gdLst/>
              <a:ahLst/>
              <a:cxnLst/>
              <a:rect l="l" t="t" r="r" b="b"/>
              <a:pathLst>
                <a:path w="261" h="266" extrusionOk="0">
                  <a:moveTo>
                    <a:pt x="1" y="266"/>
                  </a:moveTo>
                  <a:cubicBezTo>
                    <a:pt x="1" y="266"/>
                    <a:pt x="261" y="0"/>
                    <a:pt x="131" y="0"/>
                  </a:cubicBezTo>
                  <a:cubicBezTo>
                    <a:pt x="7" y="0"/>
                    <a:pt x="1" y="266"/>
                    <a:pt x="1" y="26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82;p17">
              <a:extLst>
                <a:ext uri="{FF2B5EF4-FFF2-40B4-BE49-F238E27FC236}">
                  <a16:creationId xmlns:a16="http://schemas.microsoft.com/office/drawing/2014/main" id="{4E948967-7B06-A040-BF02-85C404FFB0F5}"/>
                </a:ext>
              </a:extLst>
            </p:cNvPr>
            <p:cNvSpPr/>
            <p:nvPr/>
          </p:nvSpPr>
          <p:spPr>
            <a:xfrm>
              <a:off x="5744865" y="2467974"/>
              <a:ext cx="26356" cy="35658"/>
            </a:xfrm>
            <a:custGeom>
              <a:avLst/>
              <a:gdLst/>
              <a:ahLst/>
              <a:cxnLst/>
              <a:rect l="l" t="t" r="r" b="b"/>
              <a:pathLst>
                <a:path w="306" h="414" extrusionOk="0">
                  <a:moveTo>
                    <a:pt x="29" y="413"/>
                  </a:moveTo>
                  <a:cubicBezTo>
                    <a:pt x="29" y="413"/>
                    <a:pt x="306" y="125"/>
                    <a:pt x="153" y="63"/>
                  </a:cubicBezTo>
                  <a:cubicBezTo>
                    <a:pt x="1" y="1"/>
                    <a:pt x="29" y="413"/>
                    <a:pt x="29" y="413"/>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83;p17">
              <a:extLst>
                <a:ext uri="{FF2B5EF4-FFF2-40B4-BE49-F238E27FC236}">
                  <a16:creationId xmlns:a16="http://schemas.microsoft.com/office/drawing/2014/main" id="{26FFB833-A73B-BD37-CB2D-E9A11635D16E}"/>
                </a:ext>
              </a:extLst>
            </p:cNvPr>
            <p:cNvSpPr/>
            <p:nvPr/>
          </p:nvSpPr>
          <p:spPr>
            <a:xfrm>
              <a:off x="5783796" y="2609656"/>
              <a:ext cx="18604" cy="19035"/>
            </a:xfrm>
            <a:custGeom>
              <a:avLst/>
              <a:gdLst/>
              <a:ahLst/>
              <a:cxnLst/>
              <a:rect l="l" t="t" r="r" b="b"/>
              <a:pathLst>
                <a:path w="216" h="221" extrusionOk="0">
                  <a:moveTo>
                    <a:pt x="1" y="221"/>
                  </a:moveTo>
                  <a:cubicBezTo>
                    <a:pt x="1" y="221"/>
                    <a:pt x="216" y="142"/>
                    <a:pt x="153" y="74"/>
                  </a:cubicBezTo>
                  <a:cubicBezTo>
                    <a:pt x="86"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84;p17">
              <a:extLst>
                <a:ext uri="{FF2B5EF4-FFF2-40B4-BE49-F238E27FC236}">
                  <a16:creationId xmlns:a16="http://schemas.microsoft.com/office/drawing/2014/main" id="{7A3F6BC8-41B6-8F08-8AA0-76A070EF115D}"/>
                </a:ext>
              </a:extLst>
            </p:cNvPr>
            <p:cNvSpPr/>
            <p:nvPr/>
          </p:nvSpPr>
          <p:spPr>
            <a:xfrm>
              <a:off x="5668899" y="2621800"/>
              <a:ext cx="15245" cy="13264"/>
            </a:xfrm>
            <a:custGeom>
              <a:avLst/>
              <a:gdLst/>
              <a:ahLst/>
              <a:cxnLst/>
              <a:rect l="l" t="t" r="r" b="b"/>
              <a:pathLst>
                <a:path w="177" h="154" extrusionOk="0">
                  <a:moveTo>
                    <a:pt x="176" y="153"/>
                  </a:moveTo>
                  <a:cubicBezTo>
                    <a:pt x="176" y="153"/>
                    <a:pt x="1" y="1"/>
                    <a:pt x="74" y="12"/>
                  </a:cubicBezTo>
                  <a:cubicBezTo>
                    <a:pt x="148" y="18"/>
                    <a:pt x="176" y="153"/>
                    <a:pt x="176" y="153"/>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85;p17">
              <a:extLst>
                <a:ext uri="{FF2B5EF4-FFF2-40B4-BE49-F238E27FC236}">
                  <a16:creationId xmlns:a16="http://schemas.microsoft.com/office/drawing/2014/main" id="{B4D21AC8-C325-99AF-D0E8-C7C988BE3948}"/>
                </a:ext>
              </a:extLst>
            </p:cNvPr>
            <p:cNvSpPr/>
            <p:nvPr/>
          </p:nvSpPr>
          <p:spPr>
            <a:xfrm>
              <a:off x="5636773" y="2551260"/>
              <a:ext cx="15245" cy="13178"/>
            </a:xfrm>
            <a:custGeom>
              <a:avLst/>
              <a:gdLst/>
              <a:ahLst/>
              <a:cxnLst/>
              <a:rect l="l" t="t" r="r" b="b"/>
              <a:pathLst>
                <a:path w="177" h="153" extrusionOk="0">
                  <a:moveTo>
                    <a:pt x="176" y="153"/>
                  </a:moveTo>
                  <a:cubicBezTo>
                    <a:pt x="176" y="153"/>
                    <a:pt x="1" y="0"/>
                    <a:pt x="74" y="12"/>
                  </a:cubicBezTo>
                  <a:cubicBezTo>
                    <a:pt x="153" y="23"/>
                    <a:pt x="176" y="153"/>
                    <a:pt x="176" y="153"/>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86;p17">
              <a:extLst>
                <a:ext uri="{FF2B5EF4-FFF2-40B4-BE49-F238E27FC236}">
                  <a16:creationId xmlns:a16="http://schemas.microsoft.com/office/drawing/2014/main" id="{29704953-89EB-2D5C-E08A-A0139F94BB06}"/>
                </a:ext>
              </a:extLst>
            </p:cNvPr>
            <p:cNvSpPr/>
            <p:nvPr/>
          </p:nvSpPr>
          <p:spPr>
            <a:xfrm>
              <a:off x="5003894" y="2524474"/>
              <a:ext cx="171485" cy="358387"/>
            </a:xfrm>
            <a:custGeom>
              <a:avLst/>
              <a:gdLst/>
              <a:ahLst/>
              <a:cxnLst/>
              <a:rect l="l" t="t" r="r" b="b"/>
              <a:pathLst>
                <a:path w="1991" h="4161" extrusionOk="0">
                  <a:moveTo>
                    <a:pt x="0" y="2080"/>
                  </a:moveTo>
                  <a:lnTo>
                    <a:pt x="650" y="2408"/>
                  </a:lnTo>
                  <a:lnTo>
                    <a:pt x="944" y="2702"/>
                  </a:lnTo>
                  <a:lnTo>
                    <a:pt x="933" y="2680"/>
                  </a:lnTo>
                  <a:lnTo>
                    <a:pt x="1024" y="1040"/>
                  </a:lnTo>
                  <a:lnTo>
                    <a:pt x="650" y="650"/>
                  </a:lnTo>
                  <a:lnTo>
                    <a:pt x="1029" y="927"/>
                  </a:lnTo>
                  <a:lnTo>
                    <a:pt x="922" y="650"/>
                  </a:lnTo>
                  <a:lnTo>
                    <a:pt x="803" y="323"/>
                  </a:lnTo>
                  <a:lnTo>
                    <a:pt x="854" y="0"/>
                  </a:lnTo>
                  <a:lnTo>
                    <a:pt x="854" y="283"/>
                  </a:lnTo>
                  <a:lnTo>
                    <a:pt x="978" y="560"/>
                  </a:lnTo>
                  <a:lnTo>
                    <a:pt x="1137" y="300"/>
                  </a:lnTo>
                  <a:lnTo>
                    <a:pt x="1052" y="724"/>
                  </a:lnTo>
                  <a:lnTo>
                    <a:pt x="1114" y="876"/>
                  </a:lnTo>
                  <a:lnTo>
                    <a:pt x="1114" y="1685"/>
                  </a:lnTo>
                  <a:lnTo>
                    <a:pt x="1114" y="1753"/>
                  </a:lnTo>
                  <a:lnTo>
                    <a:pt x="1301" y="1447"/>
                  </a:lnTo>
                  <a:lnTo>
                    <a:pt x="1990" y="1685"/>
                  </a:lnTo>
                  <a:lnTo>
                    <a:pt x="1340" y="1560"/>
                  </a:lnTo>
                  <a:lnTo>
                    <a:pt x="1114" y="1928"/>
                  </a:lnTo>
                  <a:lnTo>
                    <a:pt x="1114" y="2663"/>
                  </a:lnTo>
                  <a:lnTo>
                    <a:pt x="1374" y="2290"/>
                  </a:lnTo>
                  <a:lnTo>
                    <a:pt x="1951" y="2131"/>
                  </a:lnTo>
                  <a:lnTo>
                    <a:pt x="1431" y="2380"/>
                  </a:lnTo>
                  <a:lnTo>
                    <a:pt x="1187" y="2804"/>
                  </a:lnTo>
                  <a:lnTo>
                    <a:pt x="1470" y="3149"/>
                  </a:lnTo>
                  <a:lnTo>
                    <a:pt x="1470" y="4149"/>
                  </a:lnTo>
                  <a:cubicBezTo>
                    <a:pt x="1470" y="4149"/>
                    <a:pt x="1221" y="4161"/>
                    <a:pt x="1210" y="4149"/>
                  </a:cubicBezTo>
                  <a:cubicBezTo>
                    <a:pt x="1204" y="4144"/>
                    <a:pt x="1204" y="3211"/>
                    <a:pt x="1204" y="3211"/>
                  </a:cubicBezTo>
                  <a:lnTo>
                    <a:pt x="1114" y="3041"/>
                  </a:lnTo>
                  <a:lnTo>
                    <a:pt x="617" y="2499"/>
                  </a:lnTo>
                  <a:lnTo>
                    <a:pt x="119" y="2561"/>
                  </a:lnTo>
                  <a:lnTo>
                    <a:pt x="503" y="2420"/>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87;p17">
              <a:extLst>
                <a:ext uri="{FF2B5EF4-FFF2-40B4-BE49-F238E27FC236}">
                  <a16:creationId xmlns:a16="http://schemas.microsoft.com/office/drawing/2014/main" id="{0085EF23-776F-883F-7AF5-6E8E62C7880B}"/>
                </a:ext>
              </a:extLst>
            </p:cNvPr>
            <p:cNvSpPr/>
            <p:nvPr/>
          </p:nvSpPr>
          <p:spPr>
            <a:xfrm>
              <a:off x="5296476" y="2314148"/>
              <a:ext cx="212397" cy="444603"/>
            </a:xfrm>
            <a:custGeom>
              <a:avLst/>
              <a:gdLst/>
              <a:ahLst/>
              <a:cxnLst/>
              <a:rect l="l" t="t" r="r" b="b"/>
              <a:pathLst>
                <a:path w="2466" h="5162" extrusionOk="0">
                  <a:moveTo>
                    <a:pt x="1" y="2578"/>
                  </a:moveTo>
                  <a:lnTo>
                    <a:pt x="803" y="2991"/>
                  </a:lnTo>
                  <a:lnTo>
                    <a:pt x="1171" y="3352"/>
                  </a:lnTo>
                  <a:lnTo>
                    <a:pt x="1154" y="3324"/>
                  </a:lnTo>
                  <a:lnTo>
                    <a:pt x="1267" y="1295"/>
                  </a:lnTo>
                  <a:lnTo>
                    <a:pt x="803" y="809"/>
                  </a:lnTo>
                  <a:lnTo>
                    <a:pt x="1278" y="1154"/>
                  </a:lnTo>
                  <a:lnTo>
                    <a:pt x="1142" y="809"/>
                  </a:lnTo>
                  <a:lnTo>
                    <a:pt x="995" y="407"/>
                  </a:lnTo>
                  <a:lnTo>
                    <a:pt x="1063" y="0"/>
                  </a:lnTo>
                  <a:lnTo>
                    <a:pt x="1063" y="351"/>
                  </a:lnTo>
                  <a:lnTo>
                    <a:pt x="1210" y="696"/>
                  </a:lnTo>
                  <a:lnTo>
                    <a:pt x="1408" y="379"/>
                  </a:lnTo>
                  <a:lnTo>
                    <a:pt x="1301" y="905"/>
                  </a:lnTo>
                  <a:lnTo>
                    <a:pt x="1380" y="1086"/>
                  </a:lnTo>
                  <a:lnTo>
                    <a:pt x="1380" y="2092"/>
                  </a:lnTo>
                  <a:lnTo>
                    <a:pt x="1380" y="2177"/>
                  </a:lnTo>
                  <a:lnTo>
                    <a:pt x="1612" y="1798"/>
                  </a:lnTo>
                  <a:lnTo>
                    <a:pt x="2465" y="2092"/>
                  </a:lnTo>
                  <a:lnTo>
                    <a:pt x="1662" y="1939"/>
                  </a:lnTo>
                  <a:lnTo>
                    <a:pt x="1380" y="2391"/>
                  </a:lnTo>
                  <a:lnTo>
                    <a:pt x="1380" y="3302"/>
                  </a:lnTo>
                  <a:lnTo>
                    <a:pt x="1702" y="2844"/>
                  </a:lnTo>
                  <a:lnTo>
                    <a:pt x="2414" y="2640"/>
                  </a:lnTo>
                  <a:lnTo>
                    <a:pt x="1770" y="2951"/>
                  </a:lnTo>
                  <a:lnTo>
                    <a:pt x="1476" y="3477"/>
                  </a:lnTo>
                  <a:lnTo>
                    <a:pt x="1826" y="3901"/>
                  </a:lnTo>
                  <a:lnTo>
                    <a:pt x="1826" y="5144"/>
                  </a:lnTo>
                  <a:cubicBezTo>
                    <a:pt x="1826" y="5144"/>
                    <a:pt x="1516" y="5161"/>
                    <a:pt x="1504" y="5144"/>
                  </a:cubicBezTo>
                  <a:cubicBezTo>
                    <a:pt x="1487" y="5133"/>
                    <a:pt x="1487" y="3980"/>
                    <a:pt x="1487" y="3980"/>
                  </a:cubicBezTo>
                  <a:lnTo>
                    <a:pt x="1386" y="3771"/>
                  </a:lnTo>
                  <a:lnTo>
                    <a:pt x="764" y="3098"/>
                  </a:lnTo>
                  <a:lnTo>
                    <a:pt x="148" y="3177"/>
                  </a:lnTo>
                  <a:lnTo>
                    <a:pt x="622" y="2996"/>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88;p17">
              <a:extLst>
                <a:ext uri="{FF2B5EF4-FFF2-40B4-BE49-F238E27FC236}">
                  <a16:creationId xmlns:a16="http://schemas.microsoft.com/office/drawing/2014/main" id="{45216478-2313-1939-4DEE-80F847B5151D}"/>
                </a:ext>
              </a:extLst>
            </p:cNvPr>
            <p:cNvSpPr/>
            <p:nvPr/>
          </p:nvSpPr>
          <p:spPr>
            <a:xfrm>
              <a:off x="5709380" y="2305363"/>
              <a:ext cx="212827" cy="444603"/>
            </a:xfrm>
            <a:custGeom>
              <a:avLst/>
              <a:gdLst/>
              <a:ahLst/>
              <a:cxnLst/>
              <a:rect l="l" t="t" r="r" b="b"/>
              <a:pathLst>
                <a:path w="2471" h="5162" extrusionOk="0">
                  <a:moveTo>
                    <a:pt x="2470" y="2578"/>
                  </a:moveTo>
                  <a:lnTo>
                    <a:pt x="1662" y="2991"/>
                  </a:lnTo>
                  <a:lnTo>
                    <a:pt x="1300" y="3353"/>
                  </a:lnTo>
                  <a:lnTo>
                    <a:pt x="1311" y="3324"/>
                  </a:lnTo>
                  <a:lnTo>
                    <a:pt x="1198" y="1295"/>
                  </a:lnTo>
                  <a:lnTo>
                    <a:pt x="1662" y="809"/>
                  </a:lnTo>
                  <a:lnTo>
                    <a:pt x="1193" y="1154"/>
                  </a:lnTo>
                  <a:lnTo>
                    <a:pt x="1323" y="809"/>
                  </a:lnTo>
                  <a:lnTo>
                    <a:pt x="1475" y="408"/>
                  </a:lnTo>
                  <a:lnTo>
                    <a:pt x="1408" y="1"/>
                  </a:lnTo>
                  <a:lnTo>
                    <a:pt x="1408" y="351"/>
                  </a:lnTo>
                  <a:lnTo>
                    <a:pt x="1255" y="696"/>
                  </a:lnTo>
                  <a:lnTo>
                    <a:pt x="1057" y="379"/>
                  </a:lnTo>
                  <a:lnTo>
                    <a:pt x="1164" y="905"/>
                  </a:lnTo>
                  <a:lnTo>
                    <a:pt x="1085" y="1086"/>
                  </a:lnTo>
                  <a:lnTo>
                    <a:pt x="1085" y="2092"/>
                  </a:lnTo>
                  <a:lnTo>
                    <a:pt x="1085" y="2177"/>
                  </a:lnTo>
                  <a:lnTo>
                    <a:pt x="859" y="1798"/>
                  </a:lnTo>
                  <a:lnTo>
                    <a:pt x="0" y="2092"/>
                  </a:lnTo>
                  <a:lnTo>
                    <a:pt x="803" y="1940"/>
                  </a:lnTo>
                  <a:lnTo>
                    <a:pt x="1085" y="2392"/>
                  </a:lnTo>
                  <a:lnTo>
                    <a:pt x="1085" y="3302"/>
                  </a:lnTo>
                  <a:lnTo>
                    <a:pt x="763" y="2844"/>
                  </a:lnTo>
                  <a:lnTo>
                    <a:pt x="51" y="2640"/>
                  </a:lnTo>
                  <a:lnTo>
                    <a:pt x="695" y="2951"/>
                  </a:lnTo>
                  <a:lnTo>
                    <a:pt x="995" y="3477"/>
                  </a:lnTo>
                  <a:lnTo>
                    <a:pt x="644" y="3901"/>
                  </a:lnTo>
                  <a:lnTo>
                    <a:pt x="644" y="5145"/>
                  </a:lnTo>
                  <a:cubicBezTo>
                    <a:pt x="644" y="5145"/>
                    <a:pt x="950" y="5161"/>
                    <a:pt x="967" y="5145"/>
                  </a:cubicBezTo>
                  <a:cubicBezTo>
                    <a:pt x="978" y="5133"/>
                    <a:pt x="978" y="3980"/>
                    <a:pt x="978" y="3980"/>
                  </a:cubicBezTo>
                  <a:lnTo>
                    <a:pt x="1085" y="3771"/>
                  </a:lnTo>
                  <a:lnTo>
                    <a:pt x="1701" y="3098"/>
                  </a:lnTo>
                  <a:lnTo>
                    <a:pt x="2318" y="3177"/>
                  </a:lnTo>
                  <a:lnTo>
                    <a:pt x="1848" y="2997"/>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89;p17">
              <a:extLst>
                <a:ext uri="{FF2B5EF4-FFF2-40B4-BE49-F238E27FC236}">
                  <a16:creationId xmlns:a16="http://schemas.microsoft.com/office/drawing/2014/main" id="{84B330F8-9041-A642-1B64-C57CD6DF7700}"/>
                </a:ext>
              </a:extLst>
            </p:cNvPr>
            <p:cNvSpPr/>
            <p:nvPr/>
          </p:nvSpPr>
          <p:spPr>
            <a:xfrm>
              <a:off x="5114915" y="2430508"/>
              <a:ext cx="172863" cy="438746"/>
            </a:xfrm>
            <a:custGeom>
              <a:avLst/>
              <a:gdLst/>
              <a:ahLst/>
              <a:cxnLst/>
              <a:rect l="l" t="t" r="r" b="b"/>
              <a:pathLst>
                <a:path w="2007" h="5094" extrusionOk="0">
                  <a:moveTo>
                    <a:pt x="0" y="1900"/>
                  </a:moveTo>
                  <a:lnTo>
                    <a:pt x="565" y="2244"/>
                  </a:lnTo>
                  <a:lnTo>
                    <a:pt x="837" y="2821"/>
                  </a:lnTo>
                  <a:cubicBezTo>
                    <a:pt x="848" y="2697"/>
                    <a:pt x="854" y="2601"/>
                    <a:pt x="859" y="2538"/>
                  </a:cubicBezTo>
                  <a:cubicBezTo>
                    <a:pt x="865" y="2380"/>
                    <a:pt x="825" y="1979"/>
                    <a:pt x="775" y="1532"/>
                  </a:cubicBezTo>
                  <a:lnTo>
                    <a:pt x="255" y="741"/>
                  </a:lnTo>
                  <a:lnTo>
                    <a:pt x="255" y="193"/>
                  </a:lnTo>
                  <a:lnTo>
                    <a:pt x="317" y="667"/>
                  </a:lnTo>
                  <a:lnTo>
                    <a:pt x="741" y="1284"/>
                  </a:lnTo>
                  <a:cubicBezTo>
                    <a:pt x="662" y="639"/>
                    <a:pt x="565" y="0"/>
                    <a:pt x="565" y="0"/>
                  </a:cubicBezTo>
                  <a:lnTo>
                    <a:pt x="775" y="747"/>
                  </a:lnTo>
                  <a:lnTo>
                    <a:pt x="905" y="1724"/>
                  </a:lnTo>
                  <a:lnTo>
                    <a:pt x="1108" y="1187"/>
                  </a:lnTo>
                  <a:lnTo>
                    <a:pt x="2007" y="407"/>
                  </a:lnTo>
                  <a:lnTo>
                    <a:pt x="1227" y="1187"/>
                  </a:lnTo>
                  <a:lnTo>
                    <a:pt x="933" y="1945"/>
                  </a:lnTo>
                  <a:lnTo>
                    <a:pt x="1023" y="2618"/>
                  </a:lnTo>
                  <a:lnTo>
                    <a:pt x="837" y="5093"/>
                  </a:lnTo>
                  <a:lnTo>
                    <a:pt x="565" y="5093"/>
                  </a:lnTo>
                  <a:cubicBezTo>
                    <a:pt x="565" y="5093"/>
                    <a:pt x="724" y="3838"/>
                    <a:pt x="809" y="3064"/>
                  </a:cubicBezTo>
                  <a:lnTo>
                    <a:pt x="469" y="2256"/>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90;p17">
              <a:extLst>
                <a:ext uri="{FF2B5EF4-FFF2-40B4-BE49-F238E27FC236}">
                  <a16:creationId xmlns:a16="http://schemas.microsoft.com/office/drawing/2014/main" id="{460B92FF-2634-1336-0399-0B9F104BAE2F}"/>
                </a:ext>
              </a:extLst>
            </p:cNvPr>
            <p:cNvSpPr/>
            <p:nvPr/>
          </p:nvSpPr>
          <p:spPr>
            <a:xfrm>
              <a:off x="5201044" y="2379347"/>
              <a:ext cx="152019" cy="433406"/>
            </a:xfrm>
            <a:custGeom>
              <a:avLst/>
              <a:gdLst/>
              <a:ahLst/>
              <a:cxnLst/>
              <a:rect l="l" t="t" r="r" b="b"/>
              <a:pathLst>
                <a:path w="1765" h="5032" extrusionOk="0">
                  <a:moveTo>
                    <a:pt x="1764" y="1883"/>
                  </a:moveTo>
                  <a:lnTo>
                    <a:pt x="1267" y="2222"/>
                  </a:lnTo>
                  <a:lnTo>
                    <a:pt x="1029" y="2793"/>
                  </a:lnTo>
                  <a:cubicBezTo>
                    <a:pt x="1018" y="2669"/>
                    <a:pt x="1013" y="2573"/>
                    <a:pt x="1007" y="2511"/>
                  </a:cubicBezTo>
                  <a:cubicBezTo>
                    <a:pt x="1001" y="2358"/>
                    <a:pt x="1035" y="1957"/>
                    <a:pt x="1086" y="1521"/>
                  </a:cubicBezTo>
                  <a:lnTo>
                    <a:pt x="1544" y="730"/>
                  </a:lnTo>
                  <a:lnTo>
                    <a:pt x="1544" y="193"/>
                  </a:lnTo>
                  <a:lnTo>
                    <a:pt x="1487" y="662"/>
                  </a:lnTo>
                  <a:lnTo>
                    <a:pt x="1114" y="1273"/>
                  </a:lnTo>
                  <a:cubicBezTo>
                    <a:pt x="1182" y="634"/>
                    <a:pt x="1267" y="1"/>
                    <a:pt x="1267" y="1"/>
                  </a:cubicBezTo>
                  <a:lnTo>
                    <a:pt x="1086" y="736"/>
                  </a:lnTo>
                  <a:lnTo>
                    <a:pt x="973" y="1708"/>
                  </a:lnTo>
                  <a:lnTo>
                    <a:pt x="792" y="1177"/>
                  </a:lnTo>
                  <a:lnTo>
                    <a:pt x="1" y="408"/>
                  </a:lnTo>
                  <a:lnTo>
                    <a:pt x="685" y="1177"/>
                  </a:lnTo>
                  <a:lnTo>
                    <a:pt x="945" y="1923"/>
                  </a:lnTo>
                  <a:lnTo>
                    <a:pt x="866" y="2584"/>
                  </a:lnTo>
                  <a:lnTo>
                    <a:pt x="1029" y="5032"/>
                  </a:lnTo>
                  <a:lnTo>
                    <a:pt x="1267" y="5032"/>
                  </a:lnTo>
                  <a:cubicBezTo>
                    <a:pt x="1267" y="5032"/>
                    <a:pt x="1126" y="3794"/>
                    <a:pt x="1052" y="3031"/>
                  </a:cubicBezTo>
                  <a:lnTo>
                    <a:pt x="1352" y="2234"/>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91;p17">
              <a:extLst>
                <a:ext uri="{FF2B5EF4-FFF2-40B4-BE49-F238E27FC236}">
                  <a16:creationId xmlns:a16="http://schemas.microsoft.com/office/drawing/2014/main" id="{F3CE26FF-0AA2-21C5-FD7C-6F418E1E166A}"/>
                </a:ext>
              </a:extLst>
            </p:cNvPr>
            <p:cNvSpPr/>
            <p:nvPr/>
          </p:nvSpPr>
          <p:spPr>
            <a:xfrm>
              <a:off x="5200613" y="2126732"/>
              <a:ext cx="694811" cy="660703"/>
            </a:xfrm>
            <a:custGeom>
              <a:avLst/>
              <a:gdLst/>
              <a:ahLst/>
              <a:cxnLst/>
              <a:rect l="l" t="t" r="r" b="b"/>
              <a:pathLst>
                <a:path w="8067" h="7671" extrusionOk="0">
                  <a:moveTo>
                    <a:pt x="2544" y="7642"/>
                  </a:moveTo>
                  <a:cubicBezTo>
                    <a:pt x="2142" y="7671"/>
                    <a:pt x="1679" y="7671"/>
                    <a:pt x="1413" y="7365"/>
                  </a:cubicBezTo>
                  <a:cubicBezTo>
                    <a:pt x="1272" y="7202"/>
                    <a:pt x="1215" y="6975"/>
                    <a:pt x="1080" y="6800"/>
                  </a:cubicBezTo>
                  <a:cubicBezTo>
                    <a:pt x="876" y="6540"/>
                    <a:pt x="526" y="6450"/>
                    <a:pt x="198" y="6376"/>
                  </a:cubicBezTo>
                  <a:cubicBezTo>
                    <a:pt x="464" y="6371"/>
                    <a:pt x="724" y="6371"/>
                    <a:pt x="989" y="6371"/>
                  </a:cubicBezTo>
                  <a:cubicBezTo>
                    <a:pt x="1108" y="6371"/>
                    <a:pt x="1266" y="6348"/>
                    <a:pt x="1300" y="6229"/>
                  </a:cubicBezTo>
                  <a:cubicBezTo>
                    <a:pt x="1334" y="6128"/>
                    <a:pt x="1255" y="6031"/>
                    <a:pt x="1204" y="5935"/>
                  </a:cubicBezTo>
                  <a:cubicBezTo>
                    <a:pt x="1029" y="5619"/>
                    <a:pt x="1148" y="5206"/>
                    <a:pt x="1385" y="4941"/>
                  </a:cubicBezTo>
                  <a:cubicBezTo>
                    <a:pt x="1628" y="4669"/>
                    <a:pt x="1967" y="4511"/>
                    <a:pt x="2295" y="4364"/>
                  </a:cubicBezTo>
                  <a:cubicBezTo>
                    <a:pt x="2267" y="4053"/>
                    <a:pt x="1995" y="3810"/>
                    <a:pt x="1701" y="3691"/>
                  </a:cubicBezTo>
                  <a:cubicBezTo>
                    <a:pt x="1408" y="3578"/>
                    <a:pt x="1085" y="3556"/>
                    <a:pt x="780" y="3482"/>
                  </a:cubicBezTo>
                  <a:cubicBezTo>
                    <a:pt x="475" y="3414"/>
                    <a:pt x="158" y="3273"/>
                    <a:pt x="0" y="3002"/>
                  </a:cubicBezTo>
                  <a:cubicBezTo>
                    <a:pt x="266" y="3166"/>
                    <a:pt x="599" y="3160"/>
                    <a:pt x="904" y="3120"/>
                  </a:cubicBezTo>
                  <a:cubicBezTo>
                    <a:pt x="1215" y="3075"/>
                    <a:pt x="1526" y="2996"/>
                    <a:pt x="1837" y="3030"/>
                  </a:cubicBezTo>
                  <a:cubicBezTo>
                    <a:pt x="2142" y="3064"/>
                    <a:pt x="2465" y="3250"/>
                    <a:pt x="2544" y="3550"/>
                  </a:cubicBezTo>
                  <a:cubicBezTo>
                    <a:pt x="2397" y="3216"/>
                    <a:pt x="2227" y="2866"/>
                    <a:pt x="1928" y="2663"/>
                  </a:cubicBezTo>
                  <a:cubicBezTo>
                    <a:pt x="1515" y="2374"/>
                    <a:pt x="1018" y="2289"/>
                    <a:pt x="531" y="2126"/>
                  </a:cubicBezTo>
                  <a:cubicBezTo>
                    <a:pt x="1085" y="2052"/>
                    <a:pt x="1730" y="2103"/>
                    <a:pt x="2182" y="2436"/>
                  </a:cubicBezTo>
                  <a:cubicBezTo>
                    <a:pt x="2131" y="1973"/>
                    <a:pt x="1724" y="1679"/>
                    <a:pt x="1323" y="1436"/>
                  </a:cubicBezTo>
                  <a:cubicBezTo>
                    <a:pt x="921" y="1199"/>
                    <a:pt x="458" y="1085"/>
                    <a:pt x="0" y="984"/>
                  </a:cubicBezTo>
                  <a:cubicBezTo>
                    <a:pt x="571" y="1074"/>
                    <a:pt x="1153" y="978"/>
                    <a:pt x="1730" y="989"/>
                  </a:cubicBezTo>
                  <a:cubicBezTo>
                    <a:pt x="2301" y="1006"/>
                    <a:pt x="2928" y="1165"/>
                    <a:pt x="3273" y="1628"/>
                  </a:cubicBezTo>
                  <a:cubicBezTo>
                    <a:pt x="3505" y="1447"/>
                    <a:pt x="3488" y="1069"/>
                    <a:pt x="3312" y="831"/>
                  </a:cubicBezTo>
                  <a:cubicBezTo>
                    <a:pt x="3137" y="594"/>
                    <a:pt x="2843" y="605"/>
                    <a:pt x="2572" y="486"/>
                  </a:cubicBezTo>
                  <a:cubicBezTo>
                    <a:pt x="2312" y="373"/>
                    <a:pt x="2069" y="119"/>
                    <a:pt x="1809" y="0"/>
                  </a:cubicBezTo>
                  <a:cubicBezTo>
                    <a:pt x="2380" y="158"/>
                    <a:pt x="2753" y="249"/>
                    <a:pt x="3250" y="232"/>
                  </a:cubicBezTo>
                  <a:cubicBezTo>
                    <a:pt x="3742" y="215"/>
                    <a:pt x="4290" y="238"/>
                    <a:pt x="4652" y="577"/>
                  </a:cubicBezTo>
                  <a:cubicBezTo>
                    <a:pt x="5065" y="961"/>
                    <a:pt x="5110" y="1651"/>
                    <a:pt x="5574" y="1979"/>
                  </a:cubicBezTo>
                  <a:cubicBezTo>
                    <a:pt x="5732" y="1521"/>
                    <a:pt x="5557" y="967"/>
                    <a:pt x="5167" y="678"/>
                  </a:cubicBezTo>
                  <a:cubicBezTo>
                    <a:pt x="5528" y="611"/>
                    <a:pt x="5862" y="905"/>
                    <a:pt x="6043" y="1227"/>
                  </a:cubicBezTo>
                  <a:cubicBezTo>
                    <a:pt x="6224" y="1543"/>
                    <a:pt x="6320" y="1916"/>
                    <a:pt x="6546" y="2205"/>
                  </a:cubicBezTo>
                  <a:cubicBezTo>
                    <a:pt x="6693" y="2391"/>
                    <a:pt x="6885" y="2533"/>
                    <a:pt x="7049" y="2708"/>
                  </a:cubicBezTo>
                  <a:cubicBezTo>
                    <a:pt x="7218" y="2877"/>
                    <a:pt x="7354" y="3098"/>
                    <a:pt x="7348" y="3335"/>
                  </a:cubicBezTo>
                  <a:cubicBezTo>
                    <a:pt x="7495" y="3256"/>
                    <a:pt x="7569" y="3075"/>
                    <a:pt x="7575" y="2911"/>
                  </a:cubicBezTo>
                  <a:cubicBezTo>
                    <a:pt x="7575" y="2742"/>
                    <a:pt x="7524" y="2578"/>
                    <a:pt x="7467" y="2419"/>
                  </a:cubicBezTo>
                  <a:cubicBezTo>
                    <a:pt x="7688" y="2663"/>
                    <a:pt x="7919" y="2917"/>
                    <a:pt x="7993" y="3239"/>
                  </a:cubicBezTo>
                  <a:cubicBezTo>
                    <a:pt x="8066" y="3556"/>
                    <a:pt x="7925" y="3951"/>
                    <a:pt x="7614" y="4042"/>
                  </a:cubicBezTo>
                  <a:cubicBezTo>
                    <a:pt x="7478" y="4076"/>
                    <a:pt x="7331" y="4059"/>
                    <a:pt x="7207" y="4121"/>
                  </a:cubicBezTo>
                  <a:cubicBezTo>
                    <a:pt x="7088" y="4183"/>
                    <a:pt x="7015" y="4313"/>
                    <a:pt x="6964" y="4437"/>
                  </a:cubicBezTo>
                  <a:cubicBezTo>
                    <a:pt x="6840" y="4720"/>
                    <a:pt x="6755" y="5020"/>
                    <a:pt x="6710" y="5331"/>
                  </a:cubicBezTo>
                  <a:cubicBezTo>
                    <a:pt x="6676" y="5574"/>
                    <a:pt x="6659" y="5839"/>
                    <a:pt x="6501" y="6031"/>
                  </a:cubicBezTo>
                  <a:cubicBezTo>
                    <a:pt x="6421" y="6122"/>
                    <a:pt x="6320" y="6190"/>
                    <a:pt x="6263" y="6286"/>
                  </a:cubicBezTo>
                  <a:cubicBezTo>
                    <a:pt x="6184" y="6422"/>
                    <a:pt x="6195" y="6591"/>
                    <a:pt x="6229" y="6744"/>
                  </a:cubicBezTo>
                  <a:cubicBezTo>
                    <a:pt x="6257" y="6902"/>
                    <a:pt x="6297" y="7060"/>
                    <a:pt x="6263" y="7213"/>
                  </a:cubicBezTo>
                  <a:cubicBezTo>
                    <a:pt x="6229" y="7365"/>
                    <a:pt x="6065" y="7580"/>
                    <a:pt x="5941" y="7490"/>
                  </a:cubicBezTo>
                  <a:cubicBezTo>
                    <a:pt x="5845" y="7416"/>
                    <a:pt x="2544" y="7642"/>
                    <a:pt x="2544" y="7642"/>
                  </a:cubicBezTo>
                  <a:close/>
                </a:path>
              </a:pathLst>
            </a:custGeom>
            <a:solidFill>
              <a:srgbClr val="FDE3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92;p17">
              <a:extLst>
                <a:ext uri="{FF2B5EF4-FFF2-40B4-BE49-F238E27FC236}">
                  <a16:creationId xmlns:a16="http://schemas.microsoft.com/office/drawing/2014/main" id="{EF72924D-6933-64AB-B701-8C733C4D711D}"/>
                </a:ext>
              </a:extLst>
            </p:cNvPr>
            <p:cNvSpPr/>
            <p:nvPr/>
          </p:nvSpPr>
          <p:spPr>
            <a:xfrm>
              <a:off x="5200613" y="2126732"/>
              <a:ext cx="694811" cy="659756"/>
            </a:xfrm>
            <a:custGeom>
              <a:avLst/>
              <a:gdLst/>
              <a:ahLst/>
              <a:cxnLst/>
              <a:rect l="l" t="t" r="r" b="b"/>
              <a:pathLst>
                <a:path w="8067" h="7660" extrusionOk="0">
                  <a:moveTo>
                    <a:pt x="2295" y="4364"/>
                  </a:moveTo>
                  <a:cubicBezTo>
                    <a:pt x="2046" y="4477"/>
                    <a:pt x="1792" y="4596"/>
                    <a:pt x="1577" y="4760"/>
                  </a:cubicBezTo>
                  <a:cubicBezTo>
                    <a:pt x="1509" y="4816"/>
                    <a:pt x="1441" y="4873"/>
                    <a:pt x="1385" y="4941"/>
                  </a:cubicBezTo>
                  <a:cubicBezTo>
                    <a:pt x="1148" y="5206"/>
                    <a:pt x="1029" y="5619"/>
                    <a:pt x="1204" y="5935"/>
                  </a:cubicBezTo>
                  <a:cubicBezTo>
                    <a:pt x="1255" y="6031"/>
                    <a:pt x="1334" y="6128"/>
                    <a:pt x="1300" y="6229"/>
                  </a:cubicBezTo>
                  <a:cubicBezTo>
                    <a:pt x="1266" y="6348"/>
                    <a:pt x="1114" y="6371"/>
                    <a:pt x="989" y="6371"/>
                  </a:cubicBezTo>
                  <a:cubicBezTo>
                    <a:pt x="724" y="6371"/>
                    <a:pt x="464" y="6371"/>
                    <a:pt x="198" y="6376"/>
                  </a:cubicBezTo>
                  <a:cubicBezTo>
                    <a:pt x="526" y="6450"/>
                    <a:pt x="876" y="6540"/>
                    <a:pt x="1080" y="6800"/>
                  </a:cubicBezTo>
                  <a:cubicBezTo>
                    <a:pt x="1215" y="6975"/>
                    <a:pt x="1272" y="7202"/>
                    <a:pt x="1413" y="7365"/>
                  </a:cubicBezTo>
                  <a:cubicBezTo>
                    <a:pt x="1566" y="7541"/>
                    <a:pt x="1775" y="7614"/>
                    <a:pt x="2007" y="7637"/>
                  </a:cubicBezTo>
                  <a:cubicBezTo>
                    <a:pt x="2182" y="7659"/>
                    <a:pt x="2369" y="7654"/>
                    <a:pt x="2544" y="7642"/>
                  </a:cubicBezTo>
                  <a:cubicBezTo>
                    <a:pt x="2544" y="7642"/>
                    <a:pt x="2629" y="7637"/>
                    <a:pt x="2764" y="7625"/>
                  </a:cubicBezTo>
                  <a:cubicBezTo>
                    <a:pt x="3510" y="7580"/>
                    <a:pt x="5856" y="7428"/>
                    <a:pt x="5941" y="7490"/>
                  </a:cubicBezTo>
                  <a:cubicBezTo>
                    <a:pt x="6065" y="7580"/>
                    <a:pt x="6229" y="7365"/>
                    <a:pt x="6263" y="7213"/>
                  </a:cubicBezTo>
                  <a:cubicBezTo>
                    <a:pt x="6297" y="7060"/>
                    <a:pt x="6257" y="6902"/>
                    <a:pt x="6224" y="6744"/>
                  </a:cubicBezTo>
                  <a:cubicBezTo>
                    <a:pt x="6195" y="6591"/>
                    <a:pt x="6184" y="6422"/>
                    <a:pt x="6263" y="6286"/>
                  </a:cubicBezTo>
                  <a:cubicBezTo>
                    <a:pt x="6320" y="6190"/>
                    <a:pt x="6421" y="6122"/>
                    <a:pt x="6501" y="6031"/>
                  </a:cubicBezTo>
                  <a:cubicBezTo>
                    <a:pt x="6659" y="5839"/>
                    <a:pt x="6676" y="5574"/>
                    <a:pt x="6710" y="5331"/>
                  </a:cubicBezTo>
                  <a:cubicBezTo>
                    <a:pt x="6755" y="5020"/>
                    <a:pt x="6840" y="4720"/>
                    <a:pt x="6964" y="4437"/>
                  </a:cubicBezTo>
                  <a:cubicBezTo>
                    <a:pt x="7015" y="4313"/>
                    <a:pt x="7088" y="4183"/>
                    <a:pt x="7207" y="4121"/>
                  </a:cubicBezTo>
                  <a:cubicBezTo>
                    <a:pt x="7331" y="4059"/>
                    <a:pt x="7478" y="4076"/>
                    <a:pt x="7614" y="4042"/>
                  </a:cubicBezTo>
                  <a:cubicBezTo>
                    <a:pt x="7925" y="3951"/>
                    <a:pt x="8066" y="3556"/>
                    <a:pt x="7993" y="3239"/>
                  </a:cubicBezTo>
                  <a:cubicBezTo>
                    <a:pt x="7919" y="2917"/>
                    <a:pt x="7688" y="2663"/>
                    <a:pt x="7467" y="2419"/>
                  </a:cubicBezTo>
                  <a:cubicBezTo>
                    <a:pt x="7524" y="2578"/>
                    <a:pt x="7575" y="2742"/>
                    <a:pt x="7575" y="2911"/>
                  </a:cubicBezTo>
                  <a:cubicBezTo>
                    <a:pt x="7569" y="3075"/>
                    <a:pt x="7495" y="3256"/>
                    <a:pt x="7348" y="3335"/>
                  </a:cubicBezTo>
                  <a:cubicBezTo>
                    <a:pt x="7354" y="3098"/>
                    <a:pt x="7218" y="2877"/>
                    <a:pt x="7055" y="2708"/>
                  </a:cubicBezTo>
                  <a:cubicBezTo>
                    <a:pt x="6885" y="2533"/>
                    <a:pt x="6693" y="2391"/>
                    <a:pt x="6546" y="2205"/>
                  </a:cubicBezTo>
                  <a:cubicBezTo>
                    <a:pt x="6320" y="1916"/>
                    <a:pt x="6224" y="1543"/>
                    <a:pt x="6043" y="1227"/>
                  </a:cubicBezTo>
                  <a:cubicBezTo>
                    <a:pt x="5862" y="905"/>
                    <a:pt x="5528" y="611"/>
                    <a:pt x="5167" y="678"/>
                  </a:cubicBezTo>
                  <a:cubicBezTo>
                    <a:pt x="5557" y="967"/>
                    <a:pt x="5732" y="1521"/>
                    <a:pt x="5574" y="1979"/>
                  </a:cubicBezTo>
                  <a:cubicBezTo>
                    <a:pt x="5110" y="1651"/>
                    <a:pt x="5065" y="961"/>
                    <a:pt x="4652" y="577"/>
                  </a:cubicBezTo>
                  <a:cubicBezTo>
                    <a:pt x="4290" y="238"/>
                    <a:pt x="3742" y="215"/>
                    <a:pt x="3250" y="232"/>
                  </a:cubicBezTo>
                  <a:cubicBezTo>
                    <a:pt x="2753" y="249"/>
                    <a:pt x="2380" y="158"/>
                    <a:pt x="1809" y="0"/>
                  </a:cubicBezTo>
                  <a:cubicBezTo>
                    <a:pt x="2069" y="119"/>
                    <a:pt x="2312" y="373"/>
                    <a:pt x="2572" y="486"/>
                  </a:cubicBezTo>
                  <a:cubicBezTo>
                    <a:pt x="2843" y="605"/>
                    <a:pt x="3137" y="594"/>
                    <a:pt x="3312" y="831"/>
                  </a:cubicBezTo>
                  <a:cubicBezTo>
                    <a:pt x="3488" y="1069"/>
                    <a:pt x="3505" y="1447"/>
                    <a:pt x="3273" y="1628"/>
                  </a:cubicBezTo>
                  <a:cubicBezTo>
                    <a:pt x="2928" y="1165"/>
                    <a:pt x="2301" y="1006"/>
                    <a:pt x="1724" y="989"/>
                  </a:cubicBezTo>
                  <a:cubicBezTo>
                    <a:pt x="1521" y="984"/>
                    <a:pt x="1317" y="995"/>
                    <a:pt x="1114" y="1006"/>
                  </a:cubicBezTo>
                  <a:cubicBezTo>
                    <a:pt x="741" y="1023"/>
                    <a:pt x="367" y="1040"/>
                    <a:pt x="0" y="984"/>
                  </a:cubicBezTo>
                  <a:cubicBezTo>
                    <a:pt x="458" y="1091"/>
                    <a:pt x="921" y="1199"/>
                    <a:pt x="1323" y="1436"/>
                  </a:cubicBezTo>
                  <a:cubicBezTo>
                    <a:pt x="1651" y="1634"/>
                    <a:pt x="1978" y="1860"/>
                    <a:pt x="2120" y="2193"/>
                  </a:cubicBezTo>
                  <a:lnTo>
                    <a:pt x="2120" y="2193"/>
                  </a:lnTo>
                  <a:cubicBezTo>
                    <a:pt x="2148" y="2267"/>
                    <a:pt x="2171" y="2352"/>
                    <a:pt x="2182" y="2436"/>
                  </a:cubicBezTo>
                  <a:cubicBezTo>
                    <a:pt x="1730" y="2103"/>
                    <a:pt x="1085" y="2052"/>
                    <a:pt x="531" y="2126"/>
                  </a:cubicBezTo>
                  <a:cubicBezTo>
                    <a:pt x="1018" y="2289"/>
                    <a:pt x="1515" y="2374"/>
                    <a:pt x="1928" y="2663"/>
                  </a:cubicBezTo>
                  <a:cubicBezTo>
                    <a:pt x="2176" y="2832"/>
                    <a:pt x="2335" y="3098"/>
                    <a:pt x="2465" y="3375"/>
                  </a:cubicBezTo>
                  <a:cubicBezTo>
                    <a:pt x="2329" y="3177"/>
                    <a:pt x="2080" y="3058"/>
                    <a:pt x="1837" y="3030"/>
                  </a:cubicBezTo>
                  <a:cubicBezTo>
                    <a:pt x="1526" y="2996"/>
                    <a:pt x="1215" y="3075"/>
                    <a:pt x="904" y="3120"/>
                  </a:cubicBezTo>
                  <a:cubicBezTo>
                    <a:pt x="599" y="3160"/>
                    <a:pt x="266" y="3166"/>
                    <a:pt x="0" y="3002"/>
                  </a:cubicBezTo>
                  <a:cubicBezTo>
                    <a:pt x="158" y="3273"/>
                    <a:pt x="475" y="3414"/>
                    <a:pt x="780" y="3482"/>
                  </a:cubicBezTo>
                  <a:cubicBezTo>
                    <a:pt x="859" y="3505"/>
                    <a:pt x="944" y="3516"/>
                    <a:pt x="1023" y="3533"/>
                  </a:cubicBezTo>
                  <a:cubicBezTo>
                    <a:pt x="1255" y="3573"/>
                    <a:pt x="1487" y="3607"/>
                    <a:pt x="1701" y="3691"/>
                  </a:cubicBezTo>
                  <a:cubicBezTo>
                    <a:pt x="1995" y="3810"/>
                    <a:pt x="2267" y="4053"/>
                    <a:pt x="2295" y="436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93;p17">
              <a:extLst>
                <a:ext uri="{FF2B5EF4-FFF2-40B4-BE49-F238E27FC236}">
                  <a16:creationId xmlns:a16="http://schemas.microsoft.com/office/drawing/2014/main" id="{8E106AB3-3C6A-B147-23F3-C02FDBD051D9}"/>
                </a:ext>
              </a:extLst>
            </p:cNvPr>
            <p:cNvSpPr/>
            <p:nvPr/>
          </p:nvSpPr>
          <p:spPr>
            <a:xfrm>
              <a:off x="5200613" y="2211397"/>
              <a:ext cx="409462" cy="575090"/>
            </a:xfrm>
            <a:custGeom>
              <a:avLst/>
              <a:gdLst/>
              <a:ahLst/>
              <a:cxnLst/>
              <a:rect l="l" t="t" r="r" b="b"/>
              <a:pathLst>
                <a:path w="4754" h="6677" extrusionOk="0">
                  <a:moveTo>
                    <a:pt x="2295" y="3381"/>
                  </a:moveTo>
                  <a:cubicBezTo>
                    <a:pt x="2046" y="3494"/>
                    <a:pt x="1792" y="3613"/>
                    <a:pt x="1577" y="3777"/>
                  </a:cubicBezTo>
                  <a:cubicBezTo>
                    <a:pt x="1521" y="3918"/>
                    <a:pt x="1413" y="4037"/>
                    <a:pt x="1357" y="4178"/>
                  </a:cubicBezTo>
                  <a:cubicBezTo>
                    <a:pt x="1272" y="4404"/>
                    <a:pt x="1334" y="4658"/>
                    <a:pt x="1402" y="4890"/>
                  </a:cubicBezTo>
                  <a:cubicBezTo>
                    <a:pt x="1566" y="5489"/>
                    <a:pt x="1730" y="6100"/>
                    <a:pt x="2007" y="6654"/>
                  </a:cubicBezTo>
                  <a:cubicBezTo>
                    <a:pt x="2182" y="6676"/>
                    <a:pt x="2369" y="6671"/>
                    <a:pt x="2544" y="6659"/>
                  </a:cubicBezTo>
                  <a:cubicBezTo>
                    <a:pt x="2544" y="6659"/>
                    <a:pt x="2629" y="6654"/>
                    <a:pt x="2764" y="6642"/>
                  </a:cubicBezTo>
                  <a:cubicBezTo>
                    <a:pt x="2939" y="5885"/>
                    <a:pt x="3273" y="5162"/>
                    <a:pt x="3736" y="4534"/>
                  </a:cubicBezTo>
                  <a:cubicBezTo>
                    <a:pt x="4053" y="4104"/>
                    <a:pt x="4443" y="3703"/>
                    <a:pt x="4607" y="3194"/>
                  </a:cubicBezTo>
                  <a:cubicBezTo>
                    <a:pt x="4754" y="2748"/>
                    <a:pt x="4703" y="2250"/>
                    <a:pt x="4556" y="1804"/>
                  </a:cubicBezTo>
                  <a:cubicBezTo>
                    <a:pt x="4415" y="1352"/>
                    <a:pt x="4177" y="939"/>
                    <a:pt x="3940" y="532"/>
                  </a:cubicBezTo>
                  <a:cubicBezTo>
                    <a:pt x="4149" y="1160"/>
                    <a:pt x="4047" y="1889"/>
                    <a:pt x="3669" y="2437"/>
                  </a:cubicBezTo>
                  <a:cubicBezTo>
                    <a:pt x="3346" y="1623"/>
                    <a:pt x="2798" y="883"/>
                    <a:pt x="2052" y="419"/>
                  </a:cubicBezTo>
                  <a:cubicBezTo>
                    <a:pt x="1764" y="238"/>
                    <a:pt x="1447" y="102"/>
                    <a:pt x="1114" y="23"/>
                  </a:cubicBezTo>
                  <a:cubicBezTo>
                    <a:pt x="741" y="40"/>
                    <a:pt x="367" y="57"/>
                    <a:pt x="0" y="1"/>
                  </a:cubicBezTo>
                  <a:cubicBezTo>
                    <a:pt x="458" y="108"/>
                    <a:pt x="921" y="216"/>
                    <a:pt x="1323" y="453"/>
                  </a:cubicBezTo>
                  <a:cubicBezTo>
                    <a:pt x="1651" y="651"/>
                    <a:pt x="1978" y="877"/>
                    <a:pt x="2120" y="1210"/>
                  </a:cubicBezTo>
                  <a:lnTo>
                    <a:pt x="2120" y="1210"/>
                  </a:lnTo>
                  <a:cubicBezTo>
                    <a:pt x="2629" y="1646"/>
                    <a:pt x="3007" y="2245"/>
                    <a:pt x="3052" y="2906"/>
                  </a:cubicBezTo>
                  <a:cubicBezTo>
                    <a:pt x="2595" y="2652"/>
                    <a:pt x="2069" y="2522"/>
                    <a:pt x="1543" y="2522"/>
                  </a:cubicBezTo>
                  <a:cubicBezTo>
                    <a:pt x="1374" y="2522"/>
                    <a:pt x="1198" y="2533"/>
                    <a:pt x="1023" y="2550"/>
                  </a:cubicBezTo>
                  <a:cubicBezTo>
                    <a:pt x="1255" y="2590"/>
                    <a:pt x="1487" y="2624"/>
                    <a:pt x="1701" y="2708"/>
                  </a:cubicBezTo>
                  <a:cubicBezTo>
                    <a:pt x="1995" y="2827"/>
                    <a:pt x="2267" y="3070"/>
                    <a:pt x="2295" y="3381"/>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94;p17">
              <a:extLst>
                <a:ext uri="{FF2B5EF4-FFF2-40B4-BE49-F238E27FC236}">
                  <a16:creationId xmlns:a16="http://schemas.microsoft.com/office/drawing/2014/main" id="{B151A0EE-C30E-5543-1C70-8A95456BE9BB}"/>
                </a:ext>
              </a:extLst>
            </p:cNvPr>
            <p:cNvSpPr/>
            <p:nvPr/>
          </p:nvSpPr>
          <p:spPr>
            <a:xfrm>
              <a:off x="5347636" y="2264969"/>
              <a:ext cx="447015" cy="503947"/>
            </a:xfrm>
            <a:custGeom>
              <a:avLst/>
              <a:gdLst/>
              <a:ahLst/>
              <a:cxnLst/>
              <a:rect l="l" t="t" r="r" b="b"/>
              <a:pathLst>
                <a:path w="5190" h="5851" extrusionOk="0">
                  <a:moveTo>
                    <a:pt x="1820" y="5647"/>
                  </a:moveTo>
                  <a:cubicBezTo>
                    <a:pt x="1436" y="5404"/>
                    <a:pt x="876" y="5591"/>
                    <a:pt x="526" y="5291"/>
                  </a:cubicBezTo>
                  <a:cubicBezTo>
                    <a:pt x="170" y="4997"/>
                    <a:pt x="0" y="4466"/>
                    <a:pt x="215" y="4059"/>
                  </a:cubicBezTo>
                  <a:cubicBezTo>
                    <a:pt x="351" y="3799"/>
                    <a:pt x="611" y="3635"/>
                    <a:pt x="814" y="3426"/>
                  </a:cubicBezTo>
                  <a:cubicBezTo>
                    <a:pt x="1345" y="2855"/>
                    <a:pt x="1368" y="1877"/>
                    <a:pt x="865" y="1278"/>
                  </a:cubicBezTo>
                  <a:cubicBezTo>
                    <a:pt x="1165" y="1487"/>
                    <a:pt x="1396" y="1787"/>
                    <a:pt x="1521" y="2132"/>
                  </a:cubicBezTo>
                  <a:cubicBezTo>
                    <a:pt x="1651" y="1380"/>
                    <a:pt x="1413" y="571"/>
                    <a:pt x="899" y="1"/>
                  </a:cubicBezTo>
                  <a:cubicBezTo>
                    <a:pt x="1379" y="261"/>
                    <a:pt x="1854" y="571"/>
                    <a:pt x="2148" y="1035"/>
                  </a:cubicBezTo>
                  <a:cubicBezTo>
                    <a:pt x="2436" y="1493"/>
                    <a:pt x="2499" y="2137"/>
                    <a:pt x="2159" y="2567"/>
                  </a:cubicBezTo>
                  <a:cubicBezTo>
                    <a:pt x="2323" y="2680"/>
                    <a:pt x="2555" y="2572"/>
                    <a:pt x="2668" y="2414"/>
                  </a:cubicBezTo>
                  <a:cubicBezTo>
                    <a:pt x="2781" y="2256"/>
                    <a:pt x="2821" y="2052"/>
                    <a:pt x="2889" y="1872"/>
                  </a:cubicBezTo>
                  <a:cubicBezTo>
                    <a:pt x="2962" y="1691"/>
                    <a:pt x="3092" y="1504"/>
                    <a:pt x="3290" y="1470"/>
                  </a:cubicBezTo>
                  <a:cubicBezTo>
                    <a:pt x="3392" y="1453"/>
                    <a:pt x="3505" y="1487"/>
                    <a:pt x="3607" y="1453"/>
                  </a:cubicBezTo>
                  <a:cubicBezTo>
                    <a:pt x="3782" y="1402"/>
                    <a:pt x="3850" y="1165"/>
                    <a:pt x="3787" y="990"/>
                  </a:cubicBezTo>
                  <a:cubicBezTo>
                    <a:pt x="3725" y="814"/>
                    <a:pt x="3578" y="690"/>
                    <a:pt x="3431" y="571"/>
                  </a:cubicBezTo>
                  <a:cubicBezTo>
                    <a:pt x="3878" y="684"/>
                    <a:pt x="4324" y="837"/>
                    <a:pt x="4664" y="1148"/>
                  </a:cubicBezTo>
                  <a:cubicBezTo>
                    <a:pt x="4997" y="1459"/>
                    <a:pt x="5189" y="1968"/>
                    <a:pt x="5014" y="2386"/>
                  </a:cubicBezTo>
                  <a:cubicBezTo>
                    <a:pt x="4844" y="2787"/>
                    <a:pt x="4398" y="3008"/>
                    <a:pt x="4200" y="3398"/>
                  </a:cubicBezTo>
                  <a:cubicBezTo>
                    <a:pt x="3985" y="3827"/>
                    <a:pt x="4115" y="4347"/>
                    <a:pt x="3985" y="4811"/>
                  </a:cubicBezTo>
                  <a:cubicBezTo>
                    <a:pt x="3821" y="5376"/>
                    <a:pt x="3211" y="5783"/>
                    <a:pt x="2623" y="5710"/>
                  </a:cubicBezTo>
                  <a:cubicBezTo>
                    <a:pt x="2623" y="5710"/>
                    <a:pt x="2137" y="5851"/>
                    <a:pt x="1820" y="5647"/>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95;p17">
              <a:extLst>
                <a:ext uri="{FF2B5EF4-FFF2-40B4-BE49-F238E27FC236}">
                  <a16:creationId xmlns:a16="http://schemas.microsoft.com/office/drawing/2014/main" id="{A4E27A2B-36CE-0ECE-B5E9-1199E9F558EE}"/>
                </a:ext>
              </a:extLst>
            </p:cNvPr>
            <p:cNvSpPr/>
            <p:nvPr/>
          </p:nvSpPr>
          <p:spPr>
            <a:xfrm>
              <a:off x="5480965" y="2170485"/>
              <a:ext cx="81910" cy="106284"/>
            </a:xfrm>
            <a:custGeom>
              <a:avLst/>
              <a:gdLst/>
              <a:ahLst/>
              <a:cxnLst/>
              <a:rect l="l" t="t" r="r" b="b"/>
              <a:pathLst>
                <a:path w="951" h="1234" extrusionOk="0">
                  <a:moveTo>
                    <a:pt x="1" y="63"/>
                  </a:moveTo>
                  <a:cubicBezTo>
                    <a:pt x="52" y="86"/>
                    <a:pt x="758" y="459"/>
                    <a:pt x="442" y="1233"/>
                  </a:cubicBezTo>
                  <a:cubicBezTo>
                    <a:pt x="442" y="1233"/>
                    <a:pt x="951" y="442"/>
                    <a:pt x="662" y="221"/>
                  </a:cubicBezTo>
                  <a:cubicBezTo>
                    <a:pt x="380" y="1"/>
                    <a:pt x="1" y="63"/>
                    <a:pt x="1" y="63"/>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96;p17">
              <a:extLst>
                <a:ext uri="{FF2B5EF4-FFF2-40B4-BE49-F238E27FC236}">
                  <a16:creationId xmlns:a16="http://schemas.microsoft.com/office/drawing/2014/main" id="{F0061376-801B-EE87-6865-0EA0BA9AF3C9}"/>
                </a:ext>
              </a:extLst>
            </p:cNvPr>
            <p:cNvSpPr/>
            <p:nvPr/>
          </p:nvSpPr>
          <p:spPr>
            <a:xfrm>
              <a:off x="5325673" y="2227503"/>
              <a:ext cx="101375" cy="109127"/>
            </a:xfrm>
            <a:custGeom>
              <a:avLst/>
              <a:gdLst/>
              <a:ahLst/>
              <a:cxnLst/>
              <a:rect l="l" t="t" r="r" b="b"/>
              <a:pathLst>
                <a:path w="1177" h="1267" extrusionOk="0">
                  <a:moveTo>
                    <a:pt x="1131" y="1266"/>
                  </a:moveTo>
                  <a:cubicBezTo>
                    <a:pt x="1131" y="1266"/>
                    <a:pt x="803" y="317"/>
                    <a:pt x="1" y="147"/>
                  </a:cubicBezTo>
                  <a:cubicBezTo>
                    <a:pt x="1" y="147"/>
                    <a:pt x="679" y="0"/>
                    <a:pt x="979" y="571"/>
                  </a:cubicBezTo>
                  <a:cubicBezTo>
                    <a:pt x="1177" y="939"/>
                    <a:pt x="1131" y="1266"/>
                    <a:pt x="1131" y="1266"/>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97;p17">
              <a:extLst>
                <a:ext uri="{FF2B5EF4-FFF2-40B4-BE49-F238E27FC236}">
                  <a16:creationId xmlns:a16="http://schemas.microsoft.com/office/drawing/2014/main" id="{B94E0309-F25D-D885-7FC6-349638FA4D85}"/>
                </a:ext>
              </a:extLst>
            </p:cNvPr>
            <p:cNvSpPr/>
            <p:nvPr/>
          </p:nvSpPr>
          <p:spPr>
            <a:xfrm>
              <a:off x="5434283" y="2525422"/>
              <a:ext cx="181218" cy="278544"/>
            </a:xfrm>
            <a:custGeom>
              <a:avLst/>
              <a:gdLst/>
              <a:ahLst/>
              <a:cxnLst/>
              <a:rect l="l" t="t" r="r" b="b"/>
              <a:pathLst>
                <a:path w="2104" h="3234" extrusionOk="0">
                  <a:moveTo>
                    <a:pt x="2013" y="2912"/>
                  </a:moveTo>
                  <a:cubicBezTo>
                    <a:pt x="2064" y="2850"/>
                    <a:pt x="724" y="2793"/>
                    <a:pt x="1402" y="1826"/>
                  </a:cubicBezTo>
                  <a:cubicBezTo>
                    <a:pt x="2075" y="860"/>
                    <a:pt x="2103" y="475"/>
                    <a:pt x="2013" y="1"/>
                  </a:cubicBezTo>
                  <a:cubicBezTo>
                    <a:pt x="2013" y="1"/>
                    <a:pt x="1628" y="843"/>
                    <a:pt x="814" y="1092"/>
                  </a:cubicBezTo>
                  <a:cubicBezTo>
                    <a:pt x="0" y="1335"/>
                    <a:pt x="311" y="2900"/>
                    <a:pt x="616" y="3002"/>
                  </a:cubicBezTo>
                  <a:cubicBezTo>
                    <a:pt x="922" y="3098"/>
                    <a:pt x="1707" y="3234"/>
                    <a:pt x="2013" y="2912"/>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98;p17">
              <a:extLst>
                <a:ext uri="{FF2B5EF4-FFF2-40B4-BE49-F238E27FC236}">
                  <a16:creationId xmlns:a16="http://schemas.microsoft.com/office/drawing/2014/main" id="{2F31616D-5E41-2D67-DA84-9EE1C159964C}"/>
                </a:ext>
              </a:extLst>
            </p:cNvPr>
            <p:cNvSpPr/>
            <p:nvPr/>
          </p:nvSpPr>
          <p:spPr>
            <a:xfrm>
              <a:off x="5143596" y="2445580"/>
              <a:ext cx="83374" cy="43410"/>
            </a:xfrm>
            <a:custGeom>
              <a:avLst/>
              <a:gdLst/>
              <a:ahLst/>
              <a:cxnLst/>
              <a:rect l="l" t="t" r="r" b="b"/>
              <a:pathLst>
                <a:path w="968" h="504" extrusionOk="0">
                  <a:moveTo>
                    <a:pt x="967" y="504"/>
                  </a:moveTo>
                  <a:cubicBezTo>
                    <a:pt x="967" y="504"/>
                    <a:pt x="521" y="1"/>
                    <a:pt x="1" y="266"/>
                  </a:cubicBezTo>
                  <a:cubicBezTo>
                    <a:pt x="1"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99;p17">
              <a:extLst>
                <a:ext uri="{FF2B5EF4-FFF2-40B4-BE49-F238E27FC236}">
                  <a16:creationId xmlns:a16="http://schemas.microsoft.com/office/drawing/2014/main" id="{3CA9ECB9-DAA8-29BD-33CA-34FDBEA49264}"/>
                </a:ext>
              </a:extLst>
            </p:cNvPr>
            <p:cNvSpPr/>
            <p:nvPr/>
          </p:nvSpPr>
          <p:spPr>
            <a:xfrm>
              <a:off x="5185024" y="2235254"/>
              <a:ext cx="83288" cy="43410"/>
            </a:xfrm>
            <a:custGeom>
              <a:avLst/>
              <a:gdLst/>
              <a:ahLst/>
              <a:cxnLst/>
              <a:rect l="l" t="t" r="r" b="b"/>
              <a:pathLst>
                <a:path w="967" h="504" extrusionOk="0">
                  <a:moveTo>
                    <a:pt x="967" y="504"/>
                  </a:moveTo>
                  <a:cubicBezTo>
                    <a:pt x="967" y="504"/>
                    <a:pt x="526" y="1"/>
                    <a:pt x="0" y="266"/>
                  </a:cubicBezTo>
                  <a:cubicBezTo>
                    <a:pt x="0"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00;p17">
              <a:extLst>
                <a:ext uri="{FF2B5EF4-FFF2-40B4-BE49-F238E27FC236}">
                  <a16:creationId xmlns:a16="http://schemas.microsoft.com/office/drawing/2014/main" id="{29262AAA-E7CD-2B3F-8553-00F67F9E51E1}"/>
                </a:ext>
              </a:extLst>
            </p:cNvPr>
            <p:cNvSpPr/>
            <p:nvPr/>
          </p:nvSpPr>
          <p:spPr>
            <a:xfrm>
              <a:off x="5471749" y="2065839"/>
              <a:ext cx="83374" cy="43410"/>
            </a:xfrm>
            <a:custGeom>
              <a:avLst/>
              <a:gdLst/>
              <a:ahLst/>
              <a:cxnLst/>
              <a:rect l="l" t="t" r="r" b="b"/>
              <a:pathLst>
                <a:path w="968" h="504" extrusionOk="0">
                  <a:moveTo>
                    <a:pt x="967" y="504"/>
                  </a:moveTo>
                  <a:cubicBezTo>
                    <a:pt x="967" y="504"/>
                    <a:pt x="521" y="1"/>
                    <a:pt x="1" y="266"/>
                  </a:cubicBezTo>
                  <a:cubicBezTo>
                    <a:pt x="1"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01;p17">
              <a:extLst>
                <a:ext uri="{FF2B5EF4-FFF2-40B4-BE49-F238E27FC236}">
                  <a16:creationId xmlns:a16="http://schemas.microsoft.com/office/drawing/2014/main" id="{2CC82074-8D65-717F-EA27-15DF9EE3B42F}"/>
                </a:ext>
              </a:extLst>
            </p:cNvPr>
            <p:cNvSpPr/>
            <p:nvPr/>
          </p:nvSpPr>
          <p:spPr>
            <a:xfrm>
              <a:off x="5717131" y="2115535"/>
              <a:ext cx="100858" cy="149522"/>
            </a:xfrm>
            <a:custGeom>
              <a:avLst/>
              <a:gdLst/>
              <a:ahLst/>
              <a:cxnLst/>
              <a:rect l="l" t="t" r="r" b="b"/>
              <a:pathLst>
                <a:path w="1171" h="1736" extrusionOk="0">
                  <a:moveTo>
                    <a:pt x="792" y="1736"/>
                  </a:moveTo>
                  <a:cubicBezTo>
                    <a:pt x="792" y="1736"/>
                    <a:pt x="888" y="763"/>
                    <a:pt x="0" y="0"/>
                  </a:cubicBezTo>
                  <a:cubicBezTo>
                    <a:pt x="0" y="0"/>
                    <a:pt x="1171" y="447"/>
                    <a:pt x="1058" y="1063"/>
                  </a:cubicBezTo>
                  <a:cubicBezTo>
                    <a:pt x="950" y="1679"/>
                    <a:pt x="792" y="1736"/>
                    <a:pt x="792" y="1736"/>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02;p17">
              <a:extLst>
                <a:ext uri="{FF2B5EF4-FFF2-40B4-BE49-F238E27FC236}">
                  <a16:creationId xmlns:a16="http://schemas.microsoft.com/office/drawing/2014/main" id="{34CAB98F-58F0-796D-A771-22C51A6FCD8E}"/>
                </a:ext>
              </a:extLst>
            </p:cNvPr>
            <p:cNvSpPr/>
            <p:nvPr/>
          </p:nvSpPr>
          <p:spPr>
            <a:xfrm>
              <a:off x="5551591" y="2052661"/>
              <a:ext cx="77948" cy="62961"/>
            </a:xfrm>
            <a:custGeom>
              <a:avLst/>
              <a:gdLst/>
              <a:ahLst/>
              <a:cxnLst/>
              <a:rect l="l" t="t" r="r" b="b"/>
              <a:pathLst>
                <a:path w="905" h="731" extrusionOk="0">
                  <a:moveTo>
                    <a:pt x="843" y="730"/>
                  </a:moveTo>
                  <a:cubicBezTo>
                    <a:pt x="843" y="730"/>
                    <a:pt x="634" y="233"/>
                    <a:pt x="1" y="91"/>
                  </a:cubicBezTo>
                  <a:cubicBezTo>
                    <a:pt x="1" y="91"/>
                    <a:pt x="690" y="1"/>
                    <a:pt x="798" y="329"/>
                  </a:cubicBezTo>
                  <a:cubicBezTo>
                    <a:pt x="905" y="662"/>
                    <a:pt x="843" y="730"/>
                    <a:pt x="843" y="730"/>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03;p17">
              <a:extLst>
                <a:ext uri="{FF2B5EF4-FFF2-40B4-BE49-F238E27FC236}">
                  <a16:creationId xmlns:a16="http://schemas.microsoft.com/office/drawing/2014/main" id="{3645914A-64B9-06F5-9D8E-8648611DFF12}"/>
                </a:ext>
              </a:extLst>
            </p:cNvPr>
            <p:cNvSpPr/>
            <p:nvPr/>
          </p:nvSpPr>
          <p:spPr>
            <a:xfrm>
              <a:off x="5277010" y="2132589"/>
              <a:ext cx="68215" cy="39964"/>
            </a:xfrm>
            <a:custGeom>
              <a:avLst/>
              <a:gdLst/>
              <a:ahLst/>
              <a:cxnLst/>
              <a:rect l="l" t="t" r="r" b="b"/>
              <a:pathLst>
                <a:path w="792" h="464" extrusionOk="0">
                  <a:moveTo>
                    <a:pt x="752" y="464"/>
                  </a:moveTo>
                  <a:cubicBezTo>
                    <a:pt x="752" y="464"/>
                    <a:pt x="515" y="192"/>
                    <a:pt x="1" y="350"/>
                  </a:cubicBezTo>
                  <a:cubicBezTo>
                    <a:pt x="1" y="350"/>
                    <a:pt x="521" y="0"/>
                    <a:pt x="656" y="192"/>
                  </a:cubicBezTo>
                  <a:cubicBezTo>
                    <a:pt x="792" y="384"/>
                    <a:pt x="752" y="464"/>
                    <a:pt x="752" y="46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04;p17">
              <a:extLst>
                <a:ext uri="{FF2B5EF4-FFF2-40B4-BE49-F238E27FC236}">
                  <a16:creationId xmlns:a16="http://schemas.microsoft.com/office/drawing/2014/main" id="{031D8EF4-D50D-C735-6D83-621D63994C54}"/>
                </a:ext>
              </a:extLst>
            </p:cNvPr>
            <p:cNvSpPr/>
            <p:nvPr/>
          </p:nvSpPr>
          <p:spPr>
            <a:xfrm>
              <a:off x="4986324" y="2516637"/>
              <a:ext cx="1594611" cy="542964"/>
            </a:xfrm>
            <a:custGeom>
              <a:avLst/>
              <a:gdLst/>
              <a:ahLst/>
              <a:cxnLst/>
              <a:rect l="l" t="t" r="r" b="b"/>
              <a:pathLst>
                <a:path w="18514" h="6304" extrusionOk="0">
                  <a:moveTo>
                    <a:pt x="18513" y="6304"/>
                  </a:moveTo>
                  <a:lnTo>
                    <a:pt x="18513" y="4529"/>
                  </a:lnTo>
                  <a:cubicBezTo>
                    <a:pt x="18513" y="4529"/>
                    <a:pt x="9113" y="1"/>
                    <a:pt x="1" y="4529"/>
                  </a:cubicBezTo>
                  <a:lnTo>
                    <a:pt x="1" y="6304"/>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05;p17">
              <a:extLst>
                <a:ext uri="{FF2B5EF4-FFF2-40B4-BE49-F238E27FC236}">
                  <a16:creationId xmlns:a16="http://schemas.microsoft.com/office/drawing/2014/main" id="{311726D2-018A-D2DE-E1DB-9CD5B29F25DC}"/>
                </a:ext>
              </a:extLst>
            </p:cNvPr>
            <p:cNvSpPr/>
            <p:nvPr/>
          </p:nvSpPr>
          <p:spPr>
            <a:xfrm>
              <a:off x="4986324" y="2735748"/>
              <a:ext cx="903245" cy="323849"/>
            </a:xfrm>
            <a:custGeom>
              <a:avLst/>
              <a:gdLst/>
              <a:ahLst/>
              <a:cxnLst/>
              <a:rect l="l" t="t" r="r" b="b"/>
              <a:pathLst>
                <a:path w="10487" h="3760" extrusionOk="0">
                  <a:moveTo>
                    <a:pt x="1" y="1985"/>
                  </a:moveTo>
                  <a:lnTo>
                    <a:pt x="1" y="3760"/>
                  </a:lnTo>
                  <a:lnTo>
                    <a:pt x="8276" y="3760"/>
                  </a:lnTo>
                  <a:cubicBezTo>
                    <a:pt x="8853" y="3273"/>
                    <a:pt x="9735" y="3499"/>
                    <a:pt x="10486" y="3358"/>
                  </a:cubicBezTo>
                  <a:cubicBezTo>
                    <a:pt x="8966" y="3319"/>
                    <a:pt x="6128" y="3036"/>
                    <a:pt x="6032" y="2476"/>
                  </a:cubicBezTo>
                  <a:cubicBezTo>
                    <a:pt x="5914" y="2024"/>
                    <a:pt x="7168" y="2245"/>
                    <a:pt x="7739" y="2126"/>
                  </a:cubicBezTo>
                  <a:cubicBezTo>
                    <a:pt x="7151" y="2035"/>
                    <a:pt x="6564" y="1900"/>
                    <a:pt x="5993" y="1730"/>
                  </a:cubicBezTo>
                  <a:cubicBezTo>
                    <a:pt x="5812" y="1679"/>
                    <a:pt x="5603" y="1583"/>
                    <a:pt x="5586" y="1391"/>
                  </a:cubicBezTo>
                  <a:cubicBezTo>
                    <a:pt x="5563" y="1165"/>
                    <a:pt x="5834" y="1041"/>
                    <a:pt x="6055" y="990"/>
                  </a:cubicBezTo>
                  <a:cubicBezTo>
                    <a:pt x="7185" y="730"/>
                    <a:pt x="8367" y="696"/>
                    <a:pt x="9509" y="882"/>
                  </a:cubicBezTo>
                  <a:cubicBezTo>
                    <a:pt x="9452" y="261"/>
                    <a:pt x="8548" y="91"/>
                    <a:pt x="7660" y="1"/>
                  </a:cubicBezTo>
                  <a:cubicBezTo>
                    <a:pt x="7287" y="23"/>
                    <a:pt x="6903" y="51"/>
                    <a:pt x="6518" y="97"/>
                  </a:cubicBezTo>
                  <a:cubicBezTo>
                    <a:pt x="4421" y="323"/>
                    <a:pt x="2205" y="888"/>
                    <a:pt x="1" y="1985"/>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06;p17">
              <a:extLst>
                <a:ext uri="{FF2B5EF4-FFF2-40B4-BE49-F238E27FC236}">
                  <a16:creationId xmlns:a16="http://schemas.microsoft.com/office/drawing/2014/main" id="{5953EC9E-ABDB-77BC-A998-E5F0569B2D0E}"/>
                </a:ext>
              </a:extLst>
            </p:cNvPr>
            <p:cNvSpPr/>
            <p:nvPr/>
          </p:nvSpPr>
          <p:spPr>
            <a:xfrm>
              <a:off x="5540911" y="2752801"/>
              <a:ext cx="98877" cy="32213"/>
            </a:xfrm>
            <a:custGeom>
              <a:avLst/>
              <a:gdLst/>
              <a:ahLst/>
              <a:cxnLst/>
              <a:rect l="l" t="t" r="r" b="b"/>
              <a:pathLst>
                <a:path w="1148" h="374" extrusionOk="0">
                  <a:moveTo>
                    <a:pt x="430" y="12"/>
                  </a:moveTo>
                  <a:cubicBezTo>
                    <a:pt x="565" y="0"/>
                    <a:pt x="1148" y="29"/>
                    <a:pt x="944" y="198"/>
                  </a:cubicBezTo>
                  <a:cubicBezTo>
                    <a:pt x="735" y="373"/>
                    <a:pt x="17" y="311"/>
                    <a:pt x="12" y="204"/>
                  </a:cubicBezTo>
                  <a:cubicBezTo>
                    <a:pt x="0" y="91"/>
                    <a:pt x="317" y="17"/>
                    <a:pt x="430" y="12"/>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407;p17">
              <a:extLst>
                <a:ext uri="{FF2B5EF4-FFF2-40B4-BE49-F238E27FC236}">
                  <a16:creationId xmlns:a16="http://schemas.microsoft.com/office/drawing/2014/main" id="{2AF28C6C-028B-B7B7-9BE8-C649D13A0F7A}"/>
                </a:ext>
              </a:extLst>
            </p:cNvPr>
            <p:cNvSpPr/>
            <p:nvPr/>
          </p:nvSpPr>
          <p:spPr>
            <a:xfrm>
              <a:off x="5434283" y="2901804"/>
              <a:ext cx="65803" cy="21446"/>
            </a:xfrm>
            <a:custGeom>
              <a:avLst/>
              <a:gdLst/>
              <a:ahLst/>
              <a:cxnLst/>
              <a:rect l="l" t="t" r="r" b="b"/>
              <a:pathLst>
                <a:path w="764" h="249" extrusionOk="0">
                  <a:moveTo>
                    <a:pt x="289" y="11"/>
                  </a:moveTo>
                  <a:cubicBezTo>
                    <a:pt x="379" y="0"/>
                    <a:pt x="763" y="23"/>
                    <a:pt x="628" y="136"/>
                  </a:cubicBezTo>
                  <a:cubicBezTo>
                    <a:pt x="492" y="249"/>
                    <a:pt x="12" y="209"/>
                    <a:pt x="6" y="136"/>
                  </a:cubicBezTo>
                  <a:cubicBezTo>
                    <a:pt x="0" y="68"/>
                    <a:pt x="209" y="17"/>
                    <a:pt x="289" y="1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08;p17">
              <a:extLst>
                <a:ext uri="{FF2B5EF4-FFF2-40B4-BE49-F238E27FC236}">
                  <a16:creationId xmlns:a16="http://schemas.microsoft.com/office/drawing/2014/main" id="{A3F86B09-D814-86A8-BB8D-78FA5C38B79F}"/>
                </a:ext>
              </a:extLst>
            </p:cNvPr>
            <p:cNvSpPr/>
            <p:nvPr/>
          </p:nvSpPr>
          <p:spPr>
            <a:xfrm>
              <a:off x="5716615" y="2774678"/>
              <a:ext cx="36605" cy="13264"/>
            </a:xfrm>
            <a:custGeom>
              <a:avLst/>
              <a:gdLst/>
              <a:ahLst/>
              <a:cxnLst/>
              <a:rect l="l" t="t" r="r" b="b"/>
              <a:pathLst>
                <a:path w="425" h="154" extrusionOk="0">
                  <a:moveTo>
                    <a:pt x="170" y="1"/>
                  </a:moveTo>
                  <a:cubicBezTo>
                    <a:pt x="216" y="6"/>
                    <a:pt x="425" y="52"/>
                    <a:pt x="340" y="102"/>
                  </a:cubicBezTo>
                  <a:cubicBezTo>
                    <a:pt x="255" y="153"/>
                    <a:pt x="1" y="86"/>
                    <a:pt x="1" y="46"/>
                  </a:cubicBezTo>
                  <a:cubicBezTo>
                    <a:pt x="6" y="6"/>
                    <a:pt x="125" y="1"/>
                    <a:pt x="170"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09;p17">
              <a:extLst>
                <a:ext uri="{FF2B5EF4-FFF2-40B4-BE49-F238E27FC236}">
                  <a16:creationId xmlns:a16="http://schemas.microsoft.com/office/drawing/2014/main" id="{5DA54F0D-3A85-79B5-0FA6-C883ACFE441A}"/>
                </a:ext>
              </a:extLst>
            </p:cNvPr>
            <p:cNvSpPr/>
            <p:nvPr/>
          </p:nvSpPr>
          <p:spPr>
            <a:xfrm>
              <a:off x="5678201" y="2767874"/>
              <a:ext cx="27303" cy="9819"/>
            </a:xfrm>
            <a:custGeom>
              <a:avLst/>
              <a:gdLst/>
              <a:ahLst/>
              <a:cxnLst/>
              <a:rect l="l" t="t" r="r" b="b"/>
              <a:pathLst>
                <a:path w="317" h="114" extrusionOk="0">
                  <a:moveTo>
                    <a:pt x="125" y="6"/>
                  </a:moveTo>
                  <a:cubicBezTo>
                    <a:pt x="164" y="6"/>
                    <a:pt x="317" y="40"/>
                    <a:pt x="255" y="80"/>
                  </a:cubicBezTo>
                  <a:cubicBezTo>
                    <a:pt x="192" y="114"/>
                    <a:pt x="0" y="68"/>
                    <a:pt x="6" y="35"/>
                  </a:cubicBezTo>
                  <a:cubicBezTo>
                    <a:pt x="6" y="6"/>
                    <a:pt x="96" y="1"/>
                    <a:pt x="125" y="6"/>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10;p17">
              <a:extLst>
                <a:ext uri="{FF2B5EF4-FFF2-40B4-BE49-F238E27FC236}">
                  <a16:creationId xmlns:a16="http://schemas.microsoft.com/office/drawing/2014/main" id="{63732194-4AD2-CC80-CF24-AE53B77035EC}"/>
                </a:ext>
              </a:extLst>
            </p:cNvPr>
            <p:cNvSpPr/>
            <p:nvPr/>
          </p:nvSpPr>
          <p:spPr>
            <a:xfrm>
              <a:off x="5617308" y="3023504"/>
              <a:ext cx="40998" cy="13178"/>
            </a:xfrm>
            <a:custGeom>
              <a:avLst/>
              <a:gdLst/>
              <a:ahLst/>
              <a:cxnLst/>
              <a:rect l="l" t="t" r="r" b="b"/>
              <a:pathLst>
                <a:path w="476" h="153" extrusionOk="0">
                  <a:moveTo>
                    <a:pt x="176" y="6"/>
                  </a:moveTo>
                  <a:cubicBezTo>
                    <a:pt x="232" y="0"/>
                    <a:pt x="476" y="12"/>
                    <a:pt x="391" y="85"/>
                  </a:cubicBezTo>
                  <a:cubicBezTo>
                    <a:pt x="306" y="153"/>
                    <a:pt x="6" y="130"/>
                    <a:pt x="1" y="85"/>
                  </a:cubicBezTo>
                  <a:cubicBezTo>
                    <a:pt x="1" y="40"/>
                    <a:pt x="131" y="12"/>
                    <a:pt x="176" y="6"/>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11;p17">
              <a:extLst>
                <a:ext uri="{FF2B5EF4-FFF2-40B4-BE49-F238E27FC236}">
                  <a16:creationId xmlns:a16="http://schemas.microsoft.com/office/drawing/2014/main" id="{7223BF8C-0441-0BA3-B48B-BAE1DD849B19}"/>
                </a:ext>
              </a:extLst>
            </p:cNvPr>
            <p:cNvSpPr/>
            <p:nvPr/>
          </p:nvSpPr>
          <p:spPr>
            <a:xfrm>
              <a:off x="5534537" y="2834107"/>
              <a:ext cx="85269" cy="27820"/>
            </a:xfrm>
            <a:custGeom>
              <a:avLst/>
              <a:gdLst/>
              <a:ahLst/>
              <a:cxnLst/>
              <a:rect l="l" t="t" r="r" b="b"/>
              <a:pathLst>
                <a:path w="990" h="323" extrusionOk="0">
                  <a:moveTo>
                    <a:pt x="374" y="12"/>
                  </a:moveTo>
                  <a:cubicBezTo>
                    <a:pt x="487" y="0"/>
                    <a:pt x="990" y="29"/>
                    <a:pt x="815" y="176"/>
                  </a:cubicBezTo>
                  <a:cubicBezTo>
                    <a:pt x="634" y="323"/>
                    <a:pt x="12" y="272"/>
                    <a:pt x="6" y="176"/>
                  </a:cubicBezTo>
                  <a:cubicBezTo>
                    <a:pt x="1" y="85"/>
                    <a:pt x="272" y="17"/>
                    <a:pt x="374" y="12"/>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12;p17">
              <a:extLst>
                <a:ext uri="{FF2B5EF4-FFF2-40B4-BE49-F238E27FC236}">
                  <a16:creationId xmlns:a16="http://schemas.microsoft.com/office/drawing/2014/main" id="{38AB6A59-43E4-6D9C-0075-B6DE20432B8A}"/>
                </a:ext>
              </a:extLst>
            </p:cNvPr>
            <p:cNvSpPr/>
            <p:nvPr/>
          </p:nvSpPr>
          <p:spPr>
            <a:xfrm>
              <a:off x="5641682" y="2875018"/>
              <a:ext cx="52625" cy="17140"/>
            </a:xfrm>
            <a:custGeom>
              <a:avLst/>
              <a:gdLst/>
              <a:ahLst/>
              <a:cxnLst/>
              <a:rect l="l" t="t" r="r" b="b"/>
              <a:pathLst>
                <a:path w="611" h="199" extrusionOk="0">
                  <a:moveTo>
                    <a:pt x="232" y="6"/>
                  </a:moveTo>
                  <a:cubicBezTo>
                    <a:pt x="306" y="0"/>
                    <a:pt x="611" y="17"/>
                    <a:pt x="503" y="108"/>
                  </a:cubicBezTo>
                  <a:cubicBezTo>
                    <a:pt x="396" y="198"/>
                    <a:pt x="12" y="164"/>
                    <a:pt x="6" y="108"/>
                  </a:cubicBezTo>
                  <a:cubicBezTo>
                    <a:pt x="0" y="51"/>
                    <a:pt x="170" y="11"/>
                    <a:pt x="232" y="6"/>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13;p17">
              <a:extLst>
                <a:ext uri="{FF2B5EF4-FFF2-40B4-BE49-F238E27FC236}">
                  <a16:creationId xmlns:a16="http://schemas.microsoft.com/office/drawing/2014/main" id="{52A622E9-796D-61CF-FBC6-50F7DB71D87D}"/>
                </a:ext>
              </a:extLst>
            </p:cNvPr>
            <p:cNvSpPr/>
            <p:nvPr/>
          </p:nvSpPr>
          <p:spPr>
            <a:xfrm>
              <a:off x="6271632" y="2744533"/>
              <a:ext cx="196807" cy="123769"/>
            </a:xfrm>
            <a:custGeom>
              <a:avLst/>
              <a:gdLst/>
              <a:ahLst/>
              <a:cxnLst/>
              <a:rect l="l" t="t" r="r" b="b"/>
              <a:pathLst>
                <a:path w="2285" h="1437" extrusionOk="0">
                  <a:moveTo>
                    <a:pt x="136" y="763"/>
                  </a:moveTo>
                  <a:cubicBezTo>
                    <a:pt x="57" y="763"/>
                    <a:pt x="1" y="549"/>
                    <a:pt x="46" y="486"/>
                  </a:cubicBezTo>
                  <a:cubicBezTo>
                    <a:pt x="86" y="419"/>
                    <a:pt x="182" y="407"/>
                    <a:pt x="255" y="430"/>
                  </a:cubicBezTo>
                  <a:cubicBezTo>
                    <a:pt x="199" y="407"/>
                    <a:pt x="176" y="334"/>
                    <a:pt x="199" y="277"/>
                  </a:cubicBezTo>
                  <a:cubicBezTo>
                    <a:pt x="227" y="221"/>
                    <a:pt x="289" y="192"/>
                    <a:pt x="351" y="192"/>
                  </a:cubicBezTo>
                  <a:cubicBezTo>
                    <a:pt x="413" y="192"/>
                    <a:pt x="470" y="215"/>
                    <a:pt x="521" y="255"/>
                  </a:cubicBezTo>
                  <a:cubicBezTo>
                    <a:pt x="481" y="204"/>
                    <a:pt x="504" y="119"/>
                    <a:pt x="555" y="79"/>
                  </a:cubicBezTo>
                  <a:cubicBezTo>
                    <a:pt x="606" y="40"/>
                    <a:pt x="679" y="40"/>
                    <a:pt x="741" y="62"/>
                  </a:cubicBezTo>
                  <a:cubicBezTo>
                    <a:pt x="803" y="79"/>
                    <a:pt x="854" y="119"/>
                    <a:pt x="905" y="159"/>
                  </a:cubicBezTo>
                  <a:cubicBezTo>
                    <a:pt x="894" y="68"/>
                    <a:pt x="1001" y="0"/>
                    <a:pt x="1092" y="12"/>
                  </a:cubicBezTo>
                  <a:cubicBezTo>
                    <a:pt x="1182" y="29"/>
                    <a:pt x="1250" y="96"/>
                    <a:pt x="1312" y="159"/>
                  </a:cubicBezTo>
                  <a:cubicBezTo>
                    <a:pt x="1363" y="62"/>
                    <a:pt x="1493" y="12"/>
                    <a:pt x="1595" y="51"/>
                  </a:cubicBezTo>
                  <a:cubicBezTo>
                    <a:pt x="1697" y="91"/>
                    <a:pt x="1753" y="221"/>
                    <a:pt x="1719" y="322"/>
                  </a:cubicBezTo>
                  <a:cubicBezTo>
                    <a:pt x="1787" y="277"/>
                    <a:pt x="1883" y="300"/>
                    <a:pt x="1934" y="356"/>
                  </a:cubicBezTo>
                  <a:cubicBezTo>
                    <a:pt x="1990" y="419"/>
                    <a:pt x="2007" y="503"/>
                    <a:pt x="1996" y="583"/>
                  </a:cubicBezTo>
                  <a:cubicBezTo>
                    <a:pt x="1990" y="662"/>
                    <a:pt x="1957" y="735"/>
                    <a:pt x="1928" y="814"/>
                  </a:cubicBezTo>
                  <a:cubicBezTo>
                    <a:pt x="2002" y="792"/>
                    <a:pt x="2087" y="837"/>
                    <a:pt x="2120" y="910"/>
                  </a:cubicBezTo>
                  <a:cubicBezTo>
                    <a:pt x="2154" y="978"/>
                    <a:pt x="2126" y="1069"/>
                    <a:pt x="2064" y="1114"/>
                  </a:cubicBezTo>
                  <a:cubicBezTo>
                    <a:pt x="2115" y="1131"/>
                    <a:pt x="2166" y="1142"/>
                    <a:pt x="2205" y="1170"/>
                  </a:cubicBezTo>
                  <a:cubicBezTo>
                    <a:pt x="2251" y="1199"/>
                    <a:pt x="2284" y="1250"/>
                    <a:pt x="2279" y="1300"/>
                  </a:cubicBezTo>
                  <a:cubicBezTo>
                    <a:pt x="2273" y="1368"/>
                    <a:pt x="2205" y="1419"/>
                    <a:pt x="2132" y="1430"/>
                  </a:cubicBezTo>
                  <a:cubicBezTo>
                    <a:pt x="2064" y="1436"/>
                    <a:pt x="1996" y="1413"/>
                    <a:pt x="1928" y="1385"/>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14;p17">
              <a:extLst>
                <a:ext uri="{FF2B5EF4-FFF2-40B4-BE49-F238E27FC236}">
                  <a16:creationId xmlns:a16="http://schemas.microsoft.com/office/drawing/2014/main" id="{FAF3D45B-CD5A-0AC2-8B4B-0AF216278F24}"/>
                </a:ext>
              </a:extLst>
            </p:cNvPr>
            <p:cNvSpPr/>
            <p:nvPr/>
          </p:nvSpPr>
          <p:spPr>
            <a:xfrm>
              <a:off x="5922550" y="2702675"/>
              <a:ext cx="124286" cy="64339"/>
            </a:xfrm>
            <a:custGeom>
              <a:avLst/>
              <a:gdLst/>
              <a:ahLst/>
              <a:cxnLst/>
              <a:rect l="l" t="t" r="r" b="b"/>
              <a:pathLst>
                <a:path w="1443" h="747" extrusionOk="0">
                  <a:moveTo>
                    <a:pt x="108" y="639"/>
                  </a:moveTo>
                  <a:cubicBezTo>
                    <a:pt x="63" y="650"/>
                    <a:pt x="1" y="532"/>
                    <a:pt x="18" y="492"/>
                  </a:cubicBezTo>
                  <a:cubicBezTo>
                    <a:pt x="35" y="447"/>
                    <a:pt x="86" y="424"/>
                    <a:pt x="131" y="430"/>
                  </a:cubicBezTo>
                  <a:cubicBezTo>
                    <a:pt x="97" y="424"/>
                    <a:pt x="69" y="379"/>
                    <a:pt x="80" y="345"/>
                  </a:cubicBezTo>
                  <a:cubicBezTo>
                    <a:pt x="86" y="311"/>
                    <a:pt x="120" y="283"/>
                    <a:pt x="153" y="271"/>
                  </a:cubicBezTo>
                  <a:cubicBezTo>
                    <a:pt x="187" y="266"/>
                    <a:pt x="227" y="271"/>
                    <a:pt x="261" y="283"/>
                  </a:cubicBezTo>
                  <a:cubicBezTo>
                    <a:pt x="227" y="260"/>
                    <a:pt x="227" y="209"/>
                    <a:pt x="255" y="181"/>
                  </a:cubicBezTo>
                  <a:cubicBezTo>
                    <a:pt x="278" y="147"/>
                    <a:pt x="317" y="136"/>
                    <a:pt x="357" y="141"/>
                  </a:cubicBezTo>
                  <a:cubicBezTo>
                    <a:pt x="397" y="141"/>
                    <a:pt x="430" y="158"/>
                    <a:pt x="470" y="175"/>
                  </a:cubicBezTo>
                  <a:cubicBezTo>
                    <a:pt x="447" y="125"/>
                    <a:pt x="498" y="68"/>
                    <a:pt x="555" y="62"/>
                  </a:cubicBezTo>
                  <a:cubicBezTo>
                    <a:pt x="611" y="57"/>
                    <a:pt x="662" y="85"/>
                    <a:pt x="707" y="113"/>
                  </a:cubicBezTo>
                  <a:cubicBezTo>
                    <a:pt x="719" y="51"/>
                    <a:pt x="787" y="0"/>
                    <a:pt x="854" y="11"/>
                  </a:cubicBezTo>
                  <a:cubicBezTo>
                    <a:pt x="917" y="17"/>
                    <a:pt x="967" y="85"/>
                    <a:pt x="962" y="147"/>
                  </a:cubicBezTo>
                  <a:cubicBezTo>
                    <a:pt x="996" y="113"/>
                    <a:pt x="1058" y="113"/>
                    <a:pt x="1097" y="136"/>
                  </a:cubicBezTo>
                  <a:cubicBezTo>
                    <a:pt x="1137" y="164"/>
                    <a:pt x="1160" y="209"/>
                    <a:pt x="1165" y="260"/>
                  </a:cubicBezTo>
                  <a:cubicBezTo>
                    <a:pt x="1171" y="305"/>
                    <a:pt x="1165" y="356"/>
                    <a:pt x="1160" y="402"/>
                  </a:cubicBezTo>
                  <a:cubicBezTo>
                    <a:pt x="1199" y="379"/>
                    <a:pt x="1256" y="390"/>
                    <a:pt x="1284" y="430"/>
                  </a:cubicBezTo>
                  <a:cubicBezTo>
                    <a:pt x="1312" y="464"/>
                    <a:pt x="1312" y="520"/>
                    <a:pt x="1284" y="560"/>
                  </a:cubicBezTo>
                  <a:cubicBezTo>
                    <a:pt x="1312" y="560"/>
                    <a:pt x="1346" y="560"/>
                    <a:pt x="1374" y="571"/>
                  </a:cubicBezTo>
                  <a:cubicBezTo>
                    <a:pt x="1403" y="582"/>
                    <a:pt x="1425" y="605"/>
                    <a:pt x="1431" y="633"/>
                  </a:cubicBezTo>
                  <a:cubicBezTo>
                    <a:pt x="1442" y="673"/>
                    <a:pt x="1408" y="712"/>
                    <a:pt x="1369" y="729"/>
                  </a:cubicBezTo>
                  <a:cubicBezTo>
                    <a:pt x="1329" y="746"/>
                    <a:pt x="1284" y="741"/>
                    <a:pt x="1244" y="735"/>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15;p17">
              <a:extLst>
                <a:ext uri="{FF2B5EF4-FFF2-40B4-BE49-F238E27FC236}">
                  <a16:creationId xmlns:a16="http://schemas.microsoft.com/office/drawing/2014/main" id="{D4146CE0-564E-19CE-4A8E-61EED8A50257}"/>
                </a:ext>
              </a:extLst>
            </p:cNvPr>
            <p:cNvSpPr/>
            <p:nvPr/>
          </p:nvSpPr>
          <p:spPr>
            <a:xfrm>
              <a:off x="6052605" y="2710943"/>
              <a:ext cx="186988" cy="104217"/>
            </a:xfrm>
            <a:custGeom>
              <a:avLst/>
              <a:gdLst/>
              <a:ahLst/>
              <a:cxnLst/>
              <a:rect l="l" t="t" r="r" b="b"/>
              <a:pathLst>
                <a:path w="2171" h="1210" extrusionOk="0">
                  <a:moveTo>
                    <a:pt x="147" y="865"/>
                  </a:moveTo>
                  <a:cubicBezTo>
                    <a:pt x="79" y="876"/>
                    <a:pt x="0" y="690"/>
                    <a:pt x="28" y="628"/>
                  </a:cubicBezTo>
                  <a:cubicBezTo>
                    <a:pt x="57" y="560"/>
                    <a:pt x="141" y="537"/>
                    <a:pt x="209" y="549"/>
                  </a:cubicBezTo>
                  <a:cubicBezTo>
                    <a:pt x="153" y="537"/>
                    <a:pt x="124" y="469"/>
                    <a:pt x="141" y="413"/>
                  </a:cubicBezTo>
                  <a:cubicBezTo>
                    <a:pt x="158" y="362"/>
                    <a:pt x="209" y="322"/>
                    <a:pt x="266" y="317"/>
                  </a:cubicBezTo>
                  <a:cubicBezTo>
                    <a:pt x="322" y="306"/>
                    <a:pt x="379" y="322"/>
                    <a:pt x="430" y="351"/>
                  </a:cubicBezTo>
                  <a:cubicBezTo>
                    <a:pt x="384" y="311"/>
                    <a:pt x="390" y="232"/>
                    <a:pt x="435" y="192"/>
                  </a:cubicBezTo>
                  <a:cubicBezTo>
                    <a:pt x="475" y="147"/>
                    <a:pt x="543" y="136"/>
                    <a:pt x="599" y="147"/>
                  </a:cubicBezTo>
                  <a:cubicBezTo>
                    <a:pt x="656" y="159"/>
                    <a:pt x="712" y="187"/>
                    <a:pt x="763" y="215"/>
                  </a:cubicBezTo>
                  <a:cubicBezTo>
                    <a:pt x="741" y="130"/>
                    <a:pt x="825" y="57"/>
                    <a:pt x="910" y="57"/>
                  </a:cubicBezTo>
                  <a:cubicBezTo>
                    <a:pt x="995" y="57"/>
                    <a:pt x="1068" y="108"/>
                    <a:pt x="1136" y="159"/>
                  </a:cubicBezTo>
                  <a:cubicBezTo>
                    <a:pt x="1165" y="62"/>
                    <a:pt x="1272" y="0"/>
                    <a:pt x="1374" y="23"/>
                  </a:cubicBezTo>
                  <a:cubicBezTo>
                    <a:pt x="1470" y="45"/>
                    <a:pt x="1538" y="153"/>
                    <a:pt x="1521" y="249"/>
                  </a:cubicBezTo>
                  <a:cubicBezTo>
                    <a:pt x="1577" y="198"/>
                    <a:pt x="1668" y="204"/>
                    <a:pt x="1724" y="249"/>
                  </a:cubicBezTo>
                  <a:cubicBezTo>
                    <a:pt x="1781" y="294"/>
                    <a:pt x="1809" y="373"/>
                    <a:pt x="1815" y="447"/>
                  </a:cubicBezTo>
                  <a:cubicBezTo>
                    <a:pt x="1815" y="520"/>
                    <a:pt x="1798" y="594"/>
                    <a:pt x="1781" y="662"/>
                  </a:cubicBezTo>
                  <a:cubicBezTo>
                    <a:pt x="1849" y="639"/>
                    <a:pt x="1928" y="667"/>
                    <a:pt x="1967" y="724"/>
                  </a:cubicBezTo>
                  <a:cubicBezTo>
                    <a:pt x="2007" y="786"/>
                    <a:pt x="1995" y="871"/>
                    <a:pt x="1945" y="922"/>
                  </a:cubicBezTo>
                  <a:cubicBezTo>
                    <a:pt x="1990" y="927"/>
                    <a:pt x="2041" y="933"/>
                    <a:pt x="2080" y="950"/>
                  </a:cubicBezTo>
                  <a:cubicBezTo>
                    <a:pt x="2125" y="973"/>
                    <a:pt x="2159" y="1012"/>
                    <a:pt x="2165" y="1057"/>
                  </a:cubicBezTo>
                  <a:cubicBezTo>
                    <a:pt x="2171" y="1125"/>
                    <a:pt x="2114" y="1182"/>
                    <a:pt x="2052" y="1193"/>
                  </a:cubicBezTo>
                  <a:cubicBezTo>
                    <a:pt x="1990" y="1210"/>
                    <a:pt x="1922" y="1199"/>
                    <a:pt x="1860" y="1187"/>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416;p17">
              <a:extLst>
                <a:ext uri="{FF2B5EF4-FFF2-40B4-BE49-F238E27FC236}">
                  <a16:creationId xmlns:a16="http://schemas.microsoft.com/office/drawing/2014/main" id="{CD8BB978-44C8-43C8-6B61-A7F7B809AE93}"/>
                </a:ext>
              </a:extLst>
            </p:cNvPr>
            <p:cNvSpPr/>
            <p:nvPr/>
          </p:nvSpPr>
          <p:spPr>
            <a:xfrm>
              <a:off x="5715667" y="2666156"/>
              <a:ext cx="154948" cy="77948"/>
            </a:xfrm>
            <a:custGeom>
              <a:avLst/>
              <a:gdLst/>
              <a:ahLst/>
              <a:cxnLst/>
              <a:rect l="l" t="t" r="r" b="b"/>
              <a:pathLst>
                <a:path w="1799" h="905" extrusionOk="0">
                  <a:moveTo>
                    <a:pt x="142" y="826"/>
                  </a:moveTo>
                  <a:cubicBezTo>
                    <a:pt x="85" y="842"/>
                    <a:pt x="1" y="701"/>
                    <a:pt x="17" y="645"/>
                  </a:cubicBezTo>
                  <a:cubicBezTo>
                    <a:pt x="34" y="588"/>
                    <a:pt x="97" y="560"/>
                    <a:pt x="153" y="565"/>
                  </a:cubicBezTo>
                  <a:cubicBezTo>
                    <a:pt x="108" y="560"/>
                    <a:pt x="80" y="509"/>
                    <a:pt x="85" y="464"/>
                  </a:cubicBezTo>
                  <a:cubicBezTo>
                    <a:pt x="91" y="419"/>
                    <a:pt x="131" y="379"/>
                    <a:pt x="176" y="368"/>
                  </a:cubicBezTo>
                  <a:cubicBezTo>
                    <a:pt x="221" y="356"/>
                    <a:pt x="266" y="362"/>
                    <a:pt x="311" y="379"/>
                  </a:cubicBezTo>
                  <a:cubicBezTo>
                    <a:pt x="272" y="351"/>
                    <a:pt x="266" y="289"/>
                    <a:pt x="294" y="249"/>
                  </a:cubicBezTo>
                  <a:cubicBezTo>
                    <a:pt x="323" y="209"/>
                    <a:pt x="374" y="192"/>
                    <a:pt x="424" y="192"/>
                  </a:cubicBezTo>
                  <a:cubicBezTo>
                    <a:pt x="475" y="198"/>
                    <a:pt x="521" y="215"/>
                    <a:pt x="566" y="232"/>
                  </a:cubicBezTo>
                  <a:cubicBezTo>
                    <a:pt x="538" y="170"/>
                    <a:pt x="600" y="96"/>
                    <a:pt x="668" y="85"/>
                  </a:cubicBezTo>
                  <a:cubicBezTo>
                    <a:pt x="735" y="74"/>
                    <a:pt x="798" y="108"/>
                    <a:pt x="854" y="142"/>
                  </a:cubicBezTo>
                  <a:cubicBezTo>
                    <a:pt x="871" y="62"/>
                    <a:pt x="950" y="0"/>
                    <a:pt x="1035" y="6"/>
                  </a:cubicBezTo>
                  <a:cubicBezTo>
                    <a:pt x="1114" y="17"/>
                    <a:pt x="1182" y="91"/>
                    <a:pt x="1182" y="175"/>
                  </a:cubicBezTo>
                  <a:cubicBezTo>
                    <a:pt x="1216" y="130"/>
                    <a:pt x="1289" y="125"/>
                    <a:pt x="1340" y="153"/>
                  </a:cubicBezTo>
                  <a:cubicBezTo>
                    <a:pt x="1397" y="187"/>
                    <a:pt x="1425" y="243"/>
                    <a:pt x="1436" y="300"/>
                  </a:cubicBezTo>
                  <a:cubicBezTo>
                    <a:pt x="1448" y="362"/>
                    <a:pt x="1442" y="424"/>
                    <a:pt x="1431" y="481"/>
                  </a:cubicBezTo>
                  <a:cubicBezTo>
                    <a:pt x="1481" y="452"/>
                    <a:pt x="1555" y="464"/>
                    <a:pt x="1589" y="509"/>
                  </a:cubicBezTo>
                  <a:cubicBezTo>
                    <a:pt x="1628" y="554"/>
                    <a:pt x="1628" y="628"/>
                    <a:pt x="1595" y="673"/>
                  </a:cubicBezTo>
                  <a:cubicBezTo>
                    <a:pt x="1634" y="673"/>
                    <a:pt x="1674" y="667"/>
                    <a:pt x="1708" y="684"/>
                  </a:cubicBezTo>
                  <a:cubicBezTo>
                    <a:pt x="1742" y="695"/>
                    <a:pt x="1775" y="724"/>
                    <a:pt x="1787" y="758"/>
                  </a:cubicBezTo>
                  <a:cubicBezTo>
                    <a:pt x="1798" y="809"/>
                    <a:pt x="1758" y="859"/>
                    <a:pt x="1708" y="882"/>
                  </a:cubicBezTo>
                  <a:cubicBezTo>
                    <a:pt x="1662" y="905"/>
                    <a:pt x="1606" y="899"/>
                    <a:pt x="1555" y="893"/>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8" name="Google Shape;623;p17">
            <a:extLst>
              <a:ext uri="{FF2B5EF4-FFF2-40B4-BE49-F238E27FC236}">
                <a16:creationId xmlns:a16="http://schemas.microsoft.com/office/drawing/2014/main" id="{9459EF58-5AC0-EBA0-92C9-C90C16855B39}"/>
              </a:ext>
            </a:extLst>
          </p:cNvPr>
          <p:cNvGrpSpPr/>
          <p:nvPr/>
        </p:nvGrpSpPr>
        <p:grpSpPr>
          <a:xfrm>
            <a:off x="1303266" y="919614"/>
            <a:ext cx="2000199" cy="1942826"/>
            <a:chOff x="754475" y="1688510"/>
            <a:chExt cx="1594525" cy="1418806"/>
          </a:xfrm>
        </p:grpSpPr>
        <p:sp>
          <p:nvSpPr>
            <p:cNvPr id="1369" name="Google Shape;624;p17">
              <a:extLst>
                <a:ext uri="{FF2B5EF4-FFF2-40B4-BE49-F238E27FC236}">
                  <a16:creationId xmlns:a16="http://schemas.microsoft.com/office/drawing/2014/main" id="{D58B09FF-467E-42AC-95E9-2B20B331A63A}"/>
                </a:ext>
              </a:extLst>
            </p:cNvPr>
            <p:cNvSpPr/>
            <p:nvPr/>
          </p:nvSpPr>
          <p:spPr>
            <a:xfrm>
              <a:off x="1281242" y="2744017"/>
              <a:ext cx="21016" cy="59516"/>
            </a:xfrm>
            <a:custGeom>
              <a:avLst/>
              <a:gdLst/>
              <a:ahLst/>
              <a:cxnLst/>
              <a:rect l="l" t="t" r="r" b="b"/>
              <a:pathLst>
                <a:path w="244" h="691" extrusionOk="0">
                  <a:moveTo>
                    <a:pt x="1" y="1"/>
                  </a:moveTo>
                  <a:lnTo>
                    <a:pt x="119" y="690"/>
                  </a:lnTo>
                  <a:lnTo>
                    <a:pt x="244" y="662"/>
                  </a:lnTo>
                  <a:lnTo>
                    <a:pt x="11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625;p17">
              <a:extLst>
                <a:ext uri="{FF2B5EF4-FFF2-40B4-BE49-F238E27FC236}">
                  <a16:creationId xmlns:a16="http://schemas.microsoft.com/office/drawing/2014/main" id="{4A4768DA-2AC8-CA8C-47A7-699498177289}"/>
                </a:ext>
              </a:extLst>
            </p:cNvPr>
            <p:cNvSpPr/>
            <p:nvPr/>
          </p:nvSpPr>
          <p:spPr>
            <a:xfrm>
              <a:off x="1174614" y="2643763"/>
              <a:ext cx="205076" cy="123252"/>
            </a:xfrm>
            <a:custGeom>
              <a:avLst/>
              <a:gdLst/>
              <a:ahLst/>
              <a:cxnLst/>
              <a:rect l="l" t="t" r="r" b="b"/>
              <a:pathLst>
                <a:path w="2381" h="1431" extrusionOk="0">
                  <a:moveTo>
                    <a:pt x="1646" y="1176"/>
                  </a:moveTo>
                  <a:cubicBezTo>
                    <a:pt x="1730" y="967"/>
                    <a:pt x="2132" y="1001"/>
                    <a:pt x="2279" y="814"/>
                  </a:cubicBezTo>
                  <a:cubicBezTo>
                    <a:pt x="2200" y="814"/>
                    <a:pt x="2126" y="814"/>
                    <a:pt x="2047" y="814"/>
                  </a:cubicBezTo>
                  <a:cubicBezTo>
                    <a:pt x="2154" y="792"/>
                    <a:pt x="2166" y="633"/>
                    <a:pt x="2064" y="594"/>
                  </a:cubicBezTo>
                  <a:cubicBezTo>
                    <a:pt x="2188" y="503"/>
                    <a:pt x="2284" y="385"/>
                    <a:pt x="2341" y="255"/>
                  </a:cubicBezTo>
                  <a:cubicBezTo>
                    <a:pt x="2363" y="209"/>
                    <a:pt x="2380" y="153"/>
                    <a:pt x="2358" y="102"/>
                  </a:cubicBezTo>
                  <a:cubicBezTo>
                    <a:pt x="2313" y="6"/>
                    <a:pt x="2149" y="0"/>
                    <a:pt x="2041" y="51"/>
                  </a:cubicBezTo>
                  <a:cubicBezTo>
                    <a:pt x="1934" y="96"/>
                    <a:pt x="1843" y="175"/>
                    <a:pt x="1719" y="192"/>
                  </a:cubicBezTo>
                  <a:cubicBezTo>
                    <a:pt x="1781" y="153"/>
                    <a:pt x="1753" y="68"/>
                    <a:pt x="1691" y="34"/>
                  </a:cubicBezTo>
                  <a:cubicBezTo>
                    <a:pt x="1629" y="0"/>
                    <a:pt x="1549" y="0"/>
                    <a:pt x="1476" y="6"/>
                  </a:cubicBezTo>
                  <a:cubicBezTo>
                    <a:pt x="1210" y="23"/>
                    <a:pt x="922" y="40"/>
                    <a:pt x="696" y="170"/>
                  </a:cubicBezTo>
                  <a:cubicBezTo>
                    <a:pt x="464" y="294"/>
                    <a:pt x="312" y="560"/>
                    <a:pt x="430" y="775"/>
                  </a:cubicBezTo>
                  <a:cubicBezTo>
                    <a:pt x="345" y="780"/>
                    <a:pt x="249" y="792"/>
                    <a:pt x="170" y="831"/>
                  </a:cubicBezTo>
                  <a:cubicBezTo>
                    <a:pt x="91" y="865"/>
                    <a:pt x="23" y="927"/>
                    <a:pt x="12" y="1006"/>
                  </a:cubicBezTo>
                  <a:cubicBezTo>
                    <a:pt x="1" y="1136"/>
                    <a:pt x="136" y="1238"/>
                    <a:pt x="272" y="1289"/>
                  </a:cubicBezTo>
                  <a:cubicBezTo>
                    <a:pt x="600" y="1425"/>
                    <a:pt x="996" y="1430"/>
                    <a:pt x="1335" y="1300"/>
                  </a:cubicBezTo>
                  <a:cubicBezTo>
                    <a:pt x="1335" y="1300"/>
                    <a:pt x="1561" y="1379"/>
                    <a:pt x="1646" y="117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626;p17">
              <a:extLst>
                <a:ext uri="{FF2B5EF4-FFF2-40B4-BE49-F238E27FC236}">
                  <a16:creationId xmlns:a16="http://schemas.microsoft.com/office/drawing/2014/main" id="{AE7576EC-6CA5-21EF-4DBC-009576303805}"/>
                </a:ext>
              </a:extLst>
            </p:cNvPr>
            <p:cNvSpPr/>
            <p:nvPr/>
          </p:nvSpPr>
          <p:spPr>
            <a:xfrm>
              <a:off x="1331370" y="2629121"/>
              <a:ext cx="11283" cy="8871"/>
            </a:xfrm>
            <a:custGeom>
              <a:avLst/>
              <a:gdLst/>
              <a:ahLst/>
              <a:cxnLst/>
              <a:rect l="l" t="t" r="r" b="b"/>
              <a:pathLst>
                <a:path w="131" h="103" extrusionOk="0">
                  <a:moveTo>
                    <a:pt x="114" y="1"/>
                  </a:moveTo>
                  <a:cubicBezTo>
                    <a:pt x="114" y="1"/>
                    <a:pt x="1" y="102"/>
                    <a:pt x="63" y="85"/>
                  </a:cubicBezTo>
                  <a:cubicBezTo>
                    <a:pt x="131" y="74"/>
                    <a:pt x="114" y="1"/>
                    <a:pt x="114"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627;p17">
              <a:extLst>
                <a:ext uri="{FF2B5EF4-FFF2-40B4-BE49-F238E27FC236}">
                  <a16:creationId xmlns:a16="http://schemas.microsoft.com/office/drawing/2014/main" id="{60B4B7A4-4873-82D1-D0FF-8210B1D5089A}"/>
                </a:ext>
              </a:extLst>
            </p:cNvPr>
            <p:cNvSpPr/>
            <p:nvPr/>
          </p:nvSpPr>
          <p:spPr>
            <a:xfrm>
              <a:off x="1398120" y="2659352"/>
              <a:ext cx="12747" cy="6374"/>
            </a:xfrm>
            <a:custGeom>
              <a:avLst/>
              <a:gdLst/>
              <a:ahLst/>
              <a:cxnLst/>
              <a:rect l="l" t="t" r="r" b="b"/>
              <a:pathLst>
                <a:path w="148" h="74" extrusionOk="0">
                  <a:moveTo>
                    <a:pt x="147" y="0"/>
                  </a:moveTo>
                  <a:cubicBezTo>
                    <a:pt x="147" y="0"/>
                    <a:pt x="0" y="68"/>
                    <a:pt x="68" y="68"/>
                  </a:cubicBezTo>
                  <a:cubicBezTo>
                    <a:pt x="136" y="74"/>
                    <a:pt x="147" y="0"/>
                    <a:pt x="147"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628;p17">
              <a:extLst>
                <a:ext uri="{FF2B5EF4-FFF2-40B4-BE49-F238E27FC236}">
                  <a16:creationId xmlns:a16="http://schemas.microsoft.com/office/drawing/2014/main" id="{FB1CE1CD-20BC-4BE4-34E4-551F95D69ED5}"/>
                </a:ext>
              </a:extLst>
            </p:cNvPr>
            <p:cNvSpPr/>
            <p:nvPr/>
          </p:nvSpPr>
          <p:spPr>
            <a:xfrm>
              <a:off x="1370386" y="2691909"/>
              <a:ext cx="12661" cy="6460"/>
            </a:xfrm>
            <a:custGeom>
              <a:avLst/>
              <a:gdLst/>
              <a:ahLst/>
              <a:cxnLst/>
              <a:rect l="l" t="t" r="r" b="b"/>
              <a:pathLst>
                <a:path w="147" h="75" extrusionOk="0">
                  <a:moveTo>
                    <a:pt x="147" y="1"/>
                  </a:moveTo>
                  <a:cubicBezTo>
                    <a:pt x="147" y="1"/>
                    <a:pt x="0" y="63"/>
                    <a:pt x="68" y="69"/>
                  </a:cubicBezTo>
                  <a:cubicBezTo>
                    <a:pt x="136" y="74"/>
                    <a:pt x="147" y="1"/>
                    <a:pt x="14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29;p17">
              <a:extLst>
                <a:ext uri="{FF2B5EF4-FFF2-40B4-BE49-F238E27FC236}">
                  <a16:creationId xmlns:a16="http://schemas.microsoft.com/office/drawing/2014/main" id="{2B4D0679-DA35-EF51-159C-FDE42E3A5BC4}"/>
                </a:ext>
              </a:extLst>
            </p:cNvPr>
            <p:cNvSpPr/>
            <p:nvPr/>
          </p:nvSpPr>
          <p:spPr>
            <a:xfrm>
              <a:off x="1391316" y="2685622"/>
              <a:ext cx="13695" cy="6374"/>
            </a:xfrm>
            <a:custGeom>
              <a:avLst/>
              <a:gdLst/>
              <a:ahLst/>
              <a:cxnLst/>
              <a:rect l="l" t="t" r="r" b="b"/>
              <a:pathLst>
                <a:path w="159" h="74" extrusionOk="0">
                  <a:moveTo>
                    <a:pt x="158" y="0"/>
                  </a:moveTo>
                  <a:cubicBezTo>
                    <a:pt x="158" y="0"/>
                    <a:pt x="0" y="40"/>
                    <a:pt x="62" y="57"/>
                  </a:cubicBezTo>
                  <a:cubicBezTo>
                    <a:pt x="130" y="74"/>
                    <a:pt x="158" y="0"/>
                    <a:pt x="158"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30;p17">
              <a:extLst>
                <a:ext uri="{FF2B5EF4-FFF2-40B4-BE49-F238E27FC236}">
                  <a16:creationId xmlns:a16="http://schemas.microsoft.com/office/drawing/2014/main" id="{B961D71A-172A-66A0-20AB-E96F71106A48}"/>
                </a:ext>
              </a:extLst>
            </p:cNvPr>
            <p:cNvSpPr/>
            <p:nvPr/>
          </p:nvSpPr>
          <p:spPr>
            <a:xfrm>
              <a:off x="1486230" y="2594067"/>
              <a:ext cx="13695" cy="5943"/>
            </a:xfrm>
            <a:custGeom>
              <a:avLst/>
              <a:gdLst/>
              <a:ahLst/>
              <a:cxnLst/>
              <a:rect l="l" t="t" r="r" b="b"/>
              <a:pathLst>
                <a:path w="159" h="69" extrusionOk="0">
                  <a:moveTo>
                    <a:pt x="159" y="1"/>
                  </a:moveTo>
                  <a:cubicBezTo>
                    <a:pt x="159" y="1"/>
                    <a:pt x="0" y="35"/>
                    <a:pt x="68" y="52"/>
                  </a:cubicBezTo>
                  <a:cubicBezTo>
                    <a:pt x="130" y="69"/>
                    <a:pt x="159" y="1"/>
                    <a:pt x="159" y="1"/>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631;p17">
              <a:extLst>
                <a:ext uri="{FF2B5EF4-FFF2-40B4-BE49-F238E27FC236}">
                  <a16:creationId xmlns:a16="http://schemas.microsoft.com/office/drawing/2014/main" id="{43B57FD7-CD73-8B7D-CEAD-83C0A8F5F473}"/>
                </a:ext>
              </a:extLst>
            </p:cNvPr>
            <p:cNvSpPr/>
            <p:nvPr/>
          </p:nvSpPr>
          <p:spPr>
            <a:xfrm>
              <a:off x="1444371" y="2659783"/>
              <a:ext cx="13695" cy="6460"/>
            </a:xfrm>
            <a:custGeom>
              <a:avLst/>
              <a:gdLst/>
              <a:ahLst/>
              <a:cxnLst/>
              <a:rect l="l" t="t" r="r" b="b"/>
              <a:pathLst>
                <a:path w="159" h="75" extrusionOk="0">
                  <a:moveTo>
                    <a:pt x="158" y="1"/>
                  </a:moveTo>
                  <a:cubicBezTo>
                    <a:pt x="158" y="1"/>
                    <a:pt x="0" y="40"/>
                    <a:pt x="68" y="57"/>
                  </a:cubicBezTo>
                  <a:cubicBezTo>
                    <a:pt x="130" y="74"/>
                    <a:pt x="158" y="1"/>
                    <a:pt x="15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632;p17">
              <a:extLst>
                <a:ext uri="{FF2B5EF4-FFF2-40B4-BE49-F238E27FC236}">
                  <a16:creationId xmlns:a16="http://schemas.microsoft.com/office/drawing/2014/main" id="{76B77C14-74D1-6199-6890-4A740430C8CE}"/>
                </a:ext>
              </a:extLst>
            </p:cNvPr>
            <p:cNvSpPr/>
            <p:nvPr/>
          </p:nvSpPr>
          <p:spPr>
            <a:xfrm>
              <a:off x="1420944" y="2634461"/>
              <a:ext cx="13781" cy="5943"/>
            </a:xfrm>
            <a:custGeom>
              <a:avLst/>
              <a:gdLst/>
              <a:ahLst/>
              <a:cxnLst/>
              <a:rect l="l" t="t" r="r" b="b"/>
              <a:pathLst>
                <a:path w="160" h="69" extrusionOk="0">
                  <a:moveTo>
                    <a:pt x="159" y="1"/>
                  </a:moveTo>
                  <a:cubicBezTo>
                    <a:pt x="159" y="1"/>
                    <a:pt x="1" y="35"/>
                    <a:pt x="69" y="52"/>
                  </a:cubicBezTo>
                  <a:cubicBezTo>
                    <a:pt x="131" y="69"/>
                    <a:pt x="159" y="1"/>
                    <a:pt x="15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33;p17">
              <a:extLst>
                <a:ext uri="{FF2B5EF4-FFF2-40B4-BE49-F238E27FC236}">
                  <a16:creationId xmlns:a16="http://schemas.microsoft.com/office/drawing/2014/main" id="{348DB9D9-D6F7-C751-86BB-1DFA4769D485}"/>
                </a:ext>
              </a:extLst>
            </p:cNvPr>
            <p:cNvSpPr/>
            <p:nvPr/>
          </p:nvSpPr>
          <p:spPr>
            <a:xfrm>
              <a:off x="1466248" y="2609139"/>
              <a:ext cx="12747" cy="6460"/>
            </a:xfrm>
            <a:custGeom>
              <a:avLst/>
              <a:gdLst/>
              <a:ahLst/>
              <a:cxnLst/>
              <a:rect l="l" t="t" r="r" b="b"/>
              <a:pathLst>
                <a:path w="148" h="75" extrusionOk="0">
                  <a:moveTo>
                    <a:pt x="148" y="1"/>
                  </a:moveTo>
                  <a:cubicBezTo>
                    <a:pt x="148" y="1"/>
                    <a:pt x="1" y="69"/>
                    <a:pt x="68" y="74"/>
                  </a:cubicBezTo>
                  <a:cubicBezTo>
                    <a:pt x="136" y="74"/>
                    <a:pt x="148" y="1"/>
                    <a:pt x="14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34;p17">
              <a:extLst>
                <a:ext uri="{FF2B5EF4-FFF2-40B4-BE49-F238E27FC236}">
                  <a16:creationId xmlns:a16="http://schemas.microsoft.com/office/drawing/2014/main" id="{F297E644-871B-E208-681E-5687375867EF}"/>
                </a:ext>
              </a:extLst>
            </p:cNvPr>
            <p:cNvSpPr/>
            <p:nvPr/>
          </p:nvSpPr>
          <p:spPr>
            <a:xfrm>
              <a:off x="1386406" y="2646691"/>
              <a:ext cx="13695" cy="5857"/>
            </a:xfrm>
            <a:custGeom>
              <a:avLst/>
              <a:gdLst/>
              <a:ahLst/>
              <a:cxnLst/>
              <a:rect l="l" t="t" r="r" b="b"/>
              <a:pathLst>
                <a:path w="159" h="68" extrusionOk="0">
                  <a:moveTo>
                    <a:pt x="159" y="0"/>
                  </a:moveTo>
                  <a:cubicBezTo>
                    <a:pt x="159" y="0"/>
                    <a:pt x="1" y="34"/>
                    <a:pt x="68" y="51"/>
                  </a:cubicBezTo>
                  <a:cubicBezTo>
                    <a:pt x="131" y="68"/>
                    <a:pt x="159" y="0"/>
                    <a:pt x="15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35;p17">
              <a:extLst>
                <a:ext uri="{FF2B5EF4-FFF2-40B4-BE49-F238E27FC236}">
                  <a16:creationId xmlns:a16="http://schemas.microsoft.com/office/drawing/2014/main" id="{FE30399F-2BE4-D417-EE8B-CD506CCAF95D}"/>
                </a:ext>
              </a:extLst>
            </p:cNvPr>
            <p:cNvSpPr/>
            <p:nvPr/>
          </p:nvSpPr>
          <p:spPr>
            <a:xfrm>
              <a:off x="2068982" y="2756678"/>
              <a:ext cx="38069" cy="124286"/>
            </a:xfrm>
            <a:custGeom>
              <a:avLst/>
              <a:gdLst/>
              <a:ahLst/>
              <a:cxnLst/>
              <a:rect l="l" t="t" r="r" b="b"/>
              <a:pathLst>
                <a:path w="442" h="1443" extrusionOk="0">
                  <a:moveTo>
                    <a:pt x="441" y="1"/>
                  </a:moveTo>
                  <a:lnTo>
                    <a:pt x="227"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36;p17">
              <a:extLst>
                <a:ext uri="{FF2B5EF4-FFF2-40B4-BE49-F238E27FC236}">
                  <a16:creationId xmlns:a16="http://schemas.microsoft.com/office/drawing/2014/main" id="{E6591508-EDF4-C12C-EEE0-C5A4B01FF5B9}"/>
                </a:ext>
              </a:extLst>
            </p:cNvPr>
            <p:cNvSpPr/>
            <p:nvPr/>
          </p:nvSpPr>
          <p:spPr>
            <a:xfrm>
              <a:off x="1926782" y="2546352"/>
              <a:ext cx="375957" cy="258132"/>
            </a:xfrm>
            <a:custGeom>
              <a:avLst/>
              <a:gdLst/>
              <a:ahLst/>
              <a:cxnLst/>
              <a:rect l="l" t="t" r="r" b="b"/>
              <a:pathLst>
                <a:path w="4365" h="2997" extrusionOk="0">
                  <a:moveTo>
                    <a:pt x="1352" y="2477"/>
                  </a:moveTo>
                  <a:cubicBezTo>
                    <a:pt x="1188" y="2024"/>
                    <a:pt x="453" y="2104"/>
                    <a:pt x="187" y="1708"/>
                  </a:cubicBezTo>
                  <a:cubicBezTo>
                    <a:pt x="329" y="1708"/>
                    <a:pt x="470" y="1713"/>
                    <a:pt x="611" y="1713"/>
                  </a:cubicBezTo>
                  <a:cubicBezTo>
                    <a:pt x="414" y="1657"/>
                    <a:pt x="391" y="1329"/>
                    <a:pt x="577" y="1244"/>
                  </a:cubicBezTo>
                  <a:cubicBezTo>
                    <a:pt x="351" y="1058"/>
                    <a:pt x="171" y="815"/>
                    <a:pt x="69" y="543"/>
                  </a:cubicBezTo>
                  <a:cubicBezTo>
                    <a:pt x="29" y="442"/>
                    <a:pt x="1" y="323"/>
                    <a:pt x="40" y="221"/>
                  </a:cubicBezTo>
                  <a:cubicBezTo>
                    <a:pt x="120" y="18"/>
                    <a:pt x="419" y="12"/>
                    <a:pt x="617" y="108"/>
                  </a:cubicBezTo>
                  <a:cubicBezTo>
                    <a:pt x="815" y="210"/>
                    <a:pt x="990" y="374"/>
                    <a:pt x="1211" y="408"/>
                  </a:cubicBezTo>
                  <a:cubicBezTo>
                    <a:pt x="1103" y="329"/>
                    <a:pt x="1154" y="142"/>
                    <a:pt x="1267" y="74"/>
                  </a:cubicBezTo>
                  <a:cubicBezTo>
                    <a:pt x="1375" y="1"/>
                    <a:pt x="1521" y="6"/>
                    <a:pt x="1657" y="18"/>
                  </a:cubicBezTo>
                  <a:cubicBezTo>
                    <a:pt x="2149" y="52"/>
                    <a:pt x="2669" y="91"/>
                    <a:pt x="3093" y="357"/>
                  </a:cubicBezTo>
                  <a:cubicBezTo>
                    <a:pt x="3511" y="617"/>
                    <a:pt x="3794" y="1182"/>
                    <a:pt x="3573" y="1629"/>
                  </a:cubicBezTo>
                  <a:cubicBezTo>
                    <a:pt x="3737" y="1646"/>
                    <a:pt x="3901" y="1663"/>
                    <a:pt x="4048" y="1742"/>
                  </a:cubicBezTo>
                  <a:cubicBezTo>
                    <a:pt x="4195" y="1815"/>
                    <a:pt x="4325" y="1951"/>
                    <a:pt x="4342" y="2115"/>
                  </a:cubicBezTo>
                  <a:cubicBezTo>
                    <a:pt x="4365" y="2386"/>
                    <a:pt x="4116" y="2595"/>
                    <a:pt x="3873" y="2708"/>
                  </a:cubicBezTo>
                  <a:cubicBezTo>
                    <a:pt x="3262" y="2985"/>
                    <a:pt x="2533" y="2997"/>
                    <a:pt x="1917" y="2737"/>
                  </a:cubicBezTo>
                  <a:cubicBezTo>
                    <a:pt x="1917" y="2737"/>
                    <a:pt x="1505" y="2895"/>
                    <a:pt x="1352" y="24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37;p17">
              <a:extLst>
                <a:ext uri="{FF2B5EF4-FFF2-40B4-BE49-F238E27FC236}">
                  <a16:creationId xmlns:a16="http://schemas.microsoft.com/office/drawing/2014/main" id="{0F039D40-EECD-97C8-973E-0D3E54D834D4}"/>
                </a:ext>
              </a:extLst>
            </p:cNvPr>
            <p:cNvSpPr/>
            <p:nvPr/>
          </p:nvSpPr>
          <p:spPr>
            <a:xfrm>
              <a:off x="1994996" y="2516206"/>
              <a:ext cx="20499" cy="18604"/>
            </a:xfrm>
            <a:custGeom>
              <a:avLst/>
              <a:gdLst/>
              <a:ahLst/>
              <a:cxnLst/>
              <a:rect l="l" t="t" r="r" b="b"/>
              <a:pathLst>
                <a:path w="238" h="216" extrusionOk="0">
                  <a:moveTo>
                    <a:pt x="29" y="0"/>
                  </a:moveTo>
                  <a:cubicBezTo>
                    <a:pt x="29" y="0"/>
                    <a:pt x="238" y="215"/>
                    <a:pt x="119" y="181"/>
                  </a:cubicBezTo>
                  <a:cubicBezTo>
                    <a:pt x="0" y="153"/>
                    <a:pt x="29" y="0"/>
                    <a:pt x="2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38;p17">
              <a:extLst>
                <a:ext uri="{FF2B5EF4-FFF2-40B4-BE49-F238E27FC236}">
                  <a16:creationId xmlns:a16="http://schemas.microsoft.com/office/drawing/2014/main" id="{D86243B0-5568-CB85-62FF-95AAC7167E32}"/>
                </a:ext>
              </a:extLst>
            </p:cNvPr>
            <p:cNvSpPr/>
            <p:nvPr/>
          </p:nvSpPr>
          <p:spPr>
            <a:xfrm>
              <a:off x="1869334" y="2579511"/>
              <a:ext cx="23513" cy="13178"/>
            </a:xfrm>
            <a:custGeom>
              <a:avLst/>
              <a:gdLst/>
              <a:ahLst/>
              <a:cxnLst/>
              <a:rect l="l" t="t" r="r" b="b"/>
              <a:pathLst>
                <a:path w="273" h="153" extrusionOk="0">
                  <a:moveTo>
                    <a:pt x="1" y="0"/>
                  </a:moveTo>
                  <a:cubicBezTo>
                    <a:pt x="1" y="0"/>
                    <a:pt x="272" y="136"/>
                    <a:pt x="148" y="147"/>
                  </a:cubicBezTo>
                  <a:cubicBezTo>
                    <a:pt x="24" y="153"/>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39;p17">
              <a:extLst>
                <a:ext uri="{FF2B5EF4-FFF2-40B4-BE49-F238E27FC236}">
                  <a16:creationId xmlns:a16="http://schemas.microsoft.com/office/drawing/2014/main" id="{5705A06F-EC64-D974-B9AA-6A2CDB8A49CF}"/>
                </a:ext>
              </a:extLst>
            </p:cNvPr>
            <p:cNvSpPr/>
            <p:nvPr/>
          </p:nvSpPr>
          <p:spPr>
            <a:xfrm>
              <a:off x="1921011" y="2647639"/>
              <a:ext cx="22911" cy="13264"/>
            </a:xfrm>
            <a:custGeom>
              <a:avLst/>
              <a:gdLst/>
              <a:ahLst/>
              <a:cxnLst/>
              <a:rect l="l" t="t" r="r" b="b"/>
              <a:pathLst>
                <a:path w="266" h="154" extrusionOk="0">
                  <a:moveTo>
                    <a:pt x="0" y="0"/>
                  </a:moveTo>
                  <a:cubicBezTo>
                    <a:pt x="0" y="0"/>
                    <a:pt x="266" y="136"/>
                    <a:pt x="141" y="147"/>
                  </a:cubicBezTo>
                  <a:cubicBezTo>
                    <a:pt x="17" y="153"/>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40;p17">
              <a:extLst>
                <a:ext uri="{FF2B5EF4-FFF2-40B4-BE49-F238E27FC236}">
                  <a16:creationId xmlns:a16="http://schemas.microsoft.com/office/drawing/2014/main" id="{A9D731FB-BC35-9467-3867-1E88A510C124}"/>
                </a:ext>
              </a:extLst>
            </p:cNvPr>
            <p:cNvSpPr/>
            <p:nvPr/>
          </p:nvSpPr>
          <p:spPr>
            <a:xfrm>
              <a:off x="1880531" y="2634978"/>
              <a:ext cx="24978" cy="12230"/>
            </a:xfrm>
            <a:custGeom>
              <a:avLst/>
              <a:gdLst/>
              <a:ahLst/>
              <a:cxnLst/>
              <a:rect l="l" t="t" r="r" b="b"/>
              <a:pathLst>
                <a:path w="290" h="142" extrusionOk="0">
                  <a:moveTo>
                    <a:pt x="1" y="1"/>
                  </a:moveTo>
                  <a:cubicBezTo>
                    <a:pt x="1" y="1"/>
                    <a:pt x="289" y="74"/>
                    <a:pt x="171" y="108"/>
                  </a:cubicBezTo>
                  <a:cubicBezTo>
                    <a:pt x="52" y="142"/>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41;p17">
              <a:extLst>
                <a:ext uri="{FF2B5EF4-FFF2-40B4-BE49-F238E27FC236}">
                  <a16:creationId xmlns:a16="http://schemas.microsoft.com/office/drawing/2014/main" id="{2F230086-3F75-41B2-C386-6A5C6DC3B5CF}"/>
                </a:ext>
              </a:extLst>
            </p:cNvPr>
            <p:cNvSpPr/>
            <p:nvPr/>
          </p:nvSpPr>
          <p:spPr>
            <a:xfrm>
              <a:off x="1706291" y="2442222"/>
              <a:ext cx="24892" cy="12747"/>
            </a:xfrm>
            <a:custGeom>
              <a:avLst/>
              <a:gdLst/>
              <a:ahLst/>
              <a:cxnLst/>
              <a:rect l="l" t="t" r="r" b="b"/>
              <a:pathLst>
                <a:path w="289" h="148" extrusionOk="0">
                  <a:moveTo>
                    <a:pt x="0" y="0"/>
                  </a:moveTo>
                  <a:cubicBezTo>
                    <a:pt x="0" y="0"/>
                    <a:pt x="289" y="79"/>
                    <a:pt x="170" y="113"/>
                  </a:cubicBezTo>
                  <a:cubicBezTo>
                    <a:pt x="46"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42;p17">
              <a:extLst>
                <a:ext uri="{FF2B5EF4-FFF2-40B4-BE49-F238E27FC236}">
                  <a16:creationId xmlns:a16="http://schemas.microsoft.com/office/drawing/2014/main" id="{97772A43-1852-E7BB-D050-A79658DF45BA}"/>
                </a:ext>
              </a:extLst>
            </p:cNvPr>
            <p:cNvSpPr/>
            <p:nvPr/>
          </p:nvSpPr>
          <p:spPr>
            <a:xfrm>
              <a:off x="1782688" y="2580975"/>
              <a:ext cx="24978" cy="12230"/>
            </a:xfrm>
            <a:custGeom>
              <a:avLst/>
              <a:gdLst/>
              <a:ahLst/>
              <a:cxnLst/>
              <a:rect l="l" t="t" r="r" b="b"/>
              <a:pathLst>
                <a:path w="290" h="142" extrusionOk="0">
                  <a:moveTo>
                    <a:pt x="1" y="0"/>
                  </a:moveTo>
                  <a:cubicBezTo>
                    <a:pt x="1" y="0"/>
                    <a:pt x="289" y="74"/>
                    <a:pt x="170" y="107"/>
                  </a:cubicBezTo>
                  <a:cubicBezTo>
                    <a:pt x="52" y="141"/>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43;p17">
              <a:extLst>
                <a:ext uri="{FF2B5EF4-FFF2-40B4-BE49-F238E27FC236}">
                  <a16:creationId xmlns:a16="http://schemas.microsoft.com/office/drawing/2014/main" id="{2118FB1C-13A3-4380-4B38-BECE6CD18278}"/>
                </a:ext>
              </a:extLst>
            </p:cNvPr>
            <p:cNvSpPr/>
            <p:nvPr/>
          </p:nvSpPr>
          <p:spPr>
            <a:xfrm>
              <a:off x="1825580" y="2526886"/>
              <a:ext cx="25408" cy="12747"/>
            </a:xfrm>
            <a:custGeom>
              <a:avLst/>
              <a:gdLst/>
              <a:ahLst/>
              <a:cxnLst/>
              <a:rect l="l" t="t" r="r" b="b"/>
              <a:pathLst>
                <a:path w="295" h="148" extrusionOk="0">
                  <a:moveTo>
                    <a:pt x="0" y="1"/>
                  </a:moveTo>
                  <a:cubicBezTo>
                    <a:pt x="0" y="1"/>
                    <a:pt x="294" y="80"/>
                    <a:pt x="170" y="114"/>
                  </a:cubicBezTo>
                  <a:cubicBezTo>
                    <a:pt x="51" y="148"/>
                    <a:pt x="0" y="1"/>
                    <a:pt x="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44;p17">
              <a:extLst>
                <a:ext uri="{FF2B5EF4-FFF2-40B4-BE49-F238E27FC236}">
                  <a16:creationId xmlns:a16="http://schemas.microsoft.com/office/drawing/2014/main" id="{E8040E65-08B8-5D9C-7905-6CD50BCDDC3B}"/>
                </a:ext>
              </a:extLst>
            </p:cNvPr>
            <p:cNvSpPr/>
            <p:nvPr/>
          </p:nvSpPr>
          <p:spPr>
            <a:xfrm>
              <a:off x="1744704" y="2474779"/>
              <a:ext cx="22997" cy="13264"/>
            </a:xfrm>
            <a:custGeom>
              <a:avLst/>
              <a:gdLst/>
              <a:ahLst/>
              <a:cxnLst/>
              <a:rect l="l" t="t" r="r" b="b"/>
              <a:pathLst>
                <a:path w="267" h="154" extrusionOk="0">
                  <a:moveTo>
                    <a:pt x="1" y="1"/>
                  </a:moveTo>
                  <a:cubicBezTo>
                    <a:pt x="1" y="1"/>
                    <a:pt x="267" y="131"/>
                    <a:pt x="142" y="142"/>
                  </a:cubicBezTo>
                  <a:cubicBezTo>
                    <a:pt x="18" y="153"/>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45;p17">
              <a:extLst>
                <a:ext uri="{FF2B5EF4-FFF2-40B4-BE49-F238E27FC236}">
                  <a16:creationId xmlns:a16="http://schemas.microsoft.com/office/drawing/2014/main" id="{801F774A-3B4F-412F-7D40-F45EDF31BC13}"/>
                </a:ext>
              </a:extLst>
            </p:cNvPr>
            <p:cNvSpPr/>
            <p:nvPr/>
          </p:nvSpPr>
          <p:spPr>
            <a:xfrm>
              <a:off x="1888885" y="2552725"/>
              <a:ext cx="25322" cy="12747"/>
            </a:xfrm>
            <a:custGeom>
              <a:avLst/>
              <a:gdLst/>
              <a:ahLst/>
              <a:cxnLst/>
              <a:rect l="l" t="t" r="r" b="b"/>
              <a:pathLst>
                <a:path w="294" h="148" extrusionOk="0">
                  <a:moveTo>
                    <a:pt x="0" y="0"/>
                  </a:moveTo>
                  <a:cubicBezTo>
                    <a:pt x="0" y="0"/>
                    <a:pt x="294" y="79"/>
                    <a:pt x="170" y="113"/>
                  </a:cubicBezTo>
                  <a:cubicBezTo>
                    <a:pt x="51"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46;p17">
              <a:extLst>
                <a:ext uri="{FF2B5EF4-FFF2-40B4-BE49-F238E27FC236}">
                  <a16:creationId xmlns:a16="http://schemas.microsoft.com/office/drawing/2014/main" id="{E95708D5-580A-EC51-39C3-9BBD1414F4D6}"/>
                </a:ext>
              </a:extLst>
            </p:cNvPr>
            <p:cNvSpPr/>
            <p:nvPr/>
          </p:nvSpPr>
          <p:spPr>
            <a:xfrm>
              <a:off x="754475" y="2564352"/>
              <a:ext cx="1594094" cy="542964"/>
            </a:xfrm>
            <a:custGeom>
              <a:avLst/>
              <a:gdLst/>
              <a:ahLst/>
              <a:cxnLst/>
              <a:rect l="l" t="t" r="r" b="b"/>
              <a:pathLst>
                <a:path w="18508" h="6304" extrusionOk="0">
                  <a:moveTo>
                    <a:pt x="18507" y="6304"/>
                  </a:moveTo>
                  <a:lnTo>
                    <a:pt x="18507" y="4529"/>
                  </a:lnTo>
                  <a:cubicBezTo>
                    <a:pt x="18507" y="4529"/>
                    <a:pt x="9112" y="1"/>
                    <a:pt x="0" y="4529"/>
                  </a:cubicBezTo>
                  <a:lnTo>
                    <a:pt x="0" y="6304"/>
                  </a:lnTo>
                  <a:close/>
                </a:path>
              </a:pathLst>
            </a:custGeom>
            <a:solidFill>
              <a:srgbClr val="DFC5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47;p17">
              <a:extLst>
                <a:ext uri="{FF2B5EF4-FFF2-40B4-BE49-F238E27FC236}">
                  <a16:creationId xmlns:a16="http://schemas.microsoft.com/office/drawing/2014/main" id="{16689674-67EA-80CF-8204-722145C0D644}"/>
                </a:ext>
              </a:extLst>
            </p:cNvPr>
            <p:cNvSpPr/>
            <p:nvPr/>
          </p:nvSpPr>
          <p:spPr>
            <a:xfrm>
              <a:off x="754475" y="2775712"/>
              <a:ext cx="1594525" cy="331601"/>
            </a:xfrm>
            <a:custGeom>
              <a:avLst/>
              <a:gdLst/>
              <a:ahLst/>
              <a:cxnLst/>
              <a:rect l="l" t="t" r="r" b="b"/>
              <a:pathLst>
                <a:path w="18513" h="3850" extrusionOk="0">
                  <a:moveTo>
                    <a:pt x="0" y="2075"/>
                  </a:moveTo>
                  <a:lnTo>
                    <a:pt x="0" y="3850"/>
                  </a:lnTo>
                  <a:lnTo>
                    <a:pt x="18513" y="3850"/>
                  </a:lnTo>
                  <a:lnTo>
                    <a:pt x="18513" y="2075"/>
                  </a:lnTo>
                  <a:cubicBezTo>
                    <a:pt x="18513" y="2075"/>
                    <a:pt x="16026" y="876"/>
                    <a:pt x="12374" y="328"/>
                  </a:cubicBezTo>
                  <a:cubicBezTo>
                    <a:pt x="10950" y="113"/>
                    <a:pt x="9356" y="0"/>
                    <a:pt x="7660" y="91"/>
                  </a:cubicBezTo>
                  <a:cubicBezTo>
                    <a:pt x="7281" y="113"/>
                    <a:pt x="6902" y="141"/>
                    <a:pt x="6518" y="187"/>
                  </a:cubicBezTo>
                  <a:cubicBezTo>
                    <a:pt x="5184" y="328"/>
                    <a:pt x="3799" y="611"/>
                    <a:pt x="2403" y="1080"/>
                  </a:cubicBezTo>
                  <a:cubicBezTo>
                    <a:pt x="1600" y="1345"/>
                    <a:pt x="803" y="1673"/>
                    <a:pt x="0" y="2075"/>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48;p17">
              <a:extLst>
                <a:ext uri="{FF2B5EF4-FFF2-40B4-BE49-F238E27FC236}">
                  <a16:creationId xmlns:a16="http://schemas.microsoft.com/office/drawing/2014/main" id="{4A1175A4-1C16-0B99-E1BD-0F7CB341E18B}"/>
                </a:ext>
              </a:extLst>
            </p:cNvPr>
            <p:cNvSpPr/>
            <p:nvPr/>
          </p:nvSpPr>
          <p:spPr>
            <a:xfrm>
              <a:off x="1350835" y="2778641"/>
              <a:ext cx="371565" cy="328672"/>
            </a:xfrm>
            <a:custGeom>
              <a:avLst/>
              <a:gdLst/>
              <a:ahLst/>
              <a:cxnLst/>
              <a:rect l="l" t="t" r="r" b="b"/>
              <a:pathLst>
                <a:path w="4314" h="3816" extrusionOk="0">
                  <a:moveTo>
                    <a:pt x="40" y="514"/>
                  </a:moveTo>
                  <a:cubicBezTo>
                    <a:pt x="63" y="610"/>
                    <a:pt x="159" y="678"/>
                    <a:pt x="250" y="729"/>
                  </a:cubicBezTo>
                  <a:cubicBezTo>
                    <a:pt x="572" y="927"/>
                    <a:pt x="900" y="1119"/>
                    <a:pt x="1244" y="1278"/>
                  </a:cubicBezTo>
                  <a:cubicBezTo>
                    <a:pt x="1442" y="1368"/>
                    <a:pt x="1646" y="1447"/>
                    <a:pt x="1810" y="1588"/>
                  </a:cubicBezTo>
                  <a:cubicBezTo>
                    <a:pt x="1974" y="1730"/>
                    <a:pt x="2081" y="1956"/>
                    <a:pt x="2025" y="2165"/>
                  </a:cubicBezTo>
                  <a:cubicBezTo>
                    <a:pt x="1962" y="2380"/>
                    <a:pt x="1742" y="2510"/>
                    <a:pt x="1533" y="2589"/>
                  </a:cubicBezTo>
                  <a:cubicBezTo>
                    <a:pt x="1318" y="2662"/>
                    <a:pt x="1086" y="2713"/>
                    <a:pt x="917" y="2860"/>
                  </a:cubicBezTo>
                  <a:cubicBezTo>
                    <a:pt x="741" y="3007"/>
                    <a:pt x="668" y="3295"/>
                    <a:pt x="832" y="3454"/>
                  </a:cubicBezTo>
                  <a:cubicBezTo>
                    <a:pt x="922" y="3533"/>
                    <a:pt x="1052" y="3550"/>
                    <a:pt x="1160" y="3601"/>
                  </a:cubicBezTo>
                  <a:cubicBezTo>
                    <a:pt x="1250" y="3640"/>
                    <a:pt x="1329" y="3725"/>
                    <a:pt x="1335" y="3816"/>
                  </a:cubicBezTo>
                  <a:lnTo>
                    <a:pt x="2906" y="3816"/>
                  </a:lnTo>
                  <a:cubicBezTo>
                    <a:pt x="2725" y="3702"/>
                    <a:pt x="2533" y="3601"/>
                    <a:pt x="2335" y="3516"/>
                  </a:cubicBezTo>
                  <a:cubicBezTo>
                    <a:pt x="2211" y="3459"/>
                    <a:pt x="2053" y="3380"/>
                    <a:pt x="2047" y="3233"/>
                  </a:cubicBezTo>
                  <a:cubicBezTo>
                    <a:pt x="2041" y="3058"/>
                    <a:pt x="2279" y="2979"/>
                    <a:pt x="2460" y="2968"/>
                  </a:cubicBezTo>
                  <a:cubicBezTo>
                    <a:pt x="2872" y="2939"/>
                    <a:pt x="3296" y="2911"/>
                    <a:pt x="3709" y="2996"/>
                  </a:cubicBezTo>
                  <a:cubicBezTo>
                    <a:pt x="4314" y="3126"/>
                    <a:pt x="4252" y="2561"/>
                    <a:pt x="4178" y="2431"/>
                  </a:cubicBezTo>
                  <a:cubicBezTo>
                    <a:pt x="3890" y="1905"/>
                    <a:pt x="3489" y="1441"/>
                    <a:pt x="3014" y="1085"/>
                  </a:cubicBezTo>
                  <a:cubicBezTo>
                    <a:pt x="2844" y="961"/>
                    <a:pt x="2635" y="791"/>
                    <a:pt x="2680" y="582"/>
                  </a:cubicBezTo>
                  <a:cubicBezTo>
                    <a:pt x="2725" y="384"/>
                    <a:pt x="2969" y="305"/>
                    <a:pt x="3166" y="266"/>
                  </a:cubicBezTo>
                  <a:cubicBezTo>
                    <a:pt x="3438" y="220"/>
                    <a:pt x="3703" y="170"/>
                    <a:pt x="3969" y="119"/>
                  </a:cubicBezTo>
                  <a:cubicBezTo>
                    <a:pt x="2952" y="28"/>
                    <a:pt x="1861" y="0"/>
                    <a:pt x="736" y="57"/>
                  </a:cubicBezTo>
                  <a:cubicBezTo>
                    <a:pt x="691" y="62"/>
                    <a:pt x="645" y="62"/>
                    <a:pt x="600" y="68"/>
                  </a:cubicBezTo>
                  <a:cubicBezTo>
                    <a:pt x="521" y="96"/>
                    <a:pt x="442" y="130"/>
                    <a:pt x="363" y="158"/>
                  </a:cubicBezTo>
                  <a:cubicBezTo>
                    <a:pt x="199" y="220"/>
                    <a:pt x="1" y="339"/>
                    <a:pt x="40" y="514"/>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49;p17">
              <a:extLst>
                <a:ext uri="{FF2B5EF4-FFF2-40B4-BE49-F238E27FC236}">
                  <a16:creationId xmlns:a16="http://schemas.microsoft.com/office/drawing/2014/main" id="{F3B4B6A6-1563-279E-D2F2-0F033C41F8CA}"/>
                </a:ext>
              </a:extLst>
            </p:cNvPr>
            <p:cNvSpPr/>
            <p:nvPr/>
          </p:nvSpPr>
          <p:spPr>
            <a:xfrm>
              <a:off x="1634717" y="3051238"/>
              <a:ext cx="55123" cy="46338"/>
            </a:xfrm>
            <a:custGeom>
              <a:avLst/>
              <a:gdLst/>
              <a:ahLst/>
              <a:cxnLst/>
              <a:rect l="l" t="t" r="r" b="b"/>
              <a:pathLst>
                <a:path w="640" h="538" extrusionOk="0">
                  <a:moveTo>
                    <a:pt x="323" y="40"/>
                  </a:moveTo>
                  <a:cubicBezTo>
                    <a:pt x="323" y="40"/>
                    <a:pt x="639" y="136"/>
                    <a:pt x="566" y="311"/>
                  </a:cubicBezTo>
                  <a:cubicBezTo>
                    <a:pt x="475" y="537"/>
                    <a:pt x="0" y="351"/>
                    <a:pt x="34" y="221"/>
                  </a:cubicBezTo>
                  <a:cubicBezTo>
                    <a:pt x="74" y="91"/>
                    <a:pt x="204" y="0"/>
                    <a:pt x="323" y="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50;p17">
              <a:extLst>
                <a:ext uri="{FF2B5EF4-FFF2-40B4-BE49-F238E27FC236}">
                  <a16:creationId xmlns:a16="http://schemas.microsoft.com/office/drawing/2014/main" id="{E25F2D72-232C-8833-1274-72D66EDBF1D8}"/>
                </a:ext>
              </a:extLst>
            </p:cNvPr>
            <p:cNvSpPr/>
            <p:nvPr/>
          </p:nvSpPr>
          <p:spPr>
            <a:xfrm>
              <a:off x="2124018" y="3025916"/>
              <a:ext cx="53142" cy="27820"/>
            </a:xfrm>
            <a:custGeom>
              <a:avLst/>
              <a:gdLst/>
              <a:ahLst/>
              <a:cxnLst/>
              <a:rect l="l" t="t" r="r" b="b"/>
              <a:pathLst>
                <a:path w="617" h="323" extrusionOk="0">
                  <a:moveTo>
                    <a:pt x="311" y="23"/>
                  </a:moveTo>
                  <a:cubicBezTo>
                    <a:pt x="311" y="23"/>
                    <a:pt x="616" y="80"/>
                    <a:pt x="549" y="187"/>
                  </a:cubicBezTo>
                  <a:cubicBezTo>
                    <a:pt x="458" y="323"/>
                    <a:pt x="0" y="210"/>
                    <a:pt x="34" y="131"/>
                  </a:cubicBezTo>
                  <a:cubicBezTo>
                    <a:pt x="68" y="51"/>
                    <a:pt x="198" y="1"/>
                    <a:pt x="311" y="2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651;p17">
              <a:extLst>
                <a:ext uri="{FF2B5EF4-FFF2-40B4-BE49-F238E27FC236}">
                  <a16:creationId xmlns:a16="http://schemas.microsoft.com/office/drawing/2014/main" id="{90256BE2-F6E6-608E-EFB4-A0FE4F7C9AC1}"/>
                </a:ext>
              </a:extLst>
            </p:cNvPr>
            <p:cNvSpPr/>
            <p:nvPr/>
          </p:nvSpPr>
          <p:spPr>
            <a:xfrm>
              <a:off x="1131808" y="2817571"/>
              <a:ext cx="57535" cy="80876"/>
            </a:xfrm>
            <a:custGeom>
              <a:avLst/>
              <a:gdLst/>
              <a:ahLst/>
              <a:cxnLst/>
              <a:rect l="l" t="t" r="r" b="b"/>
              <a:pathLst>
                <a:path w="668" h="939" extrusionOk="0">
                  <a:moveTo>
                    <a:pt x="147" y="187"/>
                  </a:moveTo>
                  <a:cubicBezTo>
                    <a:pt x="396" y="0"/>
                    <a:pt x="667" y="175"/>
                    <a:pt x="667" y="345"/>
                  </a:cubicBezTo>
                  <a:cubicBezTo>
                    <a:pt x="667" y="560"/>
                    <a:pt x="260" y="939"/>
                    <a:pt x="62" y="662"/>
                  </a:cubicBezTo>
                  <a:cubicBezTo>
                    <a:pt x="0" y="571"/>
                    <a:pt x="29" y="283"/>
                    <a:pt x="147" y="18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652;p17">
              <a:extLst>
                <a:ext uri="{FF2B5EF4-FFF2-40B4-BE49-F238E27FC236}">
                  <a16:creationId xmlns:a16="http://schemas.microsoft.com/office/drawing/2014/main" id="{E75386E5-79F2-1898-1DA8-E94F2EAA4B1D}"/>
                </a:ext>
              </a:extLst>
            </p:cNvPr>
            <p:cNvSpPr/>
            <p:nvPr/>
          </p:nvSpPr>
          <p:spPr>
            <a:xfrm>
              <a:off x="937500" y="3046845"/>
              <a:ext cx="21016" cy="29801"/>
            </a:xfrm>
            <a:custGeom>
              <a:avLst/>
              <a:gdLst/>
              <a:ahLst/>
              <a:cxnLst/>
              <a:rect l="l" t="t" r="r" b="b"/>
              <a:pathLst>
                <a:path w="244" h="346" extrusionOk="0">
                  <a:moveTo>
                    <a:pt x="52" y="68"/>
                  </a:moveTo>
                  <a:cubicBezTo>
                    <a:pt x="142" y="1"/>
                    <a:pt x="238" y="68"/>
                    <a:pt x="244" y="131"/>
                  </a:cubicBezTo>
                  <a:cubicBezTo>
                    <a:pt x="244" y="210"/>
                    <a:pt x="97" y="345"/>
                    <a:pt x="23" y="244"/>
                  </a:cubicBezTo>
                  <a:cubicBezTo>
                    <a:pt x="1" y="210"/>
                    <a:pt x="12" y="102"/>
                    <a:pt x="52" y="6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53;p17">
              <a:extLst>
                <a:ext uri="{FF2B5EF4-FFF2-40B4-BE49-F238E27FC236}">
                  <a16:creationId xmlns:a16="http://schemas.microsoft.com/office/drawing/2014/main" id="{BD53CDAA-78A3-67A6-BC50-23BD9A50FCB0}"/>
                </a:ext>
              </a:extLst>
            </p:cNvPr>
            <p:cNvSpPr/>
            <p:nvPr/>
          </p:nvSpPr>
          <p:spPr>
            <a:xfrm>
              <a:off x="2081643" y="3052702"/>
              <a:ext cx="11283" cy="16106"/>
            </a:xfrm>
            <a:custGeom>
              <a:avLst/>
              <a:gdLst/>
              <a:ahLst/>
              <a:cxnLst/>
              <a:rect l="l" t="t" r="r" b="b"/>
              <a:pathLst>
                <a:path w="131" h="187" extrusionOk="0">
                  <a:moveTo>
                    <a:pt x="29" y="40"/>
                  </a:moveTo>
                  <a:cubicBezTo>
                    <a:pt x="80" y="0"/>
                    <a:pt x="130" y="40"/>
                    <a:pt x="130" y="74"/>
                  </a:cubicBezTo>
                  <a:cubicBezTo>
                    <a:pt x="130" y="113"/>
                    <a:pt x="57" y="187"/>
                    <a:pt x="17" y="130"/>
                  </a:cubicBezTo>
                  <a:cubicBezTo>
                    <a:pt x="0" y="113"/>
                    <a:pt x="6" y="57"/>
                    <a:pt x="29" y="4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54;p17">
              <a:extLst>
                <a:ext uri="{FF2B5EF4-FFF2-40B4-BE49-F238E27FC236}">
                  <a16:creationId xmlns:a16="http://schemas.microsoft.com/office/drawing/2014/main" id="{A092B3E3-80A9-941E-0341-FE696AA6F61E}"/>
                </a:ext>
              </a:extLst>
            </p:cNvPr>
            <p:cNvSpPr/>
            <p:nvPr/>
          </p:nvSpPr>
          <p:spPr>
            <a:xfrm>
              <a:off x="1629377" y="2825322"/>
              <a:ext cx="32213" cy="27389"/>
            </a:xfrm>
            <a:custGeom>
              <a:avLst/>
              <a:gdLst/>
              <a:ahLst/>
              <a:cxnLst/>
              <a:rect l="l" t="t" r="r" b="b"/>
              <a:pathLst>
                <a:path w="374" h="318" extrusionOk="0">
                  <a:moveTo>
                    <a:pt x="23" y="159"/>
                  </a:moveTo>
                  <a:cubicBezTo>
                    <a:pt x="23" y="159"/>
                    <a:pt x="85" y="1"/>
                    <a:pt x="187" y="40"/>
                  </a:cubicBezTo>
                  <a:cubicBezTo>
                    <a:pt x="317" y="91"/>
                    <a:pt x="373" y="317"/>
                    <a:pt x="125" y="312"/>
                  </a:cubicBezTo>
                  <a:cubicBezTo>
                    <a:pt x="40" y="306"/>
                    <a:pt x="0" y="215"/>
                    <a:pt x="23" y="159"/>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55;p17">
              <a:extLst>
                <a:ext uri="{FF2B5EF4-FFF2-40B4-BE49-F238E27FC236}">
                  <a16:creationId xmlns:a16="http://schemas.microsoft.com/office/drawing/2014/main" id="{6098567C-A2C0-CAE9-64C8-9B26E12E5FDA}"/>
                </a:ext>
              </a:extLst>
            </p:cNvPr>
            <p:cNvSpPr/>
            <p:nvPr/>
          </p:nvSpPr>
          <p:spPr>
            <a:xfrm>
              <a:off x="1695525" y="2801034"/>
              <a:ext cx="71660" cy="33160"/>
            </a:xfrm>
            <a:custGeom>
              <a:avLst/>
              <a:gdLst/>
              <a:ahLst/>
              <a:cxnLst/>
              <a:rect l="l" t="t" r="r" b="b"/>
              <a:pathLst>
                <a:path w="832" h="385" extrusionOk="0">
                  <a:moveTo>
                    <a:pt x="57" y="187"/>
                  </a:moveTo>
                  <a:cubicBezTo>
                    <a:pt x="57" y="187"/>
                    <a:pt x="182" y="0"/>
                    <a:pt x="408" y="57"/>
                  </a:cubicBezTo>
                  <a:cubicBezTo>
                    <a:pt x="696" y="124"/>
                    <a:pt x="832" y="384"/>
                    <a:pt x="284" y="367"/>
                  </a:cubicBezTo>
                  <a:cubicBezTo>
                    <a:pt x="103" y="362"/>
                    <a:pt x="1" y="254"/>
                    <a:pt x="57" y="187"/>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56;p17">
              <a:extLst>
                <a:ext uri="{FF2B5EF4-FFF2-40B4-BE49-F238E27FC236}">
                  <a16:creationId xmlns:a16="http://schemas.microsoft.com/office/drawing/2014/main" id="{16C4A8E8-5462-8857-DEF0-C6D1F220933C}"/>
                </a:ext>
              </a:extLst>
            </p:cNvPr>
            <p:cNvSpPr/>
            <p:nvPr/>
          </p:nvSpPr>
          <p:spPr>
            <a:xfrm>
              <a:off x="1554359" y="3052702"/>
              <a:ext cx="16192" cy="13264"/>
            </a:xfrm>
            <a:custGeom>
              <a:avLst/>
              <a:gdLst/>
              <a:ahLst/>
              <a:cxnLst/>
              <a:rect l="l" t="t" r="r" b="b"/>
              <a:pathLst>
                <a:path w="188" h="154" extrusionOk="0">
                  <a:moveTo>
                    <a:pt x="18" y="80"/>
                  </a:moveTo>
                  <a:cubicBezTo>
                    <a:pt x="18" y="80"/>
                    <a:pt x="46" y="0"/>
                    <a:pt x="97" y="17"/>
                  </a:cubicBezTo>
                  <a:cubicBezTo>
                    <a:pt x="159" y="46"/>
                    <a:pt x="187" y="153"/>
                    <a:pt x="63" y="153"/>
                  </a:cubicBezTo>
                  <a:cubicBezTo>
                    <a:pt x="23" y="147"/>
                    <a:pt x="1" y="108"/>
                    <a:pt x="18" y="8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57;p17">
              <a:extLst>
                <a:ext uri="{FF2B5EF4-FFF2-40B4-BE49-F238E27FC236}">
                  <a16:creationId xmlns:a16="http://schemas.microsoft.com/office/drawing/2014/main" id="{1C0C4F0C-53EA-7C02-D350-6994532B8D00}"/>
                </a:ext>
              </a:extLst>
            </p:cNvPr>
            <p:cNvSpPr/>
            <p:nvPr/>
          </p:nvSpPr>
          <p:spPr>
            <a:xfrm>
              <a:off x="1359189" y="2907575"/>
              <a:ext cx="21446" cy="18173"/>
            </a:xfrm>
            <a:custGeom>
              <a:avLst/>
              <a:gdLst/>
              <a:ahLst/>
              <a:cxnLst/>
              <a:rect l="l" t="t" r="r" b="b"/>
              <a:pathLst>
                <a:path w="249" h="211" extrusionOk="0">
                  <a:moveTo>
                    <a:pt x="17" y="108"/>
                  </a:moveTo>
                  <a:cubicBezTo>
                    <a:pt x="17" y="108"/>
                    <a:pt x="57" y="1"/>
                    <a:pt x="124" y="29"/>
                  </a:cubicBezTo>
                  <a:cubicBezTo>
                    <a:pt x="209" y="63"/>
                    <a:pt x="249" y="210"/>
                    <a:pt x="79" y="210"/>
                  </a:cubicBezTo>
                  <a:cubicBezTo>
                    <a:pt x="28" y="204"/>
                    <a:pt x="0" y="148"/>
                    <a:pt x="17" y="10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658;p17">
              <a:extLst>
                <a:ext uri="{FF2B5EF4-FFF2-40B4-BE49-F238E27FC236}">
                  <a16:creationId xmlns:a16="http://schemas.microsoft.com/office/drawing/2014/main" id="{5D4042A6-4DC2-B617-5181-8693F478BF25}"/>
                </a:ext>
              </a:extLst>
            </p:cNvPr>
            <p:cNvSpPr/>
            <p:nvPr/>
          </p:nvSpPr>
          <p:spPr>
            <a:xfrm>
              <a:off x="1089949" y="2313632"/>
              <a:ext cx="156326" cy="80962"/>
            </a:xfrm>
            <a:custGeom>
              <a:avLst/>
              <a:gdLst/>
              <a:ahLst/>
              <a:cxnLst/>
              <a:rect l="l" t="t" r="r" b="b"/>
              <a:pathLst>
                <a:path w="1815" h="940" extrusionOk="0">
                  <a:moveTo>
                    <a:pt x="1815" y="645"/>
                  </a:moveTo>
                  <a:lnTo>
                    <a:pt x="1374" y="939"/>
                  </a:lnTo>
                  <a:lnTo>
                    <a:pt x="0" y="227"/>
                  </a:lnTo>
                  <a:lnTo>
                    <a:pt x="458" y="1"/>
                  </a:lnTo>
                  <a:close/>
                </a:path>
              </a:pathLst>
            </a:custGeom>
            <a:solidFill>
              <a:srgbClr val="F0B7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659;p17">
              <a:extLst>
                <a:ext uri="{FF2B5EF4-FFF2-40B4-BE49-F238E27FC236}">
                  <a16:creationId xmlns:a16="http://schemas.microsoft.com/office/drawing/2014/main" id="{E7749EB4-BF2D-C494-E316-A8C908BD1519}"/>
                </a:ext>
              </a:extLst>
            </p:cNvPr>
            <p:cNvSpPr/>
            <p:nvPr/>
          </p:nvSpPr>
          <p:spPr>
            <a:xfrm>
              <a:off x="1222330" y="2513795"/>
              <a:ext cx="32729" cy="87680"/>
            </a:xfrm>
            <a:custGeom>
              <a:avLst/>
              <a:gdLst/>
              <a:ahLst/>
              <a:cxnLst/>
              <a:rect l="l" t="t" r="r" b="b"/>
              <a:pathLst>
                <a:path w="380" h="1018" extrusionOk="0">
                  <a:moveTo>
                    <a:pt x="193" y="0"/>
                  </a:moveTo>
                  <a:lnTo>
                    <a:pt x="1" y="910"/>
                  </a:lnTo>
                  <a:lnTo>
                    <a:pt x="379" y="1017"/>
                  </a:lnTo>
                  <a:lnTo>
                    <a:pt x="379"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60;p17">
              <a:extLst>
                <a:ext uri="{FF2B5EF4-FFF2-40B4-BE49-F238E27FC236}">
                  <a16:creationId xmlns:a16="http://schemas.microsoft.com/office/drawing/2014/main" id="{6A5BAA4C-58D3-93C9-E91D-03F28FAE9BA4}"/>
                </a:ext>
              </a:extLst>
            </p:cNvPr>
            <p:cNvSpPr/>
            <p:nvPr/>
          </p:nvSpPr>
          <p:spPr>
            <a:xfrm>
              <a:off x="1647809" y="2063428"/>
              <a:ext cx="32729" cy="87680"/>
            </a:xfrm>
            <a:custGeom>
              <a:avLst/>
              <a:gdLst/>
              <a:ahLst/>
              <a:cxnLst/>
              <a:rect l="l" t="t" r="r" b="b"/>
              <a:pathLst>
                <a:path w="380" h="1018" extrusionOk="0">
                  <a:moveTo>
                    <a:pt x="193" y="0"/>
                  </a:moveTo>
                  <a:lnTo>
                    <a:pt x="1" y="905"/>
                  </a:lnTo>
                  <a:lnTo>
                    <a:pt x="380" y="1018"/>
                  </a:lnTo>
                  <a:lnTo>
                    <a:pt x="380"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61;p17">
              <a:extLst>
                <a:ext uri="{FF2B5EF4-FFF2-40B4-BE49-F238E27FC236}">
                  <a16:creationId xmlns:a16="http://schemas.microsoft.com/office/drawing/2014/main" id="{D356AB75-5379-8E7C-D5EB-8DD29DD9B90D}"/>
                </a:ext>
              </a:extLst>
            </p:cNvPr>
            <p:cNvSpPr/>
            <p:nvPr/>
          </p:nvSpPr>
          <p:spPr>
            <a:xfrm>
              <a:off x="1546090" y="2408632"/>
              <a:ext cx="33160" cy="87680"/>
            </a:xfrm>
            <a:custGeom>
              <a:avLst/>
              <a:gdLst/>
              <a:ahLst/>
              <a:cxnLst/>
              <a:rect l="l" t="t" r="r" b="b"/>
              <a:pathLst>
                <a:path w="385" h="1018" extrusionOk="0">
                  <a:moveTo>
                    <a:pt x="193" y="0"/>
                  </a:moveTo>
                  <a:lnTo>
                    <a:pt x="1" y="904"/>
                  </a:lnTo>
                  <a:lnTo>
                    <a:pt x="385" y="1018"/>
                  </a:lnTo>
                  <a:lnTo>
                    <a:pt x="385" y="0"/>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62;p17">
              <a:extLst>
                <a:ext uri="{FF2B5EF4-FFF2-40B4-BE49-F238E27FC236}">
                  <a16:creationId xmlns:a16="http://schemas.microsoft.com/office/drawing/2014/main" id="{CEA5BA96-643D-9364-F35D-3529EE8B9FFF}"/>
                </a:ext>
              </a:extLst>
            </p:cNvPr>
            <p:cNvSpPr/>
            <p:nvPr/>
          </p:nvSpPr>
          <p:spPr>
            <a:xfrm>
              <a:off x="1337226" y="2218201"/>
              <a:ext cx="33246" cy="87766"/>
            </a:xfrm>
            <a:custGeom>
              <a:avLst/>
              <a:gdLst/>
              <a:ahLst/>
              <a:cxnLst/>
              <a:rect l="l" t="t" r="r" b="b"/>
              <a:pathLst>
                <a:path w="386" h="1019" extrusionOk="0">
                  <a:moveTo>
                    <a:pt x="193" y="1"/>
                  </a:moveTo>
                  <a:lnTo>
                    <a:pt x="1" y="905"/>
                  </a:lnTo>
                  <a:lnTo>
                    <a:pt x="385" y="1018"/>
                  </a:lnTo>
                  <a:lnTo>
                    <a:pt x="385" y="1"/>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63;p17">
              <a:extLst>
                <a:ext uri="{FF2B5EF4-FFF2-40B4-BE49-F238E27FC236}">
                  <a16:creationId xmlns:a16="http://schemas.microsoft.com/office/drawing/2014/main" id="{296E75CB-BC99-6F31-A016-095655EA27EE}"/>
                </a:ext>
              </a:extLst>
            </p:cNvPr>
            <p:cNvSpPr/>
            <p:nvPr/>
          </p:nvSpPr>
          <p:spPr>
            <a:xfrm>
              <a:off x="1238436" y="2021569"/>
              <a:ext cx="62875" cy="42462"/>
            </a:xfrm>
            <a:custGeom>
              <a:avLst/>
              <a:gdLst/>
              <a:ahLst/>
              <a:cxnLst/>
              <a:rect l="l" t="t" r="r" b="b"/>
              <a:pathLst>
                <a:path w="730" h="493" extrusionOk="0">
                  <a:moveTo>
                    <a:pt x="662" y="0"/>
                  </a:moveTo>
                  <a:lnTo>
                    <a:pt x="0" y="204"/>
                  </a:lnTo>
                  <a:lnTo>
                    <a:pt x="68" y="492"/>
                  </a:lnTo>
                  <a:lnTo>
                    <a:pt x="729" y="125"/>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64;p17">
              <a:extLst>
                <a:ext uri="{FF2B5EF4-FFF2-40B4-BE49-F238E27FC236}">
                  <a16:creationId xmlns:a16="http://schemas.microsoft.com/office/drawing/2014/main" id="{44C0566B-CE0D-6AFB-E69D-FBDD999296CE}"/>
                </a:ext>
              </a:extLst>
            </p:cNvPr>
            <p:cNvSpPr/>
            <p:nvPr/>
          </p:nvSpPr>
          <p:spPr>
            <a:xfrm>
              <a:off x="1340671" y="2568314"/>
              <a:ext cx="55037" cy="44874"/>
            </a:xfrm>
            <a:custGeom>
              <a:avLst/>
              <a:gdLst/>
              <a:ahLst/>
              <a:cxnLst/>
              <a:rect l="l" t="t" r="r" b="b"/>
              <a:pathLst>
                <a:path w="639" h="521" extrusionOk="0">
                  <a:moveTo>
                    <a:pt x="639" y="158"/>
                  </a:moveTo>
                  <a:cubicBezTo>
                    <a:pt x="611" y="158"/>
                    <a:pt x="57" y="520"/>
                    <a:pt x="57" y="520"/>
                  </a:cubicBezTo>
                  <a:lnTo>
                    <a:pt x="0" y="283"/>
                  </a:lnTo>
                  <a:lnTo>
                    <a:pt x="503"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65;p17">
              <a:extLst>
                <a:ext uri="{FF2B5EF4-FFF2-40B4-BE49-F238E27FC236}">
                  <a16:creationId xmlns:a16="http://schemas.microsoft.com/office/drawing/2014/main" id="{A15647F3-6E21-CDA0-B7AC-A34BD069183E}"/>
                </a:ext>
              </a:extLst>
            </p:cNvPr>
            <p:cNvSpPr/>
            <p:nvPr/>
          </p:nvSpPr>
          <p:spPr>
            <a:xfrm>
              <a:off x="1295884" y="1804870"/>
              <a:ext cx="732277" cy="951909"/>
            </a:xfrm>
            <a:custGeom>
              <a:avLst/>
              <a:gdLst/>
              <a:ahLst/>
              <a:cxnLst/>
              <a:rect l="l" t="t" r="r" b="b"/>
              <a:pathLst>
                <a:path w="8502" h="11052" extrusionOk="0">
                  <a:moveTo>
                    <a:pt x="8502" y="2025"/>
                  </a:moveTo>
                  <a:cubicBezTo>
                    <a:pt x="8502" y="2025"/>
                    <a:pt x="4358" y="1974"/>
                    <a:pt x="3109" y="3443"/>
                  </a:cubicBezTo>
                  <a:cubicBezTo>
                    <a:pt x="1854" y="4913"/>
                    <a:pt x="4963" y="6547"/>
                    <a:pt x="4121" y="7044"/>
                  </a:cubicBezTo>
                  <a:cubicBezTo>
                    <a:pt x="3279" y="7536"/>
                    <a:pt x="2239" y="7587"/>
                    <a:pt x="2408" y="8208"/>
                  </a:cubicBezTo>
                  <a:cubicBezTo>
                    <a:pt x="2578" y="8836"/>
                    <a:pt x="3782" y="11052"/>
                    <a:pt x="3782" y="11052"/>
                  </a:cubicBezTo>
                  <a:cubicBezTo>
                    <a:pt x="3782" y="11052"/>
                    <a:pt x="746" y="8305"/>
                    <a:pt x="775" y="7474"/>
                  </a:cubicBezTo>
                  <a:cubicBezTo>
                    <a:pt x="797" y="6643"/>
                    <a:pt x="2725" y="6970"/>
                    <a:pt x="2363" y="6060"/>
                  </a:cubicBezTo>
                  <a:cubicBezTo>
                    <a:pt x="2001" y="5150"/>
                    <a:pt x="0" y="3997"/>
                    <a:pt x="96" y="2335"/>
                  </a:cubicBezTo>
                  <a:cubicBezTo>
                    <a:pt x="192" y="674"/>
                    <a:pt x="1521" y="1"/>
                    <a:pt x="1521" y="1"/>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66;p17">
              <a:extLst>
                <a:ext uri="{FF2B5EF4-FFF2-40B4-BE49-F238E27FC236}">
                  <a16:creationId xmlns:a16="http://schemas.microsoft.com/office/drawing/2014/main" id="{4A42EF1A-C314-53FA-AA4E-B66229B86A59}"/>
                </a:ext>
              </a:extLst>
            </p:cNvPr>
            <p:cNvSpPr/>
            <p:nvPr/>
          </p:nvSpPr>
          <p:spPr>
            <a:xfrm>
              <a:off x="1565555" y="2026393"/>
              <a:ext cx="375441" cy="110160"/>
            </a:xfrm>
            <a:custGeom>
              <a:avLst/>
              <a:gdLst/>
              <a:ahLst/>
              <a:cxnLst/>
              <a:rect l="l" t="t" r="r" b="b"/>
              <a:pathLst>
                <a:path w="4359" h="1279" extrusionOk="0">
                  <a:moveTo>
                    <a:pt x="2810" y="1"/>
                  </a:moveTo>
                  <a:cubicBezTo>
                    <a:pt x="2810" y="1"/>
                    <a:pt x="4359" y="651"/>
                    <a:pt x="3709" y="967"/>
                  </a:cubicBezTo>
                  <a:cubicBezTo>
                    <a:pt x="3059" y="1278"/>
                    <a:pt x="1" y="317"/>
                    <a:pt x="1" y="317"/>
                  </a:cubicBezTo>
                  <a:cubicBezTo>
                    <a:pt x="1" y="317"/>
                    <a:pt x="3336" y="1030"/>
                    <a:pt x="3534" y="736"/>
                  </a:cubicBezTo>
                  <a:cubicBezTo>
                    <a:pt x="3698" y="498"/>
                    <a:pt x="2810" y="1"/>
                    <a:pt x="2810"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67;p17">
              <a:extLst>
                <a:ext uri="{FF2B5EF4-FFF2-40B4-BE49-F238E27FC236}">
                  <a16:creationId xmlns:a16="http://schemas.microsoft.com/office/drawing/2014/main" id="{21E14C79-B0D2-BA3D-527E-D1EC65657E34}"/>
                </a:ext>
              </a:extLst>
            </p:cNvPr>
            <p:cNvSpPr/>
            <p:nvPr/>
          </p:nvSpPr>
          <p:spPr>
            <a:xfrm>
              <a:off x="1559268" y="1895477"/>
              <a:ext cx="647611" cy="212827"/>
            </a:xfrm>
            <a:custGeom>
              <a:avLst/>
              <a:gdLst/>
              <a:ahLst/>
              <a:cxnLst/>
              <a:rect l="l" t="t" r="r" b="b"/>
              <a:pathLst>
                <a:path w="7519" h="2471" extrusionOk="0">
                  <a:moveTo>
                    <a:pt x="4929" y="0"/>
                  </a:moveTo>
                  <a:cubicBezTo>
                    <a:pt x="4929" y="0"/>
                    <a:pt x="7518" y="1391"/>
                    <a:pt x="6399" y="1928"/>
                  </a:cubicBezTo>
                  <a:cubicBezTo>
                    <a:pt x="5274" y="2470"/>
                    <a:pt x="0" y="809"/>
                    <a:pt x="0" y="809"/>
                  </a:cubicBezTo>
                  <a:cubicBezTo>
                    <a:pt x="0" y="809"/>
                    <a:pt x="5760" y="2035"/>
                    <a:pt x="6099" y="1532"/>
                  </a:cubicBezTo>
                  <a:cubicBezTo>
                    <a:pt x="6382" y="1119"/>
                    <a:pt x="4929" y="0"/>
                    <a:pt x="4929"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68;p17">
              <a:extLst>
                <a:ext uri="{FF2B5EF4-FFF2-40B4-BE49-F238E27FC236}">
                  <a16:creationId xmlns:a16="http://schemas.microsoft.com/office/drawing/2014/main" id="{815CA92D-6F88-16E7-E788-FC56D5846A52}"/>
                </a:ext>
              </a:extLst>
            </p:cNvPr>
            <p:cNvSpPr/>
            <p:nvPr/>
          </p:nvSpPr>
          <p:spPr>
            <a:xfrm>
              <a:off x="1333350" y="1759135"/>
              <a:ext cx="182682" cy="178289"/>
            </a:xfrm>
            <a:custGeom>
              <a:avLst/>
              <a:gdLst/>
              <a:ahLst/>
              <a:cxnLst/>
              <a:rect l="l" t="t" r="r" b="b"/>
              <a:pathLst>
                <a:path w="2121" h="2070" extrusionOk="0">
                  <a:moveTo>
                    <a:pt x="865" y="210"/>
                  </a:moveTo>
                  <a:cubicBezTo>
                    <a:pt x="865" y="210"/>
                    <a:pt x="283" y="108"/>
                    <a:pt x="340" y="600"/>
                  </a:cubicBezTo>
                  <a:cubicBezTo>
                    <a:pt x="390" y="1097"/>
                    <a:pt x="2120" y="2069"/>
                    <a:pt x="2120" y="2069"/>
                  </a:cubicBezTo>
                  <a:cubicBezTo>
                    <a:pt x="2120" y="2069"/>
                    <a:pt x="0" y="1108"/>
                    <a:pt x="0" y="458"/>
                  </a:cubicBezTo>
                  <a:cubicBezTo>
                    <a:pt x="0" y="1"/>
                    <a:pt x="865" y="210"/>
                    <a:pt x="865" y="21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69;p17">
              <a:extLst>
                <a:ext uri="{FF2B5EF4-FFF2-40B4-BE49-F238E27FC236}">
                  <a16:creationId xmlns:a16="http://schemas.microsoft.com/office/drawing/2014/main" id="{C487EEE7-491E-9AF6-1CD6-EA5D2666502F}"/>
                </a:ext>
              </a:extLst>
            </p:cNvPr>
            <p:cNvSpPr/>
            <p:nvPr/>
          </p:nvSpPr>
          <p:spPr>
            <a:xfrm>
              <a:off x="1184863" y="2141805"/>
              <a:ext cx="195343" cy="90609"/>
            </a:xfrm>
            <a:custGeom>
              <a:avLst/>
              <a:gdLst/>
              <a:ahLst/>
              <a:cxnLst/>
              <a:rect l="l" t="t" r="r" b="b"/>
              <a:pathLst>
                <a:path w="2268" h="1052" extrusionOk="0">
                  <a:moveTo>
                    <a:pt x="2267" y="956"/>
                  </a:moveTo>
                  <a:cubicBezTo>
                    <a:pt x="1628" y="1052"/>
                    <a:pt x="961" y="973"/>
                    <a:pt x="362" y="735"/>
                  </a:cubicBezTo>
                  <a:cubicBezTo>
                    <a:pt x="226" y="684"/>
                    <a:pt x="80" y="605"/>
                    <a:pt x="40" y="464"/>
                  </a:cubicBezTo>
                  <a:cubicBezTo>
                    <a:pt x="0" y="323"/>
                    <a:pt x="96" y="170"/>
                    <a:pt x="226" y="97"/>
                  </a:cubicBezTo>
                  <a:cubicBezTo>
                    <a:pt x="351" y="23"/>
                    <a:pt x="503" y="12"/>
                    <a:pt x="650" y="0"/>
                  </a:cubicBezTo>
                  <a:cubicBezTo>
                    <a:pt x="650" y="0"/>
                    <a:pt x="125" y="108"/>
                    <a:pt x="272" y="385"/>
                  </a:cubicBezTo>
                  <a:cubicBezTo>
                    <a:pt x="532" y="865"/>
                    <a:pt x="2267" y="956"/>
                    <a:pt x="2267" y="956"/>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70;p17">
              <a:extLst>
                <a:ext uri="{FF2B5EF4-FFF2-40B4-BE49-F238E27FC236}">
                  <a16:creationId xmlns:a16="http://schemas.microsoft.com/office/drawing/2014/main" id="{AB6E2EE2-57A3-837C-6289-0EF939109FAB}"/>
                </a:ext>
              </a:extLst>
            </p:cNvPr>
            <p:cNvSpPr/>
            <p:nvPr/>
          </p:nvSpPr>
          <p:spPr>
            <a:xfrm>
              <a:off x="1227239" y="1929067"/>
              <a:ext cx="187505" cy="100858"/>
            </a:xfrm>
            <a:custGeom>
              <a:avLst/>
              <a:gdLst/>
              <a:ahLst/>
              <a:cxnLst/>
              <a:rect l="l" t="t" r="r" b="b"/>
              <a:pathLst>
                <a:path w="2177" h="1171" extrusionOk="0">
                  <a:moveTo>
                    <a:pt x="2176" y="1153"/>
                  </a:moveTo>
                  <a:cubicBezTo>
                    <a:pt x="1532" y="1170"/>
                    <a:pt x="882" y="1018"/>
                    <a:pt x="311" y="707"/>
                  </a:cubicBezTo>
                  <a:cubicBezTo>
                    <a:pt x="181" y="639"/>
                    <a:pt x="45" y="543"/>
                    <a:pt x="23" y="402"/>
                  </a:cubicBezTo>
                  <a:cubicBezTo>
                    <a:pt x="0" y="255"/>
                    <a:pt x="113" y="119"/>
                    <a:pt x="249" y="57"/>
                  </a:cubicBezTo>
                  <a:cubicBezTo>
                    <a:pt x="385" y="0"/>
                    <a:pt x="537" y="6"/>
                    <a:pt x="684" y="12"/>
                  </a:cubicBezTo>
                  <a:cubicBezTo>
                    <a:pt x="684" y="12"/>
                    <a:pt x="147" y="57"/>
                    <a:pt x="266" y="351"/>
                  </a:cubicBezTo>
                  <a:cubicBezTo>
                    <a:pt x="464" y="859"/>
                    <a:pt x="2176" y="1153"/>
                    <a:pt x="2176" y="115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71;p17">
              <a:extLst>
                <a:ext uri="{FF2B5EF4-FFF2-40B4-BE49-F238E27FC236}">
                  <a16:creationId xmlns:a16="http://schemas.microsoft.com/office/drawing/2014/main" id="{795194E6-6EC0-5C99-6390-2069B7E945C2}"/>
                </a:ext>
              </a:extLst>
            </p:cNvPr>
            <p:cNvSpPr/>
            <p:nvPr/>
          </p:nvSpPr>
          <p:spPr>
            <a:xfrm>
              <a:off x="1401996" y="2302435"/>
              <a:ext cx="345295" cy="109127"/>
            </a:xfrm>
            <a:custGeom>
              <a:avLst/>
              <a:gdLst/>
              <a:ahLst/>
              <a:cxnLst/>
              <a:rect l="l" t="t" r="r" b="b"/>
              <a:pathLst>
                <a:path w="4009" h="1267" extrusionOk="0">
                  <a:moveTo>
                    <a:pt x="2708" y="1"/>
                  </a:moveTo>
                  <a:cubicBezTo>
                    <a:pt x="2708" y="1"/>
                    <a:pt x="4008" y="425"/>
                    <a:pt x="3562" y="843"/>
                  </a:cubicBezTo>
                  <a:cubicBezTo>
                    <a:pt x="3115" y="1267"/>
                    <a:pt x="0" y="419"/>
                    <a:pt x="0" y="419"/>
                  </a:cubicBezTo>
                  <a:cubicBezTo>
                    <a:pt x="0" y="419"/>
                    <a:pt x="2742" y="984"/>
                    <a:pt x="3143" y="640"/>
                  </a:cubicBezTo>
                  <a:cubicBezTo>
                    <a:pt x="3539" y="289"/>
                    <a:pt x="2708" y="1"/>
                    <a:pt x="2708"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72;p17">
              <a:extLst>
                <a:ext uri="{FF2B5EF4-FFF2-40B4-BE49-F238E27FC236}">
                  <a16:creationId xmlns:a16="http://schemas.microsoft.com/office/drawing/2014/main" id="{4F82F25F-FFE9-DD71-8D19-8156CFE98864}"/>
                </a:ext>
              </a:extLst>
            </p:cNvPr>
            <p:cNvSpPr/>
            <p:nvPr/>
          </p:nvSpPr>
          <p:spPr>
            <a:xfrm>
              <a:off x="1448247" y="2555653"/>
              <a:ext cx="182165" cy="57535"/>
            </a:xfrm>
            <a:custGeom>
              <a:avLst/>
              <a:gdLst/>
              <a:ahLst/>
              <a:cxnLst/>
              <a:rect l="l" t="t" r="r" b="b"/>
              <a:pathLst>
                <a:path w="2115" h="668" extrusionOk="0">
                  <a:moveTo>
                    <a:pt x="1431" y="0"/>
                  </a:moveTo>
                  <a:cubicBezTo>
                    <a:pt x="1431" y="0"/>
                    <a:pt x="2115" y="226"/>
                    <a:pt x="1877" y="447"/>
                  </a:cubicBezTo>
                  <a:cubicBezTo>
                    <a:pt x="1645" y="667"/>
                    <a:pt x="0" y="226"/>
                    <a:pt x="0" y="226"/>
                  </a:cubicBezTo>
                  <a:cubicBezTo>
                    <a:pt x="0" y="226"/>
                    <a:pt x="1447" y="520"/>
                    <a:pt x="1657" y="339"/>
                  </a:cubicBezTo>
                  <a:cubicBezTo>
                    <a:pt x="1866" y="153"/>
                    <a:pt x="1431" y="0"/>
                    <a:pt x="1431"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73;p17">
              <a:extLst>
                <a:ext uri="{FF2B5EF4-FFF2-40B4-BE49-F238E27FC236}">
                  <a16:creationId xmlns:a16="http://schemas.microsoft.com/office/drawing/2014/main" id="{F6F7E3A5-F929-42D8-D0CA-4328B8F299E9}"/>
                </a:ext>
              </a:extLst>
            </p:cNvPr>
            <p:cNvSpPr/>
            <p:nvPr/>
          </p:nvSpPr>
          <p:spPr>
            <a:xfrm>
              <a:off x="1410264" y="2089697"/>
              <a:ext cx="114984" cy="69679"/>
            </a:xfrm>
            <a:custGeom>
              <a:avLst/>
              <a:gdLst/>
              <a:ahLst/>
              <a:cxnLst/>
              <a:rect l="l" t="t" r="r" b="b"/>
              <a:pathLst>
                <a:path w="1335" h="809" extrusionOk="0">
                  <a:moveTo>
                    <a:pt x="1335" y="543"/>
                  </a:moveTo>
                  <a:cubicBezTo>
                    <a:pt x="1301" y="543"/>
                    <a:pt x="554" y="555"/>
                    <a:pt x="1" y="1"/>
                  </a:cubicBezTo>
                  <a:cubicBezTo>
                    <a:pt x="1" y="1"/>
                    <a:pt x="470" y="702"/>
                    <a:pt x="1335" y="80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74;p17">
              <a:extLst>
                <a:ext uri="{FF2B5EF4-FFF2-40B4-BE49-F238E27FC236}">
                  <a16:creationId xmlns:a16="http://schemas.microsoft.com/office/drawing/2014/main" id="{68736D47-B1E4-41A1-5B31-B6F77A621265}"/>
                </a:ext>
              </a:extLst>
            </p:cNvPr>
            <p:cNvSpPr/>
            <p:nvPr/>
          </p:nvSpPr>
          <p:spPr>
            <a:xfrm>
              <a:off x="1333867" y="1960676"/>
              <a:ext cx="116878" cy="78464"/>
            </a:xfrm>
            <a:custGeom>
              <a:avLst/>
              <a:gdLst/>
              <a:ahLst/>
              <a:cxnLst/>
              <a:rect l="l" t="t" r="r" b="b"/>
              <a:pathLst>
                <a:path w="1357" h="911" extrusionOk="0">
                  <a:moveTo>
                    <a:pt x="1357" y="719"/>
                  </a:moveTo>
                  <a:cubicBezTo>
                    <a:pt x="1357" y="719"/>
                    <a:pt x="339" y="419"/>
                    <a:pt x="0" y="1"/>
                  </a:cubicBezTo>
                  <a:cubicBezTo>
                    <a:pt x="0" y="1"/>
                    <a:pt x="351" y="911"/>
                    <a:pt x="1357" y="71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75;p17">
              <a:extLst>
                <a:ext uri="{FF2B5EF4-FFF2-40B4-BE49-F238E27FC236}">
                  <a16:creationId xmlns:a16="http://schemas.microsoft.com/office/drawing/2014/main" id="{AF55A82A-E4F5-9A79-00C6-50BF487A4127}"/>
                </a:ext>
              </a:extLst>
            </p:cNvPr>
            <p:cNvSpPr/>
            <p:nvPr/>
          </p:nvSpPr>
          <p:spPr>
            <a:xfrm>
              <a:off x="1322154" y="2082893"/>
              <a:ext cx="88197" cy="59516"/>
            </a:xfrm>
            <a:custGeom>
              <a:avLst/>
              <a:gdLst/>
              <a:ahLst/>
              <a:cxnLst/>
              <a:rect l="l" t="t" r="r" b="b"/>
              <a:pathLst>
                <a:path w="1024" h="691" extrusionOk="0">
                  <a:moveTo>
                    <a:pt x="1024" y="543"/>
                  </a:moveTo>
                  <a:cubicBezTo>
                    <a:pt x="1024" y="543"/>
                    <a:pt x="255" y="317"/>
                    <a:pt x="0" y="1"/>
                  </a:cubicBezTo>
                  <a:cubicBezTo>
                    <a:pt x="0" y="1"/>
                    <a:pt x="260" y="690"/>
                    <a:pt x="1024" y="54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76;p17">
              <a:extLst>
                <a:ext uri="{FF2B5EF4-FFF2-40B4-BE49-F238E27FC236}">
                  <a16:creationId xmlns:a16="http://schemas.microsoft.com/office/drawing/2014/main" id="{D3B99189-E999-F935-30F3-C839E66286EA}"/>
                </a:ext>
              </a:extLst>
            </p:cNvPr>
            <p:cNvSpPr/>
            <p:nvPr/>
          </p:nvSpPr>
          <p:spPr>
            <a:xfrm>
              <a:off x="1529036" y="2314149"/>
              <a:ext cx="92590" cy="33160"/>
            </a:xfrm>
            <a:custGeom>
              <a:avLst/>
              <a:gdLst/>
              <a:ahLst/>
              <a:cxnLst/>
              <a:rect l="l" t="t" r="r" b="b"/>
              <a:pathLst>
                <a:path w="1075" h="385" extrusionOk="0">
                  <a:moveTo>
                    <a:pt x="916" y="147"/>
                  </a:moveTo>
                  <a:cubicBezTo>
                    <a:pt x="916" y="147"/>
                    <a:pt x="679" y="198"/>
                    <a:pt x="1" y="0"/>
                  </a:cubicBezTo>
                  <a:cubicBezTo>
                    <a:pt x="1" y="0"/>
                    <a:pt x="617" y="385"/>
                    <a:pt x="1075" y="30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77;p17">
              <a:extLst>
                <a:ext uri="{FF2B5EF4-FFF2-40B4-BE49-F238E27FC236}">
                  <a16:creationId xmlns:a16="http://schemas.microsoft.com/office/drawing/2014/main" id="{EB38520A-0994-EB25-951D-EEE26C03A477}"/>
                </a:ext>
              </a:extLst>
            </p:cNvPr>
            <p:cNvSpPr/>
            <p:nvPr/>
          </p:nvSpPr>
          <p:spPr>
            <a:xfrm>
              <a:off x="1437050" y="2440241"/>
              <a:ext cx="105768" cy="24892"/>
            </a:xfrm>
            <a:custGeom>
              <a:avLst/>
              <a:gdLst/>
              <a:ahLst/>
              <a:cxnLst/>
              <a:rect l="l" t="t" r="r" b="b"/>
              <a:pathLst>
                <a:path w="1228" h="289" extrusionOk="0">
                  <a:moveTo>
                    <a:pt x="990" y="40"/>
                  </a:moveTo>
                  <a:cubicBezTo>
                    <a:pt x="927" y="40"/>
                    <a:pt x="289" y="289"/>
                    <a:pt x="0" y="232"/>
                  </a:cubicBezTo>
                  <a:cubicBezTo>
                    <a:pt x="0" y="232"/>
                    <a:pt x="747" y="277"/>
                    <a:pt x="990" y="142"/>
                  </a:cubicBezTo>
                  <a:cubicBezTo>
                    <a:pt x="1227" y="0"/>
                    <a:pt x="990" y="40"/>
                    <a:pt x="990" y="4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78;p17">
              <a:extLst>
                <a:ext uri="{FF2B5EF4-FFF2-40B4-BE49-F238E27FC236}">
                  <a16:creationId xmlns:a16="http://schemas.microsoft.com/office/drawing/2014/main" id="{E43827D2-113B-8D4F-6F0D-6C54994E9CAC}"/>
                </a:ext>
              </a:extLst>
            </p:cNvPr>
            <p:cNvSpPr/>
            <p:nvPr/>
          </p:nvSpPr>
          <p:spPr>
            <a:xfrm>
              <a:off x="1295367" y="2436365"/>
              <a:ext cx="133501" cy="52625"/>
            </a:xfrm>
            <a:custGeom>
              <a:avLst/>
              <a:gdLst/>
              <a:ahLst/>
              <a:cxnLst/>
              <a:rect l="l" t="t" r="r" b="b"/>
              <a:pathLst>
                <a:path w="1550" h="611" extrusionOk="0">
                  <a:moveTo>
                    <a:pt x="1549" y="571"/>
                  </a:moveTo>
                  <a:cubicBezTo>
                    <a:pt x="1549" y="571"/>
                    <a:pt x="323" y="549"/>
                    <a:pt x="272" y="283"/>
                  </a:cubicBezTo>
                  <a:cubicBezTo>
                    <a:pt x="227" y="23"/>
                    <a:pt x="441" y="0"/>
                    <a:pt x="441" y="0"/>
                  </a:cubicBezTo>
                  <a:cubicBezTo>
                    <a:pt x="441" y="0"/>
                    <a:pt x="1" y="85"/>
                    <a:pt x="102" y="351"/>
                  </a:cubicBezTo>
                  <a:cubicBezTo>
                    <a:pt x="198" y="611"/>
                    <a:pt x="1549" y="571"/>
                    <a:pt x="1549" y="57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79;p17">
              <a:extLst>
                <a:ext uri="{FF2B5EF4-FFF2-40B4-BE49-F238E27FC236}">
                  <a16:creationId xmlns:a16="http://schemas.microsoft.com/office/drawing/2014/main" id="{DB22D0B8-D559-D42F-A786-D8DE3CD3F03E}"/>
                </a:ext>
              </a:extLst>
            </p:cNvPr>
            <p:cNvSpPr/>
            <p:nvPr/>
          </p:nvSpPr>
          <p:spPr>
            <a:xfrm>
              <a:off x="1538769" y="1895477"/>
              <a:ext cx="499640" cy="147541"/>
            </a:xfrm>
            <a:custGeom>
              <a:avLst/>
              <a:gdLst/>
              <a:ahLst/>
              <a:cxnLst/>
              <a:rect l="l" t="t" r="r" b="b"/>
              <a:pathLst>
                <a:path w="5801" h="1713" extrusionOk="0">
                  <a:moveTo>
                    <a:pt x="5800" y="967"/>
                  </a:moveTo>
                  <a:cubicBezTo>
                    <a:pt x="5800" y="967"/>
                    <a:pt x="3087" y="1713"/>
                    <a:pt x="1" y="0"/>
                  </a:cubicBezTo>
                  <a:cubicBezTo>
                    <a:pt x="1" y="0"/>
                    <a:pt x="4336" y="1713"/>
                    <a:pt x="5184" y="684"/>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80;p17">
              <a:extLst>
                <a:ext uri="{FF2B5EF4-FFF2-40B4-BE49-F238E27FC236}">
                  <a16:creationId xmlns:a16="http://schemas.microsoft.com/office/drawing/2014/main" id="{18994537-7373-6D67-6BCD-84EDDB35DDC4}"/>
                </a:ext>
              </a:extLst>
            </p:cNvPr>
            <p:cNvSpPr/>
            <p:nvPr/>
          </p:nvSpPr>
          <p:spPr>
            <a:xfrm>
              <a:off x="1426801" y="1688510"/>
              <a:ext cx="624701" cy="296632"/>
            </a:xfrm>
            <a:custGeom>
              <a:avLst/>
              <a:gdLst/>
              <a:ahLst/>
              <a:cxnLst/>
              <a:rect l="l" t="t" r="r" b="b"/>
              <a:pathLst>
                <a:path w="7253" h="3444" extrusionOk="0">
                  <a:moveTo>
                    <a:pt x="7100" y="3370"/>
                  </a:moveTo>
                  <a:cubicBezTo>
                    <a:pt x="7253" y="3370"/>
                    <a:pt x="4071" y="1"/>
                    <a:pt x="1" y="1352"/>
                  </a:cubicBezTo>
                  <a:cubicBezTo>
                    <a:pt x="1" y="1352"/>
                    <a:pt x="3392" y="3443"/>
                    <a:pt x="7100" y="3370"/>
                  </a:cubicBezTo>
                  <a:close/>
                </a:path>
              </a:pathLst>
            </a:custGeom>
            <a:solidFill>
              <a:srgbClr val="99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81;p17">
              <a:extLst>
                <a:ext uri="{FF2B5EF4-FFF2-40B4-BE49-F238E27FC236}">
                  <a16:creationId xmlns:a16="http://schemas.microsoft.com/office/drawing/2014/main" id="{541C227B-83AE-F992-AE27-1F1A31CBDCB3}"/>
                </a:ext>
              </a:extLst>
            </p:cNvPr>
            <p:cNvSpPr/>
            <p:nvPr/>
          </p:nvSpPr>
          <p:spPr>
            <a:xfrm>
              <a:off x="1484249" y="1769385"/>
              <a:ext cx="474318" cy="207487"/>
            </a:xfrm>
            <a:custGeom>
              <a:avLst/>
              <a:gdLst/>
              <a:ahLst/>
              <a:cxnLst/>
              <a:rect l="l" t="t" r="r" b="b"/>
              <a:pathLst>
                <a:path w="5507" h="2409" extrusionOk="0">
                  <a:moveTo>
                    <a:pt x="1" y="503"/>
                  </a:moveTo>
                  <a:cubicBezTo>
                    <a:pt x="1" y="503"/>
                    <a:pt x="3127" y="0"/>
                    <a:pt x="5506" y="1950"/>
                  </a:cubicBezTo>
                  <a:cubicBezTo>
                    <a:pt x="5506" y="1950"/>
                    <a:pt x="2663" y="2408"/>
                    <a:pt x="1" y="50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82;p17">
              <a:extLst>
                <a:ext uri="{FF2B5EF4-FFF2-40B4-BE49-F238E27FC236}">
                  <a16:creationId xmlns:a16="http://schemas.microsoft.com/office/drawing/2014/main" id="{A02059B5-5E26-5A95-960A-82C5941401BD}"/>
                </a:ext>
              </a:extLst>
            </p:cNvPr>
            <p:cNvSpPr/>
            <p:nvPr/>
          </p:nvSpPr>
          <p:spPr>
            <a:xfrm>
              <a:off x="1575288" y="1805386"/>
              <a:ext cx="301972" cy="118859"/>
            </a:xfrm>
            <a:custGeom>
              <a:avLst/>
              <a:gdLst/>
              <a:ahLst/>
              <a:cxnLst/>
              <a:rect l="l" t="t" r="r" b="b"/>
              <a:pathLst>
                <a:path w="3506" h="1380" extrusionOk="0">
                  <a:moveTo>
                    <a:pt x="1" y="351"/>
                  </a:moveTo>
                  <a:cubicBezTo>
                    <a:pt x="1" y="351"/>
                    <a:pt x="1844" y="1"/>
                    <a:pt x="3505" y="1380"/>
                  </a:cubicBezTo>
                  <a:cubicBezTo>
                    <a:pt x="3505" y="1380"/>
                    <a:pt x="860" y="933"/>
                    <a:pt x="1" y="35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83;p17">
              <a:extLst>
                <a:ext uri="{FF2B5EF4-FFF2-40B4-BE49-F238E27FC236}">
                  <a16:creationId xmlns:a16="http://schemas.microsoft.com/office/drawing/2014/main" id="{6611723C-6323-1C33-9F16-8BDADE2B82E6}"/>
                </a:ext>
              </a:extLst>
            </p:cNvPr>
            <p:cNvSpPr/>
            <p:nvPr/>
          </p:nvSpPr>
          <p:spPr>
            <a:xfrm>
              <a:off x="1477962" y="2602335"/>
              <a:ext cx="300421" cy="217220"/>
            </a:xfrm>
            <a:custGeom>
              <a:avLst/>
              <a:gdLst/>
              <a:ahLst/>
              <a:cxnLst/>
              <a:rect l="l" t="t" r="r" b="b"/>
              <a:pathLst>
                <a:path w="3488" h="2522" extrusionOk="0">
                  <a:moveTo>
                    <a:pt x="1001" y="2121"/>
                  </a:moveTo>
                  <a:cubicBezTo>
                    <a:pt x="961" y="2092"/>
                    <a:pt x="927" y="2047"/>
                    <a:pt x="893" y="2007"/>
                  </a:cubicBezTo>
                  <a:cubicBezTo>
                    <a:pt x="639" y="1747"/>
                    <a:pt x="390" y="1482"/>
                    <a:pt x="153" y="1210"/>
                  </a:cubicBezTo>
                  <a:cubicBezTo>
                    <a:pt x="79" y="1126"/>
                    <a:pt x="0" y="1013"/>
                    <a:pt x="57" y="917"/>
                  </a:cubicBezTo>
                  <a:cubicBezTo>
                    <a:pt x="102" y="843"/>
                    <a:pt x="204" y="826"/>
                    <a:pt x="277" y="860"/>
                  </a:cubicBezTo>
                  <a:cubicBezTo>
                    <a:pt x="356" y="888"/>
                    <a:pt x="413" y="950"/>
                    <a:pt x="469" y="1013"/>
                  </a:cubicBezTo>
                  <a:cubicBezTo>
                    <a:pt x="464" y="888"/>
                    <a:pt x="339" y="713"/>
                    <a:pt x="452" y="634"/>
                  </a:cubicBezTo>
                  <a:cubicBezTo>
                    <a:pt x="656" y="408"/>
                    <a:pt x="978" y="990"/>
                    <a:pt x="1170" y="1239"/>
                  </a:cubicBezTo>
                  <a:cubicBezTo>
                    <a:pt x="1131" y="1137"/>
                    <a:pt x="1097" y="1030"/>
                    <a:pt x="1119" y="922"/>
                  </a:cubicBezTo>
                  <a:cubicBezTo>
                    <a:pt x="1142" y="815"/>
                    <a:pt x="1255" y="724"/>
                    <a:pt x="1357" y="770"/>
                  </a:cubicBezTo>
                  <a:cubicBezTo>
                    <a:pt x="1436" y="803"/>
                    <a:pt x="1470" y="900"/>
                    <a:pt x="1487" y="984"/>
                  </a:cubicBezTo>
                  <a:cubicBezTo>
                    <a:pt x="1532" y="1210"/>
                    <a:pt x="1560" y="1442"/>
                    <a:pt x="1577" y="1668"/>
                  </a:cubicBezTo>
                  <a:lnTo>
                    <a:pt x="2035" y="272"/>
                  </a:lnTo>
                  <a:cubicBezTo>
                    <a:pt x="2075" y="153"/>
                    <a:pt x="2176" y="1"/>
                    <a:pt x="2295" y="52"/>
                  </a:cubicBezTo>
                  <a:cubicBezTo>
                    <a:pt x="2380" y="91"/>
                    <a:pt x="2386" y="210"/>
                    <a:pt x="2374" y="306"/>
                  </a:cubicBezTo>
                  <a:cubicBezTo>
                    <a:pt x="2340" y="594"/>
                    <a:pt x="2312" y="883"/>
                    <a:pt x="2278" y="1171"/>
                  </a:cubicBezTo>
                  <a:cubicBezTo>
                    <a:pt x="2465" y="798"/>
                    <a:pt x="2725" y="402"/>
                    <a:pt x="2883" y="611"/>
                  </a:cubicBezTo>
                  <a:cubicBezTo>
                    <a:pt x="3019" y="685"/>
                    <a:pt x="2872" y="1199"/>
                    <a:pt x="2787" y="1482"/>
                  </a:cubicBezTo>
                  <a:cubicBezTo>
                    <a:pt x="2934" y="1352"/>
                    <a:pt x="3143" y="1131"/>
                    <a:pt x="3296" y="1205"/>
                  </a:cubicBezTo>
                  <a:cubicBezTo>
                    <a:pt x="3488" y="1442"/>
                    <a:pt x="2883" y="2036"/>
                    <a:pt x="2176" y="2267"/>
                  </a:cubicBezTo>
                  <a:cubicBezTo>
                    <a:pt x="2176" y="2267"/>
                    <a:pt x="1639" y="2522"/>
                    <a:pt x="1001" y="2121"/>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84;p17">
              <a:extLst>
                <a:ext uri="{FF2B5EF4-FFF2-40B4-BE49-F238E27FC236}">
                  <a16:creationId xmlns:a16="http://schemas.microsoft.com/office/drawing/2014/main" id="{13F82F1A-FDED-0B7A-2938-81F80A1C415A}"/>
                </a:ext>
              </a:extLst>
            </p:cNvPr>
            <p:cNvSpPr/>
            <p:nvPr/>
          </p:nvSpPr>
          <p:spPr>
            <a:xfrm>
              <a:off x="1716540" y="2649620"/>
              <a:ext cx="18518" cy="59946"/>
            </a:xfrm>
            <a:custGeom>
              <a:avLst/>
              <a:gdLst/>
              <a:ahLst/>
              <a:cxnLst/>
              <a:rect l="l" t="t" r="r" b="b"/>
              <a:pathLst>
                <a:path w="215" h="696" extrusionOk="0">
                  <a:moveTo>
                    <a:pt x="0" y="6"/>
                  </a:moveTo>
                  <a:cubicBezTo>
                    <a:pt x="0" y="11"/>
                    <a:pt x="0" y="17"/>
                    <a:pt x="0" y="23"/>
                  </a:cubicBezTo>
                  <a:cubicBezTo>
                    <a:pt x="28" y="243"/>
                    <a:pt x="57" y="469"/>
                    <a:pt x="85" y="695"/>
                  </a:cubicBezTo>
                  <a:cubicBezTo>
                    <a:pt x="158" y="424"/>
                    <a:pt x="215" y="119"/>
                    <a:pt x="113" y="62"/>
                  </a:cubicBezTo>
                  <a:cubicBezTo>
                    <a:pt x="79" y="17"/>
                    <a:pt x="40" y="0"/>
                    <a:pt x="0" y="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85;p17">
              <a:extLst>
                <a:ext uri="{FF2B5EF4-FFF2-40B4-BE49-F238E27FC236}">
                  <a16:creationId xmlns:a16="http://schemas.microsoft.com/office/drawing/2014/main" id="{9C3E51BB-F2F4-2B7A-779B-F4BB3B5E0C73}"/>
                </a:ext>
              </a:extLst>
            </p:cNvPr>
            <p:cNvSpPr/>
            <p:nvPr/>
          </p:nvSpPr>
          <p:spPr>
            <a:xfrm>
              <a:off x="1664432" y="2604833"/>
              <a:ext cx="18518" cy="78895"/>
            </a:xfrm>
            <a:custGeom>
              <a:avLst/>
              <a:gdLst/>
              <a:ahLst/>
              <a:cxnLst/>
              <a:rect l="l" t="t" r="r" b="b"/>
              <a:pathLst>
                <a:path w="215" h="916" extrusionOk="0">
                  <a:moveTo>
                    <a:pt x="0" y="45"/>
                  </a:moveTo>
                  <a:cubicBezTo>
                    <a:pt x="0" y="57"/>
                    <a:pt x="0" y="74"/>
                    <a:pt x="6" y="90"/>
                  </a:cubicBezTo>
                  <a:cubicBezTo>
                    <a:pt x="40" y="339"/>
                    <a:pt x="62" y="594"/>
                    <a:pt x="74" y="848"/>
                  </a:cubicBezTo>
                  <a:cubicBezTo>
                    <a:pt x="74" y="876"/>
                    <a:pt x="79" y="910"/>
                    <a:pt x="108" y="916"/>
                  </a:cubicBezTo>
                  <a:cubicBezTo>
                    <a:pt x="119" y="916"/>
                    <a:pt x="130" y="916"/>
                    <a:pt x="141" y="904"/>
                  </a:cubicBezTo>
                  <a:cubicBezTo>
                    <a:pt x="164" y="695"/>
                    <a:pt x="187" y="486"/>
                    <a:pt x="209" y="277"/>
                  </a:cubicBezTo>
                  <a:cubicBezTo>
                    <a:pt x="215" y="181"/>
                    <a:pt x="215" y="62"/>
                    <a:pt x="130" y="23"/>
                  </a:cubicBezTo>
                  <a:cubicBezTo>
                    <a:pt x="79" y="0"/>
                    <a:pt x="34" y="17"/>
                    <a:pt x="0" y="45"/>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86;p17">
              <a:extLst>
                <a:ext uri="{FF2B5EF4-FFF2-40B4-BE49-F238E27FC236}">
                  <a16:creationId xmlns:a16="http://schemas.microsoft.com/office/drawing/2014/main" id="{55CAFFDC-EC79-4591-0FF3-074F50EA601E}"/>
                </a:ext>
              </a:extLst>
            </p:cNvPr>
            <p:cNvSpPr/>
            <p:nvPr/>
          </p:nvSpPr>
          <p:spPr>
            <a:xfrm>
              <a:off x="1477962" y="2653496"/>
              <a:ext cx="101806" cy="139789"/>
            </a:xfrm>
            <a:custGeom>
              <a:avLst/>
              <a:gdLst/>
              <a:ahLst/>
              <a:cxnLst/>
              <a:rect l="l" t="t" r="r" b="b"/>
              <a:pathLst>
                <a:path w="1182" h="1623" extrusionOk="0">
                  <a:moveTo>
                    <a:pt x="153" y="616"/>
                  </a:moveTo>
                  <a:cubicBezTo>
                    <a:pt x="396" y="888"/>
                    <a:pt x="639" y="1153"/>
                    <a:pt x="893" y="1413"/>
                  </a:cubicBezTo>
                  <a:cubicBezTo>
                    <a:pt x="927" y="1453"/>
                    <a:pt x="961" y="1498"/>
                    <a:pt x="1001" y="1527"/>
                  </a:cubicBezTo>
                  <a:cubicBezTo>
                    <a:pt x="1063" y="1566"/>
                    <a:pt x="1125" y="1594"/>
                    <a:pt x="1182" y="1623"/>
                  </a:cubicBezTo>
                  <a:cubicBezTo>
                    <a:pt x="848" y="1300"/>
                    <a:pt x="509" y="956"/>
                    <a:pt x="345" y="526"/>
                  </a:cubicBezTo>
                  <a:cubicBezTo>
                    <a:pt x="390" y="577"/>
                    <a:pt x="435" y="628"/>
                    <a:pt x="503" y="650"/>
                  </a:cubicBezTo>
                  <a:cubicBezTo>
                    <a:pt x="565" y="667"/>
                    <a:pt x="650" y="633"/>
                    <a:pt x="662" y="566"/>
                  </a:cubicBezTo>
                  <a:cubicBezTo>
                    <a:pt x="662" y="543"/>
                    <a:pt x="656" y="520"/>
                    <a:pt x="650" y="498"/>
                  </a:cubicBezTo>
                  <a:cubicBezTo>
                    <a:pt x="599" y="334"/>
                    <a:pt x="554" y="164"/>
                    <a:pt x="503" y="0"/>
                  </a:cubicBezTo>
                  <a:lnTo>
                    <a:pt x="503" y="0"/>
                  </a:lnTo>
                  <a:cubicBezTo>
                    <a:pt x="486" y="6"/>
                    <a:pt x="469" y="23"/>
                    <a:pt x="452" y="40"/>
                  </a:cubicBezTo>
                  <a:cubicBezTo>
                    <a:pt x="339" y="119"/>
                    <a:pt x="464" y="294"/>
                    <a:pt x="469" y="419"/>
                  </a:cubicBezTo>
                  <a:cubicBezTo>
                    <a:pt x="413" y="356"/>
                    <a:pt x="356" y="294"/>
                    <a:pt x="277" y="266"/>
                  </a:cubicBezTo>
                  <a:cubicBezTo>
                    <a:pt x="204" y="232"/>
                    <a:pt x="102" y="249"/>
                    <a:pt x="57" y="323"/>
                  </a:cubicBezTo>
                  <a:cubicBezTo>
                    <a:pt x="0" y="419"/>
                    <a:pt x="79" y="532"/>
                    <a:pt x="153" y="61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87;p17">
              <a:extLst>
                <a:ext uri="{FF2B5EF4-FFF2-40B4-BE49-F238E27FC236}">
                  <a16:creationId xmlns:a16="http://schemas.microsoft.com/office/drawing/2014/main" id="{488817ED-72C9-2C86-D125-0613F26E40D4}"/>
                </a:ext>
              </a:extLst>
            </p:cNvPr>
            <p:cNvSpPr/>
            <p:nvPr/>
          </p:nvSpPr>
          <p:spPr>
            <a:xfrm>
              <a:off x="1624037" y="2709996"/>
              <a:ext cx="148574" cy="95432"/>
            </a:xfrm>
            <a:custGeom>
              <a:avLst/>
              <a:gdLst/>
              <a:ahLst/>
              <a:cxnLst/>
              <a:rect l="l" t="t" r="r" b="b"/>
              <a:pathLst>
                <a:path w="1725" h="1108" extrusionOk="0">
                  <a:moveTo>
                    <a:pt x="0" y="1091"/>
                  </a:moveTo>
                  <a:cubicBezTo>
                    <a:pt x="288" y="1108"/>
                    <a:pt x="480" y="1017"/>
                    <a:pt x="480" y="1017"/>
                  </a:cubicBezTo>
                  <a:cubicBezTo>
                    <a:pt x="1147" y="797"/>
                    <a:pt x="1724" y="260"/>
                    <a:pt x="1628" y="0"/>
                  </a:cubicBezTo>
                  <a:cubicBezTo>
                    <a:pt x="1617" y="23"/>
                    <a:pt x="1600" y="45"/>
                    <a:pt x="1583" y="68"/>
                  </a:cubicBezTo>
                  <a:cubicBezTo>
                    <a:pt x="1408" y="334"/>
                    <a:pt x="1119" y="503"/>
                    <a:pt x="831" y="639"/>
                  </a:cubicBezTo>
                  <a:cubicBezTo>
                    <a:pt x="543" y="774"/>
                    <a:pt x="243" y="887"/>
                    <a:pt x="0" y="1091"/>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88;p17">
              <a:extLst>
                <a:ext uri="{FF2B5EF4-FFF2-40B4-BE49-F238E27FC236}">
                  <a16:creationId xmlns:a16="http://schemas.microsoft.com/office/drawing/2014/main" id="{1F992EF2-512D-E615-DC26-585B06F06475}"/>
                </a:ext>
              </a:extLst>
            </p:cNvPr>
            <p:cNvSpPr/>
            <p:nvPr/>
          </p:nvSpPr>
          <p:spPr>
            <a:xfrm>
              <a:off x="845514" y="2763999"/>
              <a:ext cx="238149" cy="132985"/>
            </a:xfrm>
            <a:custGeom>
              <a:avLst/>
              <a:gdLst/>
              <a:ahLst/>
              <a:cxnLst/>
              <a:rect l="l" t="t" r="r" b="b"/>
              <a:pathLst>
                <a:path w="2765" h="1544" extrusionOk="0">
                  <a:moveTo>
                    <a:pt x="458" y="1544"/>
                  </a:moveTo>
                  <a:lnTo>
                    <a:pt x="1" y="198"/>
                  </a:lnTo>
                  <a:lnTo>
                    <a:pt x="2228" y="0"/>
                  </a:lnTo>
                  <a:lnTo>
                    <a:pt x="2765" y="831"/>
                  </a:lnTo>
                  <a:close/>
                </a:path>
              </a:pathLst>
            </a:custGeom>
            <a:solidFill>
              <a:srgbClr val="E950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89;p17">
              <a:extLst>
                <a:ext uri="{FF2B5EF4-FFF2-40B4-BE49-F238E27FC236}">
                  <a16:creationId xmlns:a16="http://schemas.microsoft.com/office/drawing/2014/main" id="{A51AA3B4-EBAD-194F-68EE-C0C1081B1B7D}"/>
                </a:ext>
              </a:extLst>
            </p:cNvPr>
            <p:cNvSpPr/>
            <p:nvPr/>
          </p:nvSpPr>
          <p:spPr>
            <a:xfrm>
              <a:off x="822173" y="2603799"/>
              <a:ext cx="90092" cy="188539"/>
            </a:xfrm>
            <a:custGeom>
              <a:avLst/>
              <a:gdLst/>
              <a:ahLst/>
              <a:cxnLst/>
              <a:rect l="l" t="t" r="r" b="b"/>
              <a:pathLst>
                <a:path w="1046" h="2189" extrusionOk="0">
                  <a:moveTo>
                    <a:pt x="1046" y="199"/>
                  </a:moveTo>
                  <a:lnTo>
                    <a:pt x="272" y="2058"/>
                  </a:lnTo>
                  <a:lnTo>
                    <a:pt x="0" y="2188"/>
                  </a:lnTo>
                  <a:lnTo>
                    <a:pt x="837" y="1"/>
                  </a:lnTo>
                  <a:close/>
                </a:path>
              </a:pathLst>
            </a:custGeom>
            <a:solidFill>
              <a:srgbClr val="5D2A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90;p17">
              <a:extLst>
                <a:ext uri="{FF2B5EF4-FFF2-40B4-BE49-F238E27FC236}">
                  <a16:creationId xmlns:a16="http://schemas.microsoft.com/office/drawing/2014/main" id="{F29EA2BD-25F9-9844-26C2-A37443B54745}"/>
                </a:ext>
              </a:extLst>
            </p:cNvPr>
            <p:cNvSpPr/>
            <p:nvPr/>
          </p:nvSpPr>
          <p:spPr>
            <a:xfrm>
              <a:off x="845514" y="2620853"/>
              <a:ext cx="191898" cy="160288"/>
            </a:xfrm>
            <a:custGeom>
              <a:avLst/>
              <a:gdLst/>
              <a:ahLst/>
              <a:cxnLst/>
              <a:rect l="l" t="t" r="r" b="b"/>
              <a:pathLst>
                <a:path w="2228" h="1861" extrusionOk="0">
                  <a:moveTo>
                    <a:pt x="2228" y="1662"/>
                  </a:moveTo>
                  <a:lnTo>
                    <a:pt x="1" y="1860"/>
                  </a:lnTo>
                  <a:lnTo>
                    <a:pt x="775" y="1"/>
                  </a:lnTo>
                  <a:close/>
                </a:path>
              </a:pathLst>
            </a:custGeom>
            <a:solidFill>
              <a:srgbClr val="D691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91;p17">
              <a:extLst>
                <a:ext uri="{FF2B5EF4-FFF2-40B4-BE49-F238E27FC236}">
                  <a16:creationId xmlns:a16="http://schemas.microsoft.com/office/drawing/2014/main" id="{D654FFC7-E1C8-BEC4-5B7C-5BB67870199C}"/>
                </a:ext>
              </a:extLst>
            </p:cNvPr>
            <p:cNvSpPr/>
            <p:nvPr/>
          </p:nvSpPr>
          <p:spPr>
            <a:xfrm>
              <a:off x="799262" y="2817054"/>
              <a:ext cx="85785" cy="102322"/>
            </a:xfrm>
            <a:custGeom>
              <a:avLst/>
              <a:gdLst/>
              <a:ahLst/>
              <a:cxnLst/>
              <a:rect l="l" t="t" r="r" b="b"/>
              <a:pathLst>
                <a:path w="996" h="1188" extrusionOk="0">
                  <a:moveTo>
                    <a:pt x="679" y="1"/>
                  </a:moveTo>
                  <a:lnTo>
                    <a:pt x="1" y="690"/>
                  </a:lnTo>
                  <a:lnTo>
                    <a:pt x="80" y="798"/>
                  </a:lnTo>
                  <a:lnTo>
                    <a:pt x="277" y="634"/>
                  </a:lnTo>
                  <a:lnTo>
                    <a:pt x="340" y="1188"/>
                  </a:lnTo>
                  <a:lnTo>
                    <a:pt x="995" y="928"/>
                  </a:lnTo>
                  <a:close/>
                </a:path>
              </a:pathLst>
            </a:custGeom>
            <a:solidFill>
              <a:srgbClr val="C32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92;p17">
              <a:extLst>
                <a:ext uri="{FF2B5EF4-FFF2-40B4-BE49-F238E27FC236}">
                  <a16:creationId xmlns:a16="http://schemas.microsoft.com/office/drawing/2014/main" id="{09D99AC4-971B-9C9B-F55F-062A3B22BBEC}"/>
                </a:ext>
              </a:extLst>
            </p:cNvPr>
            <p:cNvSpPr/>
            <p:nvPr/>
          </p:nvSpPr>
          <p:spPr>
            <a:xfrm>
              <a:off x="906838" y="2784928"/>
              <a:ext cx="96035" cy="69679"/>
            </a:xfrm>
            <a:custGeom>
              <a:avLst/>
              <a:gdLst/>
              <a:ahLst/>
              <a:cxnLst/>
              <a:rect l="l" t="t" r="r" b="b"/>
              <a:pathLst>
                <a:path w="1115" h="809" extrusionOk="0">
                  <a:moveTo>
                    <a:pt x="950" y="1"/>
                  </a:moveTo>
                  <a:lnTo>
                    <a:pt x="1114" y="594"/>
                  </a:lnTo>
                  <a:lnTo>
                    <a:pt x="227" y="809"/>
                  </a:lnTo>
                  <a:lnTo>
                    <a:pt x="1" y="17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93;p17">
              <a:extLst>
                <a:ext uri="{FF2B5EF4-FFF2-40B4-BE49-F238E27FC236}">
                  <a16:creationId xmlns:a16="http://schemas.microsoft.com/office/drawing/2014/main" id="{1A7CD009-778E-7461-FD57-D954F965A5DC}"/>
                </a:ext>
              </a:extLst>
            </p:cNvPr>
            <p:cNvSpPr/>
            <p:nvPr/>
          </p:nvSpPr>
          <p:spPr>
            <a:xfrm>
              <a:off x="916570" y="2795608"/>
              <a:ext cx="73641" cy="49266"/>
            </a:xfrm>
            <a:custGeom>
              <a:avLst/>
              <a:gdLst/>
              <a:ahLst/>
              <a:cxnLst/>
              <a:rect l="l" t="t" r="r" b="b"/>
              <a:pathLst>
                <a:path w="855" h="572" extrusionOk="0">
                  <a:moveTo>
                    <a:pt x="753" y="1"/>
                  </a:moveTo>
                  <a:lnTo>
                    <a:pt x="854" y="408"/>
                  </a:lnTo>
                  <a:lnTo>
                    <a:pt x="159" y="572"/>
                  </a:lnTo>
                  <a:lnTo>
                    <a:pt x="1" y="125"/>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94;p17">
              <a:extLst>
                <a:ext uri="{FF2B5EF4-FFF2-40B4-BE49-F238E27FC236}">
                  <a16:creationId xmlns:a16="http://schemas.microsoft.com/office/drawing/2014/main" id="{33D1FECB-9049-3512-275F-291B5721EF45}"/>
                </a:ext>
              </a:extLst>
            </p:cNvPr>
            <p:cNvSpPr/>
            <p:nvPr/>
          </p:nvSpPr>
          <p:spPr>
            <a:xfrm>
              <a:off x="916570" y="2792249"/>
              <a:ext cx="78034" cy="54606"/>
            </a:xfrm>
            <a:custGeom>
              <a:avLst/>
              <a:gdLst/>
              <a:ahLst/>
              <a:cxnLst/>
              <a:rect l="l" t="t" r="r" b="b"/>
              <a:pathLst>
                <a:path w="906" h="634" extrusionOk="0">
                  <a:moveTo>
                    <a:pt x="1" y="373"/>
                  </a:moveTo>
                  <a:lnTo>
                    <a:pt x="368" y="283"/>
                  </a:lnTo>
                  <a:lnTo>
                    <a:pt x="289" y="17"/>
                  </a:lnTo>
                  <a:lnTo>
                    <a:pt x="380" y="0"/>
                  </a:lnTo>
                  <a:lnTo>
                    <a:pt x="464" y="260"/>
                  </a:lnTo>
                  <a:lnTo>
                    <a:pt x="905" y="153"/>
                  </a:lnTo>
                  <a:lnTo>
                    <a:pt x="883" y="255"/>
                  </a:lnTo>
                  <a:lnTo>
                    <a:pt x="493" y="345"/>
                  </a:lnTo>
                  <a:lnTo>
                    <a:pt x="577" y="611"/>
                  </a:lnTo>
                  <a:lnTo>
                    <a:pt x="476" y="633"/>
                  </a:lnTo>
                  <a:lnTo>
                    <a:pt x="396" y="368"/>
                  </a:lnTo>
                  <a:lnTo>
                    <a:pt x="46" y="447"/>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95;p17">
              <a:extLst>
                <a:ext uri="{FF2B5EF4-FFF2-40B4-BE49-F238E27FC236}">
                  <a16:creationId xmlns:a16="http://schemas.microsoft.com/office/drawing/2014/main" id="{23E2FF55-B729-63E1-5580-B4E179FA2EEC}"/>
                </a:ext>
              </a:extLst>
            </p:cNvPr>
            <p:cNvSpPr/>
            <p:nvPr/>
          </p:nvSpPr>
          <p:spPr>
            <a:xfrm>
              <a:off x="1037324" y="2727997"/>
              <a:ext cx="131090" cy="107663"/>
            </a:xfrm>
            <a:custGeom>
              <a:avLst/>
              <a:gdLst/>
              <a:ahLst/>
              <a:cxnLst/>
              <a:rect l="l" t="t" r="r" b="b"/>
              <a:pathLst>
                <a:path w="1522" h="1250" extrusionOk="0">
                  <a:moveTo>
                    <a:pt x="521" y="718"/>
                  </a:moveTo>
                  <a:lnTo>
                    <a:pt x="464" y="351"/>
                  </a:lnTo>
                  <a:lnTo>
                    <a:pt x="690" y="356"/>
                  </a:lnTo>
                  <a:lnTo>
                    <a:pt x="724" y="356"/>
                  </a:lnTo>
                  <a:lnTo>
                    <a:pt x="1001" y="356"/>
                  </a:lnTo>
                  <a:lnTo>
                    <a:pt x="1012" y="492"/>
                  </a:lnTo>
                  <a:lnTo>
                    <a:pt x="1024" y="695"/>
                  </a:lnTo>
                  <a:close/>
                  <a:moveTo>
                    <a:pt x="1" y="418"/>
                  </a:moveTo>
                  <a:lnTo>
                    <a:pt x="538" y="1249"/>
                  </a:lnTo>
                  <a:lnTo>
                    <a:pt x="1521" y="1057"/>
                  </a:lnTo>
                  <a:lnTo>
                    <a:pt x="1521"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96;p17">
              <a:extLst>
                <a:ext uri="{FF2B5EF4-FFF2-40B4-BE49-F238E27FC236}">
                  <a16:creationId xmlns:a16="http://schemas.microsoft.com/office/drawing/2014/main" id="{D3C50690-2EC8-5795-0779-DC870A49CB44}"/>
                </a:ext>
              </a:extLst>
            </p:cNvPr>
            <p:cNvSpPr/>
            <p:nvPr/>
          </p:nvSpPr>
          <p:spPr>
            <a:xfrm>
              <a:off x="1077288" y="2758142"/>
              <a:ext cx="48233" cy="31782"/>
            </a:xfrm>
            <a:custGeom>
              <a:avLst/>
              <a:gdLst/>
              <a:ahLst/>
              <a:cxnLst/>
              <a:rect l="l" t="t" r="r" b="b"/>
              <a:pathLst>
                <a:path w="560" h="369" extrusionOk="0">
                  <a:moveTo>
                    <a:pt x="57" y="51"/>
                  </a:moveTo>
                  <a:lnTo>
                    <a:pt x="232" y="57"/>
                  </a:lnTo>
                  <a:lnTo>
                    <a:pt x="243" y="159"/>
                  </a:lnTo>
                  <a:lnTo>
                    <a:pt x="74" y="165"/>
                  </a:lnTo>
                  <a:close/>
                  <a:moveTo>
                    <a:pt x="79" y="210"/>
                  </a:moveTo>
                  <a:lnTo>
                    <a:pt x="249" y="204"/>
                  </a:lnTo>
                  <a:lnTo>
                    <a:pt x="260" y="306"/>
                  </a:lnTo>
                  <a:lnTo>
                    <a:pt x="96" y="312"/>
                  </a:lnTo>
                  <a:close/>
                  <a:moveTo>
                    <a:pt x="283" y="63"/>
                  </a:moveTo>
                  <a:lnTo>
                    <a:pt x="481" y="68"/>
                  </a:lnTo>
                  <a:lnTo>
                    <a:pt x="481" y="148"/>
                  </a:lnTo>
                  <a:lnTo>
                    <a:pt x="294" y="153"/>
                  </a:lnTo>
                  <a:close/>
                  <a:moveTo>
                    <a:pt x="300" y="204"/>
                  </a:moveTo>
                  <a:lnTo>
                    <a:pt x="486" y="198"/>
                  </a:lnTo>
                  <a:lnTo>
                    <a:pt x="486" y="295"/>
                  </a:lnTo>
                  <a:lnTo>
                    <a:pt x="317" y="306"/>
                  </a:lnTo>
                  <a:close/>
                  <a:moveTo>
                    <a:pt x="0" y="1"/>
                  </a:moveTo>
                  <a:lnTo>
                    <a:pt x="57" y="368"/>
                  </a:lnTo>
                  <a:lnTo>
                    <a:pt x="560" y="345"/>
                  </a:lnTo>
                  <a:lnTo>
                    <a:pt x="548" y="142"/>
                  </a:lnTo>
                  <a:lnTo>
                    <a:pt x="537" y="6"/>
                  </a:lnTo>
                  <a:lnTo>
                    <a:pt x="260" y="6"/>
                  </a:lnTo>
                  <a:lnTo>
                    <a:pt x="226" y="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97;p17">
              <a:extLst>
                <a:ext uri="{FF2B5EF4-FFF2-40B4-BE49-F238E27FC236}">
                  <a16:creationId xmlns:a16="http://schemas.microsoft.com/office/drawing/2014/main" id="{D92BAC86-C6D2-AED4-F0B9-FE5FB6CC8A84}"/>
                </a:ext>
              </a:extLst>
            </p:cNvPr>
            <p:cNvSpPr/>
            <p:nvPr/>
          </p:nvSpPr>
          <p:spPr>
            <a:xfrm>
              <a:off x="894177" y="2603799"/>
              <a:ext cx="319026" cy="165111"/>
            </a:xfrm>
            <a:custGeom>
              <a:avLst/>
              <a:gdLst/>
              <a:ahLst/>
              <a:cxnLst/>
              <a:rect l="l" t="t" r="r" b="b"/>
              <a:pathLst>
                <a:path w="3704" h="1917" extrusionOk="0">
                  <a:moveTo>
                    <a:pt x="3703" y="1273"/>
                  </a:moveTo>
                  <a:cubicBezTo>
                    <a:pt x="3624" y="1295"/>
                    <a:pt x="1742" y="1917"/>
                    <a:pt x="1663" y="1860"/>
                  </a:cubicBezTo>
                  <a:cubicBezTo>
                    <a:pt x="1584" y="1810"/>
                    <a:pt x="1" y="1"/>
                    <a:pt x="1" y="1"/>
                  </a:cubicBezTo>
                  <a:lnTo>
                    <a:pt x="2064" y="199"/>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98;p17">
              <a:extLst>
                <a:ext uri="{FF2B5EF4-FFF2-40B4-BE49-F238E27FC236}">
                  <a16:creationId xmlns:a16="http://schemas.microsoft.com/office/drawing/2014/main" id="{CB8EA21C-5796-A3E3-5CB6-E5403E90D9D1}"/>
                </a:ext>
              </a:extLst>
            </p:cNvPr>
            <p:cNvSpPr/>
            <p:nvPr/>
          </p:nvSpPr>
          <p:spPr>
            <a:xfrm>
              <a:off x="1613788" y="2219665"/>
              <a:ext cx="57965" cy="42462"/>
            </a:xfrm>
            <a:custGeom>
              <a:avLst/>
              <a:gdLst/>
              <a:ahLst/>
              <a:cxnLst/>
              <a:rect l="l" t="t" r="r" b="b"/>
              <a:pathLst>
                <a:path w="673" h="493" extrusionOk="0">
                  <a:moveTo>
                    <a:pt x="605" y="493"/>
                  </a:moveTo>
                  <a:cubicBezTo>
                    <a:pt x="594" y="464"/>
                    <a:pt x="0" y="170"/>
                    <a:pt x="0" y="170"/>
                  </a:cubicBezTo>
                  <a:lnTo>
                    <a:pt x="176" y="1"/>
                  </a:lnTo>
                  <a:lnTo>
                    <a:pt x="673" y="295"/>
                  </a:lnTo>
                  <a:close/>
                </a:path>
              </a:pathLst>
            </a:custGeom>
            <a:solidFill>
              <a:srgbClr val="B74C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45" name="TextBox 1444">
            <a:extLst>
              <a:ext uri="{FF2B5EF4-FFF2-40B4-BE49-F238E27FC236}">
                <a16:creationId xmlns:a16="http://schemas.microsoft.com/office/drawing/2014/main" id="{255857C4-8534-6279-AAE7-62ABF85DBB10}"/>
              </a:ext>
            </a:extLst>
          </p:cNvPr>
          <p:cNvSpPr txBox="1"/>
          <p:nvPr/>
        </p:nvSpPr>
        <p:spPr>
          <a:xfrm>
            <a:off x="931258" y="2951860"/>
            <a:ext cx="3425730" cy="1477328"/>
          </a:xfrm>
          <a:prstGeom prst="rect">
            <a:avLst/>
          </a:prstGeom>
          <a:noFill/>
        </p:spPr>
        <p:txBody>
          <a:bodyPr wrap="square">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Thông tin cơ bản của văn bản được thể hiện qua các cụm từ:</a:t>
            </a:r>
            <a:r>
              <a:rPr lang="vi-VN" sz="1800" b="1">
                <a:effectLst/>
                <a:latin typeface="Times New Roman" panose="02020603050405020304" pitchFamily="18" charset="0"/>
                <a:ea typeface="Calibri" panose="020F0502020204030204" pitchFamily="34" charset="0"/>
                <a:cs typeface="Times New Roman" panose="02020603050405020304" pitchFamily="18" charset="0"/>
              </a:rPr>
              <a:t> </a:t>
            </a:r>
            <a:r>
              <a:rPr lang="en-US" sz="1800" i="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vi-VN" sz="1800" i="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đổi khí hậu, sự nóng lên của Trái Đất, sự bất thường của Trái Đất, sự rối loạn khí hậu toàn cầu</a:t>
            </a:r>
            <a:r>
              <a:rPr lang="vi-VN" sz="18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47" name="TextBox 1446">
            <a:extLst>
              <a:ext uri="{FF2B5EF4-FFF2-40B4-BE49-F238E27FC236}">
                <a16:creationId xmlns:a16="http://schemas.microsoft.com/office/drawing/2014/main" id="{10A31529-E36C-CE29-7136-0AB2493875D5}"/>
              </a:ext>
            </a:extLst>
          </p:cNvPr>
          <p:cNvSpPr txBox="1"/>
          <p:nvPr/>
        </p:nvSpPr>
        <p:spPr>
          <a:xfrm>
            <a:off x="5450173" y="2700418"/>
            <a:ext cx="3425730" cy="1477328"/>
          </a:xfrm>
          <a:prstGeom prst="rect">
            <a:avLst/>
          </a:prstGeom>
          <a:noFill/>
        </p:spPr>
        <p:txBody>
          <a:bodyPr wrap="square">
            <a:spAutoFit/>
          </a:bodyPr>
          <a:lstStyle/>
          <a:p>
            <a:pPr algn="just"/>
            <a:r>
              <a:rPr lang="en-US" sz="1800">
                <a:solidFill>
                  <a:srgbClr val="333333"/>
                </a:solidFill>
                <a:latin typeface="Times New Roman" panose="02020603050405020304" pitchFamily="18" charset="0"/>
                <a:ea typeface="Times New Roman" panose="02020603050405020304" pitchFamily="18" charset="0"/>
              </a:rPr>
              <a:t>C</a:t>
            </a:r>
            <a:r>
              <a:rPr lang="vi-VN" sz="1800">
                <a:solidFill>
                  <a:srgbClr val="333333"/>
                </a:solidFill>
                <a:effectLst/>
                <a:latin typeface="Times New Roman" panose="02020603050405020304" pitchFamily="18" charset="0"/>
                <a:ea typeface="Times New Roman" panose="02020603050405020304" pitchFamily="18" charset="0"/>
              </a:rPr>
              <a:t>ụm từ </a:t>
            </a:r>
            <a:r>
              <a:rPr lang="vi-VN" sz="1800" i="1">
                <a:solidFill>
                  <a:srgbClr val="333333"/>
                </a:solidFill>
                <a:effectLst/>
                <a:latin typeface="Times New Roman" panose="02020603050405020304" pitchFamily="18" charset="0"/>
                <a:ea typeface="Times New Roman" panose="02020603050405020304" pitchFamily="18" charset="0"/>
              </a:rPr>
              <a:t>sự nóng lên của Trái Đất</a:t>
            </a:r>
            <a:r>
              <a:rPr lang="vi-VN" sz="1800">
                <a:solidFill>
                  <a:srgbClr val="333333"/>
                </a:solidFill>
                <a:effectLst/>
                <a:latin typeface="Times New Roman" panose="02020603050405020304" pitchFamily="18" charset="0"/>
                <a:ea typeface="Times New Roman" panose="02020603050405020304" pitchFamily="18" charset="0"/>
              </a:rPr>
              <a:t> bị chính tác giả cho là không chính xác khi ông tán đồng (trong đoạn 5) những phân tích của nhà nghiên cứu Giôn Hô-đơ-rơn. </a:t>
            </a:r>
            <a:endParaRPr lang="en-US" sz="1800"/>
          </a:p>
        </p:txBody>
      </p:sp>
      <p:pic>
        <p:nvPicPr>
          <p:cNvPr id="1448" name="Picture 1447">
            <a:extLst>
              <a:ext uri="{FF2B5EF4-FFF2-40B4-BE49-F238E27FC236}">
                <a16:creationId xmlns:a16="http://schemas.microsoft.com/office/drawing/2014/main" id="{1A82BCCD-2161-FA1E-9B2C-D0634B74C2B9}"/>
              </a:ext>
            </a:extLst>
          </p:cNvPr>
          <p:cNvPicPr>
            <a:picLocks noChangeAspect="1"/>
          </p:cNvPicPr>
          <p:nvPr/>
        </p:nvPicPr>
        <p:blipFill>
          <a:blip r:embed="rId4"/>
          <a:stretch>
            <a:fillRect/>
          </a:stretch>
        </p:blipFill>
        <p:spPr>
          <a:xfrm>
            <a:off x="4444982" y="2722197"/>
            <a:ext cx="957155" cy="2249619"/>
          </a:xfrm>
          <a:prstGeom prst="rect">
            <a:avLst/>
          </a:prstGeom>
        </p:spPr>
      </p:pic>
    </p:spTree>
    <p:extLst>
      <p:ext uri="{BB962C8B-B14F-4D97-AF65-F5344CB8AC3E}">
        <p14:creationId xmlns:p14="http://schemas.microsoft.com/office/powerpoint/2010/main" val="2021851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8"/>
                                        </p:tgtEl>
                                        <p:attrNameLst>
                                          <p:attrName>style.visibility</p:attrName>
                                        </p:attrNameLst>
                                      </p:cBhvr>
                                      <p:to>
                                        <p:strVal val="visible"/>
                                      </p:to>
                                    </p:set>
                                    <p:animEffect transition="in" filter="fade">
                                      <p:cBhvr>
                                        <p:cTn id="7" dur="1000"/>
                                        <p:tgtEl>
                                          <p:spTgt spid="1368"/>
                                        </p:tgtEl>
                                      </p:cBhvr>
                                    </p:animEffect>
                                    <p:anim calcmode="lin" valueType="num">
                                      <p:cBhvr>
                                        <p:cTn id="8" dur="1000" fill="hold"/>
                                        <p:tgtEl>
                                          <p:spTgt spid="1368"/>
                                        </p:tgtEl>
                                        <p:attrNameLst>
                                          <p:attrName>ppt_x</p:attrName>
                                        </p:attrNameLst>
                                      </p:cBhvr>
                                      <p:tavLst>
                                        <p:tav tm="0">
                                          <p:val>
                                            <p:strVal val="#ppt_x"/>
                                          </p:val>
                                        </p:tav>
                                        <p:tav tm="100000">
                                          <p:val>
                                            <p:strVal val="#ppt_x"/>
                                          </p:val>
                                        </p:tav>
                                      </p:tavLst>
                                    </p:anim>
                                    <p:anim calcmode="lin" valueType="num">
                                      <p:cBhvr>
                                        <p:cTn id="9" dur="1000" fill="hold"/>
                                        <p:tgtEl>
                                          <p:spTgt spid="136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45"/>
                                        </p:tgtEl>
                                        <p:attrNameLst>
                                          <p:attrName>style.visibility</p:attrName>
                                        </p:attrNameLst>
                                      </p:cBhvr>
                                      <p:to>
                                        <p:strVal val="visible"/>
                                      </p:to>
                                    </p:set>
                                    <p:animEffect transition="in" filter="fade">
                                      <p:cBhvr>
                                        <p:cTn id="12" dur="1000"/>
                                        <p:tgtEl>
                                          <p:spTgt spid="1445"/>
                                        </p:tgtEl>
                                      </p:cBhvr>
                                    </p:animEffect>
                                    <p:anim calcmode="lin" valueType="num">
                                      <p:cBhvr>
                                        <p:cTn id="13" dur="1000" fill="hold"/>
                                        <p:tgtEl>
                                          <p:spTgt spid="1445"/>
                                        </p:tgtEl>
                                        <p:attrNameLst>
                                          <p:attrName>ppt_x</p:attrName>
                                        </p:attrNameLst>
                                      </p:cBhvr>
                                      <p:tavLst>
                                        <p:tav tm="0">
                                          <p:val>
                                            <p:strVal val="#ppt_x"/>
                                          </p:val>
                                        </p:tav>
                                        <p:tav tm="100000">
                                          <p:val>
                                            <p:strVal val="#ppt_x"/>
                                          </p:val>
                                        </p:tav>
                                      </p:tavLst>
                                    </p:anim>
                                    <p:anim calcmode="lin" valueType="num">
                                      <p:cBhvr>
                                        <p:cTn id="14" dur="1000" fill="hold"/>
                                        <p:tgtEl>
                                          <p:spTgt spid="144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447"/>
                                        </p:tgtEl>
                                        <p:attrNameLst>
                                          <p:attrName>style.visibility</p:attrName>
                                        </p:attrNameLst>
                                      </p:cBhvr>
                                      <p:to>
                                        <p:strVal val="visible"/>
                                      </p:to>
                                    </p:set>
                                    <p:animEffect transition="in" filter="fade">
                                      <p:cBhvr>
                                        <p:cTn id="24" dur="1000"/>
                                        <p:tgtEl>
                                          <p:spTgt spid="1447"/>
                                        </p:tgtEl>
                                      </p:cBhvr>
                                    </p:animEffect>
                                    <p:anim calcmode="lin" valueType="num">
                                      <p:cBhvr>
                                        <p:cTn id="25" dur="1000" fill="hold"/>
                                        <p:tgtEl>
                                          <p:spTgt spid="1447"/>
                                        </p:tgtEl>
                                        <p:attrNameLst>
                                          <p:attrName>ppt_x</p:attrName>
                                        </p:attrNameLst>
                                      </p:cBhvr>
                                      <p:tavLst>
                                        <p:tav tm="0">
                                          <p:val>
                                            <p:strVal val="#ppt_x"/>
                                          </p:val>
                                        </p:tav>
                                        <p:tav tm="100000">
                                          <p:val>
                                            <p:strVal val="#ppt_x"/>
                                          </p:val>
                                        </p:tav>
                                      </p:tavLst>
                                    </p:anim>
                                    <p:anim calcmode="lin" valueType="num">
                                      <p:cBhvr>
                                        <p:cTn id="26" dur="1000" fill="hold"/>
                                        <p:tgtEl>
                                          <p:spTgt spid="14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5" grpId="0"/>
      <p:bldP spid="144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35877" y="1600789"/>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Nhan đề, chi tiết</a:t>
            </a:r>
            <a:endParaRPr sz="5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2.</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88" name="Picture 2587">
            <a:extLst>
              <a:ext uri="{FF2B5EF4-FFF2-40B4-BE49-F238E27FC236}">
                <a16:creationId xmlns:a16="http://schemas.microsoft.com/office/drawing/2014/main" id="{D83B05C9-3FF1-2B04-79DD-3E746C5C54B0}"/>
              </a:ext>
            </a:extLst>
          </p:cNvPr>
          <p:cNvPicPr>
            <a:picLocks noChangeAspect="1"/>
          </p:cNvPicPr>
          <p:nvPr/>
        </p:nvPicPr>
        <p:blipFill>
          <a:blip r:embed="rId3"/>
          <a:stretch>
            <a:fillRect/>
          </a:stretch>
        </p:blipFill>
        <p:spPr>
          <a:xfrm flipH="1">
            <a:off x="184640" y="1052853"/>
            <a:ext cx="3254766" cy="4330787"/>
          </a:xfrm>
          <a:prstGeom prst="rect">
            <a:avLst/>
          </a:prstGeom>
        </p:spPr>
      </p:pic>
      <p:grpSp>
        <p:nvGrpSpPr>
          <p:cNvPr id="2589" name="Google Shape;1139;p44">
            <a:extLst>
              <a:ext uri="{FF2B5EF4-FFF2-40B4-BE49-F238E27FC236}">
                <a16:creationId xmlns:a16="http://schemas.microsoft.com/office/drawing/2014/main" id="{E2C576F9-1120-67F7-5F29-0B0F5B76D610}"/>
              </a:ext>
            </a:extLst>
          </p:cNvPr>
          <p:cNvGrpSpPr/>
          <p:nvPr/>
        </p:nvGrpSpPr>
        <p:grpSpPr>
          <a:xfrm>
            <a:off x="5833965" y="3754812"/>
            <a:ext cx="1834967" cy="1466988"/>
            <a:chOff x="-3487100" y="1129496"/>
            <a:chExt cx="2231318" cy="1778679"/>
          </a:xfrm>
        </p:grpSpPr>
        <p:sp>
          <p:nvSpPr>
            <p:cNvPr id="2590" name="Google Shape;1140;p44">
              <a:extLst>
                <a:ext uri="{FF2B5EF4-FFF2-40B4-BE49-F238E27FC236}">
                  <a16:creationId xmlns:a16="http://schemas.microsoft.com/office/drawing/2014/main" id="{6B0878F7-3978-9EDC-B7C2-591ED3EC8CAB}"/>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1141;p44">
              <a:extLst>
                <a:ext uri="{FF2B5EF4-FFF2-40B4-BE49-F238E27FC236}">
                  <a16:creationId xmlns:a16="http://schemas.microsoft.com/office/drawing/2014/main" id="{DC244505-571E-8BF7-7F0A-121812EA8D13}"/>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1142;p44">
              <a:extLst>
                <a:ext uri="{FF2B5EF4-FFF2-40B4-BE49-F238E27FC236}">
                  <a16:creationId xmlns:a16="http://schemas.microsoft.com/office/drawing/2014/main" id="{CCAF9D82-4333-784D-344E-9272C8152CCC}"/>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1143;p44">
              <a:extLst>
                <a:ext uri="{FF2B5EF4-FFF2-40B4-BE49-F238E27FC236}">
                  <a16:creationId xmlns:a16="http://schemas.microsoft.com/office/drawing/2014/main" id="{F7B68091-20E9-E4C6-6BFD-F09DD6C1EC6E}"/>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1144;p44">
              <a:extLst>
                <a:ext uri="{FF2B5EF4-FFF2-40B4-BE49-F238E27FC236}">
                  <a16:creationId xmlns:a16="http://schemas.microsoft.com/office/drawing/2014/main" id="{C8D009BF-FDD6-5F1E-29EA-81119AAB17AD}"/>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1145;p44">
              <a:extLst>
                <a:ext uri="{FF2B5EF4-FFF2-40B4-BE49-F238E27FC236}">
                  <a16:creationId xmlns:a16="http://schemas.microsoft.com/office/drawing/2014/main" id="{377ACBB1-0C94-075E-BE24-01829530DC08}"/>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1146;p44">
              <a:extLst>
                <a:ext uri="{FF2B5EF4-FFF2-40B4-BE49-F238E27FC236}">
                  <a16:creationId xmlns:a16="http://schemas.microsoft.com/office/drawing/2014/main" id="{32E50B53-E77E-453E-4E6C-435B59D890A0}"/>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1147;p44">
              <a:extLst>
                <a:ext uri="{FF2B5EF4-FFF2-40B4-BE49-F238E27FC236}">
                  <a16:creationId xmlns:a16="http://schemas.microsoft.com/office/drawing/2014/main" id="{205DBAB7-D94E-DD9D-1543-046DD5BE4C80}"/>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1148;p44">
              <a:extLst>
                <a:ext uri="{FF2B5EF4-FFF2-40B4-BE49-F238E27FC236}">
                  <a16:creationId xmlns:a16="http://schemas.microsoft.com/office/drawing/2014/main" id="{E4774E74-FBA2-AF8B-9845-6B45EC518155}"/>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1149;p44">
              <a:extLst>
                <a:ext uri="{FF2B5EF4-FFF2-40B4-BE49-F238E27FC236}">
                  <a16:creationId xmlns:a16="http://schemas.microsoft.com/office/drawing/2014/main" id="{BAF647AD-F85A-2AE9-0FB0-E255CD35B145}"/>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1150;p44">
              <a:extLst>
                <a:ext uri="{FF2B5EF4-FFF2-40B4-BE49-F238E27FC236}">
                  <a16:creationId xmlns:a16="http://schemas.microsoft.com/office/drawing/2014/main" id="{7BE99A10-BF66-4D6F-970C-B257B86D52F8}"/>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1151;p44">
              <a:extLst>
                <a:ext uri="{FF2B5EF4-FFF2-40B4-BE49-F238E27FC236}">
                  <a16:creationId xmlns:a16="http://schemas.microsoft.com/office/drawing/2014/main" id="{9CEE608B-9106-A7C7-F060-93ADC87685F3}"/>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1152;p44">
              <a:extLst>
                <a:ext uri="{FF2B5EF4-FFF2-40B4-BE49-F238E27FC236}">
                  <a16:creationId xmlns:a16="http://schemas.microsoft.com/office/drawing/2014/main" id="{10206266-C48F-4CB4-4F30-3D8FD937EC9E}"/>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1153;p44">
              <a:extLst>
                <a:ext uri="{FF2B5EF4-FFF2-40B4-BE49-F238E27FC236}">
                  <a16:creationId xmlns:a16="http://schemas.microsoft.com/office/drawing/2014/main" id="{37A7E170-82D2-C5BD-6913-7690DDDD1883}"/>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1154;p44">
              <a:extLst>
                <a:ext uri="{FF2B5EF4-FFF2-40B4-BE49-F238E27FC236}">
                  <a16:creationId xmlns:a16="http://schemas.microsoft.com/office/drawing/2014/main" id="{59BB237A-AD4A-2272-621D-FA7151C92F26}"/>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1155;p44">
              <a:extLst>
                <a:ext uri="{FF2B5EF4-FFF2-40B4-BE49-F238E27FC236}">
                  <a16:creationId xmlns:a16="http://schemas.microsoft.com/office/drawing/2014/main" id="{6BDBD298-C9BA-98E1-BC12-259C914BE2E3}"/>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1213;p44">
            <a:extLst>
              <a:ext uri="{FF2B5EF4-FFF2-40B4-BE49-F238E27FC236}">
                <a16:creationId xmlns:a16="http://schemas.microsoft.com/office/drawing/2014/main" id="{297C2CE6-357A-4F02-ACD9-6FBD01DDB7A0}"/>
              </a:ext>
            </a:extLst>
          </p:cNvPr>
          <p:cNvGrpSpPr/>
          <p:nvPr/>
        </p:nvGrpSpPr>
        <p:grpSpPr>
          <a:xfrm>
            <a:off x="350132" y="2890696"/>
            <a:ext cx="259658" cy="320277"/>
            <a:chOff x="4574075" y="4938625"/>
            <a:chExt cx="143600" cy="177125"/>
          </a:xfrm>
        </p:grpSpPr>
        <p:sp>
          <p:nvSpPr>
            <p:cNvPr id="2607" name="Google Shape;1214;p44">
              <a:extLst>
                <a:ext uri="{FF2B5EF4-FFF2-40B4-BE49-F238E27FC236}">
                  <a16:creationId xmlns:a16="http://schemas.microsoft.com/office/drawing/2014/main" id="{0606B236-3F27-9BAF-29CB-5618B604C2D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1215;p44">
              <a:extLst>
                <a:ext uri="{FF2B5EF4-FFF2-40B4-BE49-F238E27FC236}">
                  <a16:creationId xmlns:a16="http://schemas.microsoft.com/office/drawing/2014/main" id="{844B8C56-85A2-A0AF-9DC1-E9630EFD6E41}"/>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1216;p44">
              <a:extLst>
                <a:ext uri="{FF2B5EF4-FFF2-40B4-BE49-F238E27FC236}">
                  <a16:creationId xmlns:a16="http://schemas.microsoft.com/office/drawing/2014/main" id="{E9193107-C82D-7A5E-FF4D-2931EF1F2AD1}"/>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1217;p44">
              <a:extLst>
                <a:ext uri="{FF2B5EF4-FFF2-40B4-BE49-F238E27FC236}">
                  <a16:creationId xmlns:a16="http://schemas.microsoft.com/office/drawing/2014/main" id="{6206CE23-B8A5-F1AD-FA2B-A27BEABDCFE0}"/>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1218;p44">
              <a:extLst>
                <a:ext uri="{FF2B5EF4-FFF2-40B4-BE49-F238E27FC236}">
                  <a16:creationId xmlns:a16="http://schemas.microsoft.com/office/drawing/2014/main" id="{A4CD663B-3D85-C57B-0597-79B6C130111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1219;p44">
              <a:extLst>
                <a:ext uri="{FF2B5EF4-FFF2-40B4-BE49-F238E27FC236}">
                  <a16:creationId xmlns:a16="http://schemas.microsoft.com/office/drawing/2014/main" id="{FD94AFBB-B7EB-3A5D-DE18-306127BA332E}"/>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1220;p44">
              <a:extLst>
                <a:ext uri="{FF2B5EF4-FFF2-40B4-BE49-F238E27FC236}">
                  <a16:creationId xmlns:a16="http://schemas.microsoft.com/office/drawing/2014/main" id="{BD8CCC56-E1E8-85E2-8AAB-27147EA23B21}"/>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1233;p44">
            <a:extLst>
              <a:ext uri="{FF2B5EF4-FFF2-40B4-BE49-F238E27FC236}">
                <a16:creationId xmlns:a16="http://schemas.microsoft.com/office/drawing/2014/main" id="{39789581-A953-68E1-757C-14B96D6806D2}"/>
              </a:ext>
            </a:extLst>
          </p:cNvPr>
          <p:cNvGrpSpPr/>
          <p:nvPr/>
        </p:nvGrpSpPr>
        <p:grpSpPr>
          <a:xfrm rot="5400000" flipH="1">
            <a:off x="2266487" y="347571"/>
            <a:ext cx="475209" cy="433694"/>
            <a:chOff x="4783350" y="5161650"/>
            <a:chExt cx="195825" cy="178725"/>
          </a:xfrm>
        </p:grpSpPr>
        <p:sp>
          <p:nvSpPr>
            <p:cNvPr id="2615" name="Google Shape;1234;p44">
              <a:extLst>
                <a:ext uri="{FF2B5EF4-FFF2-40B4-BE49-F238E27FC236}">
                  <a16:creationId xmlns:a16="http://schemas.microsoft.com/office/drawing/2014/main" id="{883FD40A-8AB6-C830-733E-0FC377878341}"/>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1235;p44">
              <a:extLst>
                <a:ext uri="{FF2B5EF4-FFF2-40B4-BE49-F238E27FC236}">
                  <a16:creationId xmlns:a16="http://schemas.microsoft.com/office/drawing/2014/main" id="{5F27E678-04D3-8CB5-6C36-C535C0C4E63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1236;p44">
              <a:extLst>
                <a:ext uri="{FF2B5EF4-FFF2-40B4-BE49-F238E27FC236}">
                  <a16:creationId xmlns:a16="http://schemas.microsoft.com/office/drawing/2014/main" id="{0FCE6AE3-3BED-AA92-7EC2-69C539BD6A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1237;p44">
              <a:extLst>
                <a:ext uri="{FF2B5EF4-FFF2-40B4-BE49-F238E27FC236}">
                  <a16:creationId xmlns:a16="http://schemas.microsoft.com/office/drawing/2014/main" id="{61F05877-347E-3D34-771D-38E42C6633D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378;p9">
            <a:extLst>
              <a:ext uri="{FF2B5EF4-FFF2-40B4-BE49-F238E27FC236}">
                <a16:creationId xmlns:a16="http://schemas.microsoft.com/office/drawing/2014/main" id="{707424E2-8F02-1124-2707-898073B63A36}"/>
              </a:ext>
            </a:extLst>
          </p:cNvPr>
          <p:cNvGrpSpPr/>
          <p:nvPr/>
        </p:nvGrpSpPr>
        <p:grpSpPr>
          <a:xfrm rot="-7119607">
            <a:off x="8444748" y="1234488"/>
            <a:ext cx="1192532" cy="1572255"/>
            <a:chOff x="4326425" y="5583250"/>
            <a:chExt cx="744150" cy="981100"/>
          </a:xfrm>
        </p:grpSpPr>
        <p:sp>
          <p:nvSpPr>
            <p:cNvPr id="2620" name="Google Shape;379;p9">
              <a:extLst>
                <a:ext uri="{FF2B5EF4-FFF2-40B4-BE49-F238E27FC236}">
                  <a16:creationId xmlns:a16="http://schemas.microsoft.com/office/drawing/2014/main" id="{A598EB13-BEA7-A6D5-5EE6-75814F57C750}"/>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380;p9">
              <a:extLst>
                <a:ext uri="{FF2B5EF4-FFF2-40B4-BE49-F238E27FC236}">
                  <a16:creationId xmlns:a16="http://schemas.microsoft.com/office/drawing/2014/main" id="{311D5F49-4B05-9BE7-ECD0-B8F12E2C6BC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381;p9">
              <a:extLst>
                <a:ext uri="{FF2B5EF4-FFF2-40B4-BE49-F238E27FC236}">
                  <a16:creationId xmlns:a16="http://schemas.microsoft.com/office/drawing/2014/main" id="{6153A04E-20C5-1059-3640-4528F3D18DE0}"/>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382;p9">
              <a:extLst>
                <a:ext uri="{FF2B5EF4-FFF2-40B4-BE49-F238E27FC236}">
                  <a16:creationId xmlns:a16="http://schemas.microsoft.com/office/drawing/2014/main" id="{2EFE0B34-2CD5-A450-1752-D9BBBE0E723A}"/>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383;p9">
              <a:extLst>
                <a:ext uri="{FF2B5EF4-FFF2-40B4-BE49-F238E27FC236}">
                  <a16:creationId xmlns:a16="http://schemas.microsoft.com/office/drawing/2014/main" id="{A25DF4AD-9C80-9D1A-4011-002EBBF503B8}"/>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384;p9">
              <a:extLst>
                <a:ext uri="{FF2B5EF4-FFF2-40B4-BE49-F238E27FC236}">
                  <a16:creationId xmlns:a16="http://schemas.microsoft.com/office/drawing/2014/main" id="{24D77205-86E2-22FF-FFC0-5A055F6D1772}"/>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385;p9">
              <a:extLst>
                <a:ext uri="{FF2B5EF4-FFF2-40B4-BE49-F238E27FC236}">
                  <a16:creationId xmlns:a16="http://schemas.microsoft.com/office/drawing/2014/main" id="{77D7E5AF-28C7-EE3D-9A35-CCC72471FA0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386;p9">
              <a:extLst>
                <a:ext uri="{FF2B5EF4-FFF2-40B4-BE49-F238E27FC236}">
                  <a16:creationId xmlns:a16="http://schemas.microsoft.com/office/drawing/2014/main" id="{63975A3F-F06B-37B8-457E-D3DC07742CCD}"/>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387;p9">
              <a:extLst>
                <a:ext uri="{FF2B5EF4-FFF2-40B4-BE49-F238E27FC236}">
                  <a16:creationId xmlns:a16="http://schemas.microsoft.com/office/drawing/2014/main" id="{3CE362E0-91B9-65D6-66EA-3844D0A0461C}"/>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388;p9">
              <a:extLst>
                <a:ext uri="{FF2B5EF4-FFF2-40B4-BE49-F238E27FC236}">
                  <a16:creationId xmlns:a16="http://schemas.microsoft.com/office/drawing/2014/main" id="{D4AC0142-D754-8D0B-0280-02E3B805CC01}"/>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389;p9">
              <a:extLst>
                <a:ext uri="{FF2B5EF4-FFF2-40B4-BE49-F238E27FC236}">
                  <a16:creationId xmlns:a16="http://schemas.microsoft.com/office/drawing/2014/main" id="{6E31CAC5-AF54-8A4D-008C-AE99E0D78F6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390;p9">
              <a:extLst>
                <a:ext uri="{FF2B5EF4-FFF2-40B4-BE49-F238E27FC236}">
                  <a16:creationId xmlns:a16="http://schemas.microsoft.com/office/drawing/2014/main" id="{1EFFC1E3-B0C9-B3E2-1548-58F2D55F7436}"/>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391;p9">
              <a:extLst>
                <a:ext uri="{FF2B5EF4-FFF2-40B4-BE49-F238E27FC236}">
                  <a16:creationId xmlns:a16="http://schemas.microsoft.com/office/drawing/2014/main" id="{4A5E6FE5-6728-25BE-59DC-0B607B033473}"/>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392;p9">
              <a:extLst>
                <a:ext uri="{FF2B5EF4-FFF2-40B4-BE49-F238E27FC236}">
                  <a16:creationId xmlns:a16="http://schemas.microsoft.com/office/drawing/2014/main" id="{D548E059-7C63-401A-ED8F-C3AD29685332}"/>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393;p9">
              <a:extLst>
                <a:ext uri="{FF2B5EF4-FFF2-40B4-BE49-F238E27FC236}">
                  <a16:creationId xmlns:a16="http://schemas.microsoft.com/office/drawing/2014/main" id="{F5D2731B-4496-61D2-8A94-EC1AF3CEA800}"/>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394;p9">
              <a:extLst>
                <a:ext uri="{FF2B5EF4-FFF2-40B4-BE49-F238E27FC236}">
                  <a16:creationId xmlns:a16="http://schemas.microsoft.com/office/drawing/2014/main" id="{CFB6F8A6-5E1A-128C-D23B-B0706F5854D3}"/>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395;p9">
              <a:extLst>
                <a:ext uri="{FF2B5EF4-FFF2-40B4-BE49-F238E27FC236}">
                  <a16:creationId xmlns:a16="http://schemas.microsoft.com/office/drawing/2014/main" id="{E539C6A4-A948-5AE1-7976-2820521D02F9}"/>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396;p9">
              <a:extLst>
                <a:ext uri="{FF2B5EF4-FFF2-40B4-BE49-F238E27FC236}">
                  <a16:creationId xmlns:a16="http://schemas.microsoft.com/office/drawing/2014/main" id="{5FE69C15-0699-70D1-1665-56A5442545D9}"/>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397;p9">
              <a:extLst>
                <a:ext uri="{FF2B5EF4-FFF2-40B4-BE49-F238E27FC236}">
                  <a16:creationId xmlns:a16="http://schemas.microsoft.com/office/drawing/2014/main" id="{5A45E549-97B5-649E-C230-8A1F6127405A}"/>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398;p9">
              <a:extLst>
                <a:ext uri="{FF2B5EF4-FFF2-40B4-BE49-F238E27FC236}">
                  <a16:creationId xmlns:a16="http://schemas.microsoft.com/office/drawing/2014/main" id="{D2636EA1-8878-5525-2591-29E0F8862A3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399;p9">
              <a:extLst>
                <a:ext uri="{FF2B5EF4-FFF2-40B4-BE49-F238E27FC236}">
                  <a16:creationId xmlns:a16="http://schemas.microsoft.com/office/drawing/2014/main" id="{799CB64D-E4FE-17D9-42A7-EA36714B00E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00;p9">
              <a:extLst>
                <a:ext uri="{FF2B5EF4-FFF2-40B4-BE49-F238E27FC236}">
                  <a16:creationId xmlns:a16="http://schemas.microsoft.com/office/drawing/2014/main" id="{23A74688-F659-62C0-4957-8BC380EBAF29}"/>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01;p9">
              <a:extLst>
                <a:ext uri="{FF2B5EF4-FFF2-40B4-BE49-F238E27FC236}">
                  <a16:creationId xmlns:a16="http://schemas.microsoft.com/office/drawing/2014/main" id="{CB01DAF2-3E5D-D4F4-6646-9132BC8AFC59}"/>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02;p9">
              <a:extLst>
                <a:ext uri="{FF2B5EF4-FFF2-40B4-BE49-F238E27FC236}">
                  <a16:creationId xmlns:a16="http://schemas.microsoft.com/office/drawing/2014/main" id="{56EA65ED-7112-4522-436F-423FECA282A3}"/>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03;p9">
              <a:extLst>
                <a:ext uri="{FF2B5EF4-FFF2-40B4-BE49-F238E27FC236}">
                  <a16:creationId xmlns:a16="http://schemas.microsoft.com/office/drawing/2014/main" id="{C08D3C84-23F3-CBD9-D85B-F2EEC1F91E35}"/>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45" name="Google Shape;405;p9">
            <a:extLst>
              <a:ext uri="{FF2B5EF4-FFF2-40B4-BE49-F238E27FC236}">
                <a16:creationId xmlns:a16="http://schemas.microsoft.com/office/drawing/2014/main" id="{CF2CEC78-334C-8D29-310F-0E3074445C54}"/>
              </a:ext>
            </a:extLst>
          </p:cNvPr>
          <p:cNvGrpSpPr/>
          <p:nvPr/>
        </p:nvGrpSpPr>
        <p:grpSpPr>
          <a:xfrm rot="-4122382">
            <a:off x="8223440" y="-745096"/>
            <a:ext cx="946762" cy="1725600"/>
            <a:chOff x="-214625" y="3943775"/>
            <a:chExt cx="458725" cy="836125"/>
          </a:xfrm>
        </p:grpSpPr>
        <p:sp>
          <p:nvSpPr>
            <p:cNvPr id="2646" name="Google Shape;406;p9">
              <a:extLst>
                <a:ext uri="{FF2B5EF4-FFF2-40B4-BE49-F238E27FC236}">
                  <a16:creationId xmlns:a16="http://schemas.microsoft.com/office/drawing/2014/main" id="{1EC593B6-A706-5752-06F1-F19AC99C6108}"/>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07;p9">
              <a:extLst>
                <a:ext uri="{FF2B5EF4-FFF2-40B4-BE49-F238E27FC236}">
                  <a16:creationId xmlns:a16="http://schemas.microsoft.com/office/drawing/2014/main" id="{FB3E7EC4-9D36-DDD6-21C1-C8D9CF043C2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08;p9">
              <a:extLst>
                <a:ext uri="{FF2B5EF4-FFF2-40B4-BE49-F238E27FC236}">
                  <a16:creationId xmlns:a16="http://schemas.microsoft.com/office/drawing/2014/main" id="{4AAD1711-BC63-871C-1307-35F6F47657A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09;p9">
              <a:extLst>
                <a:ext uri="{FF2B5EF4-FFF2-40B4-BE49-F238E27FC236}">
                  <a16:creationId xmlns:a16="http://schemas.microsoft.com/office/drawing/2014/main" id="{8DD4DF0E-17E1-98F8-84BC-17ED0BDD93C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10;p9">
              <a:extLst>
                <a:ext uri="{FF2B5EF4-FFF2-40B4-BE49-F238E27FC236}">
                  <a16:creationId xmlns:a16="http://schemas.microsoft.com/office/drawing/2014/main" id="{F65A554B-0BF8-9C00-D664-D9CEC66D521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11;p9">
              <a:extLst>
                <a:ext uri="{FF2B5EF4-FFF2-40B4-BE49-F238E27FC236}">
                  <a16:creationId xmlns:a16="http://schemas.microsoft.com/office/drawing/2014/main" id="{CFBE32D6-9AFA-7588-0A76-5FE966DF145A}"/>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12;p9">
              <a:extLst>
                <a:ext uri="{FF2B5EF4-FFF2-40B4-BE49-F238E27FC236}">
                  <a16:creationId xmlns:a16="http://schemas.microsoft.com/office/drawing/2014/main" id="{F8BCBA56-261A-BF69-D0F7-F308DB80316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13;p9">
              <a:extLst>
                <a:ext uri="{FF2B5EF4-FFF2-40B4-BE49-F238E27FC236}">
                  <a16:creationId xmlns:a16="http://schemas.microsoft.com/office/drawing/2014/main" id="{25638188-DFF7-B1AE-4416-D4A1C5F19A2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14;p9">
              <a:extLst>
                <a:ext uri="{FF2B5EF4-FFF2-40B4-BE49-F238E27FC236}">
                  <a16:creationId xmlns:a16="http://schemas.microsoft.com/office/drawing/2014/main" id="{CE1D7077-EC9F-E978-86A9-83EB8A5D92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15;p9">
              <a:extLst>
                <a:ext uri="{FF2B5EF4-FFF2-40B4-BE49-F238E27FC236}">
                  <a16:creationId xmlns:a16="http://schemas.microsoft.com/office/drawing/2014/main" id="{8A86BA59-A78D-12D7-BD5F-A73A17CAC05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16;p9">
              <a:extLst>
                <a:ext uri="{FF2B5EF4-FFF2-40B4-BE49-F238E27FC236}">
                  <a16:creationId xmlns:a16="http://schemas.microsoft.com/office/drawing/2014/main" id="{1E0866E4-1822-90CD-5FBC-87C143E39A9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17;p9">
              <a:extLst>
                <a:ext uri="{FF2B5EF4-FFF2-40B4-BE49-F238E27FC236}">
                  <a16:creationId xmlns:a16="http://schemas.microsoft.com/office/drawing/2014/main" id="{0BCCC53E-7F8F-A4B6-DBA3-A14C0DA734D6}"/>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8" name="Google Shape;424;p9">
            <a:extLst>
              <a:ext uri="{FF2B5EF4-FFF2-40B4-BE49-F238E27FC236}">
                <a16:creationId xmlns:a16="http://schemas.microsoft.com/office/drawing/2014/main" id="{B88AAFC6-3791-C17D-F67D-A39898AFE13F}"/>
              </a:ext>
            </a:extLst>
          </p:cNvPr>
          <p:cNvGrpSpPr/>
          <p:nvPr/>
        </p:nvGrpSpPr>
        <p:grpSpPr>
          <a:xfrm rot="14790094">
            <a:off x="297327" y="-523435"/>
            <a:ext cx="831808" cy="1516031"/>
            <a:chOff x="-214625" y="3943775"/>
            <a:chExt cx="458725" cy="836125"/>
          </a:xfrm>
        </p:grpSpPr>
        <p:sp>
          <p:nvSpPr>
            <p:cNvPr id="2659" name="Google Shape;425;p9">
              <a:extLst>
                <a:ext uri="{FF2B5EF4-FFF2-40B4-BE49-F238E27FC236}">
                  <a16:creationId xmlns:a16="http://schemas.microsoft.com/office/drawing/2014/main" id="{1C4D30BB-1109-96E0-97A7-2D70FCF416D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26;p9">
              <a:extLst>
                <a:ext uri="{FF2B5EF4-FFF2-40B4-BE49-F238E27FC236}">
                  <a16:creationId xmlns:a16="http://schemas.microsoft.com/office/drawing/2014/main" id="{343BB0FB-A883-A47A-17F7-55F8E8B17D04}"/>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27;p9">
              <a:extLst>
                <a:ext uri="{FF2B5EF4-FFF2-40B4-BE49-F238E27FC236}">
                  <a16:creationId xmlns:a16="http://schemas.microsoft.com/office/drawing/2014/main" id="{B51D1DBD-A2C0-6263-6BAB-71A70483A60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28;p9">
              <a:extLst>
                <a:ext uri="{FF2B5EF4-FFF2-40B4-BE49-F238E27FC236}">
                  <a16:creationId xmlns:a16="http://schemas.microsoft.com/office/drawing/2014/main" id="{67C3483D-AD47-79F5-B614-FF43E8A907E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29;p9">
              <a:extLst>
                <a:ext uri="{FF2B5EF4-FFF2-40B4-BE49-F238E27FC236}">
                  <a16:creationId xmlns:a16="http://schemas.microsoft.com/office/drawing/2014/main" id="{07B418B8-1A2C-F1B5-0BDA-824FBEAB8AB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30;p9">
              <a:extLst>
                <a:ext uri="{FF2B5EF4-FFF2-40B4-BE49-F238E27FC236}">
                  <a16:creationId xmlns:a16="http://schemas.microsoft.com/office/drawing/2014/main" id="{F35B6BF3-4C90-CFBF-AA7A-8BEDF7279C7B}"/>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31;p9">
              <a:extLst>
                <a:ext uri="{FF2B5EF4-FFF2-40B4-BE49-F238E27FC236}">
                  <a16:creationId xmlns:a16="http://schemas.microsoft.com/office/drawing/2014/main" id="{B0F69A0E-ADBB-312E-CB96-8323CFEA3C6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32;p9">
              <a:extLst>
                <a:ext uri="{FF2B5EF4-FFF2-40B4-BE49-F238E27FC236}">
                  <a16:creationId xmlns:a16="http://schemas.microsoft.com/office/drawing/2014/main" id="{D74B554B-A3ED-52D4-F709-BEEC48D4AA7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33;p9">
              <a:extLst>
                <a:ext uri="{FF2B5EF4-FFF2-40B4-BE49-F238E27FC236}">
                  <a16:creationId xmlns:a16="http://schemas.microsoft.com/office/drawing/2014/main" id="{19D8466D-2C6C-5EA6-1832-F9472E7AA4A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34;p9">
              <a:extLst>
                <a:ext uri="{FF2B5EF4-FFF2-40B4-BE49-F238E27FC236}">
                  <a16:creationId xmlns:a16="http://schemas.microsoft.com/office/drawing/2014/main" id="{9DA6191C-3315-A857-6287-238ED5479CA2}"/>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35;p9">
              <a:extLst>
                <a:ext uri="{FF2B5EF4-FFF2-40B4-BE49-F238E27FC236}">
                  <a16:creationId xmlns:a16="http://schemas.microsoft.com/office/drawing/2014/main" id="{D861BB31-7D93-2CB3-5738-7274BD69F3F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36;p9">
              <a:extLst>
                <a:ext uri="{FF2B5EF4-FFF2-40B4-BE49-F238E27FC236}">
                  <a16:creationId xmlns:a16="http://schemas.microsoft.com/office/drawing/2014/main" id="{9F979CEB-F718-8CF2-43FF-002462CA279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71" name="Google Shape;1719;p55">
            <a:extLst>
              <a:ext uri="{FF2B5EF4-FFF2-40B4-BE49-F238E27FC236}">
                <a16:creationId xmlns:a16="http://schemas.microsoft.com/office/drawing/2014/main" id="{CD3463C1-149F-6DA5-CDC2-897F95628298}"/>
              </a:ext>
            </a:extLst>
          </p:cNvPr>
          <p:cNvGrpSpPr/>
          <p:nvPr/>
        </p:nvGrpSpPr>
        <p:grpSpPr>
          <a:xfrm>
            <a:off x="309169" y="940963"/>
            <a:ext cx="724107" cy="645559"/>
            <a:chOff x="4356650" y="5185725"/>
            <a:chExt cx="239850" cy="213825"/>
          </a:xfrm>
        </p:grpSpPr>
        <p:sp>
          <p:nvSpPr>
            <p:cNvPr id="2672" name="Google Shape;1720;p55">
              <a:extLst>
                <a:ext uri="{FF2B5EF4-FFF2-40B4-BE49-F238E27FC236}">
                  <a16:creationId xmlns:a16="http://schemas.microsoft.com/office/drawing/2014/main" id="{1851F6E2-8E42-575A-A062-86D1DFC2F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1721;p55">
              <a:extLst>
                <a:ext uri="{FF2B5EF4-FFF2-40B4-BE49-F238E27FC236}">
                  <a16:creationId xmlns:a16="http://schemas.microsoft.com/office/drawing/2014/main" id="{E88005DE-B317-D4FE-3BC5-958628821A9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1722;p55">
              <a:extLst>
                <a:ext uri="{FF2B5EF4-FFF2-40B4-BE49-F238E27FC236}">
                  <a16:creationId xmlns:a16="http://schemas.microsoft.com/office/drawing/2014/main" id="{1052A975-6031-C6B7-EEEC-3748DEFBD83F}"/>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1723;p55">
              <a:extLst>
                <a:ext uri="{FF2B5EF4-FFF2-40B4-BE49-F238E27FC236}">
                  <a16:creationId xmlns:a16="http://schemas.microsoft.com/office/drawing/2014/main" id="{0DF2ADF8-2575-AED5-883D-2E765DDDA363}"/>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1724;p55">
              <a:extLst>
                <a:ext uri="{FF2B5EF4-FFF2-40B4-BE49-F238E27FC236}">
                  <a16:creationId xmlns:a16="http://schemas.microsoft.com/office/drawing/2014/main" id="{973A9736-E1DE-A350-F11B-00C0FA6C61AA}"/>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1725;p55">
              <a:extLst>
                <a:ext uri="{FF2B5EF4-FFF2-40B4-BE49-F238E27FC236}">
                  <a16:creationId xmlns:a16="http://schemas.microsoft.com/office/drawing/2014/main" id="{92A417F2-3C09-524C-320F-52026346780F}"/>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9763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500" fill="hold"/>
                                        <p:tgtEl>
                                          <p:spTgt spid="2362"/>
                                        </p:tgtEl>
                                        <p:attrNameLst>
                                          <p:attrName>ppt_w</p:attrName>
                                        </p:attrNameLst>
                                      </p:cBhvr>
                                      <p:tavLst>
                                        <p:tav tm="0">
                                          <p:val>
                                            <p:fltVal val="0"/>
                                          </p:val>
                                        </p:tav>
                                        <p:tav tm="100000">
                                          <p:val>
                                            <p:strVal val="#ppt_w"/>
                                          </p:val>
                                        </p:tav>
                                      </p:tavLst>
                                    </p:anim>
                                    <p:anim calcmode="lin" valueType="num">
                                      <p:cBhvr>
                                        <p:cTn id="8" dur="500" fill="hold"/>
                                        <p:tgtEl>
                                          <p:spTgt spid="2362"/>
                                        </p:tgtEl>
                                        <p:attrNameLst>
                                          <p:attrName>ppt_h</p:attrName>
                                        </p:attrNameLst>
                                      </p:cBhvr>
                                      <p:tavLst>
                                        <p:tav tm="0">
                                          <p:val>
                                            <p:fltVal val="0"/>
                                          </p:val>
                                        </p:tav>
                                        <p:tav tm="100000">
                                          <p:val>
                                            <p:strVal val="#ppt_h"/>
                                          </p:val>
                                        </p:tav>
                                      </p:tavLst>
                                    </p:anim>
                                    <p:animEffect transition="in" filter="fade">
                                      <p:cBhvr>
                                        <p:cTn id="9" dur="500"/>
                                        <p:tgtEl>
                                          <p:spTgt spid="23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63"/>
                                        </p:tgtEl>
                                        <p:attrNameLst>
                                          <p:attrName>style.visibility</p:attrName>
                                        </p:attrNameLst>
                                      </p:cBhvr>
                                      <p:to>
                                        <p:strVal val="visible"/>
                                      </p:to>
                                    </p:set>
                                    <p:anim calcmode="lin" valueType="num">
                                      <p:cBhvr>
                                        <p:cTn id="12" dur="500" fill="hold"/>
                                        <p:tgtEl>
                                          <p:spTgt spid="2363"/>
                                        </p:tgtEl>
                                        <p:attrNameLst>
                                          <p:attrName>ppt_w</p:attrName>
                                        </p:attrNameLst>
                                      </p:cBhvr>
                                      <p:tavLst>
                                        <p:tav tm="0">
                                          <p:val>
                                            <p:fltVal val="0"/>
                                          </p:val>
                                        </p:tav>
                                        <p:tav tm="100000">
                                          <p:val>
                                            <p:strVal val="#ppt_w"/>
                                          </p:val>
                                        </p:tav>
                                      </p:tavLst>
                                    </p:anim>
                                    <p:anim calcmode="lin" valueType="num">
                                      <p:cBhvr>
                                        <p:cTn id="13" dur="500" fill="hold"/>
                                        <p:tgtEl>
                                          <p:spTgt spid="2363"/>
                                        </p:tgtEl>
                                        <p:attrNameLst>
                                          <p:attrName>ppt_h</p:attrName>
                                        </p:attrNameLst>
                                      </p:cBhvr>
                                      <p:tavLst>
                                        <p:tav tm="0">
                                          <p:val>
                                            <p:fltVal val="0"/>
                                          </p:val>
                                        </p:tav>
                                        <p:tav tm="100000">
                                          <p:val>
                                            <p:strVal val="#ppt_h"/>
                                          </p:val>
                                        </p:tav>
                                      </p:tavLst>
                                    </p:anim>
                                    <p:animEffect transition="in" filter="fade">
                                      <p:cBhvr>
                                        <p:cTn id="14" dur="500"/>
                                        <p:tgtEl>
                                          <p:spTgt spid="23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65"/>
                                        </p:tgtEl>
                                        <p:attrNameLst>
                                          <p:attrName>style.visibility</p:attrName>
                                        </p:attrNameLst>
                                      </p:cBhvr>
                                      <p:to>
                                        <p:strVal val="visible"/>
                                      </p:to>
                                    </p:set>
                                    <p:anim calcmode="lin" valueType="num">
                                      <p:cBhvr>
                                        <p:cTn id="17" dur="500" fill="hold"/>
                                        <p:tgtEl>
                                          <p:spTgt spid="2365"/>
                                        </p:tgtEl>
                                        <p:attrNameLst>
                                          <p:attrName>ppt_w</p:attrName>
                                        </p:attrNameLst>
                                      </p:cBhvr>
                                      <p:tavLst>
                                        <p:tav tm="0">
                                          <p:val>
                                            <p:fltVal val="0"/>
                                          </p:val>
                                        </p:tav>
                                        <p:tav tm="100000">
                                          <p:val>
                                            <p:strVal val="#ppt_w"/>
                                          </p:val>
                                        </p:tav>
                                      </p:tavLst>
                                    </p:anim>
                                    <p:anim calcmode="lin" valueType="num">
                                      <p:cBhvr>
                                        <p:cTn id="18" dur="500" fill="hold"/>
                                        <p:tgtEl>
                                          <p:spTgt spid="2365"/>
                                        </p:tgtEl>
                                        <p:attrNameLst>
                                          <p:attrName>ppt_h</p:attrName>
                                        </p:attrNameLst>
                                      </p:cBhvr>
                                      <p:tavLst>
                                        <p:tav tm="0">
                                          <p:val>
                                            <p:fltVal val="0"/>
                                          </p:val>
                                        </p:tav>
                                        <p:tav tm="100000">
                                          <p:val>
                                            <p:strVal val="#ppt_h"/>
                                          </p:val>
                                        </p:tav>
                                      </p:tavLst>
                                    </p:anim>
                                    <p:animEffect transition="in" filter="fade">
                                      <p:cBhvr>
                                        <p:cTn id="19" dur="500"/>
                                        <p:tgtEl>
                                          <p:spTgt spid="23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389"/>
                                        </p:tgtEl>
                                        <p:attrNameLst>
                                          <p:attrName>style.visibility</p:attrName>
                                        </p:attrNameLst>
                                      </p:cBhvr>
                                      <p:to>
                                        <p:strVal val="visible"/>
                                      </p:to>
                                    </p:set>
                                    <p:anim calcmode="lin" valueType="num">
                                      <p:cBhvr>
                                        <p:cTn id="22" dur="500" fill="hold"/>
                                        <p:tgtEl>
                                          <p:spTgt spid="2389"/>
                                        </p:tgtEl>
                                        <p:attrNameLst>
                                          <p:attrName>ppt_w</p:attrName>
                                        </p:attrNameLst>
                                      </p:cBhvr>
                                      <p:tavLst>
                                        <p:tav tm="0">
                                          <p:val>
                                            <p:fltVal val="0"/>
                                          </p:val>
                                        </p:tav>
                                        <p:tav tm="100000">
                                          <p:val>
                                            <p:strVal val="#ppt_w"/>
                                          </p:val>
                                        </p:tav>
                                      </p:tavLst>
                                    </p:anim>
                                    <p:anim calcmode="lin" valueType="num">
                                      <p:cBhvr>
                                        <p:cTn id="23" dur="500" fill="hold"/>
                                        <p:tgtEl>
                                          <p:spTgt spid="2389"/>
                                        </p:tgtEl>
                                        <p:attrNameLst>
                                          <p:attrName>ppt_h</p:attrName>
                                        </p:attrNameLst>
                                      </p:cBhvr>
                                      <p:tavLst>
                                        <p:tav tm="0">
                                          <p:val>
                                            <p:fltVal val="0"/>
                                          </p:val>
                                        </p:tav>
                                        <p:tav tm="100000">
                                          <p:val>
                                            <p:strVal val="#ppt_h"/>
                                          </p:val>
                                        </p:tav>
                                      </p:tavLst>
                                    </p:anim>
                                    <p:animEffect transition="in" filter="fade">
                                      <p:cBhvr>
                                        <p:cTn id="24" dur="500"/>
                                        <p:tgtEl>
                                          <p:spTgt spid="2389"/>
                                        </p:tgtEl>
                                      </p:cBhvr>
                                    </p:animEffect>
                                  </p:childTnLst>
                                </p:cTn>
                              </p:par>
                              <p:par>
                                <p:cTn id="25" presetID="53" presetClass="entr" presetSubtype="16" fill="hold" nodeType="withEffect">
                                  <p:stCondLst>
                                    <p:cond delay="0"/>
                                  </p:stCondLst>
                                  <p:childTnLst>
                                    <p:set>
                                      <p:cBhvr>
                                        <p:cTn id="26" dur="1" fill="hold">
                                          <p:stCondLst>
                                            <p:cond delay="0"/>
                                          </p:stCondLst>
                                        </p:cTn>
                                        <p:tgtEl>
                                          <p:spTgt spid="2390"/>
                                        </p:tgtEl>
                                        <p:attrNameLst>
                                          <p:attrName>style.visibility</p:attrName>
                                        </p:attrNameLst>
                                      </p:cBhvr>
                                      <p:to>
                                        <p:strVal val="visible"/>
                                      </p:to>
                                    </p:set>
                                    <p:anim calcmode="lin" valueType="num">
                                      <p:cBhvr>
                                        <p:cTn id="27" dur="500" fill="hold"/>
                                        <p:tgtEl>
                                          <p:spTgt spid="2390"/>
                                        </p:tgtEl>
                                        <p:attrNameLst>
                                          <p:attrName>ppt_w</p:attrName>
                                        </p:attrNameLst>
                                      </p:cBhvr>
                                      <p:tavLst>
                                        <p:tav tm="0">
                                          <p:val>
                                            <p:fltVal val="0"/>
                                          </p:val>
                                        </p:tav>
                                        <p:tav tm="100000">
                                          <p:val>
                                            <p:strVal val="#ppt_w"/>
                                          </p:val>
                                        </p:tav>
                                      </p:tavLst>
                                    </p:anim>
                                    <p:anim calcmode="lin" valueType="num">
                                      <p:cBhvr>
                                        <p:cTn id="28" dur="500" fill="hold"/>
                                        <p:tgtEl>
                                          <p:spTgt spid="2390"/>
                                        </p:tgtEl>
                                        <p:attrNameLst>
                                          <p:attrName>ppt_h</p:attrName>
                                        </p:attrNameLst>
                                      </p:cBhvr>
                                      <p:tavLst>
                                        <p:tav tm="0">
                                          <p:val>
                                            <p:fltVal val="0"/>
                                          </p:val>
                                        </p:tav>
                                        <p:tav tm="100000">
                                          <p:val>
                                            <p:strVal val="#ppt_h"/>
                                          </p:val>
                                        </p:tav>
                                      </p:tavLst>
                                    </p:anim>
                                    <p:animEffect transition="in" filter="fade">
                                      <p:cBhvr>
                                        <p:cTn id="29" dur="500"/>
                                        <p:tgtEl>
                                          <p:spTgt spid="2390"/>
                                        </p:tgtEl>
                                      </p:cBhvr>
                                    </p:animEffect>
                                  </p:childTnLst>
                                </p:cTn>
                              </p:par>
                              <p:par>
                                <p:cTn id="30" presetID="53" presetClass="entr" presetSubtype="16" fill="hold" nodeType="withEffect">
                                  <p:stCondLst>
                                    <p:cond delay="0"/>
                                  </p:stCondLst>
                                  <p:childTnLst>
                                    <p:set>
                                      <p:cBhvr>
                                        <p:cTn id="31" dur="1" fill="hold">
                                          <p:stCondLst>
                                            <p:cond delay="0"/>
                                          </p:stCondLst>
                                        </p:cTn>
                                        <p:tgtEl>
                                          <p:spTgt spid="2395"/>
                                        </p:tgtEl>
                                        <p:attrNameLst>
                                          <p:attrName>style.visibility</p:attrName>
                                        </p:attrNameLst>
                                      </p:cBhvr>
                                      <p:to>
                                        <p:strVal val="visible"/>
                                      </p:to>
                                    </p:set>
                                    <p:anim calcmode="lin" valueType="num">
                                      <p:cBhvr>
                                        <p:cTn id="32" dur="500" fill="hold"/>
                                        <p:tgtEl>
                                          <p:spTgt spid="2395"/>
                                        </p:tgtEl>
                                        <p:attrNameLst>
                                          <p:attrName>ppt_w</p:attrName>
                                        </p:attrNameLst>
                                      </p:cBhvr>
                                      <p:tavLst>
                                        <p:tav tm="0">
                                          <p:val>
                                            <p:fltVal val="0"/>
                                          </p:val>
                                        </p:tav>
                                        <p:tav tm="100000">
                                          <p:val>
                                            <p:strVal val="#ppt_w"/>
                                          </p:val>
                                        </p:tav>
                                      </p:tavLst>
                                    </p:anim>
                                    <p:anim calcmode="lin" valueType="num">
                                      <p:cBhvr>
                                        <p:cTn id="33" dur="500" fill="hold"/>
                                        <p:tgtEl>
                                          <p:spTgt spid="2395"/>
                                        </p:tgtEl>
                                        <p:attrNameLst>
                                          <p:attrName>ppt_h</p:attrName>
                                        </p:attrNameLst>
                                      </p:cBhvr>
                                      <p:tavLst>
                                        <p:tav tm="0">
                                          <p:val>
                                            <p:fltVal val="0"/>
                                          </p:val>
                                        </p:tav>
                                        <p:tav tm="100000">
                                          <p:val>
                                            <p:strVal val="#ppt_h"/>
                                          </p:val>
                                        </p:tav>
                                      </p:tavLst>
                                    </p:anim>
                                    <p:animEffect transition="in" filter="fade">
                                      <p:cBhvr>
                                        <p:cTn id="34" dur="500"/>
                                        <p:tgtEl>
                                          <p:spTgt spid="2395"/>
                                        </p:tgtEl>
                                      </p:cBhvr>
                                    </p:animEffect>
                                  </p:childTnLst>
                                </p:cTn>
                              </p:par>
                              <p:par>
                                <p:cTn id="35" presetID="53" presetClass="entr" presetSubtype="16" fill="hold" nodeType="withEffect">
                                  <p:stCondLst>
                                    <p:cond delay="0"/>
                                  </p:stCondLst>
                                  <p:childTnLst>
                                    <p:set>
                                      <p:cBhvr>
                                        <p:cTn id="36" dur="1" fill="hold">
                                          <p:stCondLst>
                                            <p:cond delay="0"/>
                                          </p:stCondLst>
                                        </p:cTn>
                                        <p:tgtEl>
                                          <p:spTgt spid="2351"/>
                                        </p:tgtEl>
                                        <p:attrNameLst>
                                          <p:attrName>style.visibility</p:attrName>
                                        </p:attrNameLst>
                                      </p:cBhvr>
                                      <p:to>
                                        <p:strVal val="visible"/>
                                      </p:to>
                                    </p:set>
                                    <p:anim calcmode="lin" valueType="num">
                                      <p:cBhvr>
                                        <p:cTn id="37" dur="500" fill="hold"/>
                                        <p:tgtEl>
                                          <p:spTgt spid="2351"/>
                                        </p:tgtEl>
                                        <p:attrNameLst>
                                          <p:attrName>ppt_w</p:attrName>
                                        </p:attrNameLst>
                                      </p:cBhvr>
                                      <p:tavLst>
                                        <p:tav tm="0">
                                          <p:val>
                                            <p:fltVal val="0"/>
                                          </p:val>
                                        </p:tav>
                                        <p:tav tm="100000">
                                          <p:val>
                                            <p:strVal val="#ppt_w"/>
                                          </p:val>
                                        </p:tav>
                                      </p:tavLst>
                                    </p:anim>
                                    <p:anim calcmode="lin" valueType="num">
                                      <p:cBhvr>
                                        <p:cTn id="38" dur="500" fill="hold"/>
                                        <p:tgtEl>
                                          <p:spTgt spid="2351"/>
                                        </p:tgtEl>
                                        <p:attrNameLst>
                                          <p:attrName>ppt_h</p:attrName>
                                        </p:attrNameLst>
                                      </p:cBhvr>
                                      <p:tavLst>
                                        <p:tav tm="0">
                                          <p:val>
                                            <p:fltVal val="0"/>
                                          </p:val>
                                        </p:tav>
                                        <p:tav tm="100000">
                                          <p:val>
                                            <p:strVal val="#ppt_h"/>
                                          </p:val>
                                        </p:tav>
                                      </p:tavLst>
                                    </p:anim>
                                    <p:animEffect transition="in" filter="fade">
                                      <p:cBhvr>
                                        <p:cTn id="39" dur="500"/>
                                        <p:tgtEl>
                                          <p:spTgt spid="2351"/>
                                        </p:tgtEl>
                                      </p:cBhvr>
                                    </p:animEffect>
                                  </p:childTnLst>
                                </p:cTn>
                              </p:par>
                              <p:par>
                                <p:cTn id="40" presetID="53" presetClass="entr" presetSubtype="16" fill="hold" nodeType="withEffect">
                                  <p:stCondLst>
                                    <p:cond delay="0"/>
                                  </p:stCondLst>
                                  <p:childTnLst>
                                    <p:set>
                                      <p:cBhvr>
                                        <p:cTn id="41" dur="1" fill="hold">
                                          <p:stCondLst>
                                            <p:cond delay="0"/>
                                          </p:stCondLst>
                                        </p:cTn>
                                        <p:tgtEl>
                                          <p:spTgt spid="2588"/>
                                        </p:tgtEl>
                                        <p:attrNameLst>
                                          <p:attrName>style.visibility</p:attrName>
                                        </p:attrNameLst>
                                      </p:cBhvr>
                                      <p:to>
                                        <p:strVal val="visible"/>
                                      </p:to>
                                    </p:set>
                                    <p:anim calcmode="lin" valueType="num">
                                      <p:cBhvr>
                                        <p:cTn id="42" dur="500" fill="hold"/>
                                        <p:tgtEl>
                                          <p:spTgt spid="2588"/>
                                        </p:tgtEl>
                                        <p:attrNameLst>
                                          <p:attrName>ppt_w</p:attrName>
                                        </p:attrNameLst>
                                      </p:cBhvr>
                                      <p:tavLst>
                                        <p:tav tm="0">
                                          <p:val>
                                            <p:fltVal val="0"/>
                                          </p:val>
                                        </p:tav>
                                        <p:tav tm="100000">
                                          <p:val>
                                            <p:strVal val="#ppt_w"/>
                                          </p:val>
                                        </p:tav>
                                      </p:tavLst>
                                    </p:anim>
                                    <p:anim calcmode="lin" valueType="num">
                                      <p:cBhvr>
                                        <p:cTn id="43" dur="500" fill="hold"/>
                                        <p:tgtEl>
                                          <p:spTgt spid="2588"/>
                                        </p:tgtEl>
                                        <p:attrNameLst>
                                          <p:attrName>ppt_h</p:attrName>
                                        </p:attrNameLst>
                                      </p:cBhvr>
                                      <p:tavLst>
                                        <p:tav tm="0">
                                          <p:val>
                                            <p:fltVal val="0"/>
                                          </p:val>
                                        </p:tav>
                                        <p:tav tm="100000">
                                          <p:val>
                                            <p:strVal val="#ppt_h"/>
                                          </p:val>
                                        </p:tav>
                                      </p:tavLst>
                                    </p:anim>
                                    <p:animEffect transition="in" filter="fade">
                                      <p:cBhvr>
                                        <p:cTn id="44" dur="500"/>
                                        <p:tgtEl>
                                          <p:spTgt spid="2588"/>
                                        </p:tgtEl>
                                      </p:cBhvr>
                                    </p:animEffect>
                                  </p:childTnLst>
                                </p:cTn>
                              </p:par>
                              <p:par>
                                <p:cTn id="45" presetID="53" presetClass="entr" presetSubtype="16" fill="hold" nodeType="withEffect">
                                  <p:stCondLst>
                                    <p:cond delay="0"/>
                                  </p:stCondLst>
                                  <p:childTnLst>
                                    <p:set>
                                      <p:cBhvr>
                                        <p:cTn id="46" dur="1" fill="hold">
                                          <p:stCondLst>
                                            <p:cond delay="0"/>
                                          </p:stCondLst>
                                        </p:cTn>
                                        <p:tgtEl>
                                          <p:spTgt spid="2589"/>
                                        </p:tgtEl>
                                        <p:attrNameLst>
                                          <p:attrName>style.visibility</p:attrName>
                                        </p:attrNameLst>
                                      </p:cBhvr>
                                      <p:to>
                                        <p:strVal val="visible"/>
                                      </p:to>
                                    </p:set>
                                    <p:anim calcmode="lin" valueType="num">
                                      <p:cBhvr>
                                        <p:cTn id="47" dur="500" fill="hold"/>
                                        <p:tgtEl>
                                          <p:spTgt spid="2589"/>
                                        </p:tgtEl>
                                        <p:attrNameLst>
                                          <p:attrName>ppt_w</p:attrName>
                                        </p:attrNameLst>
                                      </p:cBhvr>
                                      <p:tavLst>
                                        <p:tav tm="0">
                                          <p:val>
                                            <p:fltVal val="0"/>
                                          </p:val>
                                        </p:tav>
                                        <p:tav tm="100000">
                                          <p:val>
                                            <p:strVal val="#ppt_w"/>
                                          </p:val>
                                        </p:tav>
                                      </p:tavLst>
                                    </p:anim>
                                    <p:anim calcmode="lin" valueType="num">
                                      <p:cBhvr>
                                        <p:cTn id="48" dur="500" fill="hold"/>
                                        <p:tgtEl>
                                          <p:spTgt spid="2589"/>
                                        </p:tgtEl>
                                        <p:attrNameLst>
                                          <p:attrName>ppt_h</p:attrName>
                                        </p:attrNameLst>
                                      </p:cBhvr>
                                      <p:tavLst>
                                        <p:tav tm="0">
                                          <p:val>
                                            <p:fltVal val="0"/>
                                          </p:val>
                                        </p:tav>
                                        <p:tav tm="100000">
                                          <p:val>
                                            <p:strVal val="#ppt_h"/>
                                          </p:val>
                                        </p:tav>
                                      </p:tavLst>
                                    </p:anim>
                                    <p:animEffect transition="in" filter="fade">
                                      <p:cBhvr>
                                        <p:cTn id="49" dur="500"/>
                                        <p:tgtEl>
                                          <p:spTgt spid="2589"/>
                                        </p:tgtEl>
                                      </p:cBhvr>
                                    </p:animEffect>
                                  </p:childTnLst>
                                </p:cTn>
                              </p:par>
                              <p:par>
                                <p:cTn id="50" presetID="53" presetClass="entr" presetSubtype="16" fill="hold" nodeType="withEffect">
                                  <p:stCondLst>
                                    <p:cond delay="0"/>
                                  </p:stCondLst>
                                  <p:childTnLst>
                                    <p:set>
                                      <p:cBhvr>
                                        <p:cTn id="51" dur="1" fill="hold">
                                          <p:stCondLst>
                                            <p:cond delay="0"/>
                                          </p:stCondLst>
                                        </p:cTn>
                                        <p:tgtEl>
                                          <p:spTgt spid="2606"/>
                                        </p:tgtEl>
                                        <p:attrNameLst>
                                          <p:attrName>style.visibility</p:attrName>
                                        </p:attrNameLst>
                                      </p:cBhvr>
                                      <p:to>
                                        <p:strVal val="visible"/>
                                      </p:to>
                                    </p:set>
                                    <p:anim calcmode="lin" valueType="num">
                                      <p:cBhvr>
                                        <p:cTn id="52" dur="500" fill="hold"/>
                                        <p:tgtEl>
                                          <p:spTgt spid="2606"/>
                                        </p:tgtEl>
                                        <p:attrNameLst>
                                          <p:attrName>ppt_w</p:attrName>
                                        </p:attrNameLst>
                                      </p:cBhvr>
                                      <p:tavLst>
                                        <p:tav tm="0">
                                          <p:val>
                                            <p:fltVal val="0"/>
                                          </p:val>
                                        </p:tav>
                                        <p:tav tm="100000">
                                          <p:val>
                                            <p:strVal val="#ppt_w"/>
                                          </p:val>
                                        </p:tav>
                                      </p:tavLst>
                                    </p:anim>
                                    <p:anim calcmode="lin" valueType="num">
                                      <p:cBhvr>
                                        <p:cTn id="53" dur="500" fill="hold"/>
                                        <p:tgtEl>
                                          <p:spTgt spid="2606"/>
                                        </p:tgtEl>
                                        <p:attrNameLst>
                                          <p:attrName>ppt_h</p:attrName>
                                        </p:attrNameLst>
                                      </p:cBhvr>
                                      <p:tavLst>
                                        <p:tav tm="0">
                                          <p:val>
                                            <p:fltVal val="0"/>
                                          </p:val>
                                        </p:tav>
                                        <p:tav tm="100000">
                                          <p:val>
                                            <p:strVal val="#ppt_h"/>
                                          </p:val>
                                        </p:tav>
                                      </p:tavLst>
                                    </p:anim>
                                    <p:animEffect transition="in" filter="fade">
                                      <p:cBhvr>
                                        <p:cTn id="54" dur="500"/>
                                        <p:tgtEl>
                                          <p:spTgt spid="2606"/>
                                        </p:tgtEl>
                                      </p:cBhvr>
                                    </p:animEffect>
                                  </p:childTnLst>
                                </p:cTn>
                              </p:par>
                              <p:par>
                                <p:cTn id="55" presetID="53" presetClass="entr" presetSubtype="16" fill="hold" nodeType="withEffect">
                                  <p:stCondLst>
                                    <p:cond delay="0"/>
                                  </p:stCondLst>
                                  <p:childTnLst>
                                    <p:set>
                                      <p:cBhvr>
                                        <p:cTn id="56" dur="1" fill="hold">
                                          <p:stCondLst>
                                            <p:cond delay="0"/>
                                          </p:stCondLst>
                                        </p:cTn>
                                        <p:tgtEl>
                                          <p:spTgt spid="2614"/>
                                        </p:tgtEl>
                                        <p:attrNameLst>
                                          <p:attrName>style.visibility</p:attrName>
                                        </p:attrNameLst>
                                      </p:cBhvr>
                                      <p:to>
                                        <p:strVal val="visible"/>
                                      </p:to>
                                    </p:set>
                                    <p:anim calcmode="lin" valueType="num">
                                      <p:cBhvr>
                                        <p:cTn id="57" dur="500" fill="hold"/>
                                        <p:tgtEl>
                                          <p:spTgt spid="2614"/>
                                        </p:tgtEl>
                                        <p:attrNameLst>
                                          <p:attrName>ppt_w</p:attrName>
                                        </p:attrNameLst>
                                      </p:cBhvr>
                                      <p:tavLst>
                                        <p:tav tm="0">
                                          <p:val>
                                            <p:fltVal val="0"/>
                                          </p:val>
                                        </p:tav>
                                        <p:tav tm="100000">
                                          <p:val>
                                            <p:strVal val="#ppt_w"/>
                                          </p:val>
                                        </p:tav>
                                      </p:tavLst>
                                    </p:anim>
                                    <p:anim calcmode="lin" valueType="num">
                                      <p:cBhvr>
                                        <p:cTn id="58" dur="500" fill="hold"/>
                                        <p:tgtEl>
                                          <p:spTgt spid="2614"/>
                                        </p:tgtEl>
                                        <p:attrNameLst>
                                          <p:attrName>ppt_h</p:attrName>
                                        </p:attrNameLst>
                                      </p:cBhvr>
                                      <p:tavLst>
                                        <p:tav tm="0">
                                          <p:val>
                                            <p:fltVal val="0"/>
                                          </p:val>
                                        </p:tav>
                                        <p:tav tm="100000">
                                          <p:val>
                                            <p:strVal val="#ppt_h"/>
                                          </p:val>
                                        </p:tav>
                                      </p:tavLst>
                                    </p:anim>
                                    <p:animEffect transition="in" filter="fade">
                                      <p:cBhvr>
                                        <p:cTn id="59" dur="500"/>
                                        <p:tgtEl>
                                          <p:spTgt spid="2614"/>
                                        </p:tgtEl>
                                      </p:cBhvr>
                                    </p:animEffect>
                                  </p:childTnLst>
                                </p:cTn>
                              </p:par>
                              <p:par>
                                <p:cTn id="60" presetID="53" presetClass="entr" presetSubtype="16" fill="hold" nodeType="withEffect">
                                  <p:stCondLst>
                                    <p:cond delay="0"/>
                                  </p:stCondLst>
                                  <p:childTnLst>
                                    <p:set>
                                      <p:cBhvr>
                                        <p:cTn id="61" dur="1" fill="hold">
                                          <p:stCondLst>
                                            <p:cond delay="0"/>
                                          </p:stCondLst>
                                        </p:cTn>
                                        <p:tgtEl>
                                          <p:spTgt spid="2619"/>
                                        </p:tgtEl>
                                        <p:attrNameLst>
                                          <p:attrName>style.visibility</p:attrName>
                                        </p:attrNameLst>
                                      </p:cBhvr>
                                      <p:to>
                                        <p:strVal val="visible"/>
                                      </p:to>
                                    </p:set>
                                    <p:anim calcmode="lin" valueType="num">
                                      <p:cBhvr>
                                        <p:cTn id="62" dur="500" fill="hold"/>
                                        <p:tgtEl>
                                          <p:spTgt spid="2619"/>
                                        </p:tgtEl>
                                        <p:attrNameLst>
                                          <p:attrName>ppt_w</p:attrName>
                                        </p:attrNameLst>
                                      </p:cBhvr>
                                      <p:tavLst>
                                        <p:tav tm="0">
                                          <p:val>
                                            <p:fltVal val="0"/>
                                          </p:val>
                                        </p:tav>
                                        <p:tav tm="100000">
                                          <p:val>
                                            <p:strVal val="#ppt_w"/>
                                          </p:val>
                                        </p:tav>
                                      </p:tavLst>
                                    </p:anim>
                                    <p:anim calcmode="lin" valueType="num">
                                      <p:cBhvr>
                                        <p:cTn id="63" dur="500" fill="hold"/>
                                        <p:tgtEl>
                                          <p:spTgt spid="2619"/>
                                        </p:tgtEl>
                                        <p:attrNameLst>
                                          <p:attrName>ppt_h</p:attrName>
                                        </p:attrNameLst>
                                      </p:cBhvr>
                                      <p:tavLst>
                                        <p:tav tm="0">
                                          <p:val>
                                            <p:fltVal val="0"/>
                                          </p:val>
                                        </p:tav>
                                        <p:tav tm="100000">
                                          <p:val>
                                            <p:strVal val="#ppt_h"/>
                                          </p:val>
                                        </p:tav>
                                      </p:tavLst>
                                    </p:anim>
                                    <p:animEffect transition="in" filter="fade">
                                      <p:cBhvr>
                                        <p:cTn id="64" dur="500"/>
                                        <p:tgtEl>
                                          <p:spTgt spid="2619"/>
                                        </p:tgtEl>
                                      </p:cBhvr>
                                    </p:animEffect>
                                  </p:childTnLst>
                                </p:cTn>
                              </p:par>
                              <p:par>
                                <p:cTn id="65" presetID="53" presetClass="entr" presetSubtype="16" fill="hold" nodeType="withEffect">
                                  <p:stCondLst>
                                    <p:cond delay="0"/>
                                  </p:stCondLst>
                                  <p:childTnLst>
                                    <p:set>
                                      <p:cBhvr>
                                        <p:cTn id="66" dur="1" fill="hold">
                                          <p:stCondLst>
                                            <p:cond delay="0"/>
                                          </p:stCondLst>
                                        </p:cTn>
                                        <p:tgtEl>
                                          <p:spTgt spid="2645"/>
                                        </p:tgtEl>
                                        <p:attrNameLst>
                                          <p:attrName>style.visibility</p:attrName>
                                        </p:attrNameLst>
                                      </p:cBhvr>
                                      <p:to>
                                        <p:strVal val="visible"/>
                                      </p:to>
                                    </p:set>
                                    <p:anim calcmode="lin" valueType="num">
                                      <p:cBhvr>
                                        <p:cTn id="67" dur="500" fill="hold"/>
                                        <p:tgtEl>
                                          <p:spTgt spid="2645"/>
                                        </p:tgtEl>
                                        <p:attrNameLst>
                                          <p:attrName>ppt_w</p:attrName>
                                        </p:attrNameLst>
                                      </p:cBhvr>
                                      <p:tavLst>
                                        <p:tav tm="0">
                                          <p:val>
                                            <p:fltVal val="0"/>
                                          </p:val>
                                        </p:tav>
                                        <p:tav tm="100000">
                                          <p:val>
                                            <p:strVal val="#ppt_w"/>
                                          </p:val>
                                        </p:tav>
                                      </p:tavLst>
                                    </p:anim>
                                    <p:anim calcmode="lin" valueType="num">
                                      <p:cBhvr>
                                        <p:cTn id="68" dur="500" fill="hold"/>
                                        <p:tgtEl>
                                          <p:spTgt spid="2645"/>
                                        </p:tgtEl>
                                        <p:attrNameLst>
                                          <p:attrName>ppt_h</p:attrName>
                                        </p:attrNameLst>
                                      </p:cBhvr>
                                      <p:tavLst>
                                        <p:tav tm="0">
                                          <p:val>
                                            <p:fltVal val="0"/>
                                          </p:val>
                                        </p:tav>
                                        <p:tav tm="100000">
                                          <p:val>
                                            <p:strVal val="#ppt_h"/>
                                          </p:val>
                                        </p:tav>
                                      </p:tavLst>
                                    </p:anim>
                                    <p:animEffect transition="in" filter="fade">
                                      <p:cBhvr>
                                        <p:cTn id="69" dur="500"/>
                                        <p:tgtEl>
                                          <p:spTgt spid="2645"/>
                                        </p:tgtEl>
                                      </p:cBhvr>
                                    </p:animEffect>
                                  </p:childTnLst>
                                </p:cTn>
                              </p:par>
                              <p:par>
                                <p:cTn id="70" presetID="53" presetClass="entr" presetSubtype="16" fill="hold" nodeType="withEffect">
                                  <p:stCondLst>
                                    <p:cond delay="0"/>
                                  </p:stCondLst>
                                  <p:childTnLst>
                                    <p:set>
                                      <p:cBhvr>
                                        <p:cTn id="71" dur="1" fill="hold">
                                          <p:stCondLst>
                                            <p:cond delay="0"/>
                                          </p:stCondLst>
                                        </p:cTn>
                                        <p:tgtEl>
                                          <p:spTgt spid="2658"/>
                                        </p:tgtEl>
                                        <p:attrNameLst>
                                          <p:attrName>style.visibility</p:attrName>
                                        </p:attrNameLst>
                                      </p:cBhvr>
                                      <p:to>
                                        <p:strVal val="visible"/>
                                      </p:to>
                                    </p:set>
                                    <p:anim calcmode="lin" valueType="num">
                                      <p:cBhvr>
                                        <p:cTn id="72" dur="500" fill="hold"/>
                                        <p:tgtEl>
                                          <p:spTgt spid="2658"/>
                                        </p:tgtEl>
                                        <p:attrNameLst>
                                          <p:attrName>ppt_w</p:attrName>
                                        </p:attrNameLst>
                                      </p:cBhvr>
                                      <p:tavLst>
                                        <p:tav tm="0">
                                          <p:val>
                                            <p:fltVal val="0"/>
                                          </p:val>
                                        </p:tav>
                                        <p:tav tm="100000">
                                          <p:val>
                                            <p:strVal val="#ppt_w"/>
                                          </p:val>
                                        </p:tav>
                                      </p:tavLst>
                                    </p:anim>
                                    <p:anim calcmode="lin" valueType="num">
                                      <p:cBhvr>
                                        <p:cTn id="73" dur="500" fill="hold"/>
                                        <p:tgtEl>
                                          <p:spTgt spid="2658"/>
                                        </p:tgtEl>
                                        <p:attrNameLst>
                                          <p:attrName>ppt_h</p:attrName>
                                        </p:attrNameLst>
                                      </p:cBhvr>
                                      <p:tavLst>
                                        <p:tav tm="0">
                                          <p:val>
                                            <p:fltVal val="0"/>
                                          </p:val>
                                        </p:tav>
                                        <p:tav tm="100000">
                                          <p:val>
                                            <p:strVal val="#ppt_h"/>
                                          </p:val>
                                        </p:tav>
                                      </p:tavLst>
                                    </p:anim>
                                    <p:animEffect transition="in" filter="fade">
                                      <p:cBhvr>
                                        <p:cTn id="74" dur="500"/>
                                        <p:tgtEl>
                                          <p:spTgt spid="2658"/>
                                        </p:tgtEl>
                                      </p:cBhvr>
                                    </p:animEffect>
                                  </p:childTnLst>
                                </p:cTn>
                              </p:par>
                              <p:par>
                                <p:cTn id="75" presetID="53" presetClass="entr" presetSubtype="16" fill="hold" nodeType="withEffect">
                                  <p:stCondLst>
                                    <p:cond delay="0"/>
                                  </p:stCondLst>
                                  <p:childTnLst>
                                    <p:set>
                                      <p:cBhvr>
                                        <p:cTn id="76" dur="1" fill="hold">
                                          <p:stCondLst>
                                            <p:cond delay="0"/>
                                          </p:stCondLst>
                                        </p:cTn>
                                        <p:tgtEl>
                                          <p:spTgt spid="2671"/>
                                        </p:tgtEl>
                                        <p:attrNameLst>
                                          <p:attrName>style.visibility</p:attrName>
                                        </p:attrNameLst>
                                      </p:cBhvr>
                                      <p:to>
                                        <p:strVal val="visible"/>
                                      </p:to>
                                    </p:set>
                                    <p:anim calcmode="lin" valueType="num">
                                      <p:cBhvr>
                                        <p:cTn id="77" dur="500" fill="hold"/>
                                        <p:tgtEl>
                                          <p:spTgt spid="2671"/>
                                        </p:tgtEl>
                                        <p:attrNameLst>
                                          <p:attrName>ppt_w</p:attrName>
                                        </p:attrNameLst>
                                      </p:cBhvr>
                                      <p:tavLst>
                                        <p:tav tm="0">
                                          <p:val>
                                            <p:fltVal val="0"/>
                                          </p:val>
                                        </p:tav>
                                        <p:tav tm="100000">
                                          <p:val>
                                            <p:strVal val="#ppt_w"/>
                                          </p:val>
                                        </p:tav>
                                      </p:tavLst>
                                    </p:anim>
                                    <p:anim calcmode="lin" valueType="num">
                                      <p:cBhvr>
                                        <p:cTn id="78" dur="500" fill="hold"/>
                                        <p:tgtEl>
                                          <p:spTgt spid="2671"/>
                                        </p:tgtEl>
                                        <p:attrNameLst>
                                          <p:attrName>ppt_h</p:attrName>
                                        </p:attrNameLst>
                                      </p:cBhvr>
                                      <p:tavLst>
                                        <p:tav tm="0">
                                          <p:val>
                                            <p:fltVal val="0"/>
                                          </p:val>
                                        </p:tav>
                                        <p:tav tm="100000">
                                          <p:val>
                                            <p:strVal val="#ppt_h"/>
                                          </p:val>
                                        </p:tav>
                                      </p:tavLst>
                                    </p:anim>
                                    <p:animEffect transition="in" filter="fade">
                                      <p:cBhvr>
                                        <p:cTn id="79" dur="500"/>
                                        <p:tgtEl>
                                          <p:spTgt spid="2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554" y="10973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2. Nhan đề, chi tiết</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026" name="Picture 2" descr="Các kỹ thuật dạy học tích cực – Dạy Và Học Hoá Học Online">
            <a:extLst>
              <a:ext uri="{FF2B5EF4-FFF2-40B4-BE49-F238E27FC236}">
                <a16:creationId xmlns:a16="http://schemas.microsoft.com/office/drawing/2014/main" id="{A0FEA38D-7B2D-B9B7-7A68-C1C9A7F8A0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27437" y="1584407"/>
            <a:ext cx="3253423" cy="2434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oogle Shape;1855;p38">
            <a:extLst>
              <a:ext uri="{FF2B5EF4-FFF2-40B4-BE49-F238E27FC236}">
                <a16:creationId xmlns:a16="http://schemas.microsoft.com/office/drawing/2014/main" id="{2CFDE7E2-EF02-AFC9-97B5-7FC841E613C0}"/>
              </a:ext>
            </a:extLst>
          </p:cNvPr>
          <p:cNvGrpSpPr/>
          <p:nvPr/>
        </p:nvGrpSpPr>
        <p:grpSpPr>
          <a:xfrm>
            <a:off x="332243" y="1690102"/>
            <a:ext cx="5002464" cy="2507259"/>
            <a:chOff x="3137750" y="1398572"/>
            <a:chExt cx="3205900" cy="2772279"/>
          </a:xfrm>
        </p:grpSpPr>
        <p:grpSp>
          <p:nvGrpSpPr>
            <p:cNvPr id="3" name="Google Shape;1856;p38">
              <a:extLst>
                <a:ext uri="{FF2B5EF4-FFF2-40B4-BE49-F238E27FC236}">
                  <a16:creationId xmlns:a16="http://schemas.microsoft.com/office/drawing/2014/main" id="{00D5914C-266D-30AE-0D8C-DB2EB92BEC47}"/>
                </a:ext>
              </a:extLst>
            </p:cNvPr>
            <p:cNvGrpSpPr/>
            <p:nvPr/>
          </p:nvGrpSpPr>
          <p:grpSpPr>
            <a:xfrm>
              <a:off x="3137750" y="1398572"/>
              <a:ext cx="3205900" cy="2495700"/>
              <a:chOff x="3137750" y="1398572"/>
              <a:chExt cx="3205900" cy="2495700"/>
            </a:xfrm>
          </p:grpSpPr>
          <p:sp>
            <p:nvSpPr>
              <p:cNvPr id="30" name="Google Shape;1857;p38">
                <a:extLst>
                  <a:ext uri="{FF2B5EF4-FFF2-40B4-BE49-F238E27FC236}">
                    <a16:creationId xmlns:a16="http://schemas.microsoft.com/office/drawing/2014/main" id="{BFF3BD0D-A5B1-FA9E-45E0-D2A4B01AE1EB}"/>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858;p38">
                <a:extLst>
                  <a:ext uri="{FF2B5EF4-FFF2-40B4-BE49-F238E27FC236}">
                    <a16:creationId xmlns:a16="http://schemas.microsoft.com/office/drawing/2014/main" id="{C6D658B7-8F3E-A2F6-6521-B9EBEF9135B7}"/>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Google Shape;1859;p38">
              <a:extLst>
                <a:ext uri="{FF2B5EF4-FFF2-40B4-BE49-F238E27FC236}">
                  <a16:creationId xmlns:a16="http://schemas.microsoft.com/office/drawing/2014/main" id="{997970A4-0F41-6832-B037-4C870A45A421}"/>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2" name="Google Shape;1940;p38">
            <a:extLst>
              <a:ext uri="{FF2B5EF4-FFF2-40B4-BE49-F238E27FC236}">
                <a16:creationId xmlns:a16="http://schemas.microsoft.com/office/drawing/2014/main" id="{732D391C-7A38-BB5F-F7CF-A783996AB00B}"/>
              </a:ext>
            </a:extLst>
          </p:cNvPr>
          <p:cNvSpPr/>
          <p:nvPr/>
        </p:nvSpPr>
        <p:spPr>
          <a:xfrm>
            <a:off x="1520214" y="1344052"/>
            <a:ext cx="2227178" cy="526302"/>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rgbClr val="FFFFFF"/>
                </a:solidFill>
                <a:latin typeface="Times New Roman" panose="02020603050405020304" pitchFamily="18" charset="0"/>
                <a:ea typeface="Fira Sans Extra Condensed"/>
              </a:rPr>
              <a:t>Nhiệm vụ</a:t>
            </a:r>
            <a:endParaRPr sz="7200" b="1" i="1">
              <a:solidFill>
                <a:srgbClr val="FFFFFF"/>
              </a:solidFill>
              <a:ea typeface="Fira Sans Extra Condensed"/>
              <a:cs typeface="Times New Roman" panose="02020603050405020304" pitchFamily="18" charset="0"/>
              <a:sym typeface="Fira Sans Extra Condensed"/>
            </a:endParaRPr>
          </a:p>
        </p:txBody>
      </p:sp>
      <p:sp>
        <p:nvSpPr>
          <p:cNvPr id="33" name="Google Shape;1941;p38">
            <a:extLst>
              <a:ext uri="{FF2B5EF4-FFF2-40B4-BE49-F238E27FC236}">
                <a16:creationId xmlns:a16="http://schemas.microsoft.com/office/drawing/2014/main" id="{1C09507B-9FB1-F331-612E-8A5CB60FAB6A}"/>
              </a:ext>
            </a:extLst>
          </p:cNvPr>
          <p:cNvSpPr txBox="1"/>
          <p:nvPr/>
        </p:nvSpPr>
        <p:spPr>
          <a:xfrm>
            <a:off x="371477" y="1803817"/>
            <a:ext cx="4238610" cy="1062000"/>
          </a:xfrm>
          <a:prstGeom prst="rect">
            <a:avLst/>
          </a:prstGeom>
          <a:noFill/>
          <a:ln>
            <a:noFill/>
          </a:ln>
        </p:spPr>
        <p:txBody>
          <a:bodyPr spcFirstLastPara="1" wrap="square" lIns="91425" tIns="91425" rIns="91425" bIns="91425" anchor="t" anchorCtr="0">
            <a:noAutofit/>
          </a:bodyPr>
          <a:lstStyle/>
          <a:p>
            <a:pPr algn="just"/>
            <a:r>
              <a:rPr lang="vi-VN" sz="2400" i="1">
                <a:latin typeface="+mj-lt"/>
              </a:rPr>
              <a:t>Nhan đề của văn bản đã gợi cho em những ấn tượng , suy nghĩ gì? Chi tiết hoa thủy tiên nở đầu tháng một có thể xem là một chi tiết “đắ” không? Vì sao?</a:t>
            </a:r>
            <a:endParaRPr lang="en-US" sz="6000">
              <a:latin typeface="+mj-lt"/>
              <a:cs typeface="Times New Roman" panose="02020603050405020304" pitchFamily="18" charset="0"/>
            </a:endParaRPr>
          </a:p>
        </p:txBody>
      </p:sp>
      <p:sp>
        <p:nvSpPr>
          <p:cNvPr id="34" name="Google Shape;1942;p38">
            <a:extLst>
              <a:ext uri="{FF2B5EF4-FFF2-40B4-BE49-F238E27FC236}">
                <a16:creationId xmlns:a16="http://schemas.microsoft.com/office/drawing/2014/main" id="{4FA4866F-EBF6-AF4D-D99E-BD803B0F4031}"/>
              </a:ext>
            </a:extLst>
          </p:cNvPr>
          <p:cNvSpPr/>
          <p:nvPr/>
        </p:nvSpPr>
        <p:spPr>
          <a:xfrm>
            <a:off x="2269350" y="3792078"/>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9641269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arn(inVertical)">
                                      <p:cBhvr>
                                        <p:cTn id="12" dur="500"/>
                                        <p:tgtEl>
                                          <p:spTgt spid="32"/>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inVertical)">
                                      <p:cBhvr>
                                        <p:cTn id="15" dur="500"/>
                                        <p:tgtEl>
                                          <p:spTgt spid="34"/>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anim calcmode="lin" valueType="num">
                                      <p:cBhvr>
                                        <p:cTn id="24" dur="1000" fill="hold"/>
                                        <p:tgtEl>
                                          <p:spTgt spid="33"/>
                                        </p:tgtEl>
                                        <p:attrNameLst>
                                          <p:attrName>ppt_x</p:attrName>
                                        </p:attrNameLst>
                                      </p:cBhvr>
                                      <p:tavLst>
                                        <p:tav tm="0">
                                          <p:val>
                                            <p:strVal val="#ppt_x"/>
                                          </p:val>
                                        </p:tav>
                                        <p:tav tm="100000">
                                          <p:val>
                                            <p:strVal val="#ppt_x"/>
                                          </p:val>
                                        </p:tav>
                                      </p:tavLst>
                                    </p:anim>
                                    <p:anim calcmode="lin" valueType="num">
                                      <p:cBhvr>
                                        <p:cTn id="2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554" y="10973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2. Nhan đề, chi tiết</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16">
            <a:extLst>
              <a:ext uri="{FF2B5EF4-FFF2-40B4-BE49-F238E27FC236}">
                <a16:creationId xmlns:a16="http://schemas.microsoft.com/office/drawing/2014/main" id="{49728B0D-9DC9-0CD6-C7BA-2F45CB3F42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3553" y="906347"/>
            <a:ext cx="5424335" cy="323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框 13">
            <a:extLst>
              <a:ext uri="{FF2B5EF4-FFF2-40B4-BE49-F238E27FC236}">
                <a16:creationId xmlns:a16="http://schemas.microsoft.com/office/drawing/2014/main" id="{976C83DE-2A6B-0216-3035-DB82D38FF7E3}"/>
              </a:ext>
            </a:extLst>
          </p:cNvPr>
          <p:cNvSpPr txBox="1"/>
          <p:nvPr/>
        </p:nvSpPr>
        <p:spPr>
          <a:xfrm>
            <a:off x="4912362" y="1597214"/>
            <a:ext cx="3078491"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vi-VN" sz="2400">
                <a:latin typeface="+mj-lt"/>
              </a:rPr>
              <a:t>Nhan đề của văn bản gợi ra vẻ đẹp, thời gian nở rộ đẹp nhất của loài hoa thủy tiên</a:t>
            </a:r>
            <a:endParaRPr lang="en-US" sz="7200" i="1">
              <a:solidFill>
                <a:srgbClr val="5A2543">
                  <a:lumMod val="50000"/>
                </a:srgbClr>
              </a:solidFill>
              <a:latin typeface="+mj-lt"/>
              <a:cs typeface="Times New Roman" panose="02020603050405020304" pitchFamily="18" charset="0"/>
            </a:endParaRPr>
          </a:p>
        </p:txBody>
      </p:sp>
      <p:grpSp>
        <p:nvGrpSpPr>
          <p:cNvPr id="22" name="Google Shape;4606;p66">
            <a:extLst>
              <a:ext uri="{FF2B5EF4-FFF2-40B4-BE49-F238E27FC236}">
                <a16:creationId xmlns:a16="http://schemas.microsoft.com/office/drawing/2014/main" id="{EA3F506F-4293-C96C-08D2-85567F1F67F2}"/>
              </a:ext>
            </a:extLst>
          </p:cNvPr>
          <p:cNvGrpSpPr/>
          <p:nvPr/>
        </p:nvGrpSpPr>
        <p:grpSpPr>
          <a:xfrm>
            <a:off x="670439" y="2117643"/>
            <a:ext cx="2629563" cy="3040826"/>
            <a:chOff x="5044446" y="3455420"/>
            <a:chExt cx="1133008" cy="1200603"/>
          </a:xfrm>
        </p:grpSpPr>
        <p:sp>
          <p:nvSpPr>
            <p:cNvPr id="30" name="Google Shape;4607;p66">
              <a:extLst>
                <a:ext uri="{FF2B5EF4-FFF2-40B4-BE49-F238E27FC236}">
                  <a16:creationId xmlns:a16="http://schemas.microsoft.com/office/drawing/2014/main" id="{25095AA5-42E6-DD0B-7C38-C512C68B3847}"/>
                </a:ext>
              </a:extLst>
            </p:cNvPr>
            <p:cNvSpPr/>
            <p:nvPr/>
          </p:nvSpPr>
          <p:spPr>
            <a:xfrm>
              <a:off x="5044446" y="4383939"/>
              <a:ext cx="219521" cy="167317"/>
            </a:xfrm>
            <a:custGeom>
              <a:avLst/>
              <a:gdLst/>
              <a:ahLst/>
              <a:cxnLst/>
              <a:rect l="l" t="t" r="r" b="b"/>
              <a:pathLst>
                <a:path w="9844" h="7503" extrusionOk="0">
                  <a:moveTo>
                    <a:pt x="8405" y="1"/>
                  </a:moveTo>
                  <a:cubicBezTo>
                    <a:pt x="7079" y="1"/>
                    <a:pt x="0" y="5950"/>
                    <a:pt x="324" y="7017"/>
                  </a:cubicBezTo>
                  <a:cubicBezTo>
                    <a:pt x="435" y="7380"/>
                    <a:pt x="1025" y="7503"/>
                    <a:pt x="1776" y="7503"/>
                  </a:cubicBezTo>
                  <a:cubicBezTo>
                    <a:pt x="1811" y="7503"/>
                    <a:pt x="1847" y="7503"/>
                    <a:pt x="1883" y="7502"/>
                  </a:cubicBezTo>
                  <a:cubicBezTo>
                    <a:pt x="3472" y="7470"/>
                    <a:pt x="5688" y="6931"/>
                    <a:pt x="5688" y="6931"/>
                  </a:cubicBezTo>
                  <a:lnTo>
                    <a:pt x="9843" y="3766"/>
                  </a:lnTo>
                  <a:cubicBezTo>
                    <a:pt x="9843" y="3766"/>
                    <a:pt x="9737" y="3333"/>
                    <a:pt x="9578" y="2757"/>
                  </a:cubicBezTo>
                  <a:cubicBezTo>
                    <a:pt x="9327" y="1853"/>
                    <a:pt x="8936" y="596"/>
                    <a:pt x="8585" y="76"/>
                  </a:cubicBezTo>
                  <a:cubicBezTo>
                    <a:pt x="8550" y="25"/>
                    <a:pt x="8489" y="1"/>
                    <a:pt x="8405" y="1"/>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608;p66">
              <a:extLst>
                <a:ext uri="{FF2B5EF4-FFF2-40B4-BE49-F238E27FC236}">
                  <a16:creationId xmlns:a16="http://schemas.microsoft.com/office/drawing/2014/main" id="{3CEA2CDB-8C4E-4521-BF6D-389D85AAA571}"/>
                </a:ext>
              </a:extLst>
            </p:cNvPr>
            <p:cNvSpPr/>
            <p:nvPr/>
          </p:nvSpPr>
          <p:spPr>
            <a:xfrm>
              <a:off x="5086437" y="4445398"/>
              <a:ext cx="177530" cy="105858"/>
            </a:xfrm>
            <a:custGeom>
              <a:avLst/>
              <a:gdLst/>
              <a:ahLst/>
              <a:cxnLst/>
              <a:rect l="l" t="t" r="r" b="b"/>
              <a:pathLst>
                <a:path w="7961" h="4747" extrusionOk="0">
                  <a:moveTo>
                    <a:pt x="7960" y="1010"/>
                  </a:moveTo>
                  <a:lnTo>
                    <a:pt x="7960" y="1010"/>
                  </a:lnTo>
                  <a:lnTo>
                    <a:pt x="7960" y="1010"/>
                  </a:lnTo>
                  <a:cubicBezTo>
                    <a:pt x="7960" y="1010"/>
                    <a:pt x="7960" y="1010"/>
                    <a:pt x="7960" y="1010"/>
                  </a:cubicBezTo>
                  <a:cubicBezTo>
                    <a:pt x="7960" y="1010"/>
                    <a:pt x="7960" y="1010"/>
                    <a:pt x="7960" y="1010"/>
                  </a:cubicBezTo>
                  <a:close/>
                  <a:moveTo>
                    <a:pt x="7695" y="1"/>
                  </a:moveTo>
                  <a:cubicBezTo>
                    <a:pt x="4470" y="186"/>
                    <a:pt x="955" y="3723"/>
                    <a:pt x="0" y="4746"/>
                  </a:cubicBezTo>
                  <a:cubicBezTo>
                    <a:pt x="1589" y="4714"/>
                    <a:pt x="3805" y="4175"/>
                    <a:pt x="3805" y="4175"/>
                  </a:cubicBezTo>
                  <a:lnTo>
                    <a:pt x="7960" y="1010"/>
                  </a:lnTo>
                  <a:lnTo>
                    <a:pt x="7960" y="1010"/>
                  </a:lnTo>
                  <a:cubicBezTo>
                    <a:pt x="7960" y="1009"/>
                    <a:pt x="7856" y="576"/>
                    <a:pt x="7695" y="1"/>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609;p66">
              <a:extLst>
                <a:ext uri="{FF2B5EF4-FFF2-40B4-BE49-F238E27FC236}">
                  <a16:creationId xmlns:a16="http://schemas.microsoft.com/office/drawing/2014/main" id="{F791C388-DBD2-E35C-B3F6-C4663515C7B0}"/>
                </a:ext>
              </a:extLst>
            </p:cNvPr>
            <p:cNvSpPr/>
            <p:nvPr/>
          </p:nvSpPr>
          <p:spPr>
            <a:xfrm>
              <a:off x="5157732" y="4467610"/>
              <a:ext cx="139486" cy="76266"/>
            </a:xfrm>
            <a:custGeom>
              <a:avLst/>
              <a:gdLst/>
              <a:ahLst/>
              <a:cxnLst/>
              <a:rect l="l" t="t" r="r" b="b"/>
              <a:pathLst>
                <a:path w="6255" h="3420" extrusionOk="0">
                  <a:moveTo>
                    <a:pt x="3265" y="1"/>
                  </a:moveTo>
                  <a:lnTo>
                    <a:pt x="0" y="3165"/>
                  </a:lnTo>
                  <a:lnTo>
                    <a:pt x="5073" y="3420"/>
                  </a:lnTo>
                  <a:lnTo>
                    <a:pt x="6254" y="451"/>
                  </a:lnTo>
                  <a:lnTo>
                    <a:pt x="3265" y="1"/>
                  </a:ln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610;p66">
              <a:extLst>
                <a:ext uri="{FF2B5EF4-FFF2-40B4-BE49-F238E27FC236}">
                  <a16:creationId xmlns:a16="http://schemas.microsoft.com/office/drawing/2014/main" id="{19DA5F3C-2AA8-C7A4-4739-0F384E0B67BB}"/>
                </a:ext>
              </a:extLst>
            </p:cNvPr>
            <p:cNvSpPr/>
            <p:nvPr/>
          </p:nvSpPr>
          <p:spPr>
            <a:xfrm>
              <a:off x="5164377" y="4102486"/>
              <a:ext cx="669022" cy="494926"/>
            </a:xfrm>
            <a:custGeom>
              <a:avLst/>
              <a:gdLst/>
              <a:ahLst/>
              <a:cxnLst/>
              <a:rect l="l" t="t" r="r" b="b"/>
              <a:pathLst>
                <a:path w="30001" h="22194" extrusionOk="0">
                  <a:moveTo>
                    <a:pt x="5478" y="0"/>
                  </a:moveTo>
                  <a:cubicBezTo>
                    <a:pt x="5478" y="0"/>
                    <a:pt x="1165" y="3653"/>
                    <a:pt x="717" y="7569"/>
                  </a:cubicBezTo>
                  <a:cubicBezTo>
                    <a:pt x="0" y="13835"/>
                    <a:pt x="4973" y="15577"/>
                    <a:pt x="4973" y="15577"/>
                  </a:cubicBezTo>
                  <a:lnTo>
                    <a:pt x="4930" y="15573"/>
                  </a:lnTo>
                  <a:lnTo>
                    <a:pt x="4093" y="15476"/>
                  </a:lnTo>
                  <a:cubicBezTo>
                    <a:pt x="4093" y="15476"/>
                    <a:pt x="4080" y="15515"/>
                    <a:pt x="4053" y="15589"/>
                  </a:cubicBezTo>
                  <a:cubicBezTo>
                    <a:pt x="3870" y="16116"/>
                    <a:pt x="3144" y="18407"/>
                    <a:pt x="3920" y="20108"/>
                  </a:cubicBezTo>
                  <a:cubicBezTo>
                    <a:pt x="3920" y="20108"/>
                    <a:pt x="11679" y="22193"/>
                    <a:pt x="17388" y="22193"/>
                  </a:cubicBezTo>
                  <a:cubicBezTo>
                    <a:pt x="19890" y="22193"/>
                    <a:pt x="21998" y="21793"/>
                    <a:pt x="22888" y="20641"/>
                  </a:cubicBezTo>
                  <a:lnTo>
                    <a:pt x="22892" y="20641"/>
                  </a:lnTo>
                  <a:cubicBezTo>
                    <a:pt x="22981" y="20641"/>
                    <a:pt x="24035" y="20635"/>
                    <a:pt x="25058" y="20137"/>
                  </a:cubicBezTo>
                  <a:cubicBezTo>
                    <a:pt x="25771" y="19793"/>
                    <a:pt x="30001" y="14843"/>
                    <a:pt x="25425" y="11551"/>
                  </a:cubicBezTo>
                  <a:cubicBezTo>
                    <a:pt x="23368" y="10070"/>
                    <a:pt x="14539" y="5293"/>
                    <a:pt x="14539" y="5293"/>
                  </a:cubicBezTo>
                  <a:lnTo>
                    <a:pt x="5478" y="0"/>
                  </a:ln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4" name="Google Shape;4611;p66">
              <a:extLst>
                <a:ext uri="{FF2B5EF4-FFF2-40B4-BE49-F238E27FC236}">
                  <a16:creationId xmlns:a16="http://schemas.microsoft.com/office/drawing/2014/main" id="{E3A7E185-B518-BD8E-0C49-6A53F07CDB57}"/>
                </a:ext>
              </a:extLst>
            </p:cNvPr>
            <p:cNvGrpSpPr/>
            <p:nvPr/>
          </p:nvGrpSpPr>
          <p:grpSpPr>
            <a:xfrm>
              <a:off x="5254716" y="4259414"/>
              <a:ext cx="468370" cy="303302"/>
              <a:chOff x="5254716" y="4259414"/>
              <a:chExt cx="468370" cy="303302"/>
            </a:xfrm>
          </p:grpSpPr>
          <p:sp>
            <p:nvSpPr>
              <p:cNvPr id="1234" name="Google Shape;4612;p66">
                <a:extLst>
                  <a:ext uri="{FF2B5EF4-FFF2-40B4-BE49-F238E27FC236}">
                    <a16:creationId xmlns:a16="http://schemas.microsoft.com/office/drawing/2014/main" id="{E30797A4-651D-5FBD-6A42-348ED4C9C91D}"/>
                  </a:ext>
                </a:extLst>
              </p:cNvPr>
              <p:cNvSpPr/>
              <p:nvPr/>
            </p:nvSpPr>
            <p:spPr>
              <a:xfrm>
                <a:off x="5430621" y="4259414"/>
                <a:ext cx="292464" cy="303302"/>
              </a:xfrm>
              <a:custGeom>
                <a:avLst/>
                <a:gdLst/>
                <a:ahLst/>
                <a:cxnLst/>
                <a:rect l="l" t="t" r="r" b="b"/>
                <a:pathLst>
                  <a:path w="13115" h="13601" extrusionOk="0">
                    <a:moveTo>
                      <a:pt x="2722" y="1"/>
                    </a:moveTo>
                    <a:lnTo>
                      <a:pt x="2722" y="1"/>
                    </a:lnTo>
                    <a:cubicBezTo>
                      <a:pt x="1976" y="664"/>
                      <a:pt x="1387" y="1139"/>
                      <a:pt x="0" y="1291"/>
                    </a:cubicBezTo>
                    <a:cubicBezTo>
                      <a:pt x="3395" y="2724"/>
                      <a:pt x="6328" y="4171"/>
                      <a:pt x="9527" y="6205"/>
                    </a:cubicBezTo>
                    <a:cubicBezTo>
                      <a:pt x="10264" y="6672"/>
                      <a:pt x="11008" y="7187"/>
                      <a:pt x="11470" y="7926"/>
                    </a:cubicBezTo>
                    <a:cubicBezTo>
                      <a:pt x="12037" y="8835"/>
                      <a:pt x="12106" y="9987"/>
                      <a:pt x="11887" y="11035"/>
                    </a:cubicBezTo>
                    <a:cubicBezTo>
                      <a:pt x="11700" y="11928"/>
                      <a:pt x="11388" y="12806"/>
                      <a:pt x="10949" y="13601"/>
                    </a:cubicBezTo>
                    <a:cubicBezTo>
                      <a:pt x="11038" y="13601"/>
                      <a:pt x="12092" y="13593"/>
                      <a:pt x="13115" y="13096"/>
                    </a:cubicBezTo>
                    <a:lnTo>
                      <a:pt x="13115" y="13096"/>
                    </a:lnTo>
                    <a:cubicBezTo>
                      <a:pt x="12936" y="13122"/>
                      <a:pt x="12721" y="13165"/>
                      <a:pt x="12528" y="13165"/>
                    </a:cubicBezTo>
                    <a:cubicBezTo>
                      <a:pt x="12232" y="13165"/>
                      <a:pt x="11991" y="13063"/>
                      <a:pt x="12026" y="12641"/>
                    </a:cubicBezTo>
                    <a:cubicBezTo>
                      <a:pt x="12095" y="11838"/>
                      <a:pt x="12899" y="9438"/>
                      <a:pt x="12172" y="8072"/>
                    </a:cubicBezTo>
                    <a:cubicBezTo>
                      <a:pt x="11442" y="6705"/>
                      <a:pt x="9821" y="5767"/>
                      <a:pt x="8522" y="4924"/>
                    </a:cubicBezTo>
                    <a:cubicBezTo>
                      <a:pt x="6498" y="3613"/>
                      <a:pt x="4527" y="2743"/>
                      <a:pt x="1982" y="1609"/>
                    </a:cubicBezTo>
                    <a:cubicBezTo>
                      <a:pt x="2241" y="1058"/>
                      <a:pt x="2441" y="1079"/>
                      <a:pt x="2722" y="1"/>
                    </a:cubicBez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4613;p66">
                <a:extLst>
                  <a:ext uri="{FF2B5EF4-FFF2-40B4-BE49-F238E27FC236}">
                    <a16:creationId xmlns:a16="http://schemas.microsoft.com/office/drawing/2014/main" id="{EE14B647-534A-0164-206B-5CA950E96D7B}"/>
                  </a:ext>
                </a:extLst>
              </p:cNvPr>
              <p:cNvSpPr/>
              <p:nvPr/>
            </p:nvSpPr>
            <p:spPr>
              <a:xfrm>
                <a:off x="5254716" y="4447628"/>
                <a:ext cx="322190" cy="74371"/>
              </a:xfrm>
              <a:custGeom>
                <a:avLst/>
                <a:gdLst/>
                <a:ahLst/>
                <a:cxnLst/>
                <a:rect l="l" t="t" r="r" b="b"/>
                <a:pathLst>
                  <a:path w="14448" h="3335" extrusionOk="0">
                    <a:moveTo>
                      <a:pt x="40" y="0"/>
                    </a:moveTo>
                    <a:cubicBezTo>
                      <a:pt x="40" y="0"/>
                      <a:pt x="27" y="41"/>
                      <a:pt x="0" y="113"/>
                    </a:cubicBezTo>
                    <a:cubicBezTo>
                      <a:pt x="2003" y="1030"/>
                      <a:pt x="7172" y="2744"/>
                      <a:pt x="9754" y="3146"/>
                    </a:cubicBezTo>
                    <a:cubicBezTo>
                      <a:pt x="10328" y="3236"/>
                      <a:pt x="11156" y="3334"/>
                      <a:pt x="11973" y="3334"/>
                    </a:cubicBezTo>
                    <a:cubicBezTo>
                      <a:pt x="12982" y="3334"/>
                      <a:pt x="13975" y="3183"/>
                      <a:pt x="14448" y="2677"/>
                    </a:cubicBezTo>
                    <a:lnTo>
                      <a:pt x="14448" y="2677"/>
                    </a:lnTo>
                    <a:cubicBezTo>
                      <a:pt x="13868" y="2860"/>
                      <a:pt x="13180" y="2941"/>
                      <a:pt x="12420" y="2941"/>
                    </a:cubicBezTo>
                    <a:cubicBezTo>
                      <a:pt x="8987" y="2941"/>
                      <a:pt x="4069" y="1302"/>
                      <a:pt x="876" y="97"/>
                    </a:cubicBezTo>
                    <a:lnTo>
                      <a:pt x="40" y="0"/>
                    </a:ln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4614;p66">
                <a:extLst>
                  <a:ext uri="{FF2B5EF4-FFF2-40B4-BE49-F238E27FC236}">
                    <a16:creationId xmlns:a16="http://schemas.microsoft.com/office/drawing/2014/main" id="{DBD18219-26A4-6B45-6CFA-68395DE028D0}"/>
                  </a:ext>
                </a:extLst>
              </p:cNvPr>
              <p:cNvSpPr/>
              <p:nvPr/>
            </p:nvSpPr>
            <p:spPr>
              <a:xfrm>
                <a:off x="5497388" y="4517763"/>
                <a:ext cx="57868" cy="24508"/>
              </a:xfrm>
              <a:custGeom>
                <a:avLst/>
                <a:gdLst/>
                <a:ahLst/>
                <a:cxnLst/>
                <a:rect l="l" t="t" r="r" b="b"/>
                <a:pathLst>
                  <a:path w="2595" h="1099" extrusionOk="0">
                    <a:moveTo>
                      <a:pt x="367" y="0"/>
                    </a:moveTo>
                    <a:cubicBezTo>
                      <a:pt x="235" y="0"/>
                      <a:pt x="65" y="4"/>
                      <a:pt x="0" y="6"/>
                    </a:cubicBezTo>
                    <a:cubicBezTo>
                      <a:pt x="340" y="476"/>
                      <a:pt x="1327" y="1098"/>
                      <a:pt x="2169" y="1098"/>
                    </a:cubicBezTo>
                    <a:cubicBezTo>
                      <a:pt x="2317" y="1098"/>
                      <a:pt x="2460" y="1079"/>
                      <a:pt x="2595" y="1036"/>
                    </a:cubicBezTo>
                    <a:cubicBezTo>
                      <a:pt x="2037" y="933"/>
                      <a:pt x="953" y="375"/>
                      <a:pt x="521" y="4"/>
                    </a:cubicBezTo>
                    <a:cubicBezTo>
                      <a:pt x="493" y="1"/>
                      <a:pt x="435" y="0"/>
                      <a:pt x="367" y="0"/>
                    </a:cubicBez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5" name="Google Shape;4615;p66">
              <a:extLst>
                <a:ext uri="{FF2B5EF4-FFF2-40B4-BE49-F238E27FC236}">
                  <a16:creationId xmlns:a16="http://schemas.microsoft.com/office/drawing/2014/main" id="{FD96E54E-38AD-05D4-6F33-5A9370B18ACF}"/>
                </a:ext>
              </a:extLst>
            </p:cNvPr>
            <p:cNvSpPr/>
            <p:nvPr/>
          </p:nvSpPr>
          <p:spPr>
            <a:xfrm>
              <a:off x="5393602" y="3674766"/>
              <a:ext cx="147938" cy="143344"/>
            </a:xfrm>
            <a:custGeom>
              <a:avLst/>
              <a:gdLst/>
              <a:ahLst/>
              <a:cxnLst/>
              <a:rect l="l" t="t" r="r" b="b"/>
              <a:pathLst>
                <a:path w="6634" h="6428" extrusionOk="0">
                  <a:moveTo>
                    <a:pt x="4007" y="0"/>
                  </a:moveTo>
                  <a:cubicBezTo>
                    <a:pt x="3439" y="0"/>
                    <a:pt x="2874" y="103"/>
                    <a:pt x="2356" y="310"/>
                  </a:cubicBezTo>
                  <a:cubicBezTo>
                    <a:pt x="1251" y="749"/>
                    <a:pt x="372" y="1657"/>
                    <a:pt x="0" y="2739"/>
                  </a:cubicBezTo>
                  <a:cubicBezTo>
                    <a:pt x="422" y="1993"/>
                    <a:pt x="1207" y="1446"/>
                    <a:pt x="2087" y="1285"/>
                  </a:cubicBezTo>
                  <a:lnTo>
                    <a:pt x="2087" y="1285"/>
                  </a:lnTo>
                  <a:cubicBezTo>
                    <a:pt x="1072" y="1777"/>
                    <a:pt x="438" y="2888"/>
                    <a:pt x="548" y="3980"/>
                  </a:cubicBezTo>
                  <a:cubicBezTo>
                    <a:pt x="660" y="5072"/>
                    <a:pt x="1515" y="6080"/>
                    <a:pt x="2618" y="6427"/>
                  </a:cubicBezTo>
                  <a:cubicBezTo>
                    <a:pt x="3136" y="4534"/>
                    <a:pt x="4686" y="2947"/>
                    <a:pt x="6633" y="2312"/>
                  </a:cubicBezTo>
                  <a:cubicBezTo>
                    <a:pt x="6487" y="1691"/>
                    <a:pt x="6153" y="1110"/>
                    <a:pt x="5883" y="393"/>
                  </a:cubicBezTo>
                  <a:cubicBezTo>
                    <a:pt x="5296" y="132"/>
                    <a:pt x="4650" y="0"/>
                    <a:pt x="4007" y="0"/>
                  </a:cubicBezTo>
                  <a:close/>
                </a:path>
              </a:pathLst>
            </a:custGeom>
            <a:solidFill>
              <a:srgbClr val="2B0E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616;p66">
              <a:extLst>
                <a:ext uri="{FF2B5EF4-FFF2-40B4-BE49-F238E27FC236}">
                  <a16:creationId xmlns:a16="http://schemas.microsoft.com/office/drawing/2014/main" id="{BF9DBBC4-20AF-FF44-B921-290AE326553E}"/>
                </a:ext>
              </a:extLst>
            </p:cNvPr>
            <p:cNvSpPr/>
            <p:nvPr/>
          </p:nvSpPr>
          <p:spPr>
            <a:xfrm>
              <a:off x="5506687" y="4023365"/>
              <a:ext cx="373949" cy="180117"/>
            </a:xfrm>
            <a:custGeom>
              <a:avLst/>
              <a:gdLst/>
              <a:ahLst/>
              <a:cxnLst/>
              <a:rect l="l" t="t" r="r" b="b"/>
              <a:pathLst>
                <a:path w="16769" h="8077" extrusionOk="0">
                  <a:moveTo>
                    <a:pt x="5770" y="0"/>
                  </a:moveTo>
                  <a:lnTo>
                    <a:pt x="1" y="1770"/>
                  </a:lnTo>
                  <a:lnTo>
                    <a:pt x="1155" y="7422"/>
                  </a:lnTo>
                  <a:lnTo>
                    <a:pt x="16462" y="8077"/>
                  </a:lnTo>
                  <a:lnTo>
                    <a:pt x="16768" y="4038"/>
                  </a:lnTo>
                  <a:lnTo>
                    <a:pt x="6579" y="2539"/>
                  </a:lnTo>
                  <a:lnTo>
                    <a:pt x="5770" y="0"/>
                  </a:ln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617;p66">
              <a:extLst>
                <a:ext uri="{FF2B5EF4-FFF2-40B4-BE49-F238E27FC236}">
                  <a16:creationId xmlns:a16="http://schemas.microsoft.com/office/drawing/2014/main" id="{E7F66570-8C1B-C9A1-BE00-644759DC9F37}"/>
                </a:ext>
              </a:extLst>
            </p:cNvPr>
            <p:cNvSpPr/>
            <p:nvPr/>
          </p:nvSpPr>
          <p:spPr>
            <a:xfrm>
              <a:off x="5511482" y="3809973"/>
              <a:ext cx="138059" cy="270923"/>
            </a:xfrm>
            <a:custGeom>
              <a:avLst/>
              <a:gdLst/>
              <a:ahLst/>
              <a:cxnLst/>
              <a:rect l="l" t="t" r="r" b="b"/>
              <a:pathLst>
                <a:path w="6191" h="12149" extrusionOk="0">
                  <a:moveTo>
                    <a:pt x="2323" y="0"/>
                  </a:moveTo>
                  <a:cubicBezTo>
                    <a:pt x="804" y="1534"/>
                    <a:pt x="121" y="3717"/>
                    <a:pt x="60" y="5858"/>
                  </a:cubicBezTo>
                  <a:cubicBezTo>
                    <a:pt x="0" y="7994"/>
                    <a:pt x="512" y="10105"/>
                    <a:pt x="1135" y="12148"/>
                  </a:cubicBezTo>
                  <a:cubicBezTo>
                    <a:pt x="2880" y="11906"/>
                    <a:pt x="4591" y="11406"/>
                    <a:pt x="6190" y="10669"/>
                  </a:cubicBezTo>
                  <a:cubicBezTo>
                    <a:pt x="6022" y="8307"/>
                    <a:pt x="5849" y="5916"/>
                    <a:pt x="5094" y="3673"/>
                  </a:cubicBezTo>
                  <a:cubicBezTo>
                    <a:pt x="4592" y="2177"/>
                    <a:pt x="3744" y="681"/>
                    <a:pt x="2323" y="0"/>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618;p66">
              <a:extLst>
                <a:ext uri="{FF2B5EF4-FFF2-40B4-BE49-F238E27FC236}">
                  <a16:creationId xmlns:a16="http://schemas.microsoft.com/office/drawing/2014/main" id="{AA993109-C933-67D7-4243-B6685D587051}"/>
                </a:ext>
              </a:extLst>
            </p:cNvPr>
            <p:cNvSpPr/>
            <p:nvPr/>
          </p:nvSpPr>
          <p:spPr>
            <a:xfrm>
              <a:off x="5895025" y="4073585"/>
              <a:ext cx="128024" cy="159601"/>
            </a:xfrm>
            <a:custGeom>
              <a:avLst/>
              <a:gdLst/>
              <a:ahLst/>
              <a:cxnLst/>
              <a:rect l="l" t="t" r="r" b="b"/>
              <a:pathLst>
                <a:path w="5741" h="7157" extrusionOk="0">
                  <a:moveTo>
                    <a:pt x="3861" y="0"/>
                  </a:moveTo>
                  <a:cubicBezTo>
                    <a:pt x="3321" y="0"/>
                    <a:pt x="2782" y="49"/>
                    <a:pt x="2250" y="148"/>
                  </a:cubicBezTo>
                  <a:cubicBezTo>
                    <a:pt x="1534" y="831"/>
                    <a:pt x="1070" y="1925"/>
                    <a:pt x="787" y="3006"/>
                  </a:cubicBezTo>
                  <a:cubicBezTo>
                    <a:pt x="501" y="4098"/>
                    <a:pt x="361" y="5224"/>
                    <a:pt x="0" y="6288"/>
                  </a:cubicBezTo>
                  <a:cubicBezTo>
                    <a:pt x="67" y="6280"/>
                    <a:pt x="134" y="6276"/>
                    <a:pt x="199" y="6276"/>
                  </a:cubicBezTo>
                  <a:cubicBezTo>
                    <a:pt x="1045" y="6276"/>
                    <a:pt x="1810" y="6878"/>
                    <a:pt x="2645" y="7100"/>
                  </a:cubicBezTo>
                  <a:cubicBezTo>
                    <a:pt x="2763" y="7132"/>
                    <a:pt x="2886" y="7156"/>
                    <a:pt x="3007" y="7156"/>
                  </a:cubicBezTo>
                  <a:cubicBezTo>
                    <a:pt x="3109" y="7156"/>
                    <a:pt x="3208" y="7139"/>
                    <a:pt x="3301" y="7096"/>
                  </a:cubicBezTo>
                  <a:cubicBezTo>
                    <a:pt x="3605" y="6957"/>
                    <a:pt x="3734" y="6559"/>
                    <a:pt x="3637" y="6238"/>
                  </a:cubicBezTo>
                  <a:cubicBezTo>
                    <a:pt x="3542" y="5915"/>
                    <a:pt x="3270" y="5673"/>
                    <a:pt x="2971" y="5524"/>
                  </a:cubicBezTo>
                  <a:cubicBezTo>
                    <a:pt x="3134" y="5468"/>
                    <a:pt x="3306" y="5457"/>
                    <a:pt x="3480" y="5457"/>
                  </a:cubicBezTo>
                  <a:cubicBezTo>
                    <a:pt x="3588" y="5457"/>
                    <a:pt x="3696" y="5461"/>
                    <a:pt x="3805" y="5461"/>
                  </a:cubicBezTo>
                  <a:cubicBezTo>
                    <a:pt x="3835" y="5461"/>
                    <a:pt x="3866" y="5461"/>
                    <a:pt x="3896" y="5460"/>
                  </a:cubicBezTo>
                  <a:cubicBezTo>
                    <a:pt x="4207" y="5452"/>
                    <a:pt x="4553" y="5357"/>
                    <a:pt x="4705" y="5088"/>
                  </a:cubicBezTo>
                  <a:cubicBezTo>
                    <a:pt x="4895" y="4743"/>
                    <a:pt x="4657" y="4290"/>
                    <a:pt x="4309" y="4109"/>
                  </a:cubicBezTo>
                  <a:cubicBezTo>
                    <a:pt x="4072" y="3987"/>
                    <a:pt x="3803" y="3956"/>
                    <a:pt x="3532" y="3956"/>
                  </a:cubicBezTo>
                  <a:cubicBezTo>
                    <a:pt x="3406" y="3956"/>
                    <a:pt x="3279" y="3962"/>
                    <a:pt x="3155" y="3970"/>
                  </a:cubicBezTo>
                  <a:cubicBezTo>
                    <a:pt x="3638" y="3842"/>
                    <a:pt x="4121" y="3714"/>
                    <a:pt x="4604" y="3585"/>
                  </a:cubicBezTo>
                  <a:cubicBezTo>
                    <a:pt x="4945" y="3496"/>
                    <a:pt x="5330" y="3370"/>
                    <a:pt x="5470" y="3045"/>
                  </a:cubicBezTo>
                  <a:cubicBezTo>
                    <a:pt x="5632" y="2667"/>
                    <a:pt x="5338" y="2216"/>
                    <a:pt x="4955" y="2060"/>
                  </a:cubicBezTo>
                  <a:cubicBezTo>
                    <a:pt x="4770" y="1985"/>
                    <a:pt x="4573" y="1959"/>
                    <a:pt x="4373" y="1959"/>
                  </a:cubicBezTo>
                  <a:cubicBezTo>
                    <a:pt x="4160" y="1959"/>
                    <a:pt x="3943" y="1988"/>
                    <a:pt x="3734" y="2019"/>
                  </a:cubicBezTo>
                  <a:cubicBezTo>
                    <a:pt x="4125" y="1786"/>
                    <a:pt x="4603" y="1741"/>
                    <a:pt x="5008" y="1528"/>
                  </a:cubicBezTo>
                  <a:cubicBezTo>
                    <a:pt x="5410" y="1315"/>
                    <a:pt x="5741" y="802"/>
                    <a:pt x="5502" y="413"/>
                  </a:cubicBezTo>
                  <a:cubicBezTo>
                    <a:pt x="5333" y="138"/>
                    <a:pt x="4969" y="65"/>
                    <a:pt x="4646" y="35"/>
                  </a:cubicBezTo>
                  <a:cubicBezTo>
                    <a:pt x="4385" y="12"/>
                    <a:pt x="4123" y="0"/>
                    <a:pt x="386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619;p66">
              <a:extLst>
                <a:ext uri="{FF2B5EF4-FFF2-40B4-BE49-F238E27FC236}">
                  <a16:creationId xmlns:a16="http://schemas.microsoft.com/office/drawing/2014/main" id="{2732ED6F-C4D9-EF52-BBFC-D1761D19C378}"/>
                </a:ext>
              </a:extLst>
            </p:cNvPr>
            <p:cNvSpPr/>
            <p:nvPr/>
          </p:nvSpPr>
          <p:spPr>
            <a:xfrm>
              <a:off x="5902607" y="3889072"/>
              <a:ext cx="103004" cy="69509"/>
            </a:xfrm>
            <a:custGeom>
              <a:avLst/>
              <a:gdLst/>
              <a:ahLst/>
              <a:cxnLst/>
              <a:rect l="l" t="t" r="r" b="b"/>
              <a:pathLst>
                <a:path w="4619" h="3117" extrusionOk="0">
                  <a:moveTo>
                    <a:pt x="3940" y="0"/>
                  </a:moveTo>
                  <a:cubicBezTo>
                    <a:pt x="3762" y="0"/>
                    <a:pt x="3586" y="50"/>
                    <a:pt x="3417" y="106"/>
                  </a:cubicBezTo>
                  <a:cubicBezTo>
                    <a:pt x="1969" y="598"/>
                    <a:pt x="723" y="1697"/>
                    <a:pt x="1" y="3117"/>
                  </a:cubicBezTo>
                  <a:cubicBezTo>
                    <a:pt x="136" y="3010"/>
                    <a:pt x="371" y="2970"/>
                    <a:pt x="588" y="2928"/>
                  </a:cubicBezTo>
                  <a:cubicBezTo>
                    <a:pt x="1623" y="2740"/>
                    <a:pt x="2629" y="2379"/>
                    <a:pt x="3551" y="1861"/>
                  </a:cubicBezTo>
                  <a:cubicBezTo>
                    <a:pt x="3972" y="1626"/>
                    <a:pt x="4406" y="1323"/>
                    <a:pt x="4559" y="840"/>
                  </a:cubicBezTo>
                  <a:cubicBezTo>
                    <a:pt x="4599" y="707"/>
                    <a:pt x="4618" y="560"/>
                    <a:pt x="4579" y="425"/>
                  </a:cubicBezTo>
                  <a:cubicBezTo>
                    <a:pt x="4512" y="196"/>
                    <a:pt x="4290" y="45"/>
                    <a:pt x="4071" y="10"/>
                  </a:cubicBezTo>
                  <a:cubicBezTo>
                    <a:pt x="4027" y="3"/>
                    <a:pt x="3983" y="0"/>
                    <a:pt x="3940"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620;p66">
              <a:extLst>
                <a:ext uri="{FF2B5EF4-FFF2-40B4-BE49-F238E27FC236}">
                  <a16:creationId xmlns:a16="http://schemas.microsoft.com/office/drawing/2014/main" id="{B061C968-1ABB-9697-CA36-BB7C9EE3576A}"/>
                </a:ext>
              </a:extLst>
            </p:cNvPr>
            <p:cNvSpPr/>
            <p:nvPr/>
          </p:nvSpPr>
          <p:spPr>
            <a:xfrm>
              <a:off x="5894356" y="3945135"/>
              <a:ext cx="105903" cy="62685"/>
            </a:xfrm>
            <a:custGeom>
              <a:avLst/>
              <a:gdLst/>
              <a:ahLst/>
              <a:cxnLst/>
              <a:rect l="l" t="t" r="r" b="b"/>
              <a:pathLst>
                <a:path w="4749" h="2811" extrusionOk="0">
                  <a:moveTo>
                    <a:pt x="4141" y="1"/>
                  </a:moveTo>
                  <a:cubicBezTo>
                    <a:pt x="4067" y="1"/>
                    <a:pt x="3993" y="8"/>
                    <a:pt x="3922" y="18"/>
                  </a:cubicBezTo>
                  <a:cubicBezTo>
                    <a:pt x="2294" y="246"/>
                    <a:pt x="811" y="1304"/>
                    <a:pt x="0" y="2810"/>
                  </a:cubicBezTo>
                  <a:cubicBezTo>
                    <a:pt x="1765" y="2265"/>
                    <a:pt x="3276" y="2154"/>
                    <a:pt x="4338" y="1196"/>
                  </a:cubicBezTo>
                  <a:cubicBezTo>
                    <a:pt x="4478" y="1070"/>
                    <a:pt x="4610" y="928"/>
                    <a:pt x="4679" y="745"/>
                  </a:cubicBezTo>
                  <a:cubicBezTo>
                    <a:pt x="4749" y="565"/>
                    <a:pt x="4739" y="336"/>
                    <a:pt x="4615" y="183"/>
                  </a:cubicBezTo>
                  <a:cubicBezTo>
                    <a:pt x="4500" y="42"/>
                    <a:pt x="4322" y="1"/>
                    <a:pt x="4141"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621;p66">
              <a:extLst>
                <a:ext uri="{FF2B5EF4-FFF2-40B4-BE49-F238E27FC236}">
                  <a16:creationId xmlns:a16="http://schemas.microsoft.com/office/drawing/2014/main" id="{C70E32C1-3F01-A977-A5BE-C349AB5EDD57}"/>
                </a:ext>
              </a:extLst>
            </p:cNvPr>
            <p:cNvSpPr/>
            <p:nvPr/>
          </p:nvSpPr>
          <p:spPr>
            <a:xfrm>
              <a:off x="5810239" y="3968461"/>
              <a:ext cx="84941" cy="58337"/>
            </a:xfrm>
            <a:custGeom>
              <a:avLst/>
              <a:gdLst/>
              <a:ahLst/>
              <a:cxnLst/>
              <a:rect l="l" t="t" r="r" b="b"/>
              <a:pathLst>
                <a:path w="3809" h="2616" extrusionOk="0">
                  <a:moveTo>
                    <a:pt x="861" y="1"/>
                  </a:moveTo>
                  <a:cubicBezTo>
                    <a:pt x="736" y="1"/>
                    <a:pt x="612" y="17"/>
                    <a:pt x="493" y="56"/>
                  </a:cubicBezTo>
                  <a:cubicBezTo>
                    <a:pt x="363" y="98"/>
                    <a:pt x="238" y="170"/>
                    <a:pt x="157" y="288"/>
                  </a:cubicBezTo>
                  <a:cubicBezTo>
                    <a:pt x="88" y="385"/>
                    <a:pt x="56" y="506"/>
                    <a:pt x="44" y="630"/>
                  </a:cubicBezTo>
                  <a:cubicBezTo>
                    <a:pt x="1" y="1107"/>
                    <a:pt x="277" y="1575"/>
                    <a:pt x="646" y="1860"/>
                  </a:cubicBezTo>
                  <a:cubicBezTo>
                    <a:pt x="1014" y="2144"/>
                    <a:pt x="1465" y="2277"/>
                    <a:pt x="1907" y="2373"/>
                  </a:cubicBezTo>
                  <a:cubicBezTo>
                    <a:pt x="2350" y="2467"/>
                    <a:pt x="2801" y="2539"/>
                    <a:pt x="3809" y="2615"/>
                  </a:cubicBezTo>
                  <a:cubicBezTo>
                    <a:pt x="3504" y="1366"/>
                    <a:pt x="2486" y="326"/>
                    <a:pt x="1301" y="56"/>
                  </a:cubicBezTo>
                  <a:cubicBezTo>
                    <a:pt x="1157" y="23"/>
                    <a:pt x="1008" y="1"/>
                    <a:pt x="861"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622;p66">
              <a:extLst>
                <a:ext uri="{FF2B5EF4-FFF2-40B4-BE49-F238E27FC236}">
                  <a16:creationId xmlns:a16="http://schemas.microsoft.com/office/drawing/2014/main" id="{9D80E7A7-F6A2-A551-C414-16344C2E2FA4}"/>
                </a:ext>
              </a:extLst>
            </p:cNvPr>
            <p:cNvSpPr/>
            <p:nvPr/>
          </p:nvSpPr>
          <p:spPr>
            <a:xfrm>
              <a:off x="5830555" y="3901962"/>
              <a:ext cx="66097" cy="89914"/>
            </a:xfrm>
            <a:custGeom>
              <a:avLst/>
              <a:gdLst/>
              <a:ahLst/>
              <a:cxnLst/>
              <a:rect l="l" t="t" r="r" b="b"/>
              <a:pathLst>
                <a:path w="2964" h="4032" extrusionOk="0">
                  <a:moveTo>
                    <a:pt x="683" y="0"/>
                  </a:moveTo>
                  <a:cubicBezTo>
                    <a:pt x="522" y="0"/>
                    <a:pt x="366" y="53"/>
                    <a:pt x="255" y="171"/>
                  </a:cubicBezTo>
                  <a:cubicBezTo>
                    <a:pt x="0" y="441"/>
                    <a:pt x="76" y="904"/>
                    <a:pt x="228" y="1262"/>
                  </a:cubicBezTo>
                  <a:cubicBezTo>
                    <a:pt x="665" y="2312"/>
                    <a:pt x="1544" y="3072"/>
                    <a:pt x="2925" y="4031"/>
                  </a:cubicBezTo>
                  <a:cubicBezTo>
                    <a:pt x="2964" y="2798"/>
                    <a:pt x="2410" y="1596"/>
                    <a:pt x="1651" y="638"/>
                  </a:cubicBezTo>
                  <a:cubicBezTo>
                    <a:pt x="1472" y="414"/>
                    <a:pt x="1272" y="192"/>
                    <a:pt x="1019" y="75"/>
                  </a:cubicBezTo>
                  <a:cubicBezTo>
                    <a:pt x="914" y="27"/>
                    <a:pt x="797" y="0"/>
                    <a:pt x="683"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623;p66">
              <a:extLst>
                <a:ext uri="{FF2B5EF4-FFF2-40B4-BE49-F238E27FC236}">
                  <a16:creationId xmlns:a16="http://schemas.microsoft.com/office/drawing/2014/main" id="{5ACC9F96-8465-F39E-D5D6-9AF00A651163}"/>
                </a:ext>
              </a:extLst>
            </p:cNvPr>
            <p:cNvSpPr/>
            <p:nvPr/>
          </p:nvSpPr>
          <p:spPr>
            <a:xfrm>
              <a:off x="5858185" y="3850247"/>
              <a:ext cx="49930" cy="102558"/>
            </a:xfrm>
            <a:custGeom>
              <a:avLst/>
              <a:gdLst/>
              <a:ahLst/>
              <a:cxnLst/>
              <a:rect l="l" t="t" r="r" b="b"/>
              <a:pathLst>
                <a:path w="2239" h="4599" extrusionOk="0">
                  <a:moveTo>
                    <a:pt x="569" y="1"/>
                  </a:moveTo>
                  <a:cubicBezTo>
                    <a:pt x="502" y="1"/>
                    <a:pt x="437" y="14"/>
                    <a:pt x="374" y="43"/>
                  </a:cubicBezTo>
                  <a:cubicBezTo>
                    <a:pt x="65" y="187"/>
                    <a:pt x="1" y="625"/>
                    <a:pt x="53" y="985"/>
                  </a:cubicBezTo>
                  <a:cubicBezTo>
                    <a:pt x="135" y="1532"/>
                    <a:pt x="391" y="2036"/>
                    <a:pt x="666" y="2512"/>
                  </a:cubicBezTo>
                  <a:cubicBezTo>
                    <a:pt x="1079" y="3228"/>
                    <a:pt x="1544" y="3909"/>
                    <a:pt x="2065" y="4599"/>
                  </a:cubicBezTo>
                  <a:cubicBezTo>
                    <a:pt x="2239" y="3557"/>
                    <a:pt x="2148" y="2459"/>
                    <a:pt x="1803" y="1451"/>
                  </a:cubicBezTo>
                  <a:cubicBezTo>
                    <a:pt x="1665" y="1053"/>
                    <a:pt x="1487" y="661"/>
                    <a:pt x="1211" y="352"/>
                  </a:cubicBezTo>
                  <a:cubicBezTo>
                    <a:pt x="1042" y="161"/>
                    <a:pt x="801" y="1"/>
                    <a:pt x="569"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624;p66">
              <a:extLst>
                <a:ext uri="{FF2B5EF4-FFF2-40B4-BE49-F238E27FC236}">
                  <a16:creationId xmlns:a16="http://schemas.microsoft.com/office/drawing/2014/main" id="{BE8EEF52-A6E5-E52D-ADD0-893B841F683C}"/>
                </a:ext>
              </a:extLst>
            </p:cNvPr>
            <p:cNvSpPr/>
            <p:nvPr/>
          </p:nvSpPr>
          <p:spPr>
            <a:xfrm>
              <a:off x="5891725" y="3997385"/>
              <a:ext cx="103383" cy="52115"/>
            </a:xfrm>
            <a:custGeom>
              <a:avLst/>
              <a:gdLst/>
              <a:ahLst/>
              <a:cxnLst/>
              <a:rect l="l" t="t" r="r" b="b"/>
              <a:pathLst>
                <a:path w="4636" h="2337" extrusionOk="0">
                  <a:moveTo>
                    <a:pt x="3717" y="1"/>
                  </a:moveTo>
                  <a:cubicBezTo>
                    <a:pt x="3627" y="1"/>
                    <a:pt x="3537" y="8"/>
                    <a:pt x="3448" y="18"/>
                  </a:cubicBezTo>
                  <a:cubicBezTo>
                    <a:pt x="2055" y="172"/>
                    <a:pt x="660" y="943"/>
                    <a:pt x="1" y="2337"/>
                  </a:cubicBezTo>
                  <a:cubicBezTo>
                    <a:pt x="1151" y="2180"/>
                    <a:pt x="2614" y="2158"/>
                    <a:pt x="3905" y="1543"/>
                  </a:cubicBezTo>
                  <a:cubicBezTo>
                    <a:pt x="4254" y="1375"/>
                    <a:pt x="4636" y="1059"/>
                    <a:pt x="4576" y="624"/>
                  </a:cubicBezTo>
                  <a:cubicBezTo>
                    <a:pt x="4539" y="363"/>
                    <a:pt x="4342" y="157"/>
                    <a:pt x="4125" y="71"/>
                  </a:cubicBezTo>
                  <a:cubicBezTo>
                    <a:pt x="3994" y="18"/>
                    <a:pt x="3856" y="1"/>
                    <a:pt x="3717"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625;p66">
              <a:extLst>
                <a:ext uri="{FF2B5EF4-FFF2-40B4-BE49-F238E27FC236}">
                  <a16:creationId xmlns:a16="http://schemas.microsoft.com/office/drawing/2014/main" id="{3828BA4B-0855-917A-9A8D-408AF63C7EAD}"/>
                </a:ext>
              </a:extLst>
            </p:cNvPr>
            <p:cNvSpPr/>
            <p:nvPr/>
          </p:nvSpPr>
          <p:spPr>
            <a:xfrm>
              <a:off x="5910167" y="3830400"/>
              <a:ext cx="65740" cy="90650"/>
            </a:xfrm>
            <a:custGeom>
              <a:avLst/>
              <a:gdLst/>
              <a:ahLst/>
              <a:cxnLst/>
              <a:rect l="l" t="t" r="r" b="b"/>
              <a:pathLst>
                <a:path w="2948" h="4065" extrusionOk="0">
                  <a:moveTo>
                    <a:pt x="2575" y="0"/>
                  </a:moveTo>
                  <a:cubicBezTo>
                    <a:pt x="2486" y="0"/>
                    <a:pt x="2394" y="30"/>
                    <a:pt x="2309" y="61"/>
                  </a:cubicBezTo>
                  <a:cubicBezTo>
                    <a:pt x="1570" y="347"/>
                    <a:pt x="936" y="914"/>
                    <a:pt x="542" y="1634"/>
                  </a:cubicBezTo>
                  <a:cubicBezTo>
                    <a:pt x="147" y="2356"/>
                    <a:pt x="1" y="3229"/>
                    <a:pt x="131" y="4065"/>
                  </a:cubicBezTo>
                  <a:cubicBezTo>
                    <a:pt x="1144" y="3095"/>
                    <a:pt x="2209" y="2188"/>
                    <a:pt x="2808" y="936"/>
                  </a:cubicBezTo>
                  <a:cubicBezTo>
                    <a:pt x="2881" y="781"/>
                    <a:pt x="2947" y="619"/>
                    <a:pt x="2944" y="445"/>
                  </a:cubicBezTo>
                  <a:cubicBezTo>
                    <a:pt x="2944" y="274"/>
                    <a:pt x="2859" y="88"/>
                    <a:pt x="2705" y="25"/>
                  </a:cubicBezTo>
                  <a:cubicBezTo>
                    <a:pt x="2663" y="7"/>
                    <a:pt x="2619" y="0"/>
                    <a:pt x="2575"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626;p66">
              <a:extLst>
                <a:ext uri="{FF2B5EF4-FFF2-40B4-BE49-F238E27FC236}">
                  <a16:creationId xmlns:a16="http://schemas.microsoft.com/office/drawing/2014/main" id="{8FDCFC94-C971-3DB5-902B-C9C47A6C52D9}"/>
                </a:ext>
              </a:extLst>
            </p:cNvPr>
            <p:cNvSpPr/>
            <p:nvPr/>
          </p:nvSpPr>
          <p:spPr>
            <a:xfrm>
              <a:off x="5829730" y="3861643"/>
              <a:ext cx="156323" cy="216734"/>
            </a:xfrm>
            <a:custGeom>
              <a:avLst/>
              <a:gdLst/>
              <a:ahLst/>
              <a:cxnLst/>
              <a:rect l="l" t="t" r="r" b="b"/>
              <a:pathLst>
                <a:path w="7010" h="9719" extrusionOk="0">
                  <a:moveTo>
                    <a:pt x="5205" y="0"/>
                  </a:moveTo>
                  <a:lnTo>
                    <a:pt x="5205" y="0"/>
                  </a:lnTo>
                  <a:cubicBezTo>
                    <a:pt x="4325" y="1013"/>
                    <a:pt x="3721" y="2268"/>
                    <a:pt x="3325" y="3599"/>
                  </a:cubicBezTo>
                  <a:cubicBezTo>
                    <a:pt x="3076" y="2570"/>
                    <a:pt x="2648" y="1582"/>
                    <a:pt x="2064" y="700"/>
                  </a:cubicBezTo>
                  <a:lnTo>
                    <a:pt x="2064" y="700"/>
                  </a:lnTo>
                  <a:cubicBezTo>
                    <a:pt x="2522" y="1703"/>
                    <a:pt x="2983" y="2712"/>
                    <a:pt x="3275" y="3773"/>
                  </a:cubicBezTo>
                  <a:cubicBezTo>
                    <a:pt x="3201" y="4033"/>
                    <a:pt x="3136" y="4295"/>
                    <a:pt x="3079" y="4560"/>
                  </a:cubicBezTo>
                  <a:cubicBezTo>
                    <a:pt x="3010" y="4877"/>
                    <a:pt x="2951" y="5194"/>
                    <a:pt x="2901" y="5514"/>
                  </a:cubicBezTo>
                  <a:cubicBezTo>
                    <a:pt x="2832" y="5370"/>
                    <a:pt x="2782" y="5215"/>
                    <a:pt x="2717" y="5068"/>
                  </a:cubicBezTo>
                  <a:cubicBezTo>
                    <a:pt x="2565" y="4720"/>
                    <a:pt x="2344" y="4408"/>
                    <a:pt x="2123" y="4102"/>
                  </a:cubicBezTo>
                  <a:cubicBezTo>
                    <a:pt x="1824" y="3685"/>
                    <a:pt x="1516" y="3259"/>
                    <a:pt x="1100" y="2957"/>
                  </a:cubicBezTo>
                  <a:lnTo>
                    <a:pt x="1100" y="2957"/>
                  </a:lnTo>
                  <a:cubicBezTo>
                    <a:pt x="1840" y="3771"/>
                    <a:pt x="2439" y="4712"/>
                    <a:pt x="2869" y="5724"/>
                  </a:cubicBezTo>
                  <a:cubicBezTo>
                    <a:pt x="2799" y="6197"/>
                    <a:pt x="2747" y="6674"/>
                    <a:pt x="2709" y="7154"/>
                  </a:cubicBezTo>
                  <a:cubicBezTo>
                    <a:pt x="2398" y="6787"/>
                    <a:pt x="2059" y="6445"/>
                    <a:pt x="1666" y="6172"/>
                  </a:cubicBezTo>
                  <a:cubicBezTo>
                    <a:pt x="1194" y="5843"/>
                    <a:pt x="631" y="5621"/>
                    <a:pt x="57" y="5621"/>
                  </a:cubicBezTo>
                  <a:cubicBezTo>
                    <a:pt x="38" y="5621"/>
                    <a:pt x="19" y="5621"/>
                    <a:pt x="0" y="5621"/>
                  </a:cubicBezTo>
                  <a:cubicBezTo>
                    <a:pt x="548" y="5704"/>
                    <a:pt x="1054" y="5969"/>
                    <a:pt x="1516" y="6275"/>
                  </a:cubicBezTo>
                  <a:cubicBezTo>
                    <a:pt x="1958" y="6565"/>
                    <a:pt x="2381" y="6905"/>
                    <a:pt x="2696" y="7326"/>
                  </a:cubicBezTo>
                  <a:cubicBezTo>
                    <a:pt x="2637" y="8120"/>
                    <a:pt x="2611" y="8921"/>
                    <a:pt x="2595" y="9719"/>
                  </a:cubicBezTo>
                  <a:cubicBezTo>
                    <a:pt x="2768" y="9702"/>
                    <a:pt x="2936" y="9597"/>
                    <a:pt x="3100" y="9554"/>
                  </a:cubicBezTo>
                  <a:cubicBezTo>
                    <a:pt x="3062" y="9203"/>
                    <a:pt x="3033" y="8860"/>
                    <a:pt x="3016" y="8529"/>
                  </a:cubicBezTo>
                  <a:cubicBezTo>
                    <a:pt x="4027" y="7681"/>
                    <a:pt x="5233" y="7071"/>
                    <a:pt x="6516" y="6759"/>
                  </a:cubicBezTo>
                  <a:lnTo>
                    <a:pt x="6516" y="6759"/>
                  </a:lnTo>
                  <a:cubicBezTo>
                    <a:pt x="5816" y="6775"/>
                    <a:pt x="5134" y="7002"/>
                    <a:pt x="4508" y="7321"/>
                  </a:cubicBezTo>
                  <a:cubicBezTo>
                    <a:pt x="3980" y="7589"/>
                    <a:pt x="3489" y="7923"/>
                    <a:pt x="3004" y="8267"/>
                  </a:cubicBezTo>
                  <a:cubicBezTo>
                    <a:pt x="2983" y="7690"/>
                    <a:pt x="2989" y="7142"/>
                    <a:pt x="3026" y="6614"/>
                  </a:cubicBezTo>
                  <a:cubicBezTo>
                    <a:pt x="4060" y="5568"/>
                    <a:pt x="5363" y="4792"/>
                    <a:pt x="6777" y="4389"/>
                  </a:cubicBezTo>
                  <a:lnTo>
                    <a:pt x="6777" y="4389"/>
                  </a:lnTo>
                  <a:cubicBezTo>
                    <a:pt x="5382" y="4684"/>
                    <a:pt x="4076" y="5376"/>
                    <a:pt x="3044" y="6365"/>
                  </a:cubicBezTo>
                  <a:cubicBezTo>
                    <a:pt x="3104" y="5662"/>
                    <a:pt x="3216" y="4997"/>
                    <a:pt x="3372" y="4357"/>
                  </a:cubicBezTo>
                  <a:cubicBezTo>
                    <a:pt x="4377" y="3317"/>
                    <a:pt x="5709" y="2655"/>
                    <a:pt x="7010" y="2013"/>
                  </a:cubicBezTo>
                  <a:lnTo>
                    <a:pt x="7010" y="2013"/>
                  </a:lnTo>
                  <a:cubicBezTo>
                    <a:pt x="5710" y="2484"/>
                    <a:pt x="4496" y="3187"/>
                    <a:pt x="3442" y="4078"/>
                  </a:cubicBezTo>
                  <a:cubicBezTo>
                    <a:pt x="3823" y="2644"/>
                    <a:pt x="4434" y="1330"/>
                    <a:pt x="5205"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627;p66">
              <a:extLst>
                <a:ext uri="{FF2B5EF4-FFF2-40B4-BE49-F238E27FC236}">
                  <a16:creationId xmlns:a16="http://schemas.microsoft.com/office/drawing/2014/main" id="{BE142E17-F1F9-218C-1ACF-3E39FFE9DE8E}"/>
                </a:ext>
              </a:extLst>
            </p:cNvPr>
            <p:cNvSpPr/>
            <p:nvPr/>
          </p:nvSpPr>
          <p:spPr>
            <a:xfrm>
              <a:off x="5816394" y="4076127"/>
              <a:ext cx="178735" cy="142096"/>
            </a:xfrm>
            <a:custGeom>
              <a:avLst/>
              <a:gdLst/>
              <a:ahLst/>
              <a:cxnLst/>
              <a:rect l="l" t="t" r="r" b="b"/>
              <a:pathLst>
                <a:path w="8015" h="6372" extrusionOk="0">
                  <a:moveTo>
                    <a:pt x="3903" y="1"/>
                  </a:moveTo>
                  <a:cubicBezTo>
                    <a:pt x="2607" y="1"/>
                    <a:pt x="1419" y="159"/>
                    <a:pt x="248" y="317"/>
                  </a:cubicBezTo>
                  <a:cubicBezTo>
                    <a:pt x="195" y="324"/>
                    <a:pt x="136" y="334"/>
                    <a:pt x="102" y="375"/>
                  </a:cubicBezTo>
                  <a:cubicBezTo>
                    <a:pt x="69" y="413"/>
                    <a:pt x="65" y="468"/>
                    <a:pt x="65" y="518"/>
                  </a:cubicBezTo>
                  <a:cubicBezTo>
                    <a:pt x="52" y="1190"/>
                    <a:pt x="38" y="1861"/>
                    <a:pt x="25" y="2531"/>
                  </a:cubicBezTo>
                  <a:cubicBezTo>
                    <a:pt x="11" y="3151"/>
                    <a:pt x="0" y="3770"/>
                    <a:pt x="48" y="4388"/>
                  </a:cubicBezTo>
                  <a:cubicBezTo>
                    <a:pt x="75" y="4713"/>
                    <a:pt x="120" y="5048"/>
                    <a:pt x="293" y="5324"/>
                  </a:cubicBezTo>
                  <a:cubicBezTo>
                    <a:pt x="602" y="5827"/>
                    <a:pt x="1229" y="6014"/>
                    <a:pt x="1805" y="6126"/>
                  </a:cubicBezTo>
                  <a:cubicBezTo>
                    <a:pt x="2656" y="6289"/>
                    <a:pt x="3520" y="6371"/>
                    <a:pt x="4385" y="6371"/>
                  </a:cubicBezTo>
                  <a:cubicBezTo>
                    <a:pt x="4834" y="6371"/>
                    <a:pt x="5283" y="6349"/>
                    <a:pt x="5731" y="6305"/>
                  </a:cubicBezTo>
                  <a:cubicBezTo>
                    <a:pt x="6278" y="6250"/>
                    <a:pt x="6880" y="6130"/>
                    <a:pt x="7216" y="5696"/>
                  </a:cubicBezTo>
                  <a:cubicBezTo>
                    <a:pt x="7587" y="5216"/>
                    <a:pt x="7505" y="4542"/>
                    <a:pt x="7471" y="3935"/>
                  </a:cubicBezTo>
                  <a:cubicBezTo>
                    <a:pt x="7408" y="2794"/>
                    <a:pt x="7595" y="1640"/>
                    <a:pt x="8015" y="578"/>
                  </a:cubicBezTo>
                  <a:cubicBezTo>
                    <a:pt x="6491" y="146"/>
                    <a:pt x="5147" y="1"/>
                    <a:pt x="3903" y="1"/>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628;p66">
              <a:extLst>
                <a:ext uri="{FF2B5EF4-FFF2-40B4-BE49-F238E27FC236}">
                  <a16:creationId xmlns:a16="http://schemas.microsoft.com/office/drawing/2014/main" id="{71E10F34-B4F7-4D22-BF94-8C61BAD19D90}"/>
                </a:ext>
              </a:extLst>
            </p:cNvPr>
            <p:cNvSpPr/>
            <p:nvPr/>
          </p:nvSpPr>
          <p:spPr>
            <a:xfrm>
              <a:off x="5808165" y="4031660"/>
              <a:ext cx="198314" cy="80414"/>
            </a:xfrm>
            <a:custGeom>
              <a:avLst/>
              <a:gdLst/>
              <a:ahLst/>
              <a:cxnLst/>
              <a:rect l="l" t="t" r="r" b="b"/>
              <a:pathLst>
                <a:path w="8893" h="3606" extrusionOk="0">
                  <a:moveTo>
                    <a:pt x="1006" y="0"/>
                  </a:moveTo>
                  <a:cubicBezTo>
                    <a:pt x="783" y="0"/>
                    <a:pt x="546" y="30"/>
                    <a:pt x="381" y="159"/>
                  </a:cubicBezTo>
                  <a:cubicBezTo>
                    <a:pt x="348" y="180"/>
                    <a:pt x="325" y="207"/>
                    <a:pt x="299" y="239"/>
                  </a:cubicBezTo>
                  <a:cubicBezTo>
                    <a:pt x="86" y="501"/>
                    <a:pt x="202" y="885"/>
                    <a:pt x="179" y="1221"/>
                  </a:cubicBezTo>
                  <a:cubicBezTo>
                    <a:pt x="159" y="1501"/>
                    <a:pt x="39" y="1766"/>
                    <a:pt x="20" y="2045"/>
                  </a:cubicBezTo>
                  <a:cubicBezTo>
                    <a:pt x="1" y="2324"/>
                    <a:pt x="567" y="3339"/>
                    <a:pt x="866" y="3479"/>
                  </a:cubicBezTo>
                  <a:cubicBezTo>
                    <a:pt x="1096" y="3584"/>
                    <a:pt x="1350" y="3606"/>
                    <a:pt x="1604" y="3606"/>
                  </a:cubicBezTo>
                  <a:cubicBezTo>
                    <a:pt x="1684" y="3606"/>
                    <a:pt x="1764" y="3603"/>
                    <a:pt x="1844" y="3601"/>
                  </a:cubicBezTo>
                  <a:cubicBezTo>
                    <a:pt x="2451" y="3587"/>
                    <a:pt x="3062" y="3567"/>
                    <a:pt x="3669" y="3554"/>
                  </a:cubicBezTo>
                  <a:cubicBezTo>
                    <a:pt x="4588" y="3527"/>
                    <a:pt x="5507" y="3504"/>
                    <a:pt x="6423" y="3476"/>
                  </a:cubicBezTo>
                  <a:cubicBezTo>
                    <a:pt x="7001" y="3460"/>
                    <a:pt x="7587" y="3444"/>
                    <a:pt x="8149" y="3312"/>
                  </a:cubicBezTo>
                  <a:cubicBezTo>
                    <a:pt x="8279" y="3281"/>
                    <a:pt x="8425" y="3229"/>
                    <a:pt x="8544" y="3156"/>
                  </a:cubicBezTo>
                  <a:cubicBezTo>
                    <a:pt x="8704" y="3059"/>
                    <a:pt x="8830" y="2924"/>
                    <a:pt x="8837" y="2742"/>
                  </a:cubicBezTo>
                  <a:cubicBezTo>
                    <a:pt x="8846" y="2511"/>
                    <a:pt x="8664" y="2320"/>
                    <a:pt x="8606" y="2091"/>
                  </a:cubicBezTo>
                  <a:cubicBezTo>
                    <a:pt x="8474" y="1621"/>
                    <a:pt x="8892" y="1129"/>
                    <a:pt x="8760" y="658"/>
                  </a:cubicBezTo>
                  <a:cubicBezTo>
                    <a:pt x="8679" y="365"/>
                    <a:pt x="8392" y="164"/>
                    <a:pt x="8091" y="90"/>
                  </a:cubicBezTo>
                  <a:cubicBezTo>
                    <a:pt x="7961" y="58"/>
                    <a:pt x="7827" y="47"/>
                    <a:pt x="7693" y="47"/>
                  </a:cubicBezTo>
                  <a:cubicBezTo>
                    <a:pt x="7517" y="47"/>
                    <a:pt x="7340" y="67"/>
                    <a:pt x="7166" y="88"/>
                  </a:cubicBezTo>
                  <a:cubicBezTo>
                    <a:pt x="6208" y="203"/>
                    <a:pt x="5242" y="332"/>
                    <a:pt x="4278" y="332"/>
                  </a:cubicBezTo>
                  <a:cubicBezTo>
                    <a:pt x="3975" y="332"/>
                    <a:pt x="3671" y="319"/>
                    <a:pt x="3369" y="289"/>
                  </a:cubicBezTo>
                  <a:cubicBezTo>
                    <a:pt x="2601" y="213"/>
                    <a:pt x="1848" y="28"/>
                    <a:pt x="1079" y="1"/>
                  </a:cubicBezTo>
                  <a:cubicBezTo>
                    <a:pt x="1055" y="0"/>
                    <a:pt x="1030" y="0"/>
                    <a:pt x="1006" y="0"/>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629;p66">
              <a:extLst>
                <a:ext uri="{FF2B5EF4-FFF2-40B4-BE49-F238E27FC236}">
                  <a16:creationId xmlns:a16="http://schemas.microsoft.com/office/drawing/2014/main" id="{FDB7F4C9-1C57-B89E-0FA9-672E5218C467}"/>
                </a:ext>
              </a:extLst>
            </p:cNvPr>
            <p:cNvSpPr/>
            <p:nvPr/>
          </p:nvSpPr>
          <p:spPr>
            <a:xfrm>
              <a:off x="5263881" y="3769609"/>
              <a:ext cx="375264" cy="453604"/>
            </a:xfrm>
            <a:custGeom>
              <a:avLst/>
              <a:gdLst/>
              <a:ahLst/>
              <a:cxnLst/>
              <a:rect l="l" t="t" r="r" b="b"/>
              <a:pathLst>
                <a:path w="16828" h="20341" extrusionOk="0">
                  <a:moveTo>
                    <a:pt x="10277" y="1"/>
                  </a:moveTo>
                  <a:cubicBezTo>
                    <a:pt x="7584" y="1"/>
                    <a:pt x="4523" y="2236"/>
                    <a:pt x="3652" y="3843"/>
                  </a:cubicBezTo>
                  <a:cubicBezTo>
                    <a:pt x="2061" y="6783"/>
                    <a:pt x="1077" y="9785"/>
                    <a:pt x="1" y="15791"/>
                  </a:cubicBezTo>
                  <a:cubicBezTo>
                    <a:pt x="2039" y="18025"/>
                    <a:pt x="6098" y="19898"/>
                    <a:pt x="10413" y="20340"/>
                  </a:cubicBezTo>
                  <a:cubicBezTo>
                    <a:pt x="12439" y="17142"/>
                    <a:pt x="14415" y="14518"/>
                    <a:pt x="15387" y="10876"/>
                  </a:cubicBezTo>
                  <a:cubicBezTo>
                    <a:pt x="16827" y="5493"/>
                    <a:pt x="14101" y="1001"/>
                    <a:pt x="11543" y="188"/>
                  </a:cubicBezTo>
                  <a:cubicBezTo>
                    <a:pt x="11138" y="59"/>
                    <a:pt x="10712" y="1"/>
                    <a:pt x="10277" y="1"/>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630;p66">
              <a:extLst>
                <a:ext uri="{FF2B5EF4-FFF2-40B4-BE49-F238E27FC236}">
                  <a16:creationId xmlns:a16="http://schemas.microsoft.com/office/drawing/2014/main" id="{B875D0FF-2D17-681D-B406-1E60F107411F}"/>
                </a:ext>
              </a:extLst>
            </p:cNvPr>
            <p:cNvSpPr/>
            <p:nvPr/>
          </p:nvSpPr>
          <p:spPr>
            <a:xfrm>
              <a:off x="5482982" y="3698716"/>
              <a:ext cx="138907" cy="197913"/>
            </a:xfrm>
            <a:custGeom>
              <a:avLst/>
              <a:gdLst/>
              <a:ahLst/>
              <a:cxnLst/>
              <a:rect l="l" t="t" r="r" b="b"/>
              <a:pathLst>
                <a:path w="6229" h="8875" extrusionOk="0">
                  <a:moveTo>
                    <a:pt x="2517" y="0"/>
                  </a:moveTo>
                  <a:cubicBezTo>
                    <a:pt x="2500" y="59"/>
                    <a:pt x="2483" y="117"/>
                    <a:pt x="2461" y="173"/>
                  </a:cubicBezTo>
                  <a:cubicBezTo>
                    <a:pt x="2257" y="805"/>
                    <a:pt x="1951" y="1398"/>
                    <a:pt x="1563" y="1920"/>
                  </a:cubicBezTo>
                  <a:cubicBezTo>
                    <a:pt x="1134" y="2498"/>
                    <a:pt x="602" y="2990"/>
                    <a:pt x="1" y="3341"/>
                  </a:cubicBezTo>
                  <a:cubicBezTo>
                    <a:pt x="55" y="5493"/>
                    <a:pt x="1302" y="7572"/>
                    <a:pt x="3173" y="8639"/>
                  </a:cubicBezTo>
                  <a:cubicBezTo>
                    <a:pt x="3394" y="8763"/>
                    <a:pt x="3655" y="8875"/>
                    <a:pt x="3899" y="8875"/>
                  </a:cubicBezTo>
                  <a:cubicBezTo>
                    <a:pt x="4019" y="8875"/>
                    <a:pt x="4134" y="8848"/>
                    <a:pt x="4240" y="8782"/>
                  </a:cubicBezTo>
                  <a:cubicBezTo>
                    <a:pt x="4586" y="8570"/>
                    <a:pt x="4614" y="8093"/>
                    <a:pt x="4649" y="7688"/>
                  </a:cubicBezTo>
                  <a:cubicBezTo>
                    <a:pt x="4694" y="7151"/>
                    <a:pt x="4827" y="6627"/>
                    <a:pt x="5036" y="6136"/>
                  </a:cubicBezTo>
                  <a:cubicBezTo>
                    <a:pt x="5310" y="5481"/>
                    <a:pt x="5714" y="4884"/>
                    <a:pt x="6229" y="4397"/>
                  </a:cubicBezTo>
                  <a:cubicBezTo>
                    <a:pt x="5028" y="3189"/>
                    <a:pt x="3855" y="1947"/>
                    <a:pt x="2705" y="276"/>
                  </a:cubicBezTo>
                  <a:cubicBezTo>
                    <a:pt x="2644" y="186"/>
                    <a:pt x="2581" y="94"/>
                    <a:pt x="2517" y="0"/>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31;p66">
              <a:extLst>
                <a:ext uri="{FF2B5EF4-FFF2-40B4-BE49-F238E27FC236}">
                  <a16:creationId xmlns:a16="http://schemas.microsoft.com/office/drawing/2014/main" id="{95B11B61-60A2-5171-FDF1-ADD0B6A028B1}"/>
                </a:ext>
              </a:extLst>
            </p:cNvPr>
            <p:cNvSpPr/>
            <p:nvPr/>
          </p:nvSpPr>
          <p:spPr>
            <a:xfrm>
              <a:off x="5517837" y="3702552"/>
              <a:ext cx="104052" cy="132997"/>
            </a:xfrm>
            <a:custGeom>
              <a:avLst/>
              <a:gdLst/>
              <a:ahLst/>
              <a:cxnLst/>
              <a:rect l="l" t="t" r="r" b="b"/>
              <a:pathLst>
                <a:path w="4666" h="5964" extrusionOk="0">
                  <a:moveTo>
                    <a:pt x="898" y="0"/>
                  </a:moveTo>
                  <a:lnTo>
                    <a:pt x="0" y="1746"/>
                  </a:lnTo>
                  <a:cubicBezTo>
                    <a:pt x="642" y="3495"/>
                    <a:pt x="1891" y="5011"/>
                    <a:pt x="3473" y="5964"/>
                  </a:cubicBezTo>
                  <a:cubicBezTo>
                    <a:pt x="3747" y="5309"/>
                    <a:pt x="4151" y="4712"/>
                    <a:pt x="4666" y="4225"/>
                  </a:cubicBezTo>
                  <a:cubicBezTo>
                    <a:pt x="3465" y="3017"/>
                    <a:pt x="2291" y="1775"/>
                    <a:pt x="1142" y="103"/>
                  </a:cubicBezTo>
                  <a:cubicBezTo>
                    <a:pt x="1060" y="71"/>
                    <a:pt x="978" y="34"/>
                    <a:pt x="898" y="0"/>
                  </a:cubicBez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32;p66">
              <a:extLst>
                <a:ext uri="{FF2B5EF4-FFF2-40B4-BE49-F238E27FC236}">
                  <a16:creationId xmlns:a16="http://schemas.microsoft.com/office/drawing/2014/main" id="{CC117808-3438-3708-F406-FEB0A94E685E}"/>
                </a:ext>
              </a:extLst>
            </p:cNvPr>
            <p:cNvSpPr/>
            <p:nvPr/>
          </p:nvSpPr>
          <p:spPr>
            <a:xfrm>
              <a:off x="5718986" y="3683552"/>
              <a:ext cx="89178" cy="62195"/>
            </a:xfrm>
            <a:custGeom>
              <a:avLst/>
              <a:gdLst/>
              <a:ahLst/>
              <a:cxnLst/>
              <a:rect l="l" t="t" r="r" b="b"/>
              <a:pathLst>
                <a:path w="3999" h="2789" extrusionOk="0">
                  <a:moveTo>
                    <a:pt x="2166" y="1"/>
                  </a:moveTo>
                  <a:cubicBezTo>
                    <a:pt x="2053" y="1"/>
                    <a:pt x="1937" y="8"/>
                    <a:pt x="1820" y="23"/>
                  </a:cubicBezTo>
                  <a:cubicBezTo>
                    <a:pt x="770" y="160"/>
                    <a:pt x="1" y="886"/>
                    <a:pt x="99" y="1643"/>
                  </a:cubicBezTo>
                  <a:cubicBezTo>
                    <a:pt x="188" y="2316"/>
                    <a:pt x="931" y="2788"/>
                    <a:pt x="1832" y="2788"/>
                  </a:cubicBezTo>
                  <a:cubicBezTo>
                    <a:pt x="1946" y="2788"/>
                    <a:pt x="2062" y="2781"/>
                    <a:pt x="2179" y="2765"/>
                  </a:cubicBezTo>
                  <a:cubicBezTo>
                    <a:pt x="3229" y="2627"/>
                    <a:pt x="3999" y="1902"/>
                    <a:pt x="3900" y="1145"/>
                  </a:cubicBezTo>
                  <a:cubicBezTo>
                    <a:pt x="3811" y="472"/>
                    <a:pt x="3067" y="1"/>
                    <a:pt x="2166" y="1"/>
                  </a:cubicBez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33;p66">
              <a:extLst>
                <a:ext uri="{FF2B5EF4-FFF2-40B4-BE49-F238E27FC236}">
                  <a16:creationId xmlns:a16="http://schemas.microsoft.com/office/drawing/2014/main" id="{BB947B63-6D35-34AD-B48E-3ABF27B41EFD}"/>
                </a:ext>
              </a:extLst>
            </p:cNvPr>
            <p:cNvSpPr/>
            <p:nvPr/>
          </p:nvSpPr>
          <p:spPr>
            <a:xfrm>
              <a:off x="5507668" y="3527584"/>
              <a:ext cx="286243" cy="301295"/>
            </a:xfrm>
            <a:custGeom>
              <a:avLst/>
              <a:gdLst/>
              <a:ahLst/>
              <a:cxnLst/>
              <a:rect l="l" t="t" r="r" b="b"/>
              <a:pathLst>
                <a:path w="12836" h="13511" extrusionOk="0">
                  <a:moveTo>
                    <a:pt x="5869" y="0"/>
                  </a:moveTo>
                  <a:cubicBezTo>
                    <a:pt x="5210" y="0"/>
                    <a:pt x="4555" y="89"/>
                    <a:pt x="3933" y="303"/>
                  </a:cubicBezTo>
                  <a:cubicBezTo>
                    <a:pt x="2675" y="732"/>
                    <a:pt x="1613" y="1667"/>
                    <a:pt x="946" y="2818"/>
                  </a:cubicBezTo>
                  <a:cubicBezTo>
                    <a:pt x="282" y="3968"/>
                    <a:pt x="0" y="5326"/>
                    <a:pt x="66" y="6653"/>
                  </a:cubicBezTo>
                  <a:cubicBezTo>
                    <a:pt x="199" y="9363"/>
                    <a:pt x="2455" y="12157"/>
                    <a:pt x="4568" y="13084"/>
                  </a:cubicBezTo>
                  <a:cubicBezTo>
                    <a:pt x="5229" y="13373"/>
                    <a:pt x="5868" y="13511"/>
                    <a:pt x="6493" y="13511"/>
                  </a:cubicBezTo>
                  <a:cubicBezTo>
                    <a:pt x="7000" y="13511"/>
                    <a:pt x="7498" y="13420"/>
                    <a:pt x="7991" y="13246"/>
                  </a:cubicBezTo>
                  <a:cubicBezTo>
                    <a:pt x="9700" y="12645"/>
                    <a:pt x="10802" y="10794"/>
                    <a:pt x="11329" y="9061"/>
                  </a:cubicBezTo>
                  <a:cubicBezTo>
                    <a:pt x="11854" y="7329"/>
                    <a:pt x="12835" y="2807"/>
                    <a:pt x="9960" y="1103"/>
                  </a:cubicBezTo>
                  <a:cubicBezTo>
                    <a:pt x="9112" y="601"/>
                    <a:pt x="8170" y="263"/>
                    <a:pt x="7195" y="110"/>
                  </a:cubicBezTo>
                  <a:cubicBezTo>
                    <a:pt x="6757" y="41"/>
                    <a:pt x="6312" y="0"/>
                    <a:pt x="5869" y="0"/>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4" name="Google Shape;4634;p66">
              <a:extLst>
                <a:ext uri="{FF2B5EF4-FFF2-40B4-BE49-F238E27FC236}">
                  <a16:creationId xmlns:a16="http://schemas.microsoft.com/office/drawing/2014/main" id="{6869C6D2-0069-40AB-0FD7-50D4F26F52C1}"/>
                </a:ext>
              </a:extLst>
            </p:cNvPr>
            <p:cNvGrpSpPr/>
            <p:nvPr/>
          </p:nvGrpSpPr>
          <p:grpSpPr>
            <a:xfrm>
              <a:off x="5622114" y="3638282"/>
              <a:ext cx="141473" cy="136656"/>
              <a:chOff x="5622114" y="3638282"/>
              <a:chExt cx="141473" cy="136656"/>
            </a:xfrm>
          </p:grpSpPr>
          <p:sp>
            <p:nvSpPr>
              <p:cNvPr id="1228" name="Google Shape;4635;p66">
                <a:extLst>
                  <a:ext uri="{FF2B5EF4-FFF2-40B4-BE49-F238E27FC236}">
                    <a16:creationId xmlns:a16="http://schemas.microsoft.com/office/drawing/2014/main" id="{5ABC06D8-A3A3-0C67-C1F3-F9833F262D87}"/>
                  </a:ext>
                </a:extLst>
              </p:cNvPr>
              <p:cNvSpPr/>
              <p:nvPr/>
            </p:nvSpPr>
            <p:spPr>
              <a:xfrm>
                <a:off x="5638906" y="3694591"/>
                <a:ext cx="16859" cy="25868"/>
              </a:xfrm>
              <a:custGeom>
                <a:avLst/>
                <a:gdLst/>
                <a:ahLst/>
                <a:cxnLst/>
                <a:rect l="l" t="t" r="r" b="b"/>
                <a:pathLst>
                  <a:path w="756" h="1160" extrusionOk="0">
                    <a:moveTo>
                      <a:pt x="448" y="0"/>
                    </a:moveTo>
                    <a:cubicBezTo>
                      <a:pt x="280" y="0"/>
                      <a:pt x="111" y="224"/>
                      <a:pt x="58" y="523"/>
                    </a:cubicBezTo>
                    <a:cubicBezTo>
                      <a:pt x="1" y="841"/>
                      <a:pt x="98" y="1126"/>
                      <a:pt x="276" y="1157"/>
                    </a:cubicBezTo>
                    <a:cubicBezTo>
                      <a:pt x="286" y="1159"/>
                      <a:pt x="297" y="1160"/>
                      <a:pt x="307" y="1160"/>
                    </a:cubicBezTo>
                    <a:cubicBezTo>
                      <a:pt x="475" y="1160"/>
                      <a:pt x="645" y="936"/>
                      <a:pt x="698" y="637"/>
                    </a:cubicBezTo>
                    <a:cubicBezTo>
                      <a:pt x="756" y="318"/>
                      <a:pt x="658" y="33"/>
                      <a:pt x="481" y="3"/>
                    </a:cubicBezTo>
                    <a:cubicBezTo>
                      <a:pt x="470" y="1"/>
                      <a:pt x="459" y="0"/>
                      <a:pt x="448"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636;p66">
                <a:extLst>
                  <a:ext uri="{FF2B5EF4-FFF2-40B4-BE49-F238E27FC236}">
                    <a16:creationId xmlns:a16="http://schemas.microsoft.com/office/drawing/2014/main" id="{769B5EE8-63FC-8684-8565-797234652837}"/>
                  </a:ext>
                </a:extLst>
              </p:cNvPr>
              <p:cNvSpPr/>
              <p:nvPr/>
            </p:nvSpPr>
            <p:spPr>
              <a:xfrm>
                <a:off x="5725989" y="3706945"/>
                <a:ext cx="16836" cy="25890"/>
              </a:xfrm>
              <a:custGeom>
                <a:avLst/>
                <a:gdLst/>
                <a:ahLst/>
                <a:cxnLst/>
                <a:rect l="l" t="t" r="r" b="b"/>
                <a:pathLst>
                  <a:path w="755" h="1161" extrusionOk="0">
                    <a:moveTo>
                      <a:pt x="447" y="1"/>
                    </a:moveTo>
                    <a:cubicBezTo>
                      <a:pt x="280" y="1"/>
                      <a:pt x="110" y="225"/>
                      <a:pt x="56" y="524"/>
                    </a:cubicBezTo>
                    <a:cubicBezTo>
                      <a:pt x="0" y="843"/>
                      <a:pt x="98" y="1127"/>
                      <a:pt x="275" y="1158"/>
                    </a:cubicBezTo>
                    <a:cubicBezTo>
                      <a:pt x="286" y="1160"/>
                      <a:pt x="297" y="1161"/>
                      <a:pt x="308" y="1161"/>
                    </a:cubicBezTo>
                    <a:cubicBezTo>
                      <a:pt x="474" y="1161"/>
                      <a:pt x="644" y="937"/>
                      <a:pt x="698" y="638"/>
                    </a:cubicBezTo>
                    <a:cubicBezTo>
                      <a:pt x="754" y="319"/>
                      <a:pt x="657" y="35"/>
                      <a:pt x="479" y="4"/>
                    </a:cubicBezTo>
                    <a:cubicBezTo>
                      <a:pt x="468" y="2"/>
                      <a:pt x="458" y="1"/>
                      <a:pt x="447"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637;p66">
                <a:extLst>
                  <a:ext uri="{FF2B5EF4-FFF2-40B4-BE49-F238E27FC236}">
                    <a16:creationId xmlns:a16="http://schemas.microsoft.com/office/drawing/2014/main" id="{F7957F82-FAB9-827E-158C-5E48406D029A}"/>
                  </a:ext>
                </a:extLst>
              </p:cNvPr>
              <p:cNvSpPr/>
              <p:nvPr/>
            </p:nvSpPr>
            <p:spPr>
              <a:xfrm>
                <a:off x="5622114" y="3638282"/>
                <a:ext cx="50532" cy="16279"/>
              </a:xfrm>
              <a:custGeom>
                <a:avLst/>
                <a:gdLst/>
                <a:ahLst/>
                <a:cxnLst/>
                <a:rect l="l" t="t" r="r" b="b"/>
                <a:pathLst>
                  <a:path w="2266" h="730" extrusionOk="0">
                    <a:moveTo>
                      <a:pt x="1131" y="1"/>
                    </a:moveTo>
                    <a:cubicBezTo>
                      <a:pt x="663" y="1"/>
                      <a:pt x="205" y="284"/>
                      <a:pt x="0" y="704"/>
                    </a:cubicBezTo>
                    <a:cubicBezTo>
                      <a:pt x="315" y="560"/>
                      <a:pt x="662" y="493"/>
                      <a:pt x="1023" y="493"/>
                    </a:cubicBezTo>
                    <a:cubicBezTo>
                      <a:pt x="1430" y="493"/>
                      <a:pt x="1854" y="578"/>
                      <a:pt x="2265" y="729"/>
                    </a:cubicBezTo>
                    <a:cubicBezTo>
                      <a:pt x="2069" y="301"/>
                      <a:pt x="1613" y="5"/>
                      <a:pt x="1141" y="1"/>
                    </a:cubicBezTo>
                    <a:cubicBezTo>
                      <a:pt x="1138" y="1"/>
                      <a:pt x="1134" y="1"/>
                      <a:pt x="113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638;p66">
                <a:extLst>
                  <a:ext uri="{FF2B5EF4-FFF2-40B4-BE49-F238E27FC236}">
                    <a16:creationId xmlns:a16="http://schemas.microsoft.com/office/drawing/2014/main" id="{AD0144C0-0316-C858-5062-98FB10321632}"/>
                  </a:ext>
                </a:extLst>
              </p:cNvPr>
              <p:cNvSpPr/>
              <p:nvPr/>
            </p:nvSpPr>
            <p:spPr>
              <a:xfrm>
                <a:off x="5724316" y="3647604"/>
                <a:ext cx="39270" cy="18621"/>
              </a:xfrm>
              <a:custGeom>
                <a:avLst/>
                <a:gdLst/>
                <a:ahLst/>
                <a:cxnLst/>
                <a:rect l="l" t="t" r="r" b="b"/>
                <a:pathLst>
                  <a:path w="1761" h="835" extrusionOk="0">
                    <a:moveTo>
                      <a:pt x="873" y="0"/>
                    </a:moveTo>
                    <a:cubicBezTo>
                      <a:pt x="492" y="0"/>
                      <a:pt x="119" y="260"/>
                      <a:pt x="0" y="623"/>
                    </a:cubicBezTo>
                    <a:cubicBezTo>
                      <a:pt x="199" y="564"/>
                      <a:pt x="408" y="536"/>
                      <a:pt x="615" y="536"/>
                    </a:cubicBezTo>
                    <a:cubicBezTo>
                      <a:pt x="1033" y="536"/>
                      <a:pt x="1445" y="648"/>
                      <a:pt x="1760" y="834"/>
                    </a:cubicBezTo>
                    <a:cubicBezTo>
                      <a:pt x="1728" y="423"/>
                      <a:pt x="1378" y="56"/>
                      <a:pt x="966" y="5"/>
                    </a:cubicBezTo>
                    <a:cubicBezTo>
                      <a:pt x="935" y="2"/>
                      <a:pt x="904" y="0"/>
                      <a:pt x="873"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4639;p66">
                <a:extLst>
                  <a:ext uri="{FF2B5EF4-FFF2-40B4-BE49-F238E27FC236}">
                    <a16:creationId xmlns:a16="http://schemas.microsoft.com/office/drawing/2014/main" id="{AFA2A8C7-ADC8-DD89-463B-5D95E584A9C6}"/>
                  </a:ext>
                </a:extLst>
              </p:cNvPr>
              <p:cNvSpPr/>
              <p:nvPr/>
            </p:nvSpPr>
            <p:spPr>
              <a:xfrm>
                <a:off x="5695816" y="3719366"/>
                <a:ext cx="14250" cy="30997"/>
              </a:xfrm>
              <a:custGeom>
                <a:avLst/>
                <a:gdLst/>
                <a:ahLst/>
                <a:cxnLst/>
                <a:rect l="l" t="t" r="r" b="b"/>
                <a:pathLst>
                  <a:path w="639" h="1390" extrusionOk="0">
                    <a:moveTo>
                      <a:pt x="430" y="1"/>
                    </a:moveTo>
                    <a:cubicBezTo>
                      <a:pt x="421" y="1"/>
                      <a:pt x="412" y="2"/>
                      <a:pt x="404" y="4"/>
                    </a:cubicBezTo>
                    <a:cubicBezTo>
                      <a:pt x="341" y="17"/>
                      <a:pt x="303" y="80"/>
                      <a:pt x="317" y="140"/>
                    </a:cubicBezTo>
                    <a:cubicBezTo>
                      <a:pt x="400" y="510"/>
                      <a:pt x="295" y="916"/>
                      <a:pt x="43" y="1200"/>
                    </a:cubicBezTo>
                    <a:cubicBezTo>
                      <a:pt x="1" y="1247"/>
                      <a:pt x="5" y="1319"/>
                      <a:pt x="53" y="1361"/>
                    </a:cubicBezTo>
                    <a:cubicBezTo>
                      <a:pt x="74" y="1380"/>
                      <a:pt x="101" y="1390"/>
                      <a:pt x="128" y="1390"/>
                    </a:cubicBezTo>
                    <a:cubicBezTo>
                      <a:pt x="160" y="1390"/>
                      <a:pt x="190" y="1376"/>
                      <a:pt x="214" y="1353"/>
                    </a:cubicBezTo>
                    <a:cubicBezTo>
                      <a:pt x="514" y="1014"/>
                      <a:pt x="639" y="530"/>
                      <a:pt x="540" y="91"/>
                    </a:cubicBezTo>
                    <a:cubicBezTo>
                      <a:pt x="528" y="36"/>
                      <a:pt x="482" y="1"/>
                      <a:pt x="430"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4640;p66">
                <a:extLst>
                  <a:ext uri="{FF2B5EF4-FFF2-40B4-BE49-F238E27FC236}">
                    <a16:creationId xmlns:a16="http://schemas.microsoft.com/office/drawing/2014/main" id="{409A9C1B-BD56-35EA-9BEF-2FDC749804C1}"/>
                  </a:ext>
                </a:extLst>
              </p:cNvPr>
              <p:cNvSpPr/>
              <p:nvPr/>
            </p:nvSpPr>
            <p:spPr>
              <a:xfrm>
                <a:off x="5631614" y="3747130"/>
                <a:ext cx="56374" cy="27808"/>
              </a:xfrm>
              <a:custGeom>
                <a:avLst/>
                <a:gdLst/>
                <a:ahLst/>
                <a:cxnLst/>
                <a:rect l="l" t="t" r="r" b="b"/>
                <a:pathLst>
                  <a:path w="2528" h="1247" extrusionOk="0">
                    <a:moveTo>
                      <a:pt x="125" y="1"/>
                    </a:moveTo>
                    <a:cubicBezTo>
                      <a:pt x="96" y="1"/>
                      <a:pt x="67" y="12"/>
                      <a:pt x="45" y="34"/>
                    </a:cubicBezTo>
                    <a:cubicBezTo>
                      <a:pt x="0" y="81"/>
                      <a:pt x="0" y="152"/>
                      <a:pt x="45" y="197"/>
                    </a:cubicBezTo>
                    <a:cubicBezTo>
                      <a:pt x="668" y="818"/>
                      <a:pt x="1528" y="1199"/>
                      <a:pt x="2405" y="1247"/>
                    </a:cubicBezTo>
                    <a:lnTo>
                      <a:pt x="2411" y="1247"/>
                    </a:lnTo>
                    <a:cubicBezTo>
                      <a:pt x="2472" y="1247"/>
                      <a:pt x="2522" y="1201"/>
                      <a:pt x="2525" y="1139"/>
                    </a:cubicBezTo>
                    <a:cubicBezTo>
                      <a:pt x="2527" y="1075"/>
                      <a:pt x="2481" y="1023"/>
                      <a:pt x="2417" y="1018"/>
                    </a:cubicBezTo>
                    <a:cubicBezTo>
                      <a:pt x="1594" y="974"/>
                      <a:pt x="788" y="616"/>
                      <a:pt x="206" y="34"/>
                    </a:cubicBezTo>
                    <a:cubicBezTo>
                      <a:pt x="184" y="12"/>
                      <a:pt x="155" y="1"/>
                      <a:pt x="125"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5" name="Google Shape;4641;p66">
              <a:extLst>
                <a:ext uri="{FF2B5EF4-FFF2-40B4-BE49-F238E27FC236}">
                  <a16:creationId xmlns:a16="http://schemas.microsoft.com/office/drawing/2014/main" id="{A4B1C6F6-D959-7684-8CE4-1F888DD0C82F}"/>
                </a:ext>
              </a:extLst>
            </p:cNvPr>
            <p:cNvSpPr/>
            <p:nvPr/>
          </p:nvSpPr>
          <p:spPr>
            <a:xfrm>
              <a:off x="5481220" y="3455420"/>
              <a:ext cx="329995" cy="254911"/>
            </a:xfrm>
            <a:custGeom>
              <a:avLst/>
              <a:gdLst/>
              <a:ahLst/>
              <a:cxnLst/>
              <a:rect l="l" t="t" r="r" b="b"/>
              <a:pathLst>
                <a:path w="14798" h="11431" extrusionOk="0">
                  <a:moveTo>
                    <a:pt x="7765" y="0"/>
                  </a:moveTo>
                  <a:cubicBezTo>
                    <a:pt x="7555" y="0"/>
                    <a:pt x="7346" y="11"/>
                    <a:pt x="7137" y="32"/>
                  </a:cubicBezTo>
                  <a:cubicBezTo>
                    <a:pt x="6076" y="141"/>
                    <a:pt x="5007" y="545"/>
                    <a:pt x="4217" y="1236"/>
                  </a:cubicBezTo>
                  <a:cubicBezTo>
                    <a:pt x="3848" y="1560"/>
                    <a:pt x="3539" y="1943"/>
                    <a:pt x="3321" y="2390"/>
                  </a:cubicBezTo>
                  <a:cubicBezTo>
                    <a:pt x="3212" y="2370"/>
                    <a:pt x="3103" y="2360"/>
                    <a:pt x="2994" y="2360"/>
                  </a:cubicBezTo>
                  <a:cubicBezTo>
                    <a:pt x="2003" y="2360"/>
                    <a:pt x="1023" y="3169"/>
                    <a:pt x="614" y="4215"/>
                  </a:cubicBezTo>
                  <a:cubicBezTo>
                    <a:pt x="0" y="5779"/>
                    <a:pt x="56" y="7647"/>
                    <a:pt x="521" y="9343"/>
                  </a:cubicBezTo>
                  <a:cubicBezTo>
                    <a:pt x="1093" y="9500"/>
                    <a:pt x="1454" y="9663"/>
                    <a:pt x="1975" y="9991"/>
                  </a:cubicBezTo>
                  <a:cubicBezTo>
                    <a:pt x="3183" y="9498"/>
                    <a:pt x="4539" y="7463"/>
                    <a:pt x="5216" y="5284"/>
                  </a:cubicBezTo>
                  <a:cubicBezTo>
                    <a:pt x="6710" y="6780"/>
                    <a:pt x="9565" y="8205"/>
                    <a:pt x="12362" y="8205"/>
                  </a:cubicBezTo>
                  <a:cubicBezTo>
                    <a:pt x="12462" y="8205"/>
                    <a:pt x="12561" y="8203"/>
                    <a:pt x="12661" y="8200"/>
                  </a:cubicBezTo>
                  <a:cubicBezTo>
                    <a:pt x="13118" y="8821"/>
                    <a:pt x="12950" y="10777"/>
                    <a:pt x="12738" y="11430"/>
                  </a:cubicBezTo>
                  <a:cubicBezTo>
                    <a:pt x="13256" y="10891"/>
                    <a:pt x="13666" y="10265"/>
                    <a:pt x="13968" y="9590"/>
                  </a:cubicBezTo>
                  <a:cubicBezTo>
                    <a:pt x="14782" y="7767"/>
                    <a:pt x="14797" y="5578"/>
                    <a:pt x="13913" y="3784"/>
                  </a:cubicBezTo>
                  <a:cubicBezTo>
                    <a:pt x="12788" y="1508"/>
                    <a:pt x="10291" y="0"/>
                    <a:pt x="7765" y="0"/>
                  </a:cubicBezTo>
                  <a:close/>
                </a:path>
              </a:pathLst>
            </a:custGeom>
            <a:solidFill>
              <a:srgbClr val="2B0E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42;p66">
              <a:extLst>
                <a:ext uri="{FF2B5EF4-FFF2-40B4-BE49-F238E27FC236}">
                  <a16:creationId xmlns:a16="http://schemas.microsoft.com/office/drawing/2014/main" id="{19F09DAD-4EA2-C55A-E0C5-FB7D80561299}"/>
                </a:ext>
              </a:extLst>
            </p:cNvPr>
            <p:cNvSpPr/>
            <p:nvPr/>
          </p:nvSpPr>
          <p:spPr>
            <a:xfrm>
              <a:off x="5463826" y="3646846"/>
              <a:ext cx="93147" cy="73412"/>
            </a:xfrm>
            <a:custGeom>
              <a:avLst/>
              <a:gdLst/>
              <a:ahLst/>
              <a:cxnLst/>
              <a:rect l="l" t="t" r="r" b="b"/>
              <a:pathLst>
                <a:path w="4177" h="3292" extrusionOk="0">
                  <a:moveTo>
                    <a:pt x="1539" y="1"/>
                  </a:moveTo>
                  <a:cubicBezTo>
                    <a:pt x="1088" y="1"/>
                    <a:pt x="692" y="165"/>
                    <a:pt x="460" y="492"/>
                  </a:cubicBezTo>
                  <a:cubicBezTo>
                    <a:pt x="0" y="1139"/>
                    <a:pt x="358" y="2182"/>
                    <a:pt x="1257" y="2819"/>
                  </a:cubicBezTo>
                  <a:cubicBezTo>
                    <a:pt x="1702" y="3135"/>
                    <a:pt x="2196" y="3292"/>
                    <a:pt x="2638" y="3292"/>
                  </a:cubicBezTo>
                  <a:cubicBezTo>
                    <a:pt x="3089" y="3292"/>
                    <a:pt x="3486" y="3128"/>
                    <a:pt x="3717" y="2801"/>
                  </a:cubicBezTo>
                  <a:cubicBezTo>
                    <a:pt x="4177" y="2153"/>
                    <a:pt x="3819" y="1110"/>
                    <a:pt x="2920" y="473"/>
                  </a:cubicBezTo>
                  <a:cubicBezTo>
                    <a:pt x="2475" y="158"/>
                    <a:pt x="1981" y="1"/>
                    <a:pt x="1539" y="1"/>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43;p66">
              <a:extLst>
                <a:ext uri="{FF2B5EF4-FFF2-40B4-BE49-F238E27FC236}">
                  <a16:creationId xmlns:a16="http://schemas.microsoft.com/office/drawing/2014/main" id="{6200944C-272E-04DC-D272-712A029B7DDE}"/>
                </a:ext>
              </a:extLst>
            </p:cNvPr>
            <p:cNvSpPr/>
            <p:nvPr/>
          </p:nvSpPr>
          <p:spPr>
            <a:xfrm>
              <a:off x="5374981" y="3996381"/>
              <a:ext cx="373369" cy="232946"/>
            </a:xfrm>
            <a:custGeom>
              <a:avLst/>
              <a:gdLst/>
              <a:ahLst/>
              <a:cxnLst/>
              <a:rect l="l" t="t" r="r" b="b"/>
              <a:pathLst>
                <a:path w="16743" h="10446" extrusionOk="0">
                  <a:moveTo>
                    <a:pt x="5342" y="1"/>
                  </a:moveTo>
                  <a:lnTo>
                    <a:pt x="1" y="3265"/>
                  </a:lnTo>
                  <a:cubicBezTo>
                    <a:pt x="1" y="3265"/>
                    <a:pt x="585" y="4335"/>
                    <a:pt x="1381" y="5637"/>
                  </a:cubicBezTo>
                  <a:cubicBezTo>
                    <a:pt x="2493" y="7459"/>
                    <a:pt x="4016" y="9735"/>
                    <a:pt x="4925" y="10172"/>
                  </a:cubicBezTo>
                  <a:cubicBezTo>
                    <a:pt x="5336" y="10369"/>
                    <a:pt x="6145" y="10446"/>
                    <a:pt x="7156" y="10446"/>
                  </a:cubicBezTo>
                  <a:cubicBezTo>
                    <a:pt x="8990" y="10446"/>
                    <a:pt x="11490" y="10193"/>
                    <a:pt x="13477" y="9948"/>
                  </a:cubicBezTo>
                  <a:cubicBezTo>
                    <a:pt x="14447" y="9831"/>
                    <a:pt x="15296" y="9712"/>
                    <a:pt x="15883" y="9629"/>
                  </a:cubicBezTo>
                  <a:cubicBezTo>
                    <a:pt x="16422" y="9548"/>
                    <a:pt x="16742" y="9500"/>
                    <a:pt x="16742" y="9500"/>
                  </a:cubicBezTo>
                  <a:lnTo>
                    <a:pt x="16634" y="6042"/>
                  </a:lnTo>
                  <a:lnTo>
                    <a:pt x="15356" y="5952"/>
                  </a:lnTo>
                  <a:lnTo>
                    <a:pt x="14547" y="5896"/>
                  </a:lnTo>
                  <a:lnTo>
                    <a:pt x="7436" y="5405"/>
                  </a:lnTo>
                  <a:lnTo>
                    <a:pt x="6390" y="2705"/>
                  </a:lnTo>
                  <a:lnTo>
                    <a:pt x="5342" y="1"/>
                  </a:ln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44;p66">
              <a:extLst>
                <a:ext uri="{FF2B5EF4-FFF2-40B4-BE49-F238E27FC236}">
                  <a16:creationId xmlns:a16="http://schemas.microsoft.com/office/drawing/2014/main" id="{C9B716C4-A81E-6866-3B6F-CAA84A89EEE1}"/>
                </a:ext>
              </a:extLst>
            </p:cNvPr>
            <p:cNvSpPr/>
            <p:nvPr/>
          </p:nvSpPr>
          <p:spPr>
            <a:xfrm>
              <a:off x="5680964" y="4059870"/>
              <a:ext cx="276966" cy="210311"/>
            </a:xfrm>
            <a:custGeom>
              <a:avLst/>
              <a:gdLst/>
              <a:ahLst/>
              <a:cxnLst/>
              <a:rect l="l" t="t" r="r" b="b"/>
              <a:pathLst>
                <a:path w="12420" h="9431" extrusionOk="0">
                  <a:moveTo>
                    <a:pt x="6341" y="1"/>
                  </a:moveTo>
                  <a:cubicBezTo>
                    <a:pt x="6243" y="1"/>
                    <a:pt x="6144" y="17"/>
                    <a:pt x="6051" y="41"/>
                  </a:cubicBezTo>
                  <a:cubicBezTo>
                    <a:pt x="5512" y="177"/>
                    <a:pt x="5032" y="498"/>
                    <a:pt x="4644" y="900"/>
                  </a:cubicBezTo>
                  <a:cubicBezTo>
                    <a:pt x="4259" y="1304"/>
                    <a:pt x="3964" y="1786"/>
                    <a:pt x="3715" y="2284"/>
                  </a:cubicBezTo>
                  <a:cubicBezTo>
                    <a:pt x="3494" y="1863"/>
                    <a:pt x="3169" y="1679"/>
                    <a:pt x="2860" y="1679"/>
                  </a:cubicBezTo>
                  <a:cubicBezTo>
                    <a:pt x="2755" y="1679"/>
                    <a:pt x="2653" y="1700"/>
                    <a:pt x="2557" y="1740"/>
                  </a:cubicBezTo>
                  <a:cubicBezTo>
                    <a:pt x="2379" y="1814"/>
                    <a:pt x="2221" y="1946"/>
                    <a:pt x="2028" y="1972"/>
                  </a:cubicBezTo>
                  <a:cubicBezTo>
                    <a:pt x="2004" y="1975"/>
                    <a:pt x="1979" y="1977"/>
                    <a:pt x="1955" y="1977"/>
                  </a:cubicBezTo>
                  <a:cubicBezTo>
                    <a:pt x="1797" y="1977"/>
                    <a:pt x="1639" y="1916"/>
                    <a:pt x="1478" y="1916"/>
                  </a:cubicBezTo>
                  <a:cubicBezTo>
                    <a:pt x="1474" y="1916"/>
                    <a:pt x="1469" y="1917"/>
                    <a:pt x="1464" y="1917"/>
                  </a:cubicBezTo>
                  <a:cubicBezTo>
                    <a:pt x="1010" y="1926"/>
                    <a:pt x="724" y="2406"/>
                    <a:pt x="568" y="2835"/>
                  </a:cubicBezTo>
                  <a:cubicBezTo>
                    <a:pt x="91" y="4156"/>
                    <a:pt x="0" y="5609"/>
                    <a:pt x="307" y="6979"/>
                  </a:cubicBezTo>
                  <a:cubicBezTo>
                    <a:pt x="420" y="7478"/>
                    <a:pt x="698" y="8061"/>
                    <a:pt x="1212" y="8080"/>
                  </a:cubicBezTo>
                  <a:cubicBezTo>
                    <a:pt x="1220" y="8080"/>
                    <a:pt x="1227" y="8080"/>
                    <a:pt x="1235" y="8080"/>
                  </a:cubicBezTo>
                  <a:cubicBezTo>
                    <a:pt x="1471" y="8080"/>
                    <a:pt x="1693" y="7958"/>
                    <a:pt x="1928" y="7944"/>
                  </a:cubicBezTo>
                  <a:cubicBezTo>
                    <a:pt x="1943" y="7943"/>
                    <a:pt x="1958" y="7943"/>
                    <a:pt x="1973" y="7943"/>
                  </a:cubicBezTo>
                  <a:cubicBezTo>
                    <a:pt x="2277" y="7943"/>
                    <a:pt x="2564" y="8112"/>
                    <a:pt x="2870" y="8141"/>
                  </a:cubicBezTo>
                  <a:cubicBezTo>
                    <a:pt x="2885" y="8143"/>
                    <a:pt x="2900" y="8143"/>
                    <a:pt x="2916" y="8143"/>
                  </a:cubicBezTo>
                  <a:cubicBezTo>
                    <a:pt x="3227" y="8143"/>
                    <a:pt x="3580" y="7879"/>
                    <a:pt x="3456" y="7597"/>
                  </a:cubicBezTo>
                  <a:lnTo>
                    <a:pt x="3456" y="7597"/>
                  </a:lnTo>
                  <a:cubicBezTo>
                    <a:pt x="5001" y="8868"/>
                    <a:pt x="6757" y="9418"/>
                    <a:pt x="8521" y="9431"/>
                  </a:cubicBezTo>
                  <a:cubicBezTo>
                    <a:pt x="8830" y="9431"/>
                    <a:pt x="9150" y="9415"/>
                    <a:pt x="9434" y="9291"/>
                  </a:cubicBezTo>
                  <a:cubicBezTo>
                    <a:pt x="9719" y="9166"/>
                    <a:pt x="9965" y="8917"/>
                    <a:pt x="10004" y="8608"/>
                  </a:cubicBezTo>
                  <a:cubicBezTo>
                    <a:pt x="10250" y="8527"/>
                    <a:pt x="10496" y="8446"/>
                    <a:pt x="10691" y="8280"/>
                  </a:cubicBezTo>
                  <a:cubicBezTo>
                    <a:pt x="10885" y="8115"/>
                    <a:pt x="11014" y="7852"/>
                    <a:pt x="10954" y="7605"/>
                  </a:cubicBezTo>
                  <a:cubicBezTo>
                    <a:pt x="10894" y="7357"/>
                    <a:pt x="10669" y="7188"/>
                    <a:pt x="10440" y="7077"/>
                  </a:cubicBezTo>
                  <a:cubicBezTo>
                    <a:pt x="9850" y="6793"/>
                    <a:pt x="9167" y="6789"/>
                    <a:pt x="8512" y="6789"/>
                  </a:cubicBezTo>
                  <a:cubicBezTo>
                    <a:pt x="9058" y="6712"/>
                    <a:pt x="9737" y="6655"/>
                    <a:pt x="10410" y="6549"/>
                  </a:cubicBezTo>
                  <a:cubicBezTo>
                    <a:pt x="10808" y="6487"/>
                    <a:pt x="11210" y="6405"/>
                    <a:pt x="11564" y="6218"/>
                  </a:cubicBezTo>
                  <a:cubicBezTo>
                    <a:pt x="11920" y="6030"/>
                    <a:pt x="12229" y="5721"/>
                    <a:pt x="12337" y="5335"/>
                  </a:cubicBezTo>
                  <a:cubicBezTo>
                    <a:pt x="12419" y="5039"/>
                    <a:pt x="12350" y="4675"/>
                    <a:pt x="12088" y="4519"/>
                  </a:cubicBezTo>
                  <a:cubicBezTo>
                    <a:pt x="11956" y="4442"/>
                    <a:pt x="11798" y="4428"/>
                    <a:pt x="11641" y="4428"/>
                  </a:cubicBezTo>
                  <a:cubicBezTo>
                    <a:pt x="11607" y="4428"/>
                    <a:pt x="11574" y="4429"/>
                    <a:pt x="11540" y="4430"/>
                  </a:cubicBezTo>
                  <a:cubicBezTo>
                    <a:pt x="10544" y="4452"/>
                    <a:pt x="9551" y="4473"/>
                    <a:pt x="8557" y="4496"/>
                  </a:cubicBezTo>
                  <a:cubicBezTo>
                    <a:pt x="9632" y="4111"/>
                    <a:pt x="10770" y="3884"/>
                    <a:pt x="11497" y="3097"/>
                  </a:cubicBezTo>
                  <a:cubicBezTo>
                    <a:pt x="11762" y="2811"/>
                    <a:pt x="11959" y="2366"/>
                    <a:pt x="11748" y="2037"/>
                  </a:cubicBezTo>
                  <a:cubicBezTo>
                    <a:pt x="11626" y="1843"/>
                    <a:pt x="11390" y="1744"/>
                    <a:pt x="11161" y="1728"/>
                  </a:cubicBezTo>
                  <a:cubicBezTo>
                    <a:pt x="11132" y="1726"/>
                    <a:pt x="11104" y="1725"/>
                    <a:pt x="11075" y="1725"/>
                  </a:cubicBezTo>
                  <a:cubicBezTo>
                    <a:pt x="10876" y="1725"/>
                    <a:pt x="10678" y="1771"/>
                    <a:pt x="10481" y="1815"/>
                  </a:cubicBezTo>
                  <a:cubicBezTo>
                    <a:pt x="9208" y="2096"/>
                    <a:pt x="7904" y="2237"/>
                    <a:pt x="6598" y="2237"/>
                  </a:cubicBezTo>
                  <a:cubicBezTo>
                    <a:pt x="6550" y="2237"/>
                    <a:pt x="6502" y="2237"/>
                    <a:pt x="6453" y="2236"/>
                  </a:cubicBezTo>
                  <a:cubicBezTo>
                    <a:pt x="6252" y="1881"/>
                    <a:pt x="6328" y="1623"/>
                    <a:pt x="6447" y="1414"/>
                  </a:cubicBezTo>
                  <a:cubicBezTo>
                    <a:pt x="6564" y="1202"/>
                    <a:pt x="6723" y="1016"/>
                    <a:pt x="6809" y="791"/>
                  </a:cubicBezTo>
                  <a:cubicBezTo>
                    <a:pt x="6897" y="564"/>
                    <a:pt x="6890" y="280"/>
                    <a:pt x="6708" y="120"/>
                  </a:cubicBezTo>
                  <a:cubicBezTo>
                    <a:pt x="6608" y="33"/>
                    <a:pt x="6477" y="1"/>
                    <a:pt x="634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45;p66">
              <a:extLst>
                <a:ext uri="{FF2B5EF4-FFF2-40B4-BE49-F238E27FC236}">
                  <a16:creationId xmlns:a16="http://schemas.microsoft.com/office/drawing/2014/main" id="{A6115C59-A10B-1B07-BF82-A52D7D89A1BA}"/>
                </a:ext>
              </a:extLst>
            </p:cNvPr>
            <p:cNvSpPr/>
            <p:nvPr/>
          </p:nvSpPr>
          <p:spPr>
            <a:xfrm>
              <a:off x="5742045" y="4118565"/>
              <a:ext cx="23014" cy="103316"/>
            </a:xfrm>
            <a:custGeom>
              <a:avLst/>
              <a:gdLst/>
              <a:ahLst/>
              <a:cxnLst/>
              <a:rect l="l" t="t" r="r" b="b"/>
              <a:pathLst>
                <a:path w="1032" h="4633" extrusionOk="0">
                  <a:moveTo>
                    <a:pt x="1031" y="1"/>
                  </a:moveTo>
                  <a:lnTo>
                    <a:pt x="1031" y="1"/>
                  </a:lnTo>
                  <a:cubicBezTo>
                    <a:pt x="438" y="596"/>
                    <a:pt x="93" y="1418"/>
                    <a:pt x="46" y="2258"/>
                  </a:cubicBezTo>
                  <a:cubicBezTo>
                    <a:pt x="1" y="3099"/>
                    <a:pt x="252" y="3952"/>
                    <a:pt x="749" y="4633"/>
                  </a:cubicBezTo>
                  <a:cubicBezTo>
                    <a:pt x="365" y="3107"/>
                    <a:pt x="467" y="1467"/>
                    <a:pt x="1031" y="1"/>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46;p66">
              <a:extLst>
                <a:ext uri="{FF2B5EF4-FFF2-40B4-BE49-F238E27FC236}">
                  <a16:creationId xmlns:a16="http://schemas.microsoft.com/office/drawing/2014/main" id="{460A1CC0-E8F6-6016-CF2C-E28328FD5F0E}"/>
                </a:ext>
              </a:extLst>
            </p:cNvPr>
            <p:cNvSpPr/>
            <p:nvPr/>
          </p:nvSpPr>
          <p:spPr>
            <a:xfrm>
              <a:off x="5701057" y="4107927"/>
              <a:ext cx="22501" cy="102468"/>
            </a:xfrm>
            <a:custGeom>
              <a:avLst/>
              <a:gdLst/>
              <a:ahLst/>
              <a:cxnLst/>
              <a:rect l="l" t="t" r="r" b="b"/>
              <a:pathLst>
                <a:path w="1009" h="4595" extrusionOk="0">
                  <a:moveTo>
                    <a:pt x="1009" y="0"/>
                  </a:moveTo>
                  <a:cubicBezTo>
                    <a:pt x="120" y="1387"/>
                    <a:pt x="1" y="3138"/>
                    <a:pt x="521" y="4595"/>
                  </a:cubicBezTo>
                  <a:cubicBezTo>
                    <a:pt x="335" y="3046"/>
                    <a:pt x="507" y="1444"/>
                    <a:pt x="1009" y="0"/>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647;p66">
              <a:extLst>
                <a:ext uri="{FF2B5EF4-FFF2-40B4-BE49-F238E27FC236}">
                  <a16:creationId xmlns:a16="http://schemas.microsoft.com/office/drawing/2014/main" id="{A645B4DA-6AEE-F5B4-F623-838BE1037A45}"/>
                </a:ext>
              </a:extLst>
            </p:cNvPr>
            <p:cNvSpPr/>
            <p:nvPr/>
          </p:nvSpPr>
          <p:spPr>
            <a:xfrm>
              <a:off x="5839609" y="4240949"/>
              <a:ext cx="60678" cy="13826"/>
            </a:xfrm>
            <a:custGeom>
              <a:avLst/>
              <a:gdLst/>
              <a:ahLst/>
              <a:cxnLst/>
              <a:rect l="l" t="t" r="r" b="b"/>
              <a:pathLst>
                <a:path w="2721" h="620" extrusionOk="0">
                  <a:moveTo>
                    <a:pt x="0" y="1"/>
                  </a:moveTo>
                  <a:cubicBezTo>
                    <a:pt x="445" y="443"/>
                    <a:pt x="1166" y="619"/>
                    <a:pt x="1809" y="619"/>
                  </a:cubicBezTo>
                  <a:cubicBezTo>
                    <a:pt x="2153" y="619"/>
                    <a:pt x="2475" y="569"/>
                    <a:pt x="2721" y="482"/>
                  </a:cubicBezTo>
                  <a:cubicBezTo>
                    <a:pt x="1796" y="382"/>
                    <a:pt x="952" y="323"/>
                    <a:pt x="0" y="1"/>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648;p66">
              <a:extLst>
                <a:ext uri="{FF2B5EF4-FFF2-40B4-BE49-F238E27FC236}">
                  <a16:creationId xmlns:a16="http://schemas.microsoft.com/office/drawing/2014/main" id="{8036A7B5-919A-D32D-E535-C67CB0EBBDC9}"/>
                </a:ext>
              </a:extLst>
            </p:cNvPr>
            <p:cNvSpPr/>
            <p:nvPr/>
          </p:nvSpPr>
          <p:spPr>
            <a:xfrm>
              <a:off x="5316889" y="3822684"/>
              <a:ext cx="205361" cy="290212"/>
            </a:xfrm>
            <a:custGeom>
              <a:avLst/>
              <a:gdLst/>
              <a:ahLst/>
              <a:cxnLst/>
              <a:rect l="l" t="t" r="r" b="b"/>
              <a:pathLst>
                <a:path w="9209" h="13014" extrusionOk="0">
                  <a:moveTo>
                    <a:pt x="4036" y="0"/>
                  </a:moveTo>
                  <a:cubicBezTo>
                    <a:pt x="3961" y="0"/>
                    <a:pt x="3887" y="3"/>
                    <a:pt x="3812" y="9"/>
                  </a:cubicBezTo>
                  <a:cubicBezTo>
                    <a:pt x="2328" y="127"/>
                    <a:pt x="1126" y="1411"/>
                    <a:pt x="709" y="2842"/>
                  </a:cubicBezTo>
                  <a:cubicBezTo>
                    <a:pt x="0" y="5269"/>
                    <a:pt x="1787" y="11085"/>
                    <a:pt x="2382" y="13013"/>
                  </a:cubicBezTo>
                  <a:cubicBezTo>
                    <a:pt x="4636" y="12341"/>
                    <a:pt x="7038" y="11544"/>
                    <a:pt x="9209" y="9718"/>
                  </a:cubicBezTo>
                  <a:cubicBezTo>
                    <a:pt x="8919" y="8466"/>
                    <a:pt x="8580" y="6142"/>
                    <a:pt x="8325" y="4946"/>
                  </a:cubicBezTo>
                  <a:cubicBezTo>
                    <a:pt x="8073" y="3752"/>
                    <a:pt x="7700" y="2550"/>
                    <a:pt x="6954" y="1581"/>
                  </a:cubicBezTo>
                  <a:cubicBezTo>
                    <a:pt x="6254" y="675"/>
                    <a:pt x="5172" y="0"/>
                    <a:pt x="4036" y="0"/>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4649;p66">
              <a:extLst>
                <a:ext uri="{FF2B5EF4-FFF2-40B4-BE49-F238E27FC236}">
                  <a16:creationId xmlns:a16="http://schemas.microsoft.com/office/drawing/2014/main" id="{7A80EA2A-22B0-3428-1E06-27B7663F2E6B}"/>
                </a:ext>
              </a:extLst>
            </p:cNvPr>
            <p:cNvSpPr/>
            <p:nvPr/>
          </p:nvSpPr>
          <p:spPr>
            <a:xfrm>
              <a:off x="5838271" y="4496778"/>
              <a:ext cx="339183" cy="71025"/>
            </a:xfrm>
            <a:custGeom>
              <a:avLst/>
              <a:gdLst/>
              <a:ahLst/>
              <a:cxnLst/>
              <a:rect l="l" t="t" r="r" b="b"/>
              <a:pathLst>
                <a:path w="15210" h="3185" extrusionOk="0">
                  <a:moveTo>
                    <a:pt x="5728" y="1"/>
                  </a:moveTo>
                  <a:cubicBezTo>
                    <a:pt x="5483" y="1"/>
                    <a:pt x="5238" y="12"/>
                    <a:pt x="4997" y="39"/>
                  </a:cubicBezTo>
                  <a:cubicBezTo>
                    <a:pt x="4493" y="94"/>
                    <a:pt x="4079" y="347"/>
                    <a:pt x="3617" y="515"/>
                  </a:cubicBezTo>
                  <a:cubicBezTo>
                    <a:pt x="3246" y="651"/>
                    <a:pt x="2935" y="727"/>
                    <a:pt x="2586" y="727"/>
                  </a:cubicBezTo>
                  <a:cubicBezTo>
                    <a:pt x="2438" y="727"/>
                    <a:pt x="2283" y="713"/>
                    <a:pt x="2114" y="684"/>
                  </a:cubicBezTo>
                  <a:cubicBezTo>
                    <a:pt x="1958" y="658"/>
                    <a:pt x="1801" y="643"/>
                    <a:pt x="1645" y="643"/>
                  </a:cubicBezTo>
                  <a:cubicBezTo>
                    <a:pt x="1204" y="643"/>
                    <a:pt x="775" y="761"/>
                    <a:pt x="420" y="1057"/>
                  </a:cubicBezTo>
                  <a:cubicBezTo>
                    <a:pt x="104" y="1321"/>
                    <a:pt x="1" y="1718"/>
                    <a:pt x="200" y="2086"/>
                  </a:cubicBezTo>
                  <a:cubicBezTo>
                    <a:pt x="459" y="2557"/>
                    <a:pt x="1029" y="2776"/>
                    <a:pt x="1560" y="2850"/>
                  </a:cubicBezTo>
                  <a:cubicBezTo>
                    <a:pt x="2274" y="2948"/>
                    <a:pt x="3007" y="2925"/>
                    <a:pt x="3727" y="2980"/>
                  </a:cubicBezTo>
                  <a:cubicBezTo>
                    <a:pt x="4424" y="3035"/>
                    <a:pt x="5120" y="3138"/>
                    <a:pt x="5820" y="3171"/>
                  </a:cubicBezTo>
                  <a:cubicBezTo>
                    <a:pt x="5988" y="3180"/>
                    <a:pt x="6155" y="3184"/>
                    <a:pt x="6322" y="3184"/>
                  </a:cubicBezTo>
                  <a:cubicBezTo>
                    <a:pt x="7017" y="3184"/>
                    <a:pt x="7702" y="3116"/>
                    <a:pt x="8398" y="3066"/>
                  </a:cubicBezTo>
                  <a:cubicBezTo>
                    <a:pt x="8702" y="3044"/>
                    <a:pt x="8997" y="3033"/>
                    <a:pt x="9291" y="3033"/>
                  </a:cubicBezTo>
                  <a:cubicBezTo>
                    <a:pt x="9693" y="3033"/>
                    <a:pt x="10092" y="3054"/>
                    <a:pt x="10505" y="3092"/>
                  </a:cubicBezTo>
                  <a:cubicBezTo>
                    <a:pt x="10880" y="3126"/>
                    <a:pt x="11260" y="3101"/>
                    <a:pt x="11636" y="3131"/>
                  </a:cubicBezTo>
                  <a:cubicBezTo>
                    <a:pt x="11726" y="3138"/>
                    <a:pt x="11816" y="3142"/>
                    <a:pt x="11906" y="3142"/>
                  </a:cubicBezTo>
                  <a:cubicBezTo>
                    <a:pt x="12103" y="3142"/>
                    <a:pt x="12300" y="3126"/>
                    <a:pt x="12496" y="3099"/>
                  </a:cubicBezTo>
                  <a:cubicBezTo>
                    <a:pt x="13130" y="3013"/>
                    <a:pt x="13815" y="2886"/>
                    <a:pt x="14300" y="2469"/>
                  </a:cubicBezTo>
                  <a:cubicBezTo>
                    <a:pt x="14553" y="2254"/>
                    <a:pt x="15209" y="1712"/>
                    <a:pt x="14802" y="1338"/>
                  </a:cubicBezTo>
                  <a:cubicBezTo>
                    <a:pt x="14635" y="1185"/>
                    <a:pt x="14264" y="1058"/>
                    <a:pt x="14053" y="980"/>
                  </a:cubicBezTo>
                  <a:cubicBezTo>
                    <a:pt x="13807" y="890"/>
                    <a:pt x="13541" y="865"/>
                    <a:pt x="13289" y="813"/>
                  </a:cubicBezTo>
                  <a:cubicBezTo>
                    <a:pt x="12781" y="710"/>
                    <a:pt x="12279" y="720"/>
                    <a:pt x="11762" y="690"/>
                  </a:cubicBezTo>
                  <a:cubicBezTo>
                    <a:pt x="11020" y="649"/>
                    <a:pt x="10276" y="703"/>
                    <a:pt x="9752" y="602"/>
                  </a:cubicBezTo>
                  <a:cubicBezTo>
                    <a:pt x="8477" y="355"/>
                    <a:pt x="7081" y="1"/>
                    <a:pt x="5728" y="1"/>
                  </a:cubicBezTo>
                  <a:close/>
                </a:path>
              </a:pathLst>
            </a:custGeom>
            <a:solidFill>
              <a:srgbClr val="7549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4650;p66">
              <a:extLst>
                <a:ext uri="{FF2B5EF4-FFF2-40B4-BE49-F238E27FC236}">
                  <a16:creationId xmlns:a16="http://schemas.microsoft.com/office/drawing/2014/main" id="{D1986046-ADDD-E641-CF16-DA2AA82C231C}"/>
                </a:ext>
              </a:extLst>
            </p:cNvPr>
            <p:cNvSpPr/>
            <p:nvPr/>
          </p:nvSpPr>
          <p:spPr>
            <a:xfrm>
              <a:off x="5778662" y="4522981"/>
              <a:ext cx="227415" cy="133042"/>
            </a:xfrm>
            <a:custGeom>
              <a:avLst/>
              <a:gdLst/>
              <a:ahLst/>
              <a:cxnLst/>
              <a:rect l="l" t="t" r="r" b="b"/>
              <a:pathLst>
                <a:path w="10198" h="5966" extrusionOk="0">
                  <a:moveTo>
                    <a:pt x="6793" y="1"/>
                  </a:moveTo>
                  <a:cubicBezTo>
                    <a:pt x="6750" y="1"/>
                    <a:pt x="6704" y="3"/>
                    <a:pt x="6655" y="7"/>
                  </a:cubicBezTo>
                  <a:cubicBezTo>
                    <a:pt x="6417" y="24"/>
                    <a:pt x="6135" y="32"/>
                    <a:pt x="5925" y="151"/>
                  </a:cubicBezTo>
                  <a:cubicBezTo>
                    <a:pt x="5617" y="325"/>
                    <a:pt x="5504" y="655"/>
                    <a:pt x="5229" y="856"/>
                  </a:cubicBezTo>
                  <a:cubicBezTo>
                    <a:pt x="5119" y="937"/>
                    <a:pt x="5003" y="966"/>
                    <a:pt x="4884" y="966"/>
                  </a:cubicBezTo>
                  <a:cubicBezTo>
                    <a:pt x="4560" y="966"/>
                    <a:pt x="4212" y="747"/>
                    <a:pt x="3902" y="723"/>
                  </a:cubicBezTo>
                  <a:cubicBezTo>
                    <a:pt x="3875" y="721"/>
                    <a:pt x="3850" y="720"/>
                    <a:pt x="3826" y="720"/>
                  </a:cubicBezTo>
                  <a:cubicBezTo>
                    <a:pt x="3363" y="720"/>
                    <a:pt x="3230" y="1065"/>
                    <a:pt x="3123" y="1490"/>
                  </a:cubicBezTo>
                  <a:cubicBezTo>
                    <a:pt x="3052" y="1769"/>
                    <a:pt x="3056" y="2135"/>
                    <a:pt x="2926" y="2396"/>
                  </a:cubicBezTo>
                  <a:cubicBezTo>
                    <a:pt x="2851" y="2548"/>
                    <a:pt x="2773" y="2585"/>
                    <a:pt x="2673" y="2585"/>
                  </a:cubicBezTo>
                  <a:cubicBezTo>
                    <a:pt x="2609" y="2585"/>
                    <a:pt x="2536" y="2570"/>
                    <a:pt x="2447" y="2559"/>
                  </a:cubicBezTo>
                  <a:cubicBezTo>
                    <a:pt x="2388" y="2552"/>
                    <a:pt x="2326" y="2548"/>
                    <a:pt x="2262" y="2548"/>
                  </a:cubicBezTo>
                  <a:cubicBezTo>
                    <a:pt x="1949" y="2548"/>
                    <a:pt x="1601" y="2644"/>
                    <a:pt x="1427" y="2911"/>
                  </a:cubicBezTo>
                  <a:cubicBezTo>
                    <a:pt x="1232" y="3207"/>
                    <a:pt x="1431" y="3600"/>
                    <a:pt x="1072" y="3777"/>
                  </a:cubicBezTo>
                  <a:cubicBezTo>
                    <a:pt x="912" y="3854"/>
                    <a:pt x="727" y="3860"/>
                    <a:pt x="573" y="3960"/>
                  </a:cubicBezTo>
                  <a:cubicBezTo>
                    <a:pt x="516" y="3996"/>
                    <a:pt x="422" y="4064"/>
                    <a:pt x="381" y="4119"/>
                  </a:cubicBezTo>
                  <a:cubicBezTo>
                    <a:pt x="186" y="4378"/>
                    <a:pt x="358" y="5085"/>
                    <a:pt x="379" y="5304"/>
                  </a:cubicBezTo>
                  <a:cubicBezTo>
                    <a:pt x="0" y="5572"/>
                    <a:pt x="647" y="5668"/>
                    <a:pt x="787" y="5672"/>
                  </a:cubicBezTo>
                  <a:cubicBezTo>
                    <a:pt x="1036" y="5672"/>
                    <a:pt x="1276" y="5624"/>
                    <a:pt x="1524" y="5624"/>
                  </a:cubicBezTo>
                  <a:cubicBezTo>
                    <a:pt x="1580" y="5624"/>
                    <a:pt x="1636" y="5626"/>
                    <a:pt x="1692" y="5632"/>
                  </a:cubicBezTo>
                  <a:cubicBezTo>
                    <a:pt x="2995" y="5768"/>
                    <a:pt x="4327" y="5890"/>
                    <a:pt x="5650" y="5890"/>
                  </a:cubicBezTo>
                  <a:cubicBezTo>
                    <a:pt x="5986" y="5890"/>
                    <a:pt x="6323" y="5882"/>
                    <a:pt x="6658" y="5864"/>
                  </a:cubicBezTo>
                  <a:cubicBezTo>
                    <a:pt x="7091" y="5841"/>
                    <a:pt x="7533" y="5816"/>
                    <a:pt x="7972" y="5816"/>
                  </a:cubicBezTo>
                  <a:cubicBezTo>
                    <a:pt x="8191" y="5816"/>
                    <a:pt x="8410" y="5823"/>
                    <a:pt x="8627" y="5838"/>
                  </a:cubicBezTo>
                  <a:cubicBezTo>
                    <a:pt x="8935" y="5862"/>
                    <a:pt x="9242" y="5924"/>
                    <a:pt x="9551" y="5951"/>
                  </a:cubicBezTo>
                  <a:cubicBezTo>
                    <a:pt x="9608" y="5956"/>
                    <a:pt x="9700" y="5965"/>
                    <a:pt x="9794" y="5965"/>
                  </a:cubicBezTo>
                  <a:cubicBezTo>
                    <a:pt x="9990" y="5965"/>
                    <a:pt x="10197" y="5924"/>
                    <a:pt x="10133" y="5711"/>
                  </a:cubicBezTo>
                  <a:cubicBezTo>
                    <a:pt x="10068" y="5502"/>
                    <a:pt x="9867" y="5549"/>
                    <a:pt x="9981" y="5306"/>
                  </a:cubicBezTo>
                  <a:cubicBezTo>
                    <a:pt x="10080" y="5094"/>
                    <a:pt x="10196" y="5004"/>
                    <a:pt x="10187" y="4746"/>
                  </a:cubicBezTo>
                  <a:cubicBezTo>
                    <a:pt x="10176" y="4460"/>
                    <a:pt x="10031" y="4265"/>
                    <a:pt x="9795" y="4112"/>
                  </a:cubicBezTo>
                  <a:cubicBezTo>
                    <a:pt x="9591" y="3979"/>
                    <a:pt x="9361" y="3909"/>
                    <a:pt x="9128" y="3859"/>
                  </a:cubicBezTo>
                  <a:cubicBezTo>
                    <a:pt x="8974" y="3828"/>
                    <a:pt x="8827" y="3819"/>
                    <a:pt x="8764" y="3649"/>
                  </a:cubicBezTo>
                  <a:cubicBezTo>
                    <a:pt x="8705" y="3484"/>
                    <a:pt x="8817" y="3302"/>
                    <a:pt x="8883" y="3159"/>
                  </a:cubicBezTo>
                  <a:cubicBezTo>
                    <a:pt x="8984" y="2937"/>
                    <a:pt x="9041" y="2719"/>
                    <a:pt x="8991" y="2472"/>
                  </a:cubicBezTo>
                  <a:cubicBezTo>
                    <a:pt x="8914" y="2092"/>
                    <a:pt x="8599" y="1833"/>
                    <a:pt x="8254" y="1690"/>
                  </a:cubicBezTo>
                  <a:cubicBezTo>
                    <a:pt x="8085" y="1616"/>
                    <a:pt x="7830" y="1637"/>
                    <a:pt x="7720" y="1463"/>
                  </a:cubicBezTo>
                  <a:cubicBezTo>
                    <a:pt x="7617" y="1298"/>
                    <a:pt x="7680" y="1042"/>
                    <a:pt x="7658" y="866"/>
                  </a:cubicBezTo>
                  <a:cubicBezTo>
                    <a:pt x="7632" y="678"/>
                    <a:pt x="7532" y="536"/>
                    <a:pt x="7436" y="375"/>
                  </a:cubicBezTo>
                  <a:cubicBezTo>
                    <a:pt x="7268" y="95"/>
                    <a:pt x="7084" y="1"/>
                    <a:pt x="6793" y="1"/>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651;p66">
              <a:extLst>
                <a:ext uri="{FF2B5EF4-FFF2-40B4-BE49-F238E27FC236}">
                  <a16:creationId xmlns:a16="http://schemas.microsoft.com/office/drawing/2014/main" id="{55019746-3EA2-ADCB-4017-9653677B6A60}"/>
                </a:ext>
              </a:extLst>
            </p:cNvPr>
            <p:cNvSpPr/>
            <p:nvPr/>
          </p:nvSpPr>
          <p:spPr>
            <a:xfrm>
              <a:off x="6062902" y="4148782"/>
              <a:ext cx="78518" cy="230649"/>
            </a:xfrm>
            <a:custGeom>
              <a:avLst/>
              <a:gdLst/>
              <a:ahLst/>
              <a:cxnLst/>
              <a:rect l="l" t="t" r="r" b="b"/>
              <a:pathLst>
                <a:path w="3521" h="10343" extrusionOk="0">
                  <a:moveTo>
                    <a:pt x="1916" y="0"/>
                  </a:moveTo>
                  <a:cubicBezTo>
                    <a:pt x="1496" y="0"/>
                    <a:pt x="1070" y="149"/>
                    <a:pt x="780" y="473"/>
                  </a:cubicBezTo>
                  <a:cubicBezTo>
                    <a:pt x="471" y="819"/>
                    <a:pt x="276" y="3207"/>
                    <a:pt x="159" y="5517"/>
                  </a:cubicBezTo>
                  <a:cubicBezTo>
                    <a:pt x="40" y="7846"/>
                    <a:pt x="1" y="10099"/>
                    <a:pt x="1" y="10099"/>
                  </a:cubicBezTo>
                  <a:lnTo>
                    <a:pt x="1614" y="10342"/>
                  </a:lnTo>
                  <a:cubicBezTo>
                    <a:pt x="1614" y="10342"/>
                    <a:pt x="3521" y="1713"/>
                    <a:pt x="3294" y="879"/>
                  </a:cubicBezTo>
                  <a:cubicBezTo>
                    <a:pt x="3267" y="780"/>
                    <a:pt x="3224" y="687"/>
                    <a:pt x="3168" y="603"/>
                  </a:cubicBezTo>
                  <a:cubicBezTo>
                    <a:pt x="2918" y="215"/>
                    <a:pt x="2421" y="0"/>
                    <a:pt x="1916" y="0"/>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652;p66">
              <a:extLst>
                <a:ext uri="{FF2B5EF4-FFF2-40B4-BE49-F238E27FC236}">
                  <a16:creationId xmlns:a16="http://schemas.microsoft.com/office/drawing/2014/main" id="{DF6AA621-AD3E-A644-1BE1-DA97DB12429B}"/>
                </a:ext>
              </a:extLst>
            </p:cNvPr>
            <p:cNvSpPr/>
            <p:nvPr/>
          </p:nvSpPr>
          <p:spPr>
            <a:xfrm>
              <a:off x="5993013" y="4362865"/>
              <a:ext cx="172736" cy="133911"/>
            </a:xfrm>
            <a:custGeom>
              <a:avLst/>
              <a:gdLst/>
              <a:ahLst/>
              <a:cxnLst/>
              <a:rect l="l" t="t" r="r" b="b"/>
              <a:pathLst>
                <a:path w="7746" h="6005" extrusionOk="0">
                  <a:moveTo>
                    <a:pt x="1304" y="1"/>
                  </a:moveTo>
                  <a:cubicBezTo>
                    <a:pt x="867" y="1"/>
                    <a:pt x="541" y="26"/>
                    <a:pt x="391" y="79"/>
                  </a:cubicBezTo>
                  <a:cubicBezTo>
                    <a:pt x="93" y="185"/>
                    <a:pt x="1" y="873"/>
                    <a:pt x="9" y="1725"/>
                  </a:cubicBezTo>
                  <a:cubicBezTo>
                    <a:pt x="22" y="3334"/>
                    <a:pt x="391" y="5530"/>
                    <a:pt x="391" y="5530"/>
                  </a:cubicBezTo>
                  <a:lnTo>
                    <a:pt x="5616" y="6005"/>
                  </a:lnTo>
                  <a:cubicBezTo>
                    <a:pt x="5616" y="6005"/>
                    <a:pt x="7589" y="2557"/>
                    <a:pt x="7724" y="1465"/>
                  </a:cubicBezTo>
                  <a:cubicBezTo>
                    <a:pt x="7746" y="1300"/>
                    <a:pt x="7615" y="1150"/>
                    <a:pt x="7371" y="1003"/>
                  </a:cubicBezTo>
                  <a:cubicBezTo>
                    <a:pt x="7369" y="999"/>
                    <a:pt x="7366" y="999"/>
                    <a:pt x="7364" y="999"/>
                  </a:cubicBezTo>
                  <a:cubicBezTo>
                    <a:pt x="6272" y="375"/>
                    <a:pt x="2980" y="1"/>
                    <a:pt x="1304" y="1"/>
                  </a:cubicBezTo>
                  <a:close/>
                </a:path>
              </a:pathLst>
            </a:custGeom>
            <a:solidFill>
              <a:srgbClr val="CFE1E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4653;p66">
              <a:extLst>
                <a:ext uri="{FF2B5EF4-FFF2-40B4-BE49-F238E27FC236}">
                  <a16:creationId xmlns:a16="http://schemas.microsoft.com/office/drawing/2014/main" id="{FD3D1D4C-41BF-4BBE-38BE-8D452D7A6643}"/>
                </a:ext>
              </a:extLst>
            </p:cNvPr>
            <p:cNvSpPr/>
            <p:nvPr/>
          </p:nvSpPr>
          <p:spPr>
            <a:xfrm>
              <a:off x="6054539" y="4358226"/>
              <a:ext cx="54367" cy="88486"/>
            </a:xfrm>
            <a:custGeom>
              <a:avLst/>
              <a:gdLst/>
              <a:ahLst/>
              <a:cxnLst/>
              <a:rect l="l" t="t" r="r" b="b"/>
              <a:pathLst>
                <a:path w="2438" h="3968" extrusionOk="0">
                  <a:moveTo>
                    <a:pt x="968" y="0"/>
                  </a:moveTo>
                  <a:cubicBezTo>
                    <a:pt x="765" y="0"/>
                    <a:pt x="562" y="14"/>
                    <a:pt x="359" y="42"/>
                  </a:cubicBezTo>
                  <a:cubicBezTo>
                    <a:pt x="278" y="53"/>
                    <a:pt x="190" y="67"/>
                    <a:pt x="126" y="119"/>
                  </a:cubicBezTo>
                  <a:cubicBezTo>
                    <a:pt x="11" y="213"/>
                    <a:pt x="1" y="382"/>
                    <a:pt x="4" y="531"/>
                  </a:cubicBezTo>
                  <a:cubicBezTo>
                    <a:pt x="12" y="1544"/>
                    <a:pt x="91" y="3909"/>
                    <a:pt x="422" y="3964"/>
                  </a:cubicBezTo>
                  <a:cubicBezTo>
                    <a:pt x="436" y="3966"/>
                    <a:pt x="449" y="3967"/>
                    <a:pt x="462" y="3967"/>
                  </a:cubicBezTo>
                  <a:cubicBezTo>
                    <a:pt x="826" y="3967"/>
                    <a:pt x="1184" y="3180"/>
                    <a:pt x="1417" y="2799"/>
                  </a:cubicBezTo>
                  <a:cubicBezTo>
                    <a:pt x="1780" y="2204"/>
                    <a:pt x="2148" y="1600"/>
                    <a:pt x="2361" y="934"/>
                  </a:cubicBezTo>
                  <a:cubicBezTo>
                    <a:pt x="2401" y="798"/>
                    <a:pt x="2438" y="654"/>
                    <a:pt x="2403" y="519"/>
                  </a:cubicBezTo>
                  <a:cubicBezTo>
                    <a:pt x="2331" y="237"/>
                    <a:pt x="2003" y="112"/>
                    <a:pt x="1717" y="65"/>
                  </a:cubicBezTo>
                  <a:cubicBezTo>
                    <a:pt x="1469" y="22"/>
                    <a:pt x="1219" y="0"/>
                    <a:pt x="968" y="0"/>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654;p66">
              <a:extLst>
                <a:ext uri="{FF2B5EF4-FFF2-40B4-BE49-F238E27FC236}">
                  <a16:creationId xmlns:a16="http://schemas.microsoft.com/office/drawing/2014/main" id="{E8BCF88F-41EA-7FD5-994B-CF07C6DEEA9D}"/>
                </a:ext>
              </a:extLst>
            </p:cNvPr>
            <p:cNvSpPr/>
            <p:nvPr/>
          </p:nvSpPr>
          <p:spPr>
            <a:xfrm>
              <a:off x="5968884" y="4434137"/>
              <a:ext cx="194188" cy="69888"/>
            </a:xfrm>
            <a:custGeom>
              <a:avLst/>
              <a:gdLst/>
              <a:ahLst/>
              <a:cxnLst/>
              <a:rect l="l" t="t" r="r" b="b"/>
              <a:pathLst>
                <a:path w="8708" h="3134" extrusionOk="0">
                  <a:moveTo>
                    <a:pt x="1579" y="1"/>
                  </a:moveTo>
                  <a:cubicBezTo>
                    <a:pt x="1473" y="1"/>
                    <a:pt x="1368" y="28"/>
                    <a:pt x="1263" y="53"/>
                  </a:cubicBezTo>
                  <a:cubicBezTo>
                    <a:pt x="1058" y="100"/>
                    <a:pt x="987" y="194"/>
                    <a:pt x="882" y="359"/>
                  </a:cubicBezTo>
                  <a:cubicBezTo>
                    <a:pt x="830" y="442"/>
                    <a:pt x="775" y="524"/>
                    <a:pt x="745" y="618"/>
                  </a:cubicBezTo>
                  <a:cubicBezTo>
                    <a:pt x="717" y="703"/>
                    <a:pt x="715" y="790"/>
                    <a:pt x="682" y="872"/>
                  </a:cubicBezTo>
                  <a:cubicBezTo>
                    <a:pt x="618" y="1026"/>
                    <a:pt x="552" y="1044"/>
                    <a:pt x="409" y="1085"/>
                  </a:cubicBezTo>
                  <a:cubicBezTo>
                    <a:pt x="323" y="1111"/>
                    <a:pt x="233" y="1145"/>
                    <a:pt x="180" y="1221"/>
                  </a:cubicBezTo>
                  <a:cubicBezTo>
                    <a:pt x="150" y="1266"/>
                    <a:pt x="117" y="1333"/>
                    <a:pt x="87" y="1384"/>
                  </a:cubicBezTo>
                  <a:cubicBezTo>
                    <a:pt x="10" y="1440"/>
                    <a:pt x="0" y="1518"/>
                    <a:pt x="60" y="1616"/>
                  </a:cubicBezTo>
                  <a:cubicBezTo>
                    <a:pt x="106" y="1768"/>
                    <a:pt x="155" y="1916"/>
                    <a:pt x="202" y="2067"/>
                  </a:cubicBezTo>
                  <a:cubicBezTo>
                    <a:pt x="77" y="2106"/>
                    <a:pt x="4" y="2166"/>
                    <a:pt x="81" y="2298"/>
                  </a:cubicBezTo>
                  <a:cubicBezTo>
                    <a:pt x="98" y="2331"/>
                    <a:pt x="151" y="2377"/>
                    <a:pt x="178" y="2397"/>
                  </a:cubicBezTo>
                  <a:cubicBezTo>
                    <a:pt x="218" y="2425"/>
                    <a:pt x="258" y="2433"/>
                    <a:pt x="299" y="2433"/>
                  </a:cubicBezTo>
                  <a:cubicBezTo>
                    <a:pt x="346" y="2433"/>
                    <a:pt x="394" y="2422"/>
                    <a:pt x="448" y="2413"/>
                  </a:cubicBezTo>
                  <a:cubicBezTo>
                    <a:pt x="546" y="2397"/>
                    <a:pt x="645" y="2393"/>
                    <a:pt x="746" y="2393"/>
                  </a:cubicBezTo>
                  <a:cubicBezTo>
                    <a:pt x="770" y="2393"/>
                    <a:pt x="794" y="2393"/>
                    <a:pt x="818" y="2393"/>
                  </a:cubicBezTo>
                  <a:cubicBezTo>
                    <a:pt x="927" y="2393"/>
                    <a:pt x="1039" y="2407"/>
                    <a:pt x="1147" y="2413"/>
                  </a:cubicBezTo>
                  <a:cubicBezTo>
                    <a:pt x="1244" y="2419"/>
                    <a:pt x="1325" y="2470"/>
                    <a:pt x="1425" y="2470"/>
                  </a:cubicBezTo>
                  <a:cubicBezTo>
                    <a:pt x="1429" y="2470"/>
                    <a:pt x="1433" y="2470"/>
                    <a:pt x="1437" y="2469"/>
                  </a:cubicBezTo>
                  <a:cubicBezTo>
                    <a:pt x="1651" y="2459"/>
                    <a:pt x="1852" y="2392"/>
                    <a:pt x="2071" y="2392"/>
                  </a:cubicBezTo>
                  <a:cubicBezTo>
                    <a:pt x="2076" y="2392"/>
                    <a:pt x="2081" y="2392"/>
                    <a:pt x="2086" y="2392"/>
                  </a:cubicBezTo>
                  <a:cubicBezTo>
                    <a:pt x="2201" y="2392"/>
                    <a:pt x="2298" y="2415"/>
                    <a:pt x="2410" y="2440"/>
                  </a:cubicBezTo>
                  <a:cubicBezTo>
                    <a:pt x="2460" y="2451"/>
                    <a:pt x="2514" y="2454"/>
                    <a:pt x="2568" y="2454"/>
                  </a:cubicBezTo>
                  <a:cubicBezTo>
                    <a:pt x="2630" y="2454"/>
                    <a:pt x="2693" y="2450"/>
                    <a:pt x="2753" y="2450"/>
                  </a:cubicBezTo>
                  <a:cubicBezTo>
                    <a:pt x="3013" y="2450"/>
                    <a:pt x="3247" y="2482"/>
                    <a:pt x="3496" y="2565"/>
                  </a:cubicBezTo>
                  <a:cubicBezTo>
                    <a:pt x="3734" y="2642"/>
                    <a:pt x="3935" y="2816"/>
                    <a:pt x="4190" y="2816"/>
                  </a:cubicBezTo>
                  <a:cubicBezTo>
                    <a:pt x="4192" y="2816"/>
                    <a:pt x="4195" y="2816"/>
                    <a:pt x="4197" y="2816"/>
                  </a:cubicBezTo>
                  <a:cubicBezTo>
                    <a:pt x="4400" y="2815"/>
                    <a:pt x="4612" y="2801"/>
                    <a:pt x="4821" y="2801"/>
                  </a:cubicBezTo>
                  <a:cubicBezTo>
                    <a:pt x="4944" y="2801"/>
                    <a:pt x="5065" y="2806"/>
                    <a:pt x="5183" y="2820"/>
                  </a:cubicBezTo>
                  <a:cubicBezTo>
                    <a:pt x="5456" y="2853"/>
                    <a:pt x="5707" y="3009"/>
                    <a:pt x="5983" y="3009"/>
                  </a:cubicBezTo>
                  <a:cubicBezTo>
                    <a:pt x="6018" y="3009"/>
                    <a:pt x="6053" y="3009"/>
                    <a:pt x="6087" y="3009"/>
                  </a:cubicBezTo>
                  <a:cubicBezTo>
                    <a:pt x="6224" y="3009"/>
                    <a:pt x="6353" y="3006"/>
                    <a:pt x="6491" y="2979"/>
                  </a:cubicBezTo>
                  <a:cubicBezTo>
                    <a:pt x="6534" y="2970"/>
                    <a:pt x="6577" y="2967"/>
                    <a:pt x="6621" y="2967"/>
                  </a:cubicBezTo>
                  <a:cubicBezTo>
                    <a:pt x="6709" y="2967"/>
                    <a:pt x="6797" y="2981"/>
                    <a:pt x="6883" y="2999"/>
                  </a:cubicBezTo>
                  <a:cubicBezTo>
                    <a:pt x="7061" y="3040"/>
                    <a:pt x="7251" y="3102"/>
                    <a:pt x="7433" y="3125"/>
                  </a:cubicBezTo>
                  <a:cubicBezTo>
                    <a:pt x="7483" y="3131"/>
                    <a:pt x="7534" y="3134"/>
                    <a:pt x="7586" y="3134"/>
                  </a:cubicBezTo>
                  <a:cubicBezTo>
                    <a:pt x="7709" y="3134"/>
                    <a:pt x="7833" y="3120"/>
                    <a:pt x="7950" y="3107"/>
                  </a:cubicBezTo>
                  <a:cubicBezTo>
                    <a:pt x="8109" y="3090"/>
                    <a:pt x="8272" y="3107"/>
                    <a:pt x="8427" y="3084"/>
                  </a:cubicBezTo>
                  <a:cubicBezTo>
                    <a:pt x="8497" y="3071"/>
                    <a:pt x="8587" y="3060"/>
                    <a:pt x="8620" y="2994"/>
                  </a:cubicBezTo>
                  <a:cubicBezTo>
                    <a:pt x="8707" y="2809"/>
                    <a:pt x="8461" y="2728"/>
                    <a:pt x="8372" y="2642"/>
                  </a:cubicBezTo>
                  <a:cubicBezTo>
                    <a:pt x="8489" y="2397"/>
                    <a:pt x="8602" y="2094"/>
                    <a:pt x="8555" y="1816"/>
                  </a:cubicBezTo>
                  <a:cubicBezTo>
                    <a:pt x="8530" y="1672"/>
                    <a:pt x="8470" y="1468"/>
                    <a:pt x="8344" y="1377"/>
                  </a:cubicBezTo>
                  <a:cubicBezTo>
                    <a:pt x="8228" y="1293"/>
                    <a:pt x="8035" y="1188"/>
                    <a:pt x="7872" y="1188"/>
                  </a:cubicBezTo>
                  <a:cubicBezTo>
                    <a:pt x="7825" y="1188"/>
                    <a:pt x="7780" y="1197"/>
                    <a:pt x="7741" y="1218"/>
                  </a:cubicBezTo>
                  <a:cubicBezTo>
                    <a:pt x="7622" y="1277"/>
                    <a:pt x="7527" y="1387"/>
                    <a:pt x="7385" y="1394"/>
                  </a:cubicBezTo>
                  <a:cubicBezTo>
                    <a:pt x="7377" y="1395"/>
                    <a:pt x="7369" y="1395"/>
                    <a:pt x="7361" y="1395"/>
                  </a:cubicBezTo>
                  <a:cubicBezTo>
                    <a:pt x="7206" y="1395"/>
                    <a:pt x="7057" y="1331"/>
                    <a:pt x="6902" y="1331"/>
                  </a:cubicBezTo>
                  <a:cubicBezTo>
                    <a:pt x="6898" y="1331"/>
                    <a:pt x="6895" y="1331"/>
                    <a:pt x="6891" y="1331"/>
                  </a:cubicBezTo>
                  <a:cubicBezTo>
                    <a:pt x="6459" y="1346"/>
                    <a:pt x="6397" y="1786"/>
                    <a:pt x="6104" y="2006"/>
                  </a:cubicBezTo>
                  <a:cubicBezTo>
                    <a:pt x="6014" y="2074"/>
                    <a:pt x="5900" y="2110"/>
                    <a:pt x="5788" y="2110"/>
                  </a:cubicBezTo>
                  <a:cubicBezTo>
                    <a:pt x="5776" y="2110"/>
                    <a:pt x="5764" y="2109"/>
                    <a:pt x="5752" y="2108"/>
                  </a:cubicBezTo>
                  <a:cubicBezTo>
                    <a:pt x="5657" y="2101"/>
                    <a:pt x="5571" y="2062"/>
                    <a:pt x="5479" y="2062"/>
                  </a:cubicBezTo>
                  <a:cubicBezTo>
                    <a:pt x="5459" y="2062"/>
                    <a:pt x="5438" y="2064"/>
                    <a:pt x="5417" y="2068"/>
                  </a:cubicBezTo>
                  <a:cubicBezTo>
                    <a:pt x="5314" y="2092"/>
                    <a:pt x="5255" y="2179"/>
                    <a:pt x="5163" y="2218"/>
                  </a:cubicBezTo>
                  <a:cubicBezTo>
                    <a:pt x="5133" y="2230"/>
                    <a:pt x="5104" y="2235"/>
                    <a:pt x="5075" y="2235"/>
                  </a:cubicBezTo>
                  <a:cubicBezTo>
                    <a:pt x="5027" y="2235"/>
                    <a:pt x="4978" y="2220"/>
                    <a:pt x="4931" y="2198"/>
                  </a:cubicBezTo>
                  <a:cubicBezTo>
                    <a:pt x="4855" y="2165"/>
                    <a:pt x="4707" y="2068"/>
                    <a:pt x="4665" y="1996"/>
                  </a:cubicBezTo>
                  <a:cubicBezTo>
                    <a:pt x="4629" y="1933"/>
                    <a:pt x="4643" y="1843"/>
                    <a:pt x="4629" y="1774"/>
                  </a:cubicBezTo>
                  <a:cubicBezTo>
                    <a:pt x="4585" y="1568"/>
                    <a:pt x="4625" y="1334"/>
                    <a:pt x="4336" y="1313"/>
                  </a:cubicBezTo>
                  <a:cubicBezTo>
                    <a:pt x="4325" y="1312"/>
                    <a:pt x="4315" y="1312"/>
                    <a:pt x="4304" y="1312"/>
                  </a:cubicBezTo>
                  <a:cubicBezTo>
                    <a:pt x="4152" y="1312"/>
                    <a:pt x="4008" y="1387"/>
                    <a:pt x="3854" y="1387"/>
                  </a:cubicBezTo>
                  <a:cubicBezTo>
                    <a:pt x="3823" y="1387"/>
                    <a:pt x="3791" y="1384"/>
                    <a:pt x="3759" y="1377"/>
                  </a:cubicBezTo>
                  <a:cubicBezTo>
                    <a:pt x="3656" y="1351"/>
                    <a:pt x="3586" y="1310"/>
                    <a:pt x="3533" y="1218"/>
                  </a:cubicBezTo>
                  <a:cubicBezTo>
                    <a:pt x="3435" y="1046"/>
                    <a:pt x="3458" y="695"/>
                    <a:pt x="3271" y="578"/>
                  </a:cubicBezTo>
                  <a:cubicBezTo>
                    <a:pt x="3213" y="542"/>
                    <a:pt x="3154" y="528"/>
                    <a:pt x="3095" y="528"/>
                  </a:cubicBezTo>
                  <a:cubicBezTo>
                    <a:pt x="2918" y="528"/>
                    <a:pt x="2737" y="652"/>
                    <a:pt x="2574" y="681"/>
                  </a:cubicBezTo>
                  <a:cubicBezTo>
                    <a:pt x="2543" y="687"/>
                    <a:pt x="2515" y="690"/>
                    <a:pt x="2488" y="690"/>
                  </a:cubicBezTo>
                  <a:cubicBezTo>
                    <a:pt x="2262" y="690"/>
                    <a:pt x="2162" y="500"/>
                    <a:pt x="2066" y="293"/>
                  </a:cubicBezTo>
                  <a:cubicBezTo>
                    <a:pt x="1990" y="128"/>
                    <a:pt x="1874" y="55"/>
                    <a:pt x="1697" y="14"/>
                  </a:cubicBezTo>
                  <a:cubicBezTo>
                    <a:pt x="1658" y="5"/>
                    <a:pt x="1618" y="1"/>
                    <a:pt x="1579" y="1"/>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142666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85820" y="1761811"/>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518908" y="700960"/>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58826" y="53034"/>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297947" y="3801705"/>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40674" y="2457507"/>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14460" y="763171"/>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88887" y="875506"/>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763;p37">
            <a:extLst>
              <a:ext uri="{FF2B5EF4-FFF2-40B4-BE49-F238E27FC236}">
                <a16:creationId xmlns:a16="http://schemas.microsoft.com/office/drawing/2014/main" id="{D50CC69A-FE01-5D4D-B525-E6B389EB9249}"/>
              </a:ext>
            </a:extLst>
          </p:cNvPr>
          <p:cNvSpPr/>
          <p:nvPr/>
        </p:nvSpPr>
        <p:spPr>
          <a:xfrm>
            <a:off x="3265413" y="53035"/>
            <a:ext cx="3384728" cy="1185208"/>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cs typeface="Times New Roman" panose="02020603050405020304" pitchFamily="18" charset="0"/>
              </a:rPr>
              <a:t>C</a:t>
            </a:r>
            <a:r>
              <a:rPr lang="vi-VN" sz="2400" b="1" i="1">
                <a:solidFill>
                  <a:srgbClr val="FFFFFF"/>
                </a:solidFill>
                <a:latin typeface="Times New Roman" panose="02020603050405020304" pitchFamily="18" charset="0"/>
                <a:cs typeface="Times New Roman" panose="02020603050405020304" pitchFamily="18" charset="0"/>
              </a:rPr>
              <a:t>hi tiết hoa thủy tiên nở đầu tháng Một là một chi tiết “đắt” vì</a:t>
            </a:r>
            <a:endParaRPr sz="40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3" name="Google Shape;1766;p37">
            <a:extLst>
              <a:ext uri="{FF2B5EF4-FFF2-40B4-BE49-F238E27FC236}">
                <a16:creationId xmlns:a16="http://schemas.microsoft.com/office/drawing/2014/main" id="{BDD97365-746A-36DA-94A9-EF07AB84BDEB}"/>
              </a:ext>
            </a:extLst>
          </p:cNvPr>
          <p:cNvSpPr txBox="1"/>
          <p:nvPr/>
        </p:nvSpPr>
        <p:spPr>
          <a:xfrm>
            <a:off x="3074335" y="3346282"/>
            <a:ext cx="3507714"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tác giả đã kết hợp nhuần nhuyễn </a:t>
            </a:r>
            <a:r>
              <a:rPr lang="en-US" sz="2000">
                <a:latin typeface="+mj-lt"/>
              </a:rPr>
              <a:t>v</a:t>
            </a:r>
            <a:r>
              <a:rPr lang="vi-VN" sz="2000">
                <a:latin typeface="+mj-lt"/>
              </a:rPr>
              <a:t>iệc trình bày những thông tin mang tính khoa học với việc nêu những quan sát và trải nghiệm của bản thân khiến văn bản thực sự có sức hấp dẫn</a:t>
            </a:r>
            <a:endParaRPr sz="2800">
              <a:latin typeface="+mj-lt"/>
              <a:ea typeface="Roboto"/>
              <a:cs typeface="Roboto"/>
              <a:sym typeface="Roboto"/>
            </a:endParaRPr>
          </a:p>
        </p:txBody>
      </p:sp>
      <p:sp>
        <p:nvSpPr>
          <p:cNvPr id="22" name="Google Shape;1769;p37">
            <a:extLst>
              <a:ext uri="{FF2B5EF4-FFF2-40B4-BE49-F238E27FC236}">
                <a16:creationId xmlns:a16="http://schemas.microsoft.com/office/drawing/2014/main" id="{9EE87C82-0972-CC6D-DA45-0402E9BADCD8}"/>
              </a:ext>
            </a:extLst>
          </p:cNvPr>
          <p:cNvSpPr txBox="1"/>
          <p:nvPr/>
        </p:nvSpPr>
        <p:spPr>
          <a:xfrm>
            <a:off x="6923631" y="3297375"/>
            <a:ext cx="2369127"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Chính sự biến đổi khí hậu đã dẫn đến bao nhiêu vận động dường như trái quy luật trong đời sống muôn loài</a:t>
            </a:r>
            <a:endParaRPr lang="en-US" sz="3600">
              <a:latin typeface="+mj-lt"/>
              <a:ea typeface="Times New Roman" panose="02020603050405020304" pitchFamily="18" charset="0"/>
              <a:cs typeface="Times New Roman" panose="02020603050405020304" pitchFamily="18" charset="0"/>
            </a:endParaRPr>
          </a:p>
        </p:txBody>
      </p:sp>
      <p:cxnSp>
        <p:nvCxnSpPr>
          <p:cNvPr id="30" name="Google Shape;1770;p37">
            <a:extLst>
              <a:ext uri="{FF2B5EF4-FFF2-40B4-BE49-F238E27FC236}">
                <a16:creationId xmlns:a16="http://schemas.microsoft.com/office/drawing/2014/main" id="{B55BE2B5-2694-46E8-DE34-1296E783EEA7}"/>
              </a:ext>
            </a:extLst>
          </p:cNvPr>
          <p:cNvCxnSpPr>
            <a:cxnSpLocks/>
            <a:stCxn id="2" idx="2"/>
          </p:cNvCxnSpPr>
          <p:nvPr/>
        </p:nvCxnSpPr>
        <p:spPr>
          <a:xfrm rot="16200000" flipH="1">
            <a:off x="5949903" y="246117"/>
            <a:ext cx="1282198" cy="3266450"/>
          </a:xfrm>
          <a:prstGeom prst="curvedConnector2">
            <a:avLst/>
          </a:prstGeom>
          <a:noFill/>
          <a:ln w="9525" cap="flat" cmpd="sng">
            <a:solidFill>
              <a:srgbClr val="666666"/>
            </a:solidFill>
            <a:prstDash val="solid"/>
            <a:round/>
            <a:headEnd type="none" w="med" len="med"/>
            <a:tailEnd type="oval" w="med" len="med"/>
          </a:ln>
        </p:spPr>
      </p:cxnSp>
      <p:cxnSp>
        <p:nvCxnSpPr>
          <p:cNvPr id="31" name="Google Shape;1771;p37">
            <a:extLst>
              <a:ext uri="{FF2B5EF4-FFF2-40B4-BE49-F238E27FC236}">
                <a16:creationId xmlns:a16="http://schemas.microsoft.com/office/drawing/2014/main" id="{12C6B8E3-62AE-C6E5-1682-CA4642902BEC}"/>
              </a:ext>
            </a:extLst>
          </p:cNvPr>
          <p:cNvCxnSpPr>
            <a:cxnSpLocks/>
            <a:stCxn id="2" idx="2"/>
          </p:cNvCxnSpPr>
          <p:nvPr/>
        </p:nvCxnSpPr>
        <p:spPr>
          <a:xfrm rot="5400000">
            <a:off x="4313704" y="1876368"/>
            <a:ext cx="1282198" cy="5949"/>
          </a:xfrm>
          <a:prstGeom prst="curvedConnector3">
            <a:avLst>
              <a:gd name="adj1" fmla="val 50000"/>
            </a:avLst>
          </a:prstGeom>
          <a:noFill/>
          <a:ln w="9525" cap="flat" cmpd="sng">
            <a:solidFill>
              <a:srgbClr val="666666"/>
            </a:solidFill>
            <a:prstDash val="solid"/>
            <a:round/>
            <a:headEnd type="none" w="med" len="med"/>
            <a:tailEnd type="oval" w="med" len="med"/>
          </a:ln>
        </p:spPr>
      </p:cxnSp>
      <p:sp>
        <p:nvSpPr>
          <p:cNvPr id="32" name="Google Shape;1774;p37">
            <a:extLst>
              <a:ext uri="{FF2B5EF4-FFF2-40B4-BE49-F238E27FC236}">
                <a16:creationId xmlns:a16="http://schemas.microsoft.com/office/drawing/2014/main" id="{8BA8B7A1-CF5F-9D28-141C-2D8846BA17AB}"/>
              </a:ext>
            </a:extLst>
          </p:cNvPr>
          <p:cNvSpPr txBox="1"/>
          <p:nvPr/>
        </p:nvSpPr>
        <p:spPr>
          <a:xfrm>
            <a:off x="139055" y="3246312"/>
            <a:ext cx="2783772"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Gợi ý cho tác giả tìm được một nhan đề ấn tượng, làm nảy sinh nhiều suy đoán khác nhau về nội dung VB</a:t>
            </a:r>
            <a:endParaRPr lang="en-US" sz="2000">
              <a:latin typeface="+mj-lt"/>
            </a:endParaRPr>
          </a:p>
        </p:txBody>
      </p:sp>
      <p:cxnSp>
        <p:nvCxnSpPr>
          <p:cNvPr id="33" name="Google Shape;1775;p37">
            <a:extLst>
              <a:ext uri="{FF2B5EF4-FFF2-40B4-BE49-F238E27FC236}">
                <a16:creationId xmlns:a16="http://schemas.microsoft.com/office/drawing/2014/main" id="{EF65B25E-C215-EEDA-B7B9-7D959352BDE8}"/>
              </a:ext>
            </a:extLst>
          </p:cNvPr>
          <p:cNvCxnSpPr>
            <a:cxnSpLocks/>
            <a:stCxn id="2" idx="2"/>
          </p:cNvCxnSpPr>
          <p:nvPr/>
        </p:nvCxnSpPr>
        <p:spPr>
          <a:xfrm rot="5400000">
            <a:off x="2591590" y="325122"/>
            <a:ext cx="1453067" cy="3279308"/>
          </a:xfrm>
          <a:prstGeom prst="curvedConnector2">
            <a:avLst/>
          </a:prstGeom>
          <a:noFill/>
          <a:ln w="9525" cap="flat" cmpd="sng">
            <a:solidFill>
              <a:srgbClr val="666666"/>
            </a:solidFill>
            <a:prstDash val="solid"/>
            <a:round/>
            <a:headEnd type="none" w="med" len="med"/>
            <a:tailEnd type="oval" w="med" len="med"/>
          </a:ln>
        </p:spPr>
      </p:cxnSp>
      <p:grpSp>
        <p:nvGrpSpPr>
          <p:cNvPr id="34" name="Google Shape;1776;p37">
            <a:extLst>
              <a:ext uri="{FF2B5EF4-FFF2-40B4-BE49-F238E27FC236}">
                <a16:creationId xmlns:a16="http://schemas.microsoft.com/office/drawing/2014/main" id="{196F530C-57C0-482E-E415-D06CC83E15FF}"/>
              </a:ext>
            </a:extLst>
          </p:cNvPr>
          <p:cNvGrpSpPr/>
          <p:nvPr/>
        </p:nvGrpSpPr>
        <p:grpSpPr>
          <a:xfrm>
            <a:off x="1598914" y="724465"/>
            <a:ext cx="2217684" cy="1830629"/>
            <a:chOff x="376725" y="238125"/>
            <a:chExt cx="6866550" cy="5238750"/>
          </a:xfrm>
        </p:grpSpPr>
        <p:sp>
          <p:nvSpPr>
            <p:cNvPr id="35" name="Google Shape;1777;p37">
              <a:extLst>
                <a:ext uri="{FF2B5EF4-FFF2-40B4-BE49-F238E27FC236}">
                  <a16:creationId xmlns:a16="http://schemas.microsoft.com/office/drawing/2014/main" id="{5D9EDDF0-ECAF-27EB-6AD3-03388E782F0B}"/>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778;p37">
              <a:extLst>
                <a:ext uri="{FF2B5EF4-FFF2-40B4-BE49-F238E27FC236}">
                  <a16:creationId xmlns:a16="http://schemas.microsoft.com/office/drawing/2014/main" id="{1877829C-39D4-E461-75CE-DD2E65D18100}"/>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79;p37">
              <a:extLst>
                <a:ext uri="{FF2B5EF4-FFF2-40B4-BE49-F238E27FC236}">
                  <a16:creationId xmlns:a16="http://schemas.microsoft.com/office/drawing/2014/main" id="{4A51AE39-C94D-396B-6F65-ABA7181E4963}"/>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80;p37">
              <a:extLst>
                <a:ext uri="{FF2B5EF4-FFF2-40B4-BE49-F238E27FC236}">
                  <a16:creationId xmlns:a16="http://schemas.microsoft.com/office/drawing/2014/main" id="{24B7819D-B9CC-D75A-2DB8-D61C95656076}"/>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81;p37">
              <a:extLst>
                <a:ext uri="{FF2B5EF4-FFF2-40B4-BE49-F238E27FC236}">
                  <a16:creationId xmlns:a16="http://schemas.microsoft.com/office/drawing/2014/main" id="{874F8630-F6AF-2D33-EC73-5E27AF495B8C}"/>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82;p37">
              <a:extLst>
                <a:ext uri="{FF2B5EF4-FFF2-40B4-BE49-F238E27FC236}">
                  <a16:creationId xmlns:a16="http://schemas.microsoft.com/office/drawing/2014/main" id="{67835C2B-85A6-B592-7C08-9E289C566ED8}"/>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83;p37">
              <a:extLst>
                <a:ext uri="{FF2B5EF4-FFF2-40B4-BE49-F238E27FC236}">
                  <a16:creationId xmlns:a16="http://schemas.microsoft.com/office/drawing/2014/main" id="{94DC7D62-CE28-2C90-6619-6DDCBD492B4B}"/>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84;p37">
              <a:extLst>
                <a:ext uri="{FF2B5EF4-FFF2-40B4-BE49-F238E27FC236}">
                  <a16:creationId xmlns:a16="http://schemas.microsoft.com/office/drawing/2014/main" id="{946594F1-AC09-1ED2-F670-4D538AC39727}"/>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785;p37">
              <a:extLst>
                <a:ext uri="{FF2B5EF4-FFF2-40B4-BE49-F238E27FC236}">
                  <a16:creationId xmlns:a16="http://schemas.microsoft.com/office/drawing/2014/main" id="{B0DE9E7F-0044-5458-5D31-CE734CDB112E}"/>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786;p37">
              <a:extLst>
                <a:ext uri="{FF2B5EF4-FFF2-40B4-BE49-F238E27FC236}">
                  <a16:creationId xmlns:a16="http://schemas.microsoft.com/office/drawing/2014/main" id="{C907E9F7-E0EF-4822-8397-625ED342EAB1}"/>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787;p37">
              <a:extLst>
                <a:ext uri="{FF2B5EF4-FFF2-40B4-BE49-F238E27FC236}">
                  <a16:creationId xmlns:a16="http://schemas.microsoft.com/office/drawing/2014/main" id="{DF463992-974A-5B85-230A-05D3EB47A7E3}"/>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788;p37">
              <a:extLst>
                <a:ext uri="{FF2B5EF4-FFF2-40B4-BE49-F238E27FC236}">
                  <a16:creationId xmlns:a16="http://schemas.microsoft.com/office/drawing/2014/main" id="{ABA23B18-2DFF-AE3E-A19B-89493C1645D9}"/>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789;p37">
              <a:extLst>
                <a:ext uri="{FF2B5EF4-FFF2-40B4-BE49-F238E27FC236}">
                  <a16:creationId xmlns:a16="http://schemas.microsoft.com/office/drawing/2014/main" id="{79761A7C-58D8-FF4B-E100-1384B9C5440B}"/>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790;p37">
              <a:extLst>
                <a:ext uri="{FF2B5EF4-FFF2-40B4-BE49-F238E27FC236}">
                  <a16:creationId xmlns:a16="http://schemas.microsoft.com/office/drawing/2014/main" id="{7F1B1052-E3E7-290C-8A63-1990895F9FDB}"/>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791;p37">
              <a:extLst>
                <a:ext uri="{FF2B5EF4-FFF2-40B4-BE49-F238E27FC236}">
                  <a16:creationId xmlns:a16="http://schemas.microsoft.com/office/drawing/2014/main" id="{53CF4163-3031-3DEE-5EF3-97DA848DD845}"/>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792;p37">
              <a:extLst>
                <a:ext uri="{FF2B5EF4-FFF2-40B4-BE49-F238E27FC236}">
                  <a16:creationId xmlns:a16="http://schemas.microsoft.com/office/drawing/2014/main" id="{9054404D-F765-2A9D-03D1-57C5FA917F23}"/>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793;p37">
              <a:extLst>
                <a:ext uri="{FF2B5EF4-FFF2-40B4-BE49-F238E27FC236}">
                  <a16:creationId xmlns:a16="http://schemas.microsoft.com/office/drawing/2014/main" id="{C0338388-A7DA-2AEB-872C-0C230A309921}"/>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794;p37">
              <a:extLst>
                <a:ext uri="{FF2B5EF4-FFF2-40B4-BE49-F238E27FC236}">
                  <a16:creationId xmlns:a16="http://schemas.microsoft.com/office/drawing/2014/main" id="{F88FF5BD-89A7-1834-43E6-7DFC8A2FB8FD}"/>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795;p37">
              <a:extLst>
                <a:ext uri="{FF2B5EF4-FFF2-40B4-BE49-F238E27FC236}">
                  <a16:creationId xmlns:a16="http://schemas.microsoft.com/office/drawing/2014/main" id="{3F99F092-5607-DA7D-5FD4-7BC688390BBC}"/>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796;p37">
              <a:extLst>
                <a:ext uri="{FF2B5EF4-FFF2-40B4-BE49-F238E27FC236}">
                  <a16:creationId xmlns:a16="http://schemas.microsoft.com/office/drawing/2014/main" id="{FFF5B4C1-7317-250D-85FB-2A1C8BA02619}"/>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797;p37">
              <a:extLst>
                <a:ext uri="{FF2B5EF4-FFF2-40B4-BE49-F238E27FC236}">
                  <a16:creationId xmlns:a16="http://schemas.microsoft.com/office/drawing/2014/main" id="{C09958F3-BCE4-5D66-E3F0-E95535405BEB}"/>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798;p37">
              <a:extLst>
                <a:ext uri="{FF2B5EF4-FFF2-40B4-BE49-F238E27FC236}">
                  <a16:creationId xmlns:a16="http://schemas.microsoft.com/office/drawing/2014/main" id="{D0E3A3BB-8B87-8E77-69D5-3AD259F6A40C}"/>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799;p37">
              <a:extLst>
                <a:ext uri="{FF2B5EF4-FFF2-40B4-BE49-F238E27FC236}">
                  <a16:creationId xmlns:a16="http://schemas.microsoft.com/office/drawing/2014/main" id="{3CDC5808-7E99-2A32-4F69-6B50597957FB}"/>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00;p37">
              <a:extLst>
                <a:ext uri="{FF2B5EF4-FFF2-40B4-BE49-F238E27FC236}">
                  <a16:creationId xmlns:a16="http://schemas.microsoft.com/office/drawing/2014/main" id="{59B2EFA3-5181-5002-1FA0-B8B660A3F4D5}"/>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01;p37">
              <a:extLst>
                <a:ext uri="{FF2B5EF4-FFF2-40B4-BE49-F238E27FC236}">
                  <a16:creationId xmlns:a16="http://schemas.microsoft.com/office/drawing/2014/main" id="{3BEC6E23-1A65-8E53-738D-D7E199D96CB7}"/>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02;p37">
              <a:extLst>
                <a:ext uri="{FF2B5EF4-FFF2-40B4-BE49-F238E27FC236}">
                  <a16:creationId xmlns:a16="http://schemas.microsoft.com/office/drawing/2014/main" id="{9082CAA1-763A-0EC1-E3D2-F02F7FFB8733}"/>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03;p37">
              <a:extLst>
                <a:ext uri="{FF2B5EF4-FFF2-40B4-BE49-F238E27FC236}">
                  <a16:creationId xmlns:a16="http://schemas.microsoft.com/office/drawing/2014/main" id="{6A0BC91C-C960-6248-1A23-43710B67C148}"/>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04;p37">
              <a:extLst>
                <a:ext uri="{FF2B5EF4-FFF2-40B4-BE49-F238E27FC236}">
                  <a16:creationId xmlns:a16="http://schemas.microsoft.com/office/drawing/2014/main" id="{A1BD6AA3-81E9-6F33-208F-900D0D96BB2F}"/>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805;p37">
              <a:extLst>
                <a:ext uri="{FF2B5EF4-FFF2-40B4-BE49-F238E27FC236}">
                  <a16:creationId xmlns:a16="http://schemas.microsoft.com/office/drawing/2014/main" id="{00731419-9D93-6BA7-5AB5-B31BC2A479D3}"/>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806;p37">
              <a:extLst>
                <a:ext uri="{FF2B5EF4-FFF2-40B4-BE49-F238E27FC236}">
                  <a16:creationId xmlns:a16="http://schemas.microsoft.com/office/drawing/2014/main" id="{2B845BB3-239C-88AB-EB17-80B2C9837AFE}"/>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807;p37">
              <a:extLst>
                <a:ext uri="{FF2B5EF4-FFF2-40B4-BE49-F238E27FC236}">
                  <a16:creationId xmlns:a16="http://schemas.microsoft.com/office/drawing/2014/main" id="{89281F31-1175-6AFA-E04A-64EFDB03584A}"/>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808;p37">
              <a:extLst>
                <a:ext uri="{FF2B5EF4-FFF2-40B4-BE49-F238E27FC236}">
                  <a16:creationId xmlns:a16="http://schemas.microsoft.com/office/drawing/2014/main" id="{71474563-8366-58C7-6B97-732212DAC0BD}"/>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809;p37">
              <a:extLst>
                <a:ext uri="{FF2B5EF4-FFF2-40B4-BE49-F238E27FC236}">
                  <a16:creationId xmlns:a16="http://schemas.microsoft.com/office/drawing/2014/main" id="{3B0654FE-F579-3E7E-91BC-B651FDCADDA7}"/>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810;p37">
              <a:extLst>
                <a:ext uri="{FF2B5EF4-FFF2-40B4-BE49-F238E27FC236}">
                  <a16:creationId xmlns:a16="http://schemas.microsoft.com/office/drawing/2014/main" id="{15FA95A8-EC0E-96C1-54E7-CAAB3E8C8C4B}"/>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811;p37">
              <a:extLst>
                <a:ext uri="{FF2B5EF4-FFF2-40B4-BE49-F238E27FC236}">
                  <a16:creationId xmlns:a16="http://schemas.microsoft.com/office/drawing/2014/main" id="{648B5963-3603-ED9A-D4D5-CEC2353C34EF}"/>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812;p37">
              <a:extLst>
                <a:ext uri="{FF2B5EF4-FFF2-40B4-BE49-F238E27FC236}">
                  <a16:creationId xmlns:a16="http://schemas.microsoft.com/office/drawing/2014/main" id="{14D4792D-D4BC-47A9-A459-0F9DE4C5074A}"/>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813;p37">
              <a:extLst>
                <a:ext uri="{FF2B5EF4-FFF2-40B4-BE49-F238E27FC236}">
                  <a16:creationId xmlns:a16="http://schemas.microsoft.com/office/drawing/2014/main" id="{AC54350A-0B8D-86DD-85EB-14E2EBDF66F1}"/>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814;p37">
              <a:extLst>
                <a:ext uri="{FF2B5EF4-FFF2-40B4-BE49-F238E27FC236}">
                  <a16:creationId xmlns:a16="http://schemas.microsoft.com/office/drawing/2014/main" id="{CD87A4AD-DE09-CA81-C4AB-60A90E03CB15}"/>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815;p37">
              <a:extLst>
                <a:ext uri="{FF2B5EF4-FFF2-40B4-BE49-F238E27FC236}">
                  <a16:creationId xmlns:a16="http://schemas.microsoft.com/office/drawing/2014/main" id="{4C0F1F92-F76E-AA04-B87F-5BDDFB287E1C}"/>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816;p37">
              <a:extLst>
                <a:ext uri="{FF2B5EF4-FFF2-40B4-BE49-F238E27FC236}">
                  <a16:creationId xmlns:a16="http://schemas.microsoft.com/office/drawing/2014/main" id="{F3B81AF0-3ADA-7398-8C1E-09CAA344A81E}"/>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817;p37">
              <a:extLst>
                <a:ext uri="{FF2B5EF4-FFF2-40B4-BE49-F238E27FC236}">
                  <a16:creationId xmlns:a16="http://schemas.microsoft.com/office/drawing/2014/main" id="{37FE6A9D-AFA2-E8CC-F755-8532C38A9B6A}"/>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818;p37">
              <a:extLst>
                <a:ext uri="{FF2B5EF4-FFF2-40B4-BE49-F238E27FC236}">
                  <a16:creationId xmlns:a16="http://schemas.microsoft.com/office/drawing/2014/main" id="{66E02DB2-FE2D-EACF-F601-BF34E05326C4}"/>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819;p37">
              <a:extLst>
                <a:ext uri="{FF2B5EF4-FFF2-40B4-BE49-F238E27FC236}">
                  <a16:creationId xmlns:a16="http://schemas.microsoft.com/office/drawing/2014/main" id="{371A3FD9-9D38-9410-1E46-733003F2382F}"/>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820;p37">
              <a:extLst>
                <a:ext uri="{FF2B5EF4-FFF2-40B4-BE49-F238E27FC236}">
                  <a16:creationId xmlns:a16="http://schemas.microsoft.com/office/drawing/2014/main" id="{5A3F5E01-D589-5DA1-B705-48816D4BA336}"/>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821;p37">
              <a:extLst>
                <a:ext uri="{FF2B5EF4-FFF2-40B4-BE49-F238E27FC236}">
                  <a16:creationId xmlns:a16="http://schemas.microsoft.com/office/drawing/2014/main" id="{60B559FC-76A5-2E6B-1E46-64CBB3CFE7AB}"/>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822;p37">
              <a:extLst>
                <a:ext uri="{FF2B5EF4-FFF2-40B4-BE49-F238E27FC236}">
                  <a16:creationId xmlns:a16="http://schemas.microsoft.com/office/drawing/2014/main" id="{028FDBF6-7F68-F224-BD06-DF092A0AA648}"/>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823;p37">
              <a:extLst>
                <a:ext uri="{FF2B5EF4-FFF2-40B4-BE49-F238E27FC236}">
                  <a16:creationId xmlns:a16="http://schemas.microsoft.com/office/drawing/2014/main" id="{B0A76321-1310-F4B2-6EED-1030A3DACE12}"/>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824;p37">
              <a:extLst>
                <a:ext uri="{FF2B5EF4-FFF2-40B4-BE49-F238E27FC236}">
                  <a16:creationId xmlns:a16="http://schemas.microsoft.com/office/drawing/2014/main" id="{EF14745B-55D3-F26A-7546-BDDAD7A2F65F}"/>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25;p37">
              <a:extLst>
                <a:ext uri="{FF2B5EF4-FFF2-40B4-BE49-F238E27FC236}">
                  <a16:creationId xmlns:a16="http://schemas.microsoft.com/office/drawing/2014/main" id="{28315AA3-E493-B1BD-24E9-E00DEAF791A6}"/>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26;p37">
              <a:extLst>
                <a:ext uri="{FF2B5EF4-FFF2-40B4-BE49-F238E27FC236}">
                  <a16:creationId xmlns:a16="http://schemas.microsoft.com/office/drawing/2014/main" id="{CF43D6E7-1824-DB54-FFA5-2E910B408BE8}"/>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27;p37">
              <a:extLst>
                <a:ext uri="{FF2B5EF4-FFF2-40B4-BE49-F238E27FC236}">
                  <a16:creationId xmlns:a16="http://schemas.microsoft.com/office/drawing/2014/main" id="{EDA88F3E-F744-45AF-556D-17D07BC186A0}"/>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28;p37">
              <a:extLst>
                <a:ext uri="{FF2B5EF4-FFF2-40B4-BE49-F238E27FC236}">
                  <a16:creationId xmlns:a16="http://schemas.microsoft.com/office/drawing/2014/main" id="{6C5529D9-282B-1781-459F-F1E5B1286DBB}"/>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29;p37">
              <a:extLst>
                <a:ext uri="{FF2B5EF4-FFF2-40B4-BE49-F238E27FC236}">
                  <a16:creationId xmlns:a16="http://schemas.microsoft.com/office/drawing/2014/main" id="{BF2A91F5-AF26-D65E-0FDA-30B6FE79183E}"/>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30;p37">
              <a:extLst>
                <a:ext uri="{FF2B5EF4-FFF2-40B4-BE49-F238E27FC236}">
                  <a16:creationId xmlns:a16="http://schemas.microsoft.com/office/drawing/2014/main" id="{F6A0DEAC-3194-761C-B2D3-26575348BC54}"/>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31;p37">
              <a:extLst>
                <a:ext uri="{FF2B5EF4-FFF2-40B4-BE49-F238E27FC236}">
                  <a16:creationId xmlns:a16="http://schemas.microsoft.com/office/drawing/2014/main" id="{B028CE64-DAFA-98CE-FDB7-7AB1539E6007}"/>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32;p37">
              <a:extLst>
                <a:ext uri="{FF2B5EF4-FFF2-40B4-BE49-F238E27FC236}">
                  <a16:creationId xmlns:a16="http://schemas.microsoft.com/office/drawing/2014/main" id="{21A404E3-2BD2-97C6-9652-602D18F68FDB}"/>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33;p37">
              <a:extLst>
                <a:ext uri="{FF2B5EF4-FFF2-40B4-BE49-F238E27FC236}">
                  <a16:creationId xmlns:a16="http://schemas.microsoft.com/office/drawing/2014/main" id="{432070CE-B321-DFE4-9943-43EA6B81D500}"/>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34;p37">
              <a:extLst>
                <a:ext uri="{FF2B5EF4-FFF2-40B4-BE49-F238E27FC236}">
                  <a16:creationId xmlns:a16="http://schemas.microsoft.com/office/drawing/2014/main" id="{862F21D3-6945-1AFF-621E-E71FD4931FCD}"/>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35;p37">
              <a:extLst>
                <a:ext uri="{FF2B5EF4-FFF2-40B4-BE49-F238E27FC236}">
                  <a16:creationId xmlns:a16="http://schemas.microsoft.com/office/drawing/2014/main" id="{2E95688E-BB2F-4DDE-41D2-82B21F9799F4}"/>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36;p37">
              <a:extLst>
                <a:ext uri="{FF2B5EF4-FFF2-40B4-BE49-F238E27FC236}">
                  <a16:creationId xmlns:a16="http://schemas.microsoft.com/office/drawing/2014/main" id="{9BD94F3E-D476-3029-3D32-EDBF756293C9}"/>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616362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barn(inVertical)">
                                      <p:cBhvr>
                                        <p:cTn id="17" dur="500"/>
                                        <p:tgtEl>
                                          <p:spTgt spid="33"/>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barn(inVertical)">
                                      <p:cBhvr>
                                        <p:cTn id="20" dur="500"/>
                                        <p:tgtEl>
                                          <p:spTgt spid="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barn(inVertical)">
                                      <p:cBhvr>
                                        <p:cTn id="25" dur="500"/>
                                        <p:tgtEl>
                                          <p:spTgt spid="31"/>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barn(inVertical)">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barn(inVertical)">
                                      <p:cBhvr>
                                        <p:cTn id="33" dur="500"/>
                                        <p:tgtEl>
                                          <p:spTgt spid="30"/>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barn(inVertical)">
                                      <p:cBhvr>
                                        <p:cTn id="3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22" grpId="0"/>
      <p:bldP spid="3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252787" y="49374"/>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2749436" y="1301722"/>
            <a:ext cx="6342582"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a:latin typeface="Times New Roman" panose="02020603050405020304" pitchFamily="18" charset="0"/>
                <a:cs typeface="Times New Roman" panose="02020603050405020304" pitchFamily="18" charset="0"/>
              </a:rPr>
              <a:t>Tìm hiểu về bằng chứng trong văn bản</a:t>
            </a:r>
            <a:endParaRPr sz="48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377707" y="198359"/>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3.</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271225" y="834197"/>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BDD5A490-D284-4381-576A-6D555396F0AA}"/>
              </a:ext>
            </a:extLst>
          </p:cNvPr>
          <p:cNvPicPr>
            <a:picLocks noChangeAspect="1"/>
          </p:cNvPicPr>
          <p:nvPr/>
        </p:nvPicPr>
        <p:blipFill>
          <a:blip r:embed="rId3"/>
          <a:stretch>
            <a:fillRect/>
          </a:stretch>
        </p:blipFill>
        <p:spPr>
          <a:xfrm>
            <a:off x="405501" y="1210033"/>
            <a:ext cx="2780404" cy="3931527"/>
          </a:xfrm>
          <a:prstGeom prst="rect">
            <a:avLst/>
          </a:prstGeom>
        </p:spPr>
      </p:pic>
      <p:sp>
        <p:nvSpPr>
          <p:cNvPr id="3" name="Google Shape;2389;p73">
            <a:extLst>
              <a:ext uri="{FF2B5EF4-FFF2-40B4-BE49-F238E27FC236}">
                <a16:creationId xmlns:a16="http://schemas.microsoft.com/office/drawing/2014/main" id="{F4EB0760-C817-9398-483E-E691BB2C7065}"/>
              </a:ext>
            </a:extLst>
          </p:cNvPr>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390;p73">
            <a:extLst>
              <a:ext uri="{FF2B5EF4-FFF2-40B4-BE49-F238E27FC236}">
                <a16:creationId xmlns:a16="http://schemas.microsoft.com/office/drawing/2014/main" id="{04A7DC9E-05A8-9BE6-D51E-6449C7320B88}"/>
              </a:ext>
            </a:extLst>
          </p:cNvPr>
          <p:cNvGrpSpPr/>
          <p:nvPr/>
        </p:nvGrpSpPr>
        <p:grpSpPr>
          <a:xfrm rot="-5400000">
            <a:off x="7831315" y="148805"/>
            <a:ext cx="793346" cy="724104"/>
            <a:chOff x="4783350" y="5161650"/>
            <a:chExt cx="195825" cy="178725"/>
          </a:xfrm>
        </p:grpSpPr>
        <p:sp>
          <p:nvSpPr>
            <p:cNvPr id="5" name="Google Shape;2391;p73">
              <a:extLst>
                <a:ext uri="{FF2B5EF4-FFF2-40B4-BE49-F238E27FC236}">
                  <a16:creationId xmlns:a16="http://schemas.microsoft.com/office/drawing/2014/main" id="{389CED11-7567-B506-CC0B-FC88320D4637}"/>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2;p73">
              <a:extLst>
                <a:ext uri="{FF2B5EF4-FFF2-40B4-BE49-F238E27FC236}">
                  <a16:creationId xmlns:a16="http://schemas.microsoft.com/office/drawing/2014/main" id="{4D0277BD-1966-A747-EEB3-EF74F860786B}"/>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393;p73">
              <a:extLst>
                <a:ext uri="{FF2B5EF4-FFF2-40B4-BE49-F238E27FC236}">
                  <a16:creationId xmlns:a16="http://schemas.microsoft.com/office/drawing/2014/main" id="{0F7105DD-B061-301B-AC25-46C3F5A3AEFA}"/>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394;p73">
              <a:extLst>
                <a:ext uri="{FF2B5EF4-FFF2-40B4-BE49-F238E27FC236}">
                  <a16:creationId xmlns:a16="http://schemas.microsoft.com/office/drawing/2014/main" id="{89C040CF-3BC3-4E37-D4DA-667768EF8B6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139;p44">
            <a:extLst>
              <a:ext uri="{FF2B5EF4-FFF2-40B4-BE49-F238E27FC236}">
                <a16:creationId xmlns:a16="http://schemas.microsoft.com/office/drawing/2014/main" id="{7D35FCBA-E35F-8818-6EEB-B2F0E6026D5B}"/>
              </a:ext>
            </a:extLst>
          </p:cNvPr>
          <p:cNvGrpSpPr/>
          <p:nvPr/>
        </p:nvGrpSpPr>
        <p:grpSpPr>
          <a:xfrm>
            <a:off x="5833965" y="3754812"/>
            <a:ext cx="1834967" cy="1466988"/>
            <a:chOff x="-3487100" y="1129496"/>
            <a:chExt cx="2231318" cy="1778679"/>
          </a:xfrm>
        </p:grpSpPr>
        <p:sp>
          <p:nvSpPr>
            <p:cNvPr id="10" name="Google Shape;1140;p44">
              <a:extLst>
                <a:ext uri="{FF2B5EF4-FFF2-40B4-BE49-F238E27FC236}">
                  <a16:creationId xmlns:a16="http://schemas.microsoft.com/office/drawing/2014/main" id="{8A6A1958-727F-D20C-B152-C060A79A29F4}"/>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41;p44">
              <a:extLst>
                <a:ext uri="{FF2B5EF4-FFF2-40B4-BE49-F238E27FC236}">
                  <a16:creationId xmlns:a16="http://schemas.microsoft.com/office/drawing/2014/main" id="{3A12C4F7-ED54-6297-8F56-FCCE9E6BAA19}"/>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42;p44">
              <a:extLst>
                <a:ext uri="{FF2B5EF4-FFF2-40B4-BE49-F238E27FC236}">
                  <a16:creationId xmlns:a16="http://schemas.microsoft.com/office/drawing/2014/main" id="{FA27EE81-9360-F835-3868-695552A2BE0E}"/>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43;p44">
              <a:extLst>
                <a:ext uri="{FF2B5EF4-FFF2-40B4-BE49-F238E27FC236}">
                  <a16:creationId xmlns:a16="http://schemas.microsoft.com/office/drawing/2014/main" id="{8CBA31ED-BBF6-E046-CDD8-74E9A0FDB31B}"/>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44;p44">
              <a:extLst>
                <a:ext uri="{FF2B5EF4-FFF2-40B4-BE49-F238E27FC236}">
                  <a16:creationId xmlns:a16="http://schemas.microsoft.com/office/drawing/2014/main" id="{B9243F79-6BD1-79D7-35C3-02C840FD6435}"/>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45;p44">
              <a:extLst>
                <a:ext uri="{FF2B5EF4-FFF2-40B4-BE49-F238E27FC236}">
                  <a16:creationId xmlns:a16="http://schemas.microsoft.com/office/drawing/2014/main" id="{DA52A86A-25D5-692C-1374-D3F9E9304185}"/>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46;p44">
              <a:extLst>
                <a:ext uri="{FF2B5EF4-FFF2-40B4-BE49-F238E27FC236}">
                  <a16:creationId xmlns:a16="http://schemas.microsoft.com/office/drawing/2014/main" id="{118FB44F-BE6A-597C-6A5E-1761FCAD2C5A}"/>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47;p44">
              <a:extLst>
                <a:ext uri="{FF2B5EF4-FFF2-40B4-BE49-F238E27FC236}">
                  <a16:creationId xmlns:a16="http://schemas.microsoft.com/office/drawing/2014/main" id="{F5578111-894D-5630-174F-92E113676B2D}"/>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48;p44">
              <a:extLst>
                <a:ext uri="{FF2B5EF4-FFF2-40B4-BE49-F238E27FC236}">
                  <a16:creationId xmlns:a16="http://schemas.microsoft.com/office/drawing/2014/main" id="{BEFA12A1-1C6A-D43D-A21B-D4199A4FEDF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49;p44">
              <a:extLst>
                <a:ext uri="{FF2B5EF4-FFF2-40B4-BE49-F238E27FC236}">
                  <a16:creationId xmlns:a16="http://schemas.microsoft.com/office/drawing/2014/main" id="{6B9CEAF4-7580-B830-4A11-0659077FE947}"/>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50;p44">
              <a:extLst>
                <a:ext uri="{FF2B5EF4-FFF2-40B4-BE49-F238E27FC236}">
                  <a16:creationId xmlns:a16="http://schemas.microsoft.com/office/drawing/2014/main" id="{BFFEB214-7345-9790-CE97-4C37BF961F26}"/>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51;p44">
              <a:extLst>
                <a:ext uri="{FF2B5EF4-FFF2-40B4-BE49-F238E27FC236}">
                  <a16:creationId xmlns:a16="http://schemas.microsoft.com/office/drawing/2014/main" id="{17A6F44C-5CEC-DCB4-1F39-18AF82BFCB2B}"/>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52;p44">
              <a:extLst>
                <a:ext uri="{FF2B5EF4-FFF2-40B4-BE49-F238E27FC236}">
                  <a16:creationId xmlns:a16="http://schemas.microsoft.com/office/drawing/2014/main" id="{ADF3587F-E9FC-8B6C-B631-5040E181D8B0}"/>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53;p44">
              <a:extLst>
                <a:ext uri="{FF2B5EF4-FFF2-40B4-BE49-F238E27FC236}">
                  <a16:creationId xmlns:a16="http://schemas.microsoft.com/office/drawing/2014/main" id="{E5A077A6-6982-FAAF-42C5-93BC15C5671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54;p44">
              <a:extLst>
                <a:ext uri="{FF2B5EF4-FFF2-40B4-BE49-F238E27FC236}">
                  <a16:creationId xmlns:a16="http://schemas.microsoft.com/office/drawing/2014/main" id="{9779F332-0024-F262-6091-B6DBC8FE02DD}"/>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55;p44">
              <a:extLst>
                <a:ext uri="{FF2B5EF4-FFF2-40B4-BE49-F238E27FC236}">
                  <a16:creationId xmlns:a16="http://schemas.microsoft.com/office/drawing/2014/main" id="{1A7853E2-61AE-2F47-880F-BD3167EF58C8}"/>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1213;p44">
            <a:extLst>
              <a:ext uri="{FF2B5EF4-FFF2-40B4-BE49-F238E27FC236}">
                <a16:creationId xmlns:a16="http://schemas.microsoft.com/office/drawing/2014/main" id="{92C1EB59-A03D-4A83-5307-CB8ACFA40CF6}"/>
              </a:ext>
            </a:extLst>
          </p:cNvPr>
          <p:cNvGrpSpPr/>
          <p:nvPr/>
        </p:nvGrpSpPr>
        <p:grpSpPr>
          <a:xfrm>
            <a:off x="350132" y="2890696"/>
            <a:ext cx="259658" cy="320277"/>
            <a:chOff x="4574075" y="4938625"/>
            <a:chExt cx="143600" cy="177125"/>
          </a:xfrm>
        </p:grpSpPr>
        <p:sp>
          <p:nvSpPr>
            <p:cNvPr id="27" name="Google Shape;1214;p44">
              <a:extLst>
                <a:ext uri="{FF2B5EF4-FFF2-40B4-BE49-F238E27FC236}">
                  <a16:creationId xmlns:a16="http://schemas.microsoft.com/office/drawing/2014/main" id="{694737DB-7A5A-FA35-9A64-50AE1D943FA6}"/>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15;p44">
              <a:extLst>
                <a:ext uri="{FF2B5EF4-FFF2-40B4-BE49-F238E27FC236}">
                  <a16:creationId xmlns:a16="http://schemas.microsoft.com/office/drawing/2014/main" id="{1B0F7D60-0487-3DE9-5A9D-D2757968A094}"/>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16;p44">
              <a:extLst>
                <a:ext uri="{FF2B5EF4-FFF2-40B4-BE49-F238E27FC236}">
                  <a16:creationId xmlns:a16="http://schemas.microsoft.com/office/drawing/2014/main" id="{3A4F4C1B-468D-908C-4EFB-B8FFFF0681DC}"/>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17;p44">
              <a:extLst>
                <a:ext uri="{FF2B5EF4-FFF2-40B4-BE49-F238E27FC236}">
                  <a16:creationId xmlns:a16="http://schemas.microsoft.com/office/drawing/2014/main" id="{C1EF5297-52BD-315B-CE02-2CF782A6E508}"/>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18;p44">
              <a:extLst>
                <a:ext uri="{FF2B5EF4-FFF2-40B4-BE49-F238E27FC236}">
                  <a16:creationId xmlns:a16="http://schemas.microsoft.com/office/drawing/2014/main" id="{D0F739A3-B625-E00A-2D5F-56A75269E564}"/>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19;p44">
              <a:extLst>
                <a:ext uri="{FF2B5EF4-FFF2-40B4-BE49-F238E27FC236}">
                  <a16:creationId xmlns:a16="http://schemas.microsoft.com/office/drawing/2014/main" id="{AFB75694-F566-F499-D23A-30C99EF7B3C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20;p44">
              <a:extLst>
                <a:ext uri="{FF2B5EF4-FFF2-40B4-BE49-F238E27FC236}">
                  <a16:creationId xmlns:a16="http://schemas.microsoft.com/office/drawing/2014/main" id="{CACCB778-27E7-3A7D-B2B3-7F34BDD0348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233;p44">
            <a:extLst>
              <a:ext uri="{FF2B5EF4-FFF2-40B4-BE49-F238E27FC236}">
                <a16:creationId xmlns:a16="http://schemas.microsoft.com/office/drawing/2014/main" id="{785CD7EE-4065-493D-DAFB-70F3D9F563CD}"/>
              </a:ext>
            </a:extLst>
          </p:cNvPr>
          <p:cNvGrpSpPr/>
          <p:nvPr/>
        </p:nvGrpSpPr>
        <p:grpSpPr>
          <a:xfrm rot="5400000" flipH="1">
            <a:off x="2266487" y="347571"/>
            <a:ext cx="475209" cy="433694"/>
            <a:chOff x="4783350" y="5161650"/>
            <a:chExt cx="195825" cy="178725"/>
          </a:xfrm>
        </p:grpSpPr>
        <p:sp>
          <p:nvSpPr>
            <p:cNvPr id="35" name="Google Shape;1234;p44">
              <a:extLst>
                <a:ext uri="{FF2B5EF4-FFF2-40B4-BE49-F238E27FC236}">
                  <a16:creationId xmlns:a16="http://schemas.microsoft.com/office/drawing/2014/main" id="{66A9DD73-4C2A-0F64-5835-6F02B70654B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35;p44">
              <a:extLst>
                <a:ext uri="{FF2B5EF4-FFF2-40B4-BE49-F238E27FC236}">
                  <a16:creationId xmlns:a16="http://schemas.microsoft.com/office/drawing/2014/main" id="{A24564DC-90EA-0D90-C8A2-5DFA6FDD0643}"/>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36;p44">
              <a:extLst>
                <a:ext uri="{FF2B5EF4-FFF2-40B4-BE49-F238E27FC236}">
                  <a16:creationId xmlns:a16="http://schemas.microsoft.com/office/drawing/2014/main" id="{B8B6E5BD-4296-AB8C-AE47-9B67AC997AAB}"/>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37;p44">
              <a:extLst>
                <a:ext uri="{FF2B5EF4-FFF2-40B4-BE49-F238E27FC236}">
                  <a16:creationId xmlns:a16="http://schemas.microsoft.com/office/drawing/2014/main" id="{2B465B88-1389-3CFF-8D02-098234AF15F8}"/>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78;p9">
            <a:extLst>
              <a:ext uri="{FF2B5EF4-FFF2-40B4-BE49-F238E27FC236}">
                <a16:creationId xmlns:a16="http://schemas.microsoft.com/office/drawing/2014/main" id="{5B954F79-CA01-131B-C891-4BBBF1CBFC92}"/>
              </a:ext>
            </a:extLst>
          </p:cNvPr>
          <p:cNvGrpSpPr/>
          <p:nvPr/>
        </p:nvGrpSpPr>
        <p:grpSpPr>
          <a:xfrm rot="-7119607">
            <a:off x="8444748" y="1234488"/>
            <a:ext cx="1192532" cy="1572255"/>
            <a:chOff x="4326425" y="5583250"/>
            <a:chExt cx="744150" cy="981100"/>
          </a:xfrm>
        </p:grpSpPr>
        <p:sp>
          <p:nvSpPr>
            <p:cNvPr id="40" name="Google Shape;379;p9">
              <a:extLst>
                <a:ext uri="{FF2B5EF4-FFF2-40B4-BE49-F238E27FC236}">
                  <a16:creationId xmlns:a16="http://schemas.microsoft.com/office/drawing/2014/main" id="{9E371929-8FE6-AEDA-1ECC-072D516DA103}"/>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80;p9">
              <a:extLst>
                <a:ext uri="{FF2B5EF4-FFF2-40B4-BE49-F238E27FC236}">
                  <a16:creationId xmlns:a16="http://schemas.microsoft.com/office/drawing/2014/main" id="{1020D480-A426-7BF4-5F53-43D9FFA39BEF}"/>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81;p9">
              <a:extLst>
                <a:ext uri="{FF2B5EF4-FFF2-40B4-BE49-F238E27FC236}">
                  <a16:creationId xmlns:a16="http://schemas.microsoft.com/office/drawing/2014/main" id="{D94DA506-6DF9-06D3-ED39-2F4C6EF89CB9}"/>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82;p9">
              <a:extLst>
                <a:ext uri="{FF2B5EF4-FFF2-40B4-BE49-F238E27FC236}">
                  <a16:creationId xmlns:a16="http://schemas.microsoft.com/office/drawing/2014/main" id="{3816BD67-6176-E9E8-A841-15A1FE73E62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83;p9">
              <a:extLst>
                <a:ext uri="{FF2B5EF4-FFF2-40B4-BE49-F238E27FC236}">
                  <a16:creationId xmlns:a16="http://schemas.microsoft.com/office/drawing/2014/main" id="{1B9F4278-1753-A4F1-47BD-3DF297C55016}"/>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84;p9">
              <a:extLst>
                <a:ext uri="{FF2B5EF4-FFF2-40B4-BE49-F238E27FC236}">
                  <a16:creationId xmlns:a16="http://schemas.microsoft.com/office/drawing/2014/main" id="{03046EF4-706F-191B-FA9C-EE380A5C3B7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85;p9">
              <a:extLst>
                <a:ext uri="{FF2B5EF4-FFF2-40B4-BE49-F238E27FC236}">
                  <a16:creationId xmlns:a16="http://schemas.microsoft.com/office/drawing/2014/main" id="{FB81628A-77BD-3ACF-03EA-32740F9378D6}"/>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86;p9">
              <a:extLst>
                <a:ext uri="{FF2B5EF4-FFF2-40B4-BE49-F238E27FC236}">
                  <a16:creationId xmlns:a16="http://schemas.microsoft.com/office/drawing/2014/main" id="{38685521-AB4F-DCCA-C97A-4FB6442832F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87;p9">
              <a:extLst>
                <a:ext uri="{FF2B5EF4-FFF2-40B4-BE49-F238E27FC236}">
                  <a16:creationId xmlns:a16="http://schemas.microsoft.com/office/drawing/2014/main" id="{6120D91C-E134-ED04-3BC1-3152A06BE6AE}"/>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88;p9">
              <a:extLst>
                <a:ext uri="{FF2B5EF4-FFF2-40B4-BE49-F238E27FC236}">
                  <a16:creationId xmlns:a16="http://schemas.microsoft.com/office/drawing/2014/main" id="{711F1A41-9F5F-3D23-E9E6-998C53AF13EE}"/>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89;p9">
              <a:extLst>
                <a:ext uri="{FF2B5EF4-FFF2-40B4-BE49-F238E27FC236}">
                  <a16:creationId xmlns:a16="http://schemas.microsoft.com/office/drawing/2014/main" id="{F63F4B4D-E45F-6EAE-2A35-C63690394EAE}"/>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90;p9">
              <a:extLst>
                <a:ext uri="{FF2B5EF4-FFF2-40B4-BE49-F238E27FC236}">
                  <a16:creationId xmlns:a16="http://schemas.microsoft.com/office/drawing/2014/main" id="{D3CC9116-981F-321C-D13C-AD7A7B1AB77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91;p9">
              <a:extLst>
                <a:ext uri="{FF2B5EF4-FFF2-40B4-BE49-F238E27FC236}">
                  <a16:creationId xmlns:a16="http://schemas.microsoft.com/office/drawing/2014/main" id="{616AA03E-19B5-D6AD-7258-2B75B4BE3C7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92;p9">
              <a:extLst>
                <a:ext uri="{FF2B5EF4-FFF2-40B4-BE49-F238E27FC236}">
                  <a16:creationId xmlns:a16="http://schemas.microsoft.com/office/drawing/2014/main" id="{CE87F6CD-F86B-A64C-288B-6DD099F3B9DD}"/>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93;p9">
              <a:extLst>
                <a:ext uri="{FF2B5EF4-FFF2-40B4-BE49-F238E27FC236}">
                  <a16:creationId xmlns:a16="http://schemas.microsoft.com/office/drawing/2014/main" id="{E7C8F633-F0F7-0094-CBBE-516F97734563}"/>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94;p9">
              <a:extLst>
                <a:ext uri="{FF2B5EF4-FFF2-40B4-BE49-F238E27FC236}">
                  <a16:creationId xmlns:a16="http://schemas.microsoft.com/office/drawing/2014/main" id="{B9F3F93C-8122-63F1-12CE-5F122E52ADA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95;p9">
              <a:extLst>
                <a:ext uri="{FF2B5EF4-FFF2-40B4-BE49-F238E27FC236}">
                  <a16:creationId xmlns:a16="http://schemas.microsoft.com/office/drawing/2014/main" id="{3F61013E-02D6-035D-B093-45EE81F2F67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96;p9">
              <a:extLst>
                <a:ext uri="{FF2B5EF4-FFF2-40B4-BE49-F238E27FC236}">
                  <a16:creationId xmlns:a16="http://schemas.microsoft.com/office/drawing/2014/main" id="{2AE62FCB-3645-FE9E-8ADC-41536B56A8B2}"/>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97;p9">
              <a:extLst>
                <a:ext uri="{FF2B5EF4-FFF2-40B4-BE49-F238E27FC236}">
                  <a16:creationId xmlns:a16="http://schemas.microsoft.com/office/drawing/2014/main" id="{15E01100-F999-27E6-4998-9114E42DEAF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98;p9">
              <a:extLst>
                <a:ext uri="{FF2B5EF4-FFF2-40B4-BE49-F238E27FC236}">
                  <a16:creationId xmlns:a16="http://schemas.microsoft.com/office/drawing/2014/main" id="{41B0B938-B15D-2208-8917-CB8160AD275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99;p9">
              <a:extLst>
                <a:ext uri="{FF2B5EF4-FFF2-40B4-BE49-F238E27FC236}">
                  <a16:creationId xmlns:a16="http://schemas.microsoft.com/office/drawing/2014/main" id="{87403997-A831-3627-E16B-77324F2889EA}"/>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00;p9">
              <a:extLst>
                <a:ext uri="{FF2B5EF4-FFF2-40B4-BE49-F238E27FC236}">
                  <a16:creationId xmlns:a16="http://schemas.microsoft.com/office/drawing/2014/main" id="{52464D9D-0447-4D71-706E-D6883CE460C5}"/>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01;p9">
              <a:extLst>
                <a:ext uri="{FF2B5EF4-FFF2-40B4-BE49-F238E27FC236}">
                  <a16:creationId xmlns:a16="http://schemas.microsoft.com/office/drawing/2014/main" id="{58A0DB07-7141-3F2C-E7F7-606C47CFF0B5}"/>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02;p9">
              <a:extLst>
                <a:ext uri="{FF2B5EF4-FFF2-40B4-BE49-F238E27FC236}">
                  <a16:creationId xmlns:a16="http://schemas.microsoft.com/office/drawing/2014/main" id="{C69E4F56-E7EA-B276-6097-AF9B54E59C6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03;p9">
              <a:extLst>
                <a:ext uri="{FF2B5EF4-FFF2-40B4-BE49-F238E27FC236}">
                  <a16:creationId xmlns:a16="http://schemas.microsoft.com/office/drawing/2014/main" id="{F9A68A43-2680-C884-A7C6-F8A123A29AD9}"/>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5" name="Google Shape;405;p9">
            <a:extLst>
              <a:ext uri="{FF2B5EF4-FFF2-40B4-BE49-F238E27FC236}">
                <a16:creationId xmlns:a16="http://schemas.microsoft.com/office/drawing/2014/main" id="{8BE7D94F-6C2C-B111-880F-7BE677FC88C4}"/>
              </a:ext>
            </a:extLst>
          </p:cNvPr>
          <p:cNvGrpSpPr/>
          <p:nvPr/>
        </p:nvGrpSpPr>
        <p:grpSpPr>
          <a:xfrm rot="-4122382">
            <a:off x="8223440" y="-745096"/>
            <a:ext cx="946762" cy="1725600"/>
            <a:chOff x="-214625" y="3943775"/>
            <a:chExt cx="458725" cy="836125"/>
          </a:xfrm>
        </p:grpSpPr>
        <p:sp>
          <p:nvSpPr>
            <p:cNvPr id="2306" name="Google Shape;406;p9">
              <a:extLst>
                <a:ext uri="{FF2B5EF4-FFF2-40B4-BE49-F238E27FC236}">
                  <a16:creationId xmlns:a16="http://schemas.microsoft.com/office/drawing/2014/main" id="{A2D5F69E-7B18-2E24-4B2D-511F4F99FB8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07;p9">
              <a:extLst>
                <a:ext uri="{FF2B5EF4-FFF2-40B4-BE49-F238E27FC236}">
                  <a16:creationId xmlns:a16="http://schemas.microsoft.com/office/drawing/2014/main" id="{E16EBA5F-8F3E-26D2-9D74-1310E3932A6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08;p9">
              <a:extLst>
                <a:ext uri="{FF2B5EF4-FFF2-40B4-BE49-F238E27FC236}">
                  <a16:creationId xmlns:a16="http://schemas.microsoft.com/office/drawing/2014/main" id="{34901B0F-B167-675E-4D54-FD70831A624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09;p9">
              <a:extLst>
                <a:ext uri="{FF2B5EF4-FFF2-40B4-BE49-F238E27FC236}">
                  <a16:creationId xmlns:a16="http://schemas.microsoft.com/office/drawing/2014/main" id="{115EDD56-637E-63E3-D645-AA3A78CC20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0;p9">
              <a:extLst>
                <a:ext uri="{FF2B5EF4-FFF2-40B4-BE49-F238E27FC236}">
                  <a16:creationId xmlns:a16="http://schemas.microsoft.com/office/drawing/2014/main" id="{1FA9C0CC-AC66-0E36-2A3B-55B6F97CBD1A}"/>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1;p9">
              <a:extLst>
                <a:ext uri="{FF2B5EF4-FFF2-40B4-BE49-F238E27FC236}">
                  <a16:creationId xmlns:a16="http://schemas.microsoft.com/office/drawing/2014/main" id="{716B0554-988A-B3D4-3F22-958D4C06D981}"/>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2;p9">
              <a:extLst>
                <a:ext uri="{FF2B5EF4-FFF2-40B4-BE49-F238E27FC236}">
                  <a16:creationId xmlns:a16="http://schemas.microsoft.com/office/drawing/2014/main" id="{2E256231-422C-3609-3F27-9D756CEB9B0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3;p9">
              <a:extLst>
                <a:ext uri="{FF2B5EF4-FFF2-40B4-BE49-F238E27FC236}">
                  <a16:creationId xmlns:a16="http://schemas.microsoft.com/office/drawing/2014/main" id="{B35DDE3A-311F-FB28-D86B-1013861A31F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414;p9">
              <a:extLst>
                <a:ext uri="{FF2B5EF4-FFF2-40B4-BE49-F238E27FC236}">
                  <a16:creationId xmlns:a16="http://schemas.microsoft.com/office/drawing/2014/main" id="{A80C1E68-6FB2-BB0D-B428-DD4EC8BE668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415;p9">
              <a:extLst>
                <a:ext uri="{FF2B5EF4-FFF2-40B4-BE49-F238E27FC236}">
                  <a16:creationId xmlns:a16="http://schemas.microsoft.com/office/drawing/2014/main" id="{CDECBC23-D51D-FF06-6573-8898A1EBF2B3}"/>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p9">
              <a:extLst>
                <a:ext uri="{FF2B5EF4-FFF2-40B4-BE49-F238E27FC236}">
                  <a16:creationId xmlns:a16="http://schemas.microsoft.com/office/drawing/2014/main" id="{9DE6B4AF-8024-F64A-4E1A-766FB1C3FBD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7;p9">
              <a:extLst>
                <a:ext uri="{FF2B5EF4-FFF2-40B4-BE49-F238E27FC236}">
                  <a16:creationId xmlns:a16="http://schemas.microsoft.com/office/drawing/2014/main" id="{09F3DE1C-996F-B6D8-6986-35B534DF8122}"/>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18" name="Google Shape;424;p9">
            <a:extLst>
              <a:ext uri="{FF2B5EF4-FFF2-40B4-BE49-F238E27FC236}">
                <a16:creationId xmlns:a16="http://schemas.microsoft.com/office/drawing/2014/main" id="{CC21F1F7-E69B-66F7-6AE7-C5B1006AB50C}"/>
              </a:ext>
            </a:extLst>
          </p:cNvPr>
          <p:cNvGrpSpPr/>
          <p:nvPr/>
        </p:nvGrpSpPr>
        <p:grpSpPr>
          <a:xfrm rot="14790094">
            <a:off x="297327" y="-523435"/>
            <a:ext cx="831808" cy="1516031"/>
            <a:chOff x="-214625" y="3943775"/>
            <a:chExt cx="458725" cy="836125"/>
          </a:xfrm>
        </p:grpSpPr>
        <p:sp>
          <p:nvSpPr>
            <p:cNvPr id="2319" name="Google Shape;425;p9">
              <a:extLst>
                <a:ext uri="{FF2B5EF4-FFF2-40B4-BE49-F238E27FC236}">
                  <a16:creationId xmlns:a16="http://schemas.microsoft.com/office/drawing/2014/main" id="{9BE0E73A-7863-3A1C-D3EF-0164DE38ECB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26;p9">
              <a:extLst>
                <a:ext uri="{FF2B5EF4-FFF2-40B4-BE49-F238E27FC236}">
                  <a16:creationId xmlns:a16="http://schemas.microsoft.com/office/drawing/2014/main" id="{9D00C831-BDEB-C81E-67D2-290CB6E1588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27;p9">
              <a:extLst>
                <a:ext uri="{FF2B5EF4-FFF2-40B4-BE49-F238E27FC236}">
                  <a16:creationId xmlns:a16="http://schemas.microsoft.com/office/drawing/2014/main" id="{5F2063FB-82C5-5373-137B-7AE66E0666F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28;p9">
              <a:extLst>
                <a:ext uri="{FF2B5EF4-FFF2-40B4-BE49-F238E27FC236}">
                  <a16:creationId xmlns:a16="http://schemas.microsoft.com/office/drawing/2014/main" id="{9889ABFE-D727-8F2E-9FC6-5C544EADA9C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429;p9">
              <a:extLst>
                <a:ext uri="{FF2B5EF4-FFF2-40B4-BE49-F238E27FC236}">
                  <a16:creationId xmlns:a16="http://schemas.microsoft.com/office/drawing/2014/main" id="{90740229-5D8F-CA5F-A421-CE099393463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430;p9">
              <a:extLst>
                <a:ext uri="{FF2B5EF4-FFF2-40B4-BE49-F238E27FC236}">
                  <a16:creationId xmlns:a16="http://schemas.microsoft.com/office/drawing/2014/main" id="{2E9A4B70-3036-FD12-54ED-C6F8BBE581D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431;p9">
              <a:extLst>
                <a:ext uri="{FF2B5EF4-FFF2-40B4-BE49-F238E27FC236}">
                  <a16:creationId xmlns:a16="http://schemas.microsoft.com/office/drawing/2014/main" id="{29275135-A87E-8B3C-BBCA-AA461E1A614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432;p9">
              <a:extLst>
                <a:ext uri="{FF2B5EF4-FFF2-40B4-BE49-F238E27FC236}">
                  <a16:creationId xmlns:a16="http://schemas.microsoft.com/office/drawing/2014/main" id="{3852F04A-C3B2-7A44-E491-14E3F0F3DFB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433;p9">
              <a:extLst>
                <a:ext uri="{FF2B5EF4-FFF2-40B4-BE49-F238E27FC236}">
                  <a16:creationId xmlns:a16="http://schemas.microsoft.com/office/drawing/2014/main" id="{1070E0A3-4FB3-51D5-A8A9-5374F55206D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434;p9">
              <a:extLst>
                <a:ext uri="{FF2B5EF4-FFF2-40B4-BE49-F238E27FC236}">
                  <a16:creationId xmlns:a16="http://schemas.microsoft.com/office/drawing/2014/main" id="{7B440480-0FA9-584E-B34A-9B76EB408AD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435;p9">
              <a:extLst>
                <a:ext uri="{FF2B5EF4-FFF2-40B4-BE49-F238E27FC236}">
                  <a16:creationId xmlns:a16="http://schemas.microsoft.com/office/drawing/2014/main" id="{F7F44D21-A0ED-E192-7D6C-C7D7ACC609BE}"/>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436;p9">
              <a:extLst>
                <a:ext uri="{FF2B5EF4-FFF2-40B4-BE49-F238E27FC236}">
                  <a16:creationId xmlns:a16="http://schemas.microsoft.com/office/drawing/2014/main" id="{2538CC3A-60D2-76EA-1D50-4007E1DADAA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31" name="Google Shape;1719;p55">
            <a:extLst>
              <a:ext uri="{FF2B5EF4-FFF2-40B4-BE49-F238E27FC236}">
                <a16:creationId xmlns:a16="http://schemas.microsoft.com/office/drawing/2014/main" id="{AEB28094-6C6C-E31C-F264-0A1DAB224F81}"/>
              </a:ext>
            </a:extLst>
          </p:cNvPr>
          <p:cNvGrpSpPr/>
          <p:nvPr/>
        </p:nvGrpSpPr>
        <p:grpSpPr>
          <a:xfrm>
            <a:off x="159524" y="654339"/>
            <a:ext cx="724107" cy="645559"/>
            <a:chOff x="4356650" y="5185725"/>
            <a:chExt cx="239850" cy="213825"/>
          </a:xfrm>
        </p:grpSpPr>
        <p:sp>
          <p:nvSpPr>
            <p:cNvPr id="2332" name="Google Shape;1720;p55">
              <a:extLst>
                <a:ext uri="{FF2B5EF4-FFF2-40B4-BE49-F238E27FC236}">
                  <a16:creationId xmlns:a16="http://schemas.microsoft.com/office/drawing/2014/main" id="{5D1C75D8-B2DB-8196-FB71-840AB28A2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721;p55">
              <a:extLst>
                <a:ext uri="{FF2B5EF4-FFF2-40B4-BE49-F238E27FC236}">
                  <a16:creationId xmlns:a16="http://schemas.microsoft.com/office/drawing/2014/main" id="{14BCBA38-0ACD-CFAC-7C53-E3043CE763B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722;p55">
              <a:extLst>
                <a:ext uri="{FF2B5EF4-FFF2-40B4-BE49-F238E27FC236}">
                  <a16:creationId xmlns:a16="http://schemas.microsoft.com/office/drawing/2014/main" id="{CD91DA54-3EF2-9255-AFC8-1266A0B212B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723;p55">
              <a:extLst>
                <a:ext uri="{FF2B5EF4-FFF2-40B4-BE49-F238E27FC236}">
                  <a16:creationId xmlns:a16="http://schemas.microsoft.com/office/drawing/2014/main" id="{F7854140-A8AF-9BB7-F460-A17B065EF95B}"/>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724;p55">
              <a:extLst>
                <a:ext uri="{FF2B5EF4-FFF2-40B4-BE49-F238E27FC236}">
                  <a16:creationId xmlns:a16="http://schemas.microsoft.com/office/drawing/2014/main" id="{8F9DD564-48A4-6A6E-ED3B-0EB0170EE63E}"/>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725;p55">
              <a:extLst>
                <a:ext uri="{FF2B5EF4-FFF2-40B4-BE49-F238E27FC236}">
                  <a16:creationId xmlns:a16="http://schemas.microsoft.com/office/drawing/2014/main" id="{71538050-FE99-72B3-18C9-85C74759812E}"/>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86153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1000" fill="hold"/>
                                        <p:tgtEl>
                                          <p:spTgt spid="2362"/>
                                        </p:tgtEl>
                                        <p:attrNameLst>
                                          <p:attrName>ppt_w</p:attrName>
                                        </p:attrNameLst>
                                      </p:cBhvr>
                                      <p:tavLst>
                                        <p:tav tm="0">
                                          <p:val>
                                            <p:fltVal val="0"/>
                                          </p:val>
                                        </p:tav>
                                        <p:tav tm="100000">
                                          <p:val>
                                            <p:strVal val="#ppt_w"/>
                                          </p:val>
                                        </p:tav>
                                      </p:tavLst>
                                    </p:anim>
                                    <p:anim calcmode="lin" valueType="num">
                                      <p:cBhvr>
                                        <p:cTn id="8" dur="1000" fill="hold"/>
                                        <p:tgtEl>
                                          <p:spTgt spid="2362"/>
                                        </p:tgtEl>
                                        <p:attrNameLst>
                                          <p:attrName>ppt_h</p:attrName>
                                        </p:attrNameLst>
                                      </p:cBhvr>
                                      <p:tavLst>
                                        <p:tav tm="0">
                                          <p:val>
                                            <p:fltVal val="0"/>
                                          </p:val>
                                        </p:tav>
                                        <p:tav tm="100000">
                                          <p:val>
                                            <p:strVal val="#ppt_h"/>
                                          </p:val>
                                        </p:tav>
                                      </p:tavLst>
                                    </p:anim>
                                    <p:anim calcmode="lin" valueType="num">
                                      <p:cBhvr>
                                        <p:cTn id="9" dur="1000" fill="hold"/>
                                        <p:tgtEl>
                                          <p:spTgt spid="2362"/>
                                        </p:tgtEl>
                                        <p:attrNameLst>
                                          <p:attrName>style.rotation</p:attrName>
                                        </p:attrNameLst>
                                      </p:cBhvr>
                                      <p:tavLst>
                                        <p:tav tm="0">
                                          <p:val>
                                            <p:fltVal val="90"/>
                                          </p:val>
                                        </p:tav>
                                        <p:tav tm="100000">
                                          <p:val>
                                            <p:fltVal val="0"/>
                                          </p:val>
                                        </p:tav>
                                      </p:tavLst>
                                    </p:anim>
                                    <p:animEffect transition="in" filter="fade">
                                      <p:cBhvr>
                                        <p:cTn id="10" dur="1000"/>
                                        <p:tgtEl>
                                          <p:spTgt spid="236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63"/>
                                        </p:tgtEl>
                                        <p:attrNameLst>
                                          <p:attrName>style.visibility</p:attrName>
                                        </p:attrNameLst>
                                      </p:cBhvr>
                                      <p:to>
                                        <p:strVal val="visible"/>
                                      </p:to>
                                    </p:set>
                                    <p:anim calcmode="lin" valueType="num">
                                      <p:cBhvr>
                                        <p:cTn id="13" dur="1000" fill="hold"/>
                                        <p:tgtEl>
                                          <p:spTgt spid="2363"/>
                                        </p:tgtEl>
                                        <p:attrNameLst>
                                          <p:attrName>ppt_w</p:attrName>
                                        </p:attrNameLst>
                                      </p:cBhvr>
                                      <p:tavLst>
                                        <p:tav tm="0">
                                          <p:val>
                                            <p:fltVal val="0"/>
                                          </p:val>
                                        </p:tav>
                                        <p:tav tm="100000">
                                          <p:val>
                                            <p:strVal val="#ppt_w"/>
                                          </p:val>
                                        </p:tav>
                                      </p:tavLst>
                                    </p:anim>
                                    <p:anim calcmode="lin" valueType="num">
                                      <p:cBhvr>
                                        <p:cTn id="14" dur="1000" fill="hold"/>
                                        <p:tgtEl>
                                          <p:spTgt spid="2363"/>
                                        </p:tgtEl>
                                        <p:attrNameLst>
                                          <p:attrName>ppt_h</p:attrName>
                                        </p:attrNameLst>
                                      </p:cBhvr>
                                      <p:tavLst>
                                        <p:tav tm="0">
                                          <p:val>
                                            <p:fltVal val="0"/>
                                          </p:val>
                                        </p:tav>
                                        <p:tav tm="100000">
                                          <p:val>
                                            <p:strVal val="#ppt_h"/>
                                          </p:val>
                                        </p:tav>
                                      </p:tavLst>
                                    </p:anim>
                                    <p:anim calcmode="lin" valueType="num">
                                      <p:cBhvr>
                                        <p:cTn id="15" dur="1000" fill="hold"/>
                                        <p:tgtEl>
                                          <p:spTgt spid="2363"/>
                                        </p:tgtEl>
                                        <p:attrNameLst>
                                          <p:attrName>style.rotation</p:attrName>
                                        </p:attrNameLst>
                                      </p:cBhvr>
                                      <p:tavLst>
                                        <p:tav tm="0">
                                          <p:val>
                                            <p:fltVal val="90"/>
                                          </p:val>
                                        </p:tav>
                                        <p:tav tm="100000">
                                          <p:val>
                                            <p:fltVal val="0"/>
                                          </p:val>
                                        </p:tav>
                                      </p:tavLst>
                                    </p:anim>
                                    <p:animEffect transition="in" filter="fade">
                                      <p:cBhvr>
                                        <p:cTn id="16" dur="1000"/>
                                        <p:tgtEl>
                                          <p:spTgt spid="236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65"/>
                                        </p:tgtEl>
                                        <p:attrNameLst>
                                          <p:attrName>style.visibility</p:attrName>
                                        </p:attrNameLst>
                                      </p:cBhvr>
                                      <p:to>
                                        <p:strVal val="visible"/>
                                      </p:to>
                                    </p:set>
                                    <p:anim calcmode="lin" valueType="num">
                                      <p:cBhvr>
                                        <p:cTn id="19" dur="1000" fill="hold"/>
                                        <p:tgtEl>
                                          <p:spTgt spid="2365"/>
                                        </p:tgtEl>
                                        <p:attrNameLst>
                                          <p:attrName>ppt_w</p:attrName>
                                        </p:attrNameLst>
                                      </p:cBhvr>
                                      <p:tavLst>
                                        <p:tav tm="0">
                                          <p:val>
                                            <p:fltVal val="0"/>
                                          </p:val>
                                        </p:tav>
                                        <p:tav tm="100000">
                                          <p:val>
                                            <p:strVal val="#ppt_w"/>
                                          </p:val>
                                        </p:tav>
                                      </p:tavLst>
                                    </p:anim>
                                    <p:anim calcmode="lin" valueType="num">
                                      <p:cBhvr>
                                        <p:cTn id="20" dur="1000" fill="hold"/>
                                        <p:tgtEl>
                                          <p:spTgt spid="2365"/>
                                        </p:tgtEl>
                                        <p:attrNameLst>
                                          <p:attrName>ppt_h</p:attrName>
                                        </p:attrNameLst>
                                      </p:cBhvr>
                                      <p:tavLst>
                                        <p:tav tm="0">
                                          <p:val>
                                            <p:fltVal val="0"/>
                                          </p:val>
                                        </p:tav>
                                        <p:tav tm="100000">
                                          <p:val>
                                            <p:strVal val="#ppt_h"/>
                                          </p:val>
                                        </p:tav>
                                      </p:tavLst>
                                    </p:anim>
                                    <p:anim calcmode="lin" valueType="num">
                                      <p:cBhvr>
                                        <p:cTn id="21" dur="1000" fill="hold"/>
                                        <p:tgtEl>
                                          <p:spTgt spid="2365"/>
                                        </p:tgtEl>
                                        <p:attrNameLst>
                                          <p:attrName>style.rotation</p:attrName>
                                        </p:attrNameLst>
                                      </p:cBhvr>
                                      <p:tavLst>
                                        <p:tav tm="0">
                                          <p:val>
                                            <p:fltVal val="90"/>
                                          </p:val>
                                        </p:tav>
                                        <p:tav tm="100000">
                                          <p:val>
                                            <p:fltVal val="0"/>
                                          </p:val>
                                        </p:tav>
                                      </p:tavLst>
                                    </p:anim>
                                    <p:animEffect transition="in" filter="fade">
                                      <p:cBhvr>
                                        <p:cTn id="22" dur="1000"/>
                                        <p:tgtEl>
                                          <p:spTgt spid="236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389"/>
                                        </p:tgtEl>
                                        <p:attrNameLst>
                                          <p:attrName>style.visibility</p:attrName>
                                        </p:attrNameLst>
                                      </p:cBhvr>
                                      <p:to>
                                        <p:strVal val="visible"/>
                                      </p:to>
                                    </p:set>
                                    <p:anim calcmode="lin" valueType="num">
                                      <p:cBhvr>
                                        <p:cTn id="25" dur="1000" fill="hold"/>
                                        <p:tgtEl>
                                          <p:spTgt spid="2389"/>
                                        </p:tgtEl>
                                        <p:attrNameLst>
                                          <p:attrName>ppt_w</p:attrName>
                                        </p:attrNameLst>
                                      </p:cBhvr>
                                      <p:tavLst>
                                        <p:tav tm="0">
                                          <p:val>
                                            <p:fltVal val="0"/>
                                          </p:val>
                                        </p:tav>
                                        <p:tav tm="100000">
                                          <p:val>
                                            <p:strVal val="#ppt_w"/>
                                          </p:val>
                                        </p:tav>
                                      </p:tavLst>
                                    </p:anim>
                                    <p:anim calcmode="lin" valueType="num">
                                      <p:cBhvr>
                                        <p:cTn id="26" dur="1000" fill="hold"/>
                                        <p:tgtEl>
                                          <p:spTgt spid="2389"/>
                                        </p:tgtEl>
                                        <p:attrNameLst>
                                          <p:attrName>ppt_h</p:attrName>
                                        </p:attrNameLst>
                                      </p:cBhvr>
                                      <p:tavLst>
                                        <p:tav tm="0">
                                          <p:val>
                                            <p:fltVal val="0"/>
                                          </p:val>
                                        </p:tav>
                                        <p:tav tm="100000">
                                          <p:val>
                                            <p:strVal val="#ppt_h"/>
                                          </p:val>
                                        </p:tav>
                                      </p:tavLst>
                                    </p:anim>
                                    <p:anim calcmode="lin" valueType="num">
                                      <p:cBhvr>
                                        <p:cTn id="27" dur="1000" fill="hold"/>
                                        <p:tgtEl>
                                          <p:spTgt spid="2389"/>
                                        </p:tgtEl>
                                        <p:attrNameLst>
                                          <p:attrName>style.rotation</p:attrName>
                                        </p:attrNameLst>
                                      </p:cBhvr>
                                      <p:tavLst>
                                        <p:tav tm="0">
                                          <p:val>
                                            <p:fltVal val="90"/>
                                          </p:val>
                                        </p:tav>
                                        <p:tav tm="100000">
                                          <p:val>
                                            <p:fltVal val="0"/>
                                          </p:val>
                                        </p:tav>
                                      </p:tavLst>
                                    </p:anim>
                                    <p:animEffect transition="in" filter="fade">
                                      <p:cBhvr>
                                        <p:cTn id="28" dur="1000"/>
                                        <p:tgtEl>
                                          <p:spTgt spid="2389"/>
                                        </p:tgtEl>
                                      </p:cBhvr>
                                    </p:animEffect>
                                  </p:childTnLst>
                                </p:cTn>
                              </p:par>
                              <p:par>
                                <p:cTn id="29" presetID="31" presetClass="entr" presetSubtype="0" fill="hold" nodeType="withEffect">
                                  <p:stCondLst>
                                    <p:cond delay="0"/>
                                  </p:stCondLst>
                                  <p:childTnLst>
                                    <p:set>
                                      <p:cBhvr>
                                        <p:cTn id="30" dur="1" fill="hold">
                                          <p:stCondLst>
                                            <p:cond delay="0"/>
                                          </p:stCondLst>
                                        </p:cTn>
                                        <p:tgtEl>
                                          <p:spTgt spid="2390"/>
                                        </p:tgtEl>
                                        <p:attrNameLst>
                                          <p:attrName>style.visibility</p:attrName>
                                        </p:attrNameLst>
                                      </p:cBhvr>
                                      <p:to>
                                        <p:strVal val="visible"/>
                                      </p:to>
                                    </p:set>
                                    <p:anim calcmode="lin" valueType="num">
                                      <p:cBhvr>
                                        <p:cTn id="31" dur="1000" fill="hold"/>
                                        <p:tgtEl>
                                          <p:spTgt spid="2390"/>
                                        </p:tgtEl>
                                        <p:attrNameLst>
                                          <p:attrName>ppt_w</p:attrName>
                                        </p:attrNameLst>
                                      </p:cBhvr>
                                      <p:tavLst>
                                        <p:tav tm="0">
                                          <p:val>
                                            <p:fltVal val="0"/>
                                          </p:val>
                                        </p:tav>
                                        <p:tav tm="100000">
                                          <p:val>
                                            <p:strVal val="#ppt_w"/>
                                          </p:val>
                                        </p:tav>
                                      </p:tavLst>
                                    </p:anim>
                                    <p:anim calcmode="lin" valueType="num">
                                      <p:cBhvr>
                                        <p:cTn id="32" dur="1000" fill="hold"/>
                                        <p:tgtEl>
                                          <p:spTgt spid="2390"/>
                                        </p:tgtEl>
                                        <p:attrNameLst>
                                          <p:attrName>ppt_h</p:attrName>
                                        </p:attrNameLst>
                                      </p:cBhvr>
                                      <p:tavLst>
                                        <p:tav tm="0">
                                          <p:val>
                                            <p:fltVal val="0"/>
                                          </p:val>
                                        </p:tav>
                                        <p:tav tm="100000">
                                          <p:val>
                                            <p:strVal val="#ppt_h"/>
                                          </p:val>
                                        </p:tav>
                                      </p:tavLst>
                                    </p:anim>
                                    <p:anim calcmode="lin" valueType="num">
                                      <p:cBhvr>
                                        <p:cTn id="33" dur="1000" fill="hold"/>
                                        <p:tgtEl>
                                          <p:spTgt spid="2390"/>
                                        </p:tgtEl>
                                        <p:attrNameLst>
                                          <p:attrName>style.rotation</p:attrName>
                                        </p:attrNameLst>
                                      </p:cBhvr>
                                      <p:tavLst>
                                        <p:tav tm="0">
                                          <p:val>
                                            <p:fltVal val="90"/>
                                          </p:val>
                                        </p:tav>
                                        <p:tav tm="100000">
                                          <p:val>
                                            <p:fltVal val="0"/>
                                          </p:val>
                                        </p:tav>
                                      </p:tavLst>
                                    </p:anim>
                                    <p:animEffect transition="in" filter="fade">
                                      <p:cBhvr>
                                        <p:cTn id="34" dur="1000"/>
                                        <p:tgtEl>
                                          <p:spTgt spid="2390"/>
                                        </p:tgtEl>
                                      </p:cBhvr>
                                    </p:animEffect>
                                  </p:childTnLst>
                                </p:cTn>
                              </p:par>
                              <p:par>
                                <p:cTn id="35" presetID="31" presetClass="entr" presetSubtype="0" fill="hold" nodeType="withEffect">
                                  <p:stCondLst>
                                    <p:cond delay="0"/>
                                  </p:stCondLst>
                                  <p:childTnLst>
                                    <p:set>
                                      <p:cBhvr>
                                        <p:cTn id="36" dur="1" fill="hold">
                                          <p:stCondLst>
                                            <p:cond delay="0"/>
                                          </p:stCondLst>
                                        </p:cTn>
                                        <p:tgtEl>
                                          <p:spTgt spid="2395"/>
                                        </p:tgtEl>
                                        <p:attrNameLst>
                                          <p:attrName>style.visibility</p:attrName>
                                        </p:attrNameLst>
                                      </p:cBhvr>
                                      <p:to>
                                        <p:strVal val="visible"/>
                                      </p:to>
                                    </p:set>
                                    <p:anim calcmode="lin" valueType="num">
                                      <p:cBhvr>
                                        <p:cTn id="37" dur="1000" fill="hold"/>
                                        <p:tgtEl>
                                          <p:spTgt spid="2395"/>
                                        </p:tgtEl>
                                        <p:attrNameLst>
                                          <p:attrName>ppt_w</p:attrName>
                                        </p:attrNameLst>
                                      </p:cBhvr>
                                      <p:tavLst>
                                        <p:tav tm="0">
                                          <p:val>
                                            <p:fltVal val="0"/>
                                          </p:val>
                                        </p:tav>
                                        <p:tav tm="100000">
                                          <p:val>
                                            <p:strVal val="#ppt_w"/>
                                          </p:val>
                                        </p:tav>
                                      </p:tavLst>
                                    </p:anim>
                                    <p:anim calcmode="lin" valueType="num">
                                      <p:cBhvr>
                                        <p:cTn id="38" dur="1000" fill="hold"/>
                                        <p:tgtEl>
                                          <p:spTgt spid="2395"/>
                                        </p:tgtEl>
                                        <p:attrNameLst>
                                          <p:attrName>ppt_h</p:attrName>
                                        </p:attrNameLst>
                                      </p:cBhvr>
                                      <p:tavLst>
                                        <p:tav tm="0">
                                          <p:val>
                                            <p:fltVal val="0"/>
                                          </p:val>
                                        </p:tav>
                                        <p:tav tm="100000">
                                          <p:val>
                                            <p:strVal val="#ppt_h"/>
                                          </p:val>
                                        </p:tav>
                                      </p:tavLst>
                                    </p:anim>
                                    <p:anim calcmode="lin" valueType="num">
                                      <p:cBhvr>
                                        <p:cTn id="39" dur="1000" fill="hold"/>
                                        <p:tgtEl>
                                          <p:spTgt spid="2395"/>
                                        </p:tgtEl>
                                        <p:attrNameLst>
                                          <p:attrName>style.rotation</p:attrName>
                                        </p:attrNameLst>
                                      </p:cBhvr>
                                      <p:tavLst>
                                        <p:tav tm="0">
                                          <p:val>
                                            <p:fltVal val="90"/>
                                          </p:val>
                                        </p:tav>
                                        <p:tav tm="100000">
                                          <p:val>
                                            <p:fltVal val="0"/>
                                          </p:val>
                                        </p:tav>
                                      </p:tavLst>
                                    </p:anim>
                                    <p:animEffect transition="in" filter="fade">
                                      <p:cBhvr>
                                        <p:cTn id="40" dur="1000"/>
                                        <p:tgtEl>
                                          <p:spTgt spid="2395"/>
                                        </p:tgtEl>
                                      </p:cBhvr>
                                    </p:animEffect>
                                  </p:childTnLst>
                                </p:cTn>
                              </p:par>
                              <p:par>
                                <p:cTn id="41" presetID="31" presetClass="entr" presetSubtype="0" fill="hold" nodeType="withEffect">
                                  <p:stCondLst>
                                    <p:cond delay="0"/>
                                  </p:stCondLst>
                                  <p:childTnLst>
                                    <p:set>
                                      <p:cBhvr>
                                        <p:cTn id="42" dur="1" fill="hold">
                                          <p:stCondLst>
                                            <p:cond delay="0"/>
                                          </p:stCondLst>
                                        </p:cTn>
                                        <p:tgtEl>
                                          <p:spTgt spid="2351"/>
                                        </p:tgtEl>
                                        <p:attrNameLst>
                                          <p:attrName>style.visibility</p:attrName>
                                        </p:attrNameLst>
                                      </p:cBhvr>
                                      <p:to>
                                        <p:strVal val="visible"/>
                                      </p:to>
                                    </p:set>
                                    <p:anim calcmode="lin" valueType="num">
                                      <p:cBhvr>
                                        <p:cTn id="43" dur="1000" fill="hold"/>
                                        <p:tgtEl>
                                          <p:spTgt spid="2351"/>
                                        </p:tgtEl>
                                        <p:attrNameLst>
                                          <p:attrName>ppt_w</p:attrName>
                                        </p:attrNameLst>
                                      </p:cBhvr>
                                      <p:tavLst>
                                        <p:tav tm="0">
                                          <p:val>
                                            <p:fltVal val="0"/>
                                          </p:val>
                                        </p:tav>
                                        <p:tav tm="100000">
                                          <p:val>
                                            <p:strVal val="#ppt_w"/>
                                          </p:val>
                                        </p:tav>
                                      </p:tavLst>
                                    </p:anim>
                                    <p:anim calcmode="lin" valueType="num">
                                      <p:cBhvr>
                                        <p:cTn id="44" dur="1000" fill="hold"/>
                                        <p:tgtEl>
                                          <p:spTgt spid="2351"/>
                                        </p:tgtEl>
                                        <p:attrNameLst>
                                          <p:attrName>ppt_h</p:attrName>
                                        </p:attrNameLst>
                                      </p:cBhvr>
                                      <p:tavLst>
                                        <p:tav tm="0">
                                          <p:val>
                                            <p:fltVal val="0"/>
                                          </p:val>
                                        </p:tav>
                                        <p:tav tm="100000">
                                          <p:val>
                                            <p:strVal val="#ppt_h"/>
                                          </p:val>
                                        </p:tav>
                                      </p:tavLst>
                                    </p:anim>
                                    <p:anim calcmode="lin" valueType="num">
                                      <p:cBhvr>
                                        <p:cTn id="45" dur="1000" fill="hold"/>
                                        <p:tgtEl>
                                          <p:spTgt spid="2351"/>
                                        </p:tgtEl>
                                        <p:attrNameLst>
                                          <p:attrName>style.rotation</p:attrName>
                                        </p:attrNameLst>
                                      </p:cBhvr>
                                      <p:tavLst>
                                        <p:tav tm="0">
                                          <p:val>
                                            <p:fltVal val="90"/>
                                          </p:val>
                                        </p:tav>
                                        <p:tav tm="100000">
                                          <p:val>
                                            <p:fltVal val="0"/>
                                          </p:val>
                                        </p:tav>
                                      </p:tavLst>
                                    </p:anim>
                                    <p:animEffect transition="in" filter="fade">
                                      <p:cBhvr>
                                        <p:cTn id="46" dur="1000"/>
                                        <p:tgtEl>
                                          <p:spTgt spid="2351"/>
                                        </p:tgtEl>
                                      </p:cBhvr>
                                    </p:animEffect>
                                  </p:childTnLst>
                                </p:cTn>
                              </p:par>
                              <p:par>
                                <p:cTn id="47" presetID="31"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1000" fill="hold"/>
                                        <p:tgtEl>
                                          <p:spTgt spid="2"/>
                                        </p:tgtEl>
                                        <p:attrNameLst>
                                          <p:attrName>ppt_w</p:attrName>
                                        </p:attrNameLst>
                                      </p:cBhvr>
                                      <p:tavLst>
                                        <p:tav tm="0">
                                          <p:val>
                                            <p:fltVal val="0"/>
                                          </p:val>
                                        </p:tav>
                                        <p:tav tm="100000">
                                          <p:val>
                                            <p:strVal val="#ppt_w"/>
                                          </p:val>
                                        </p:tav>
                                      </p:tavLst>
                                    </p:anim>
                                    <p:anim calcmode="lin" valueType="num">
                                      <p:cBhvr>
                                        <p:cTn id="50" dur="1000" fill="hold"/>
                                        <p:tgtEl>
                                          <p:spTgt spid="2"/>
                                        </p:tgtEl>
                                        <p:attrNameLst>
                                          <p:attrName>ppt_h</p:attrName>
                                        </p:attrNameLst>
                                      </p:cBhvr>
                                      <p:tavLst>
                                        <p:tav tm="0">
                                          <p:val>
                                            <p:fltVal val="0"/>
                                          </p:val>
                                        </p:tav>
                                        <p:tav tm="100000">
                                          <p:val>
                                            <p:strVal val="#ppt_h"/>
                                          </p:val>
                                        </p:tav>
                                      </p:tavLst>
                                    </p:anim>
                                    <p:anim calcmode="lin" valueType="num">
                                      <p:cBhvr>
                                        <p:cTn id="51" dur="1000" fill="hold"/>
                                        <p:tgtEl>
                                          <p:spTgt spid="2"/>
                                        </p:tgtEl>
                                        <p:attrNameLst>
                                          <p:attrName>style.rotation</p:attrName>
                                        </p:attrNameLst>
                                      </p:cBhvr>
                                      <p:tavLst>
                                        <p:tav tm="0">
                                          <p:val>
                                            <p:fltVal val="90"/>
                                          </p:val>
                                        </p:tav>
                                        <p:tav tm="100000">
                                          <p:val>
                                            <p:fltVal val="0"/>
                                          </p:val>
                                        </p:tav>
                                      </p:tavLst>
                                    </p:anim>
                                    <p:animEffect transition="in" filter="fade">
                                      <p:cBhvr>
                                        <p:cTn id="52" dur="1000"/>
                                        <p:tgtEl>
                                          <p:spTgt spid="2"/>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1000" fill="hold"/>
                                        <p:tgtEl>
                                          <p:spTgt spid="3"/>
                                        </p:tgtEl>
                                        <p:attrNameLst>
                                          <p:attrName>ppt_w</p:attrName>
                                        </p:attrNameLst>
                                      </p:cBhvr>
                                      <p:tavLst>
                                        <p:tav tm="0">
                                          <p:val>
                                            <p:fltVal val="0"/>
                                          </p:val>
                                        </p:tav>
                                        <p:tav tm="100000">
                                          <p:val>
                                            <p:strVal val="#ppt_w"/>
                                          </p:val>
                                        </p:tav>
                                      </p:tavLst>
                                    </p:anim>
                                    <p:anim calcmode="lin" valueType="num">
                                      <p:cBhvr>
                                        <p:cTn id="56" dur="1000" fill="hold"/>
                                        <p:tgtEl>
                                          <p:spTgt spid="3"/>
                                        </p:tgtEl>
                                        <p:attrNameLst>
                                          <p:attrName>ppt_h</p:attrName>
                                        </p:attrNameLst>
                                      </p:cBhvr>
                                      <p:tavLst>
                                        <p:tav tm="0">
                                          <p:val>
                                            <p:fltVal val="0"/>
                                          </p:val>
                                        </p:tav>
                                        <p:tav tm="100000">
                                          <p:val>
                                            <p:strVal val="#ppt_h"/>
                                          </p:val>
                                        </p:tav>
                                      </p:tavLst>
                                    </p:anim>
                                    <p:anim calcmode="lin" valueType="num">
                                      <p:cBhvr>
                                        <p:cTn id="57" dur="1000" fill="hold"/>
                                        <p:tgtEl>
                                          <p:spTgt spid="3"/>
                                        </p:tgtEl>
                                        <p:attrNameLst>
                                          <p:attrName>style.rotation</p:attrName>
                                        </p:attrNameLst>
                                      </p:cBhvr>
                                      <p:tavLst>
                                        <p:tav tm="0">
                                          <p:val>
                                            <p:fltVal val="90"/>
                                          </p:val>
                                        </p:tav>
                                        <p:tav tm="100000">
                                          <p:val>
                                            <p:fltVal val="0"/>
                                          </p:val>
                                        </p:tav>
                                      </p:tavLst>
                                    </p:anim>
                                    <p:animEffect transition="in" filter="fade">
                                      <p:cBhvr>
                                        <p:cTn id="58" dur="1000"/>
                                        <p:tgtEl>
                                          <p:spTgt spid="3"/>
                                        </p:tgtEl>
                                      </p:cBhvr>
                                    </p:animEffect>
                                  </p:childTnLst>
                                </p:cTn>
                              </p:par>
                              <p:par>
                                <p:cTn id="59" presetID="31" presetClass="entr" presetSubtype="0" fill="hold" nodeType="with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p:cTn id="61" dur="1000" fill="hold"/>
                                        <p:tgtEl>
                                          <p:spTgt spid="4"/>
                                        </p:tgtEl>
                                        <p:attrNameLst>
                                          <p:attrName>ppt_w</p:attrName>
                                        </p:attrNameLst>
                                      </p:cBhvr>
                                      <p:tavLst>
                                        <p:tav tm="0">
                                          <p:val>
                                            <p:fltVal val="0"/>
                                          </p:val>
                                        </p:tav>
                                        <p:tav tm="100000">
                                          <p:val>
                                            <p:strVal val="#ppt_w"/>
                                          </p:val>
                                        </p:tav>
                                      </p:tavLst>
                                    </p:anim>
                                    <p:anim calcmode="lin" valueType="num">
                                      <p:cBhvr>
                                        <p:cTn id="62" dur="1000" fill="hold"/>
                                        <p:tgtEl>
                                          <p:spTgt spid="4"/>
                                        </p:tgtEl>
                                        <p:attrNameLst>
                                          <p:attrName>ppt_h</p:attrName>
                                        </p:attrNameLst>
                                      </p:cBhvr>
                                      <p:tavLst>
                                        <p:tav tm="0">
                                          <p:val>
                                            <p:fltVal val="0"/>
                                          </p:val>
                                        </p:tav>
                                        <p:tav tm="100000">
                                          <p:val>
                                            <p:strVal val="#ppt_h"/>
                                          </p:val>
                                        </p:tav>
                                      </p:tavLst>
                                    </p:anim>
                                    <p:anim calcmode="lin" valueType="num">
                                      <p:cBhvr>
                                        <p:cTn id="63" dur="1000" fill="hold"/>
                                        <p:tgtEl>
                                          <p:spTgt spid="4"/>
                                        </p:tgtEl>
                                        <p:attrNameLst>
                                          <p:attrName>style.rotation</p:attrName>
                                        </p:attrNameLst>
                                      </p:cBhvr>
                                      <p:tavLst>
                                        <p:tav tm="0">
                                          <p:val>
                                            <p:fltVal val="90"/>
                                          </p:val>
                                        </p:tav>
                                        <p:tav tm="100000">
                                          <p:val>
                                            <p:fltVal val="0"/>
                                          </p:val>
                                        </p:tav>
                                      </p:tavLst>
                                    </p:anim>
                                    <p:animEffect transition="in" filter="fade">
                                      <p:cBhvr>
                                        <p:cTn id="64" dur="1000"/>
                                        <p:tgtEl>
                                          <p:spTgt spid="4"/>
                                        </p:tgtEl>
                                      </p:cBhvr>
                                    </p:animEffect>
                                  </p:childTnLst>
                                </p:cTn>
                              </p:par>
                              <p:par>
                                <p:cTn id="65" presetID="31" presetClass="entr" presetSubtype="0" fill="hold" nodeType="with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1000" fill="hold"/>
                                        <p:tgtEl>
                                          <p:spTgt spid="9"/>
                                        </p:tgtEl>
                                        <p:attrNameLst>
                                          <p:attrName>ppt_w</p:attrName>
                                        </p:attrNameLst>
                                      </p:cBhvr>
                                      <p:tavLst>
                                        <p:tav tm="0">
                                          <p:val>
                                            <p:fltVal val="0"/>
                                          </p:val>
                                        </p:tav>
                                        <p:tav tm="100000">
                                          <p:val>
                                            <p:strVal val="#ppt_w"/>
                                          </p:val>
                                        </p:tav>
                                      </p:tavLst>
                                    </p:anim>
                                    <p:anim calcmode="lin" valueType="num">
                                      <p:cBhvr>
                                        <p:cTn id="68" dur="1000" fill="hold"/>
                                        <p:tgtEl>
                                          <p:spTgt spid="9"/>
                                        </p:tgtEl>
                                        <p:attrNameLst>
                                          <p:attrName>ppt_h</p:attrName>
                                        </p:attrNameLst>
                                      </p:cBhvr>
                                      <p:tavLst>
                                        <p:tav tm="0">
                                          <p:val>
                                            <p:fltVal val="0"/>
                                          </p:val>
                                        </p:tav>
                                        <p:tav tm="100000">
                                          <p:val>
                                            <p:strVal val="#ppt_h"/>
                                          </p:val>
                                        </p:tav>
                                      </p:tavLst>
                                    </p:anim>
                                    <p:anim calcmode="lin" valueType="num">
                                      <p:cBhvr>
                                        <p:cTn id="69" dur="1000" fill="hold"/>
                                        <p:tgtEl>
                                          <p:spTgt spid="9"/>
                                        </p:tgtEl>
                                        <p:attrNameLst>
                                          <p:attrName>style.rotation</p:attrName>
                                        </p:attrNameLst>
                                      </p:cBhvr>
                                      <p:tavLst>
                                        <p:tav tm="0">
                                          <p:val>
                                            <p:fltVal val="90"/>
                                          </p:val>
                                        </p:tav>
                                        <p:tav tm="100000">
                                          <p:val>
                                            <p:fltVal val="0"/>
                                          </p:val>
                                        </p:tav>
                                      </p:tavLst>
                                    </p:anim>
                                    <p:animEffect transition="in" filter="fade">
                                      <p:cBhvr>
                                        <p:cTn id="70" dur="1000"/>
                                        <p:tgtEl>
                                          <p:spTgt spid="9"/>
                                        </p:tgtEl>
                                      </p:cBhvr>
                                    </p:animEffect>
                                  </p:childTnLst>
                                </p:cTn>
                              </p:par>
                              <p:par>
                                <p:cTn id="71" presetID="31" presetClass="entr" presetSubtype="0" fill="hold" nodeType="withEffect">
                                  <p:stCondLst>
                                    <p:cond delay="0"/>
                                  </p:stCondLst>
                                  <p:childTnLst>
                                    <p:set>
                                      <p:cBhvr>
                                        <p:cTn id="72" dur="1" fill="hold">
                                          <p:stCondLst>
                                            <p:cond delay="0"/>
                                          </p:stCondLst>
                                        </p:cTn>
                                        <p:tgtEl>
                                          <p:spTgt spid="26"/>
                                        </p:tgtEl>
                                        <p:attrNameLst>
                                          <p:attrName>style.visibility</p:attrName>
                                        </p:attrNameLst>
                                      </p:cBhvr>
                                      <p:to>
                                        <p:strVal val="visible"/>
                                      </p:to>
                                    </p:set>
                                    <p:anim calcmode="lin" valueType="num">
                                      <p:cBhvr>
                                        <p:cTn id="73" dur="1000" fill="hold"/>
                                        <p:tgtEl>
                                          <p:spTgt spid="26"/>
                                        </p:tgtEl>
                                        <p:attrNameLst>
                                          <p:attrName>ppt_w</p:attrName>
                                        </p:attrNameLst>
                                      </p:cBhvr>
                                      <p:tavLst>
                                        <p:tav tm="0">
                                          <p:val>
                                            <p:fltVal val="0"/>
                                          </p:val>
                                        </p:tav>
                                        <p:tav tm="100000">
                                          <p:val>
                                            <p:strVal val="#ppt_w"/>
                                          </p:val>
                                        </p:tav>
                                      </p:tavLst>
                                    </p:anim>
                                    <p:anim calcmode="lin" valueType="num">
                                      <p:cBhvr>
                                        <p:cTn id="74" dur="1000" fill="hold"/>
                                        <p:tgtEl>
                                          <p:spTgt spid="26"/>
                                        </p:tgtEl>
                                        <p:attrNameLst>
                                          <p:attrName>ppt_h</p:attrName>
                                        </p:attrNameLst>
                                      </p:cBhvr>
                                      <p:tavLst>
                                        <p:tav tm="0">
                                          <p:val>
                                            <p:fltVal val="0"/>
                                          </p:val>
                                        </p:tav>
                                        <p:tav tm="100000">
                                          <p:val>
                                            <p:strVal val="#ppt_h"/>
                                          </p:val>
                                        </p:tav>
                                      </p:tavLst>
                                    </p:anim>
                                    <p:anim calcmode="lin" valueType="num">
                                      <p:cBhvr>
                                        <p:cTn id="75" dur="1000" fill="hold"/>
                                        <p:tgtEl>
                                          <p:spTgt spid="26"/>
                                        </p:tgtEl>
                                        <p:attrNameLst>
                                          <p:attrName>style.rotation</p:attrName>
                                        </p:attrNameLst>
                                      </p:cBhvr>
                                      <p:tavLst>
                                        <p:tav tm="0">
                                          <p:val>
                                            <p:fltVal val="90"/>
                                          </p:val>
                                        </p:tav>
                                        <p:tav tm="100000">
                                          <p:val>
                                            <p:fltVal val="0"/>
                                          </p:val>
                                        </p:tav>
                                      </p:tavLst>
                                    </p:anim>
                                    <p:animEffect transition="in" filter="fade">
                                      <p:cBhvr>
                                        <p:cTn id="76" dur="1000"/>
                                        <p:tgtEl>
                                          <p:spTgt spid="26"/>
                                        </p:tgtEl>
                                      </p:cBhvr>
                                    </p:animEffect>
                                  </p:childTnLst>
                                </p:cTn>
                              </p:par>
                              <p:par>
                                <p:cTn id="77" presetID="31" presetClass="entr" presetSubtype="0" fill="hold" nodeType="withEffect">
                                  <p:stCondLst>
                                    <p:cond delay="0"/>
                                  </p:stCondLst>
                                  <p:childTnLst>
                                    <p:set>
                                      <p:cBhvr>
                                        <p:cTn id="78" dur="1" fill="hold">
                                          <p:stCondLst>
                                            <p:cond delay="0"/>
                                          </p:stCondLst>
                                        </p:cTn>
                                        <p:tgtEl>
                                          <p:spTgt spid="34"/>
                                        </p:tgtEl>
                                        <p:attrNameLst>
                                          <p:attrName>style.visibility</p:attrName>
                                        </p:attrNameLst>
                                      </p:cBhvr>
                                      <p:to>
                                        <p:strVal val="visible"/>
                                      </p:to>
                                    </p:set>
                                    <p:anim calcmode="lin" valueType="num">
                                      <p:cBhvr>
                                        <p:cTn id="79" dur="1000" fill="hold"/>
                                        <p:tgtEl>
                                          <p:spTgt spid="34"/>
                                        </p:tgtEl>
                                        <p:attrNameLst>
                                          <p:attrName>ppt_w</p:attrName>
                                        </p:attrNameLst>
                                      </p:cBhvr>
                                      <p:tavLst>
                                        <p:tav tm="0">
                                          <p:val>
                                            <p:fltVal val="0"/>
                                          </p:val>
                                        </p:tav>
                                        <p:tav tm="100000">
                                          <p:val>
                                            <p:strVal val="#ppt_w"/>
                                          </p:val>
                                        </p:tav>
                                      </p:tavLst>
                                    </p:anim>
                                    <p:anim calcmode="lin" valueType="num">
                                      <p:cBhvr>
                                        <p:cTn id="80" dur="1000" fill="hold"/>
                                        <p:tgtEl>
                                          <p:spTgt spid="34"/>
                                        </p:tgtEl>
                                        <p:attrNameLst>
                                          <p:attrName>ppt_h</p:attrName>
                                        </p:attrNameLst>
                                      </p:cBhvr>
                                      <p:tavLst>
                                        <p:tav tm="0">
                                          <p:val>
                                            <p:fltVal val="0"/>
                                          </p:val>
                                        </p:tav>
                                        <p:tav tm="100000">
                                          <p:val>
                                            <p:strVal val="#ppt_h"/>
                                          </p:val>
                                        </p:tav>
                                      </p:tavLst>
                                    </p:anim>
                                    <p:anim calcmode="lin" valueType="num">
                                      <p:cBhvr>
                                        <p:cTn id="81" dur="1000" fill="hold"/>
                                        <p:tgtEl>
                                          <p:spTgt spid="34"/>
                                        </p:tgtEl>
                                        <p:attrNameLst>
                                          <p:attrName>style.rotation</p:attrName>
                                        </p:attrNameLst>
                                      </p:cBhvr>
                                      <p:tavLst>
                                        <p:tav tm="0">
                                          <p:val>
                                            <p:fltVal val="90"/>
                                          </p:val>
                                        </p:tav>
                                        <p:tav tm="100000">
                                          <p:val>
                                            <p:fltVal val="0"/>
                                          </p:val>
                                        </p:tav>
                                      </p:tavLst>
                                    </p:anim>
                                    <p:animEffect transition="in" filter="fade">
                                      <p:cBhvr>
                                        <p:cTn id="82" dur="1000"/>
                                        <p:tgtEl>
                                          <p:spTgt spid="34"/>
                                        </p:tgtEl>
                                      </p:cBhvr>
                                    </p:animEffect>
                                  </p:childTnLst>
                                </p:cTn>
                              </p:par>
                              <p:par>
                                <p:cTn id="83" presetID="31" presetClass="entr" presetSubtype="0" fill="hold" nodeType="withEffect">
                                  <p:stCondLst>
                                    <p:cond delay="0"/>
                                  </p:stCondLst>
                                  <p:childTnLst>
                                    <p:set>
                                      <p:cBhvr>
                                        <p:cTn id="84" dur="1" fill="hold">
                                          <p:stCondLst>
                                            <p:cond delay="0"/>
                                          </p:stCondLst>
                                        </p:cTn>
                                        <p:tgtEl>
                                          <p:spTgt spid="39"/>
                                        </p:tgtEl>
                                        <p:attrNameLst>
                                          <p:attrName>style.visibility</p:attrName>
                                        </p:attrNameLst>
                                      </p:cBhvr>
                                      <p:to>
                                        <p:strVal val="visible"/>
                                      </p:to>
                                    </p:set>
                                    <p:anim calcmode="lin" valueType="num">
                                      <p:cBhvr>
                                        <p:cTn id="85" dur="1000" fill="hold"/>
                                        <p:tgtEl>
                                          <p:spTgt spid="39"/>
                                        </p:tgtEl>
                                        <p:attrNameLst>
                                          <p:attrName>ppt_w</p:attrName>
                                        </p:attrNameLst>
                                      </p:cBhvr>
                                      <p:tavLst>
                                        <p:tav tm="0">
                                          <p:val>
                                            <p:fltVal val="0"/>
                                          </p:val>
                                        </p:tav>
                                        <p:tav tm="100000">
                                          <p:val>
                                            <p:strVal val="#ppt_w"/>
                                          </p:val>
                                        </p:tav>
                                      </p:tavLst>
                                    </p:anim>
                                    <p:anim calcmode="lin" valueType="num">
                                      <p:cBhvr>
                                        <p:cTn id="86" dur="1000" fill="hold"/>
                                        <p:tgtEl>
                                          <p:spTgt spid="39"/>
                                        </p:tgtEl>
                                        <p:attrNameLst>
                                          <p:attrName>ppt_h</p:attrName>
                                        </p:attrNameLst>
                                      </p:cBhvr>
                                      <p:tavLst>
                                        <p:tav tm="0">
                                          <p:val>
                                            <p:fltVal val="0"/>
                                          </p:val>
                                        </p:tav>
                                        <p:tav tm="100000">
                                          <p:val>
                                            <p:strVal val="#ppt_h"/>
                                          </p:val>
                                        </p:tav>
                                      </p:tavLst>
                                    </p:anim>
                                    <p:anim calcmode="lin" valueType="num">
                                      <p:cBhvr>
                                        <p:cTn id="87" dur="1000" fill="hold"/>
                                        <p:tgtEl>
                                          <p:spTgt spid="39"/>
                                        </p:tgtEl>
                                        <p:attrNameLst>
                                          <p:attrName>style.rotation</p:attrName>
                                        </p:attrNameLst>
                                      </p:cBhvr>
                                      <p:tavLst>
                                        <p:tav tm="0">
                                          <p:val>
                                            <p:fltVal val="90"/>
                                          </p:val>
                                        </p:tav>
                                        <p:tav tm="100000">
                                          <p:val>
                                            <p:fltVal val="0"/>
                                          </p:val>
                                        </p:tav>
                                      </p:tavLst>
                                    </p:anim>
                                    <p:animEffect transition="in" filter="fade">
                                      <p:cBhvr>
                                        <p:cTn id="88" dur="1000"/>
                                        <p:tgtEl>
                                          <p:spTgt spid="39"/>
                                        </p:tgtEl>
                                      </p:cBhvr>
                                    </p:animEffect>
                                  </p:childTnLst>
                                </p:cTn>
                              </p:par>
                              <p:par>
                                <p:cTn id="89" presetID="31" presetClass="entr" presetSubtype="0" fill="hold" nodeType="withEffect">
                                  <p:stCondLst>
                                    <p:cond delay="0"/>
                                  </p:stCondLst>
                                  <p:childTnLst>
                                    <p:set>
                                      <p:cBhvr>
                                        <p:cTn id="90" dur="1" fill="hold">
                                          <p:stCondLst>
                                            <p:cond delay="0"/>
                                          </p:stCondLst>
                                        </p:cTn>
                                        <p:tgtEl>
                                          <p:spTgt spid="2305"/>
                                        </p:tgtEl>
                                        <p:attrNameLst>
                                          <p:attrName>style.visibility</p:attrName>
                                        </p:attrNameLst>
                                      </p:cBhvr>
                                      <p:to>
                                        <p:strVal val="visible"/>
                                      </p:to>
                                    </p:set>
                                    <p:anim calcmode="lin" valueType="num">
                                      <p:cBhvr>
                                        <p:cTn id="91" dur="1000" fill="hold"/>
                                        <p:tgtEl>
                                          <p:spTgt spid="2305"/>
                                        </p:tgtEl>
                                        <p:attrNameLst>
                                          <p:attrName>ppt_w</p:attrName>
                                        </p:attrNameLst>
                                      </p:cBhvr>
                                      <p:tavLst>
                                        <p:tav tm="0">
                                          <p:val>
                                            <p:fltVal val="0"/>
                                          </p:val>
                                        </p:tav>
                                        <p:tav tm="100000">
                                          <p:val>
                                            <p:strVal val="#ppt_w"/>
                                          </p:val>
                                        </p:tav>
                                      </p:tavLst>
                                    </p:anim>
                                    <p:anim calcmode="lin" valueType="num">
                                      <p:cBhvr>
                                        <p:cTn id="92" dur="1000" fill="hold"/>
                                        <p:tgtEl>
                                          <p:spTgt spid="2305"/>
                                        </p:tgtEl>
                                        <p:attrNameLst>
                                          <p:attrName>ppt_h</p:attrName>
                                        </p:attrNameLst>
                                      </p:cBhvr>
                                      <p:tavLst>
                                        <p:tav tm="0">
                                          <p:val>
                                            <p:fltVal val="0"/>
                                          </p:val>
                                        </p:tav>
                                        <p:tav tm="100000">
                                          <p:val>
                                            <p:strVal val="#ppt_h"/>
                                          </p:val>
                                        </p:tav>
                                      </p:tavLst>
                                    </p:anim>
                                    <p:anim calcmode="lin" valueType="num">
                                      <p:cBhvr>
                                        <p:cTn id="93" dur="1000" fill="hold"/>
                                        <p:tgtEl>
                                          <p:spTgt spid="2305"/>
                                        </p:tgtEl>
                                        <p:attrNameLst>
                                          <p:attrName>style.rotation</p:attrName>
                                        </p:attrNameLst>
                                      </p:cBhvr>
                                      <p:tavLst>
                                        <p:tav tm="0">
                                          <p:val>
                                            <p:fltVal val="90"/>
                                          </p:val>
                                        </p:tav>
                                        <p:tav tm="100000">
                                          <p:val>
                                            <p:fltVal val="0"/>
                                          </p:val>
                                        </p:tav>
                                      </p:tavLst>
                                    </p:anim>
                                    <p:animEffect transition="in" filter="fade">
                                      <p:cBhvr>
                                        <p:cTn id="94" dur="1000"/>
                                        <p:tgtEl>
                                          <p:spTgt spid="2305"/>
                                        </p:tgtEl>
                                      </p:cBhvr>
                                    </p:animEffect>
                                  </p:childTnLst>
                                </p:cTn>
                              </p:par>
                              <p:par>
                                <p:cTn id="95" presetID="31" presetClass="entr" presetSubtype="0" fill="hold" nodeType="withEffect">
                                  <p:stCondLst>
                                    <p:cond delay="0"/>
                                  </p:stCondLst>
                                  <p:childTnLst>
                                    <p:set>
                                      <p:cBhvr>
                                        <p:cTn id="96" dur="1" fill="hold">
                                          <p:stCondLst>
                                            <p:cond delay="0"/>
                                          </p:stCondLst>
                                        </p:cTn>
                                        <p:tgtEl>
                                          <p:spTgt spid="2318"/>
                                        </p:tgtEl>
                                        <p:attrNameLst>
                                          <p:attrName>style.visibility</p:attrName>
                                        </p:attrNameLst>
                                      </p:cBhvr>
                                      <p:to>
                                        <p:strVal val="visible"/>
                                      </p:to>
                                    </p:set>
                                    <p:anim calcmode="lin" valueType="num">
                                      <p:cBhvr>
                                        <p:cTn id="97" dur="1000" fill="hold"/>
                                        <p:tgtEl>
                                          <p:spTgt spid="2318"/>
                                        </p:tgtEl>
                                        <p:attrNameLst>
                                          <p:attrName>ppt_w</p:attrName>
                                        </p:attrNameLst>
                                      </p:cBhvr>
                                      <p:tavLst>
                                        <p:tav tm="0">
                                          <p:val>
                                            <p:fltVal val="0"/>
                                          </p:val>
                                        </p:tav>
                                        <p:tav tm="100000">
                                          <p:val>
                                            <p:strVal val="#ppt_w"/>
                                          </p:val>
                                        </p:tav>
                                      </p:tavLst>
                                    </p:anim>
                                    <p:anim calcmode="lin" valueType="num">
                                      <p:cBhvr>
                                        <p:cTn id="98" dur="1000" fill="hold"/>
                                        <p:tgtEl>
                                          <p:spTgt spid="2318"/>
                                        </p:tgtEl>
                                        <p:attrNameLst>
                                          <p:attrName>ppt_h</p:attrName>
                                        </p:attrNameLst>
                                      </p:cBhvr>
                                      <p:tavLst>
                                        <p:tav tm="0">
                                          <p:val>
                                            <p:fltVal val="0"/>
                                          </p:val>
                                        </p:tav>
                                        <p:tav tm="100000">
                                          <p:val>
                                            <p:strVal val="#ppt_h"/>
                                          </p:val>
                                        </p:tav>
                                      </p:tavLst>
                                    </p:anim>
                                    <p:anim calcmode="lin" valueType="num">
                                      <p:cBhvr>
                                        <p:cTn id="99" dur="1000" fill="hold"/>
                                        <p:tgtEl>
                                          <p:spTgt spid="2318"/>
                                        </p:tgtEl>
                                        <p:attrNameLst>
                                          <p:attrName>style.rotation</p:attrName>
                                        </p:attrNameLst>
                                      </p:cBhvr>
                                      <p:tavLst>
                                        <p:tav tm="0">
                                          <p:val>
                                            <p:fltVal val="90"/>
                                          </p:val>
                                        </p:tav>
                                        <p:tav tm="100000">
                                          <p:val>
                                            <p:fltVal val="0"/>
                                          </p:val>
                                        </p:tav>
                                      </p:tavLst>
                                    </p:anim>
                                    <p:animEffect transition="in" filter="fade">
                                      <p:cBhvr>
                                        <p:cTn id="100" dur="1000"/>
                                        <p:tgtEl>
                                          <p:spTgt spid="2318"/>
                                        </p:tgtEl>
                                      </p:cBhvr>
                                    </p:animEffect>
                                  </p:childTnLst>
                                </p:cTn>
                              </p:par>
                              <p:par>
                                <p:cTn id="101" presetID="31" presetClass="entr" presetSubtype="0" fill="hold" nodeType="withEffect">
                                  <p:stCondLst>
                                    <p:cond delay="0"/>
                                  </p:stCondLst>
                                  <p:childTnLst>
                                    <p:set>
                                      <p:cBhvr>
                                        <p:cTn id="102" dur="1" fill="hold">
                                          <p:stCondLst>
                                            <p:cond delay="0"/>
                                          </p:stCondLst>
                                        </p:cTn>
                                        <p:tgtEl>
                                          <p:spTgt spid="2331"/>
                                        </p:tgtEl>
                                        <p:attrNameLst>
                                          <p:attrName>style.visibility</p:attrName>
                                        </p:attrNameLst>
                                      </p:cBhvr>
                                      <p:to>
                                        <p:strVal val="visible"/>
                                      </p:to>
                                    </p:set>
                                    <p:anim calcmode="lin" valueType="num">
                                      <p:cBhvr>
                                        <p:cTn id="103" dur="1000" fill="hold"/>
                                        <p:tgtEl>
                                          <p:spTgt spid="2331"/>
                                        </p:tgtEl>
                                        <p:attrNameLst>
                                          <p:attrName>ppt_w</p:attrName>
                                        </p:attrNameLst>
                                      </p:cBhvr>
                                      <p:tavLst>
                                        <p:tav tm="0">
                                          <p:val>
                                            <p:fltVal val="0"/>
                                          </p:val>
                                        </p:tav>
                                        <p:tav tm="100000">
                                          <p:val>
                                            <p:strVal val="#ppt_w"/>
                                          </p:val>
                                        </p:tav>
                                      </p:tavLst>
                                    </p:anim>
                                    <p:anim calcmode="lin" valueType="num">
                                      <p:cBhvr>
                                        <p:cTn id="104" dur="1000" fill="hold"/>
                                        <p:tgtEl>
                                          <p:spTgt spid="2331"/>
                                        </p:tgtEl>
                                        <p:attrNameLst>
                                          <p:attrName>ppt_h</p:attrName>
                                        </p:attrNameLst>
                                      </p:cBhvr>
                                      <p:tavLst>
                                        <p:tav tm="0">
                                          <p:val>
                                            <p:fltVal val="0"/>
                                          </p:val>
                                        </p:tav>
                                        <p:tav tm="100000">
                                          <p:val>
                                            <p:strVal val="#ppt_h"/>
                                          </p:val>
                                        </p:tav>
                                      </p:tavLst>
                                    </p:anim>
                                    <p:anim calcmode="lin" valueType="num">
                                      <p:cBhvr>
                                        <p:cTn id="105" dur="1000" fill="hold"/>
                                        <p:tgtEl>
                                          <p:spTgt spid="2331"/>
                                        </p:tgtEl>
                                        <p:attrNameLst>
                                          <p:attrName>style.rotation</p:attrName>
                                        </p:attrNameLst>
                                      </p:cBhvr>
                                      <p:tavLst>
                                        <p:tav tm="0">
                                          <p:val>
                                            <p:fltVal val="90"/>
                                          </p:val>
                                        </p:tav>
                                        <p:tav tm="100000">
                                          <p:val>
                                            <p:fltVal val="0"/>
                                          </p:val>
                                        </p:tav>
                                      </p:tavLst>
                                    </p:anim>
                                    <p:animEffect transition="in" filter="fade">
                                      <p:cBhvr>
                                        <p:cTn id="106" dur="1000"/>
                                        <p:tgtEl>
                                          <p:spTgt spid="2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3. Tìm hiểu về bằng chứng trong văn bản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9" name="Google Shape;880;p19">
            <a:extLst>
              <a:ext uri="{FF2B5EF4-FFF2-40B4-BE49-F238E27FC236}">
                <a16:creationId xmlns:a16="http://schemas.microsoft.com/office/drawing/2014/main" id="{64A049EF-11C6-3639-8CB6-43E4D0E93B60}"/>
              </a:ext>
            </a:extLst>
          </p:cNvPr>
          <p:cNvGrpSpPr/>
          <p:nvPr/>
        </p:nvGrpSpPr>
        <p:grpSpPr>
          <a:xfrm>
            <a:off x="1067271" y="1580828"/>
            <a:ext cx="5248607" cy="1183167"/>
            <a:chOff x="535724" y="1091833"/>
            <a:chExt cx="5248607" cy="1183167"/>
          </a:xfrm>
        </p:grpSpPr>
        <p:sp>
          <p:nvSpPr>
            <p:cNvPr id="40" name="Google Shape;881;p19">
              <a:extLst>
                <a:ext uri="{FF2B5EF4-FFF2-40B4-BE49-F238E27FC236}">
                  <a16:creationId xmlns:a16="http://schemas.microsoft.com/office/drawing/2014/main" id="{1926742A-65B4-5D34-2906-235E0AA8BF08}"/>
                </a:ext>
              </a:extLst>
            </p:cNvPr>
            <p:cNvSpPr/>
            <p:nvPr/>
          </p:nvSpPr>
          <p:spPr>
            <a:xfrm>
              <a:off x="535724" y="1156900"/>
              <a:ext cx="5095413" cy="1118100"/>
            </a:xfrm>
            <a:prstGeom prst="roundRect">
              <a:avLst>
                <a:gd name="adj" fmla="val 11587"/>
              </a:avLst>
            </a:pr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84;p19">
              <a:extLst>
                <a:ext uri="{FF2B5EF4-FFF2-40B4-BE49-F238E27FC236}">
                  <a16:creationId xmlns:a16="http://schemas.microsoft.com/office/drawing/2014/main" id="{70CE0E1B-C2C4-0139-BC16-0C2F13F0CE59}"/>
                </a:ext>
              </a:extLst>
            </p:cNvPr>
            <p:cNvSpPr txBox="1"/>
            <p:nvPr/>
          </p:nvSpPr>
          <p:spPr>
            <a:xfrm>
              <a:off x="1569384" y="1091833"/>
              <a:ext cx="4214947" cy="551400"/>
            </a:xfrm>
            <a:prstGeom prst="rect">
              <a:avLst/>
            </a:prstGeom>
            <a:noFill/>
            <a:ln>
              <a:noFill/>
            </a:ln>
          </p:spPr>
          <p:txBody>
            <a:bodyPr spcFirstLastPara="1" wrap="square" lIns="91425" tIns="91425" rIns="91425" bIns="91425" anchor="t" anchorCtr="0">
              <a:noAutofit/>
            </a:bodyPr>
            <a:lstStyle/>
            <a:p>
              <a:pPr marL="0" marR="0" lvl="0" indent="0" defTabSz="914400" eaLnBrk="1" fontAlgn="auto" latinLnBrk="0" hangingPunct="1">
                <a:lnSpc>
                  <a:spcPct val="100000"/>
                </a:lnSpc>
                <a:spcBef>
                  <a:spcPts val="0"/>
                </a:spcBef>
                <a:spcAft>
                  <a:spcPts val="1600"/>
                </a:spcAft>
                <a:buClrTx/>
                <a:buSzPts val="1100"/>
                <a:buFontTx/>
                <a:buNone/>
                <a:tabLst/>
                <a:defRPr/>
              </a:pPr>
              <a:r>
                <a:rPr lang="vi-VN" sz="2400" i="1">
                  <a:solidFill>
                    <a:srgbClr val="000000"/>
                  </a:solidFill>
                  <a:effectLst/>
                  <a:latin typeface="Times New Roman" panose="02020603050405020304" pitchFamily="18" charset="0"/>
                  <a:ea typeface="Calibri" panose="020F0502020204030204" pitchFamily="34" charset="0"/>
                </a:rPr>
                <a:t>“Sự bất thường của Trái Đất” đã được tác giả làm sáng tỏ qua những bằng chứng nào? </a:t>
              </a:r>
              <a:endParaRPr kumimoji="0" sz="16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42" name="Google Shape;885;p19">
              <a:extLst>
                <a:ext uri="{FF2B5EF4-FFF2-40B4-BE49-F238E27FC236}">
                  <a16:creationId xmlns:a16="http://schemas.microsoft.com/office/drawing/2014/main" id="{BBA13A5E-64A3-DF31-98F3-FA0078000008}"/>
                </a:ext>
              </a:extLst>
            </p:cNvPr>
            <p:cNvSpPr/>
            <p:nvPr/>
          </p:nvSpPr>
          <p:spPr>
            <a:xfrm flipH="1">
              <a:off x="615758" y="1265426"/>
              <a:ext cx="905255" cy="901048"/>
            </a:xfrm>
            <a:custGeom>
              <a:avLst/>
              <a:gdLst/>
              <a:ahLst/>
              <a:cxnLst/>
              <a:rect l="l" t="t" r="r" b="b"/>
              <a:pathLst>
                <a:path w="14682" h="14690" extrusionOk="0">
                  <a:moveTo>
                    <a:pt x="1956" y="0"/>
                  </a:moveTo>
                  <a:lnTo>
                    <a:pt x="1750" y="9"/>
                  </a:lnTo>
                  <a:lnTo>
                    <a:pt x="1367" y="89"/>
                  </a:lnTo>
                  <a:lnTo>
                    <a:pt x="1018" y="232"/>
                  </a:lnTo>
                  <a:lnTo>
                    <a:pt x="706" y="447"/>
                  </a:lnTo>
                  <a:lnTo>
                    <a:pt x="438" y="714"/>
                  </a:lnTo>
                  <a:lnTo>
                    <a:pt x="232" y="1027"/>
                  </a:lnTo>
                  <a:lnTo>
                    <a:pt x="81" y="1375"/>
                  </a:lnTo>
                  <a:lnTo>
                    <a:pt x="0" y="1759"/>
                  </a:lnTo>
                  <a:lnTo>
                    <a:pt x="0" y="1956"/>
                  </a:lnTo>
                  <a:lnTo>
                    <a:pt x="0" y="12734"/>
                  </a:lnTo>
                  <a:lnTo>
                    <a:pt x="0" y="12931"/>
                  </a:lnTo>
                  <a:lnTo>
                    <a:pt x="81" y="13315"/>
                  </a:lnTo>
                  <a:lnTo>
                    <a:pt x="232" y="13663"/>
                  </a:lnTo>
                  <a:lnTo>
                    <a:pt x="438" y="13975"/>
                  </a:lnTo>
                  <a:lnTo>
                    <a:pt x="706" y="14243"/>
                  </a:lnTo>
                  <a:lnTo>
                    <a:pt x="1018" y="14458"/>
                  </a:lnTo>
                  <a:lnTo>
                    <a:pt x="1367" y="14601"/>
                  </a:lnTo>
                  <a:lnTo>
                    <a:pt x="1750" y="14681"/>
                  </a:lnTo>
                  <a:lnTo>
                    <a:pt x="1956" y="14690"/>
                  </a:lnTo>
                  <a:lnTo>
                    <a:pt x="12725" y="14690"/>
                  </a:lnTo>
                  <a:lnTo>
                    <a:pt x="12931" y="14681"/>
                  </a:lnTo>
                  <a:lnTo>
                    <a:pt x="13306" y="14601"/>
                  </a:lnTo>
                  <a:lnTo>
                    <a:pt x="13663" y="14458"/>
                  </a:lnTo>
                  <a:lnTo>
                    <a:pt x="13976" y="14243"/>
                  </a:lnTo>
                  <a:lnTo>
                    <a:pt x="14235" y="13975"/>
                  </a:lnTo>
                  <a:lnTo>
                    <a:pt x="14449" y="13663"/>
                  </a:lnTo>
                  <a:lnTo>
                    <a:pt x="14601" y="13315"/>
                  </a:lnTo>
                  <a:lnTo>
                    <a:pt x="14672" y="12931"/>
                  </a:lnTo>
                  <a:lnTo>
                    <a:pt x="14681" y="12734"/>
                  </a:lnTo>
                  <a:lnTo>
                    <a:pt x="14681" y="1956"/>
                  </a:lnTo>
                  <a:lnTo>
                    <a:pt x="14672" y="1759"/>
                  </a:lnTo>
                  <a:lnTo>
                    <a:pt x="14601" y="1375"/>
                  </a:lnTo>
                  <a:lnTo>
                    <a:pt x="14449" y="1027"/>
                  </a:lnTo>
                  <a:lnTo>
                    <a:pt x="14235" y="714"/>
                  </a:lnTo>
                  <a:lnTo>
                    <a:pt x="13976" y="447"/>
                  </a:lnTo>
                  <a:lnTo>
                    <a:pt x="13663" y="232"/>
                  </a:lnTo>
                  <a:lnTo>
                    <a:pt x="13306" y="89"/>
                  </a:lnTo>
                  <a:lnTo>
                    <a:pt x="12931" y="9"/>
                  </a:lnTo>
                  <a:lnTo>
                    <a:pt x="12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5" name="Google Shape;898;p19">
            <a:extLst>
              <a:ext uri="{FF2B5EF4-FFF2-40B4-BE49-F238E27FC236}">
                <a16:creationId xmlns:a16="http://schemas.microsoft.com/office/drawing/2014/main" id="{32C861DE-05FA-079C-FCBE-F603433323CA}"/>
              </a:ext>
            </a:extLst>
          </p:cNvPr>
          <p:cNvGrpSpPr/>
          <p:nvPr/>
        </p:nvGrpSpPr>
        <p:grpSpPr>
          <a:xfrm>
            <a:off x="4047812" y="2945466"/>
            <a:ext cx="4803053" cy="1210246"/>
            <a:chOff x="4781024" y="1064754"/>
            <a:chExt cx="4803053" cy="1210246"/>
          </a:xfrm>
        </p:grpSpPr>
        <p:sp>
          <p:nvSpPr>
            <p:cNvPr id="46" name="Google Shape;899;p19">
              <a:extLst>
                <a:ext uri="{FF2B5EF4-FFF2-40B4-BE49-F238E27FC236}">
                  <a16:creationId xmlns:a16="http://schemas.microsoft.com/office/drawing/2014/main" id="{690DE109-58B8-94F8-4BE0-161C785D4E28}"/>
                </a:ext>
              </a:extLst>
            </p:cNvPr>
            <p:cNvSpPr/>
            <p:nvPr/>
          </p:nvSpPr>
          <p:spPr>
            <a:xfrm>
              <a:off x="4781024" y="1156900"/>
              <a:ext cx="4803053" cy="1118100"/>
            </a:xfrm>
            <a:prstGeom prst="roundRect">
              <a:avLst>
                <a:gd name="adj" fmla="val 11587"/>
              </a:avLst>
            </a:pr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902;p19">
              <a:extLst>
                <a:ext uri="{FF2B5EF4-FFF2-40B4-BE49-F238E27FC236}">
                  <a16:creationId xmlns:a16="http://schemas.microsoft.com/office/drawing/2014/main" id="{5F10662C-BF22-3236-0EF5-876E0B110535}"/>
                </a:ext>
              </a:extLst>
            </p:cNvPr>
            <p:cNvSpPr txBox="1"/>
            <p:nvPr/>
          </p:nvSpPr>
          <p:spPr>
            <a:xfrm>
              <a:off x="5895651" y="1064754"/>
              <a:ext cx="3515065" cy="551400"/>
            </a:xfrm>
            <a:prstGeom prst="rect">
              <a:avLst/>
            </a:prstGeom>
            <a:noFill/>
            <a:ln>
              <a:noFill/>
            </a:ln>
          </p:spPr>
          <p:txBody>
            <a:bodyPr spcFirstLastPara="1" wrap="square" lIns="91425" tIns="91425" rIns="91425" bIns="91425" anchor="t" anchorCtr="0">
              <a:noAutofit/>
            </a:bodyPr>
            <a:lstStyle/>
            <a:p>
              <a:pPr algn="just">
                <a:spcAft>
                  <a:spcPts val="800"/>
                </a:spcAft>
              </a:pPr>
              <a:r>
                <a:rPr lang="vi-VN"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Dựa vào trải nghiệm của riêng em, hãy bổ suy bằng chứng cho vấn đề này?</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Google Shape;903;p19">
              <a:extLst>
                <a:ext uri="{FF2B5EF4-FFF2-40B4-BE49-F238E27FC236}">
                  <a16:creationId xmlns:a16="http://schemas.microsoft.com/office/drawing/2014/main" id="{4EF2CE76-E951-5AFE-308E-E076DCCC1D19}"/>
                </a:ext>
              </a:extLst>
            </p:cNvPr>
            <p:cNvSpPr/>
            <p:nvPr/>
          </p:nvSpPr>
          <p:spPr>
            <a:xfrm flipH="1">
              <a:off x="4862425" y="1265426"/>
              <a:ext cx="905255" cy="901048"/>
            </a:xfrm>
            <a:custGeom>
              <a:avLst/>
              <a:gdLst/>
              <a:ahLst/>
              <a:cxnLst/>
              <a:rect l="l" t="t" r="r" b="b"/>
              <a:pathLst>
                <a:path w="14682" h="14690" extrusionOk="0">
                  <a:moveTo>
                    <a:pt x="1956" y="0"/>
                  </a:moveTo>
                  <a:lnTo>
                    <a:pt x="1750" y="9"/>
                  </a:lnTo>
                  <a:lnTo>
                    <a:pt x="1367" y="89"/>
                  </a:lnTo>
                  <a:lnTo>
                    <a:pt x="1018" y="232"/>
                  </a:lnTo>
                  <a:lnTo>
                    <a:pt x="706" y="447"/>
                  </a:lnTo>
                  <a:lnTo>
                    <a:pt x="438" y="714"/>
                  </a:lnTo>
                  <a:lnTo>
                    <a:pt x="232" y="1027"/>
                  </a:lnTo>
                  <a:lnTo>
                    <a:pt x="81" y="1375"/>
                  </a:lnTo>
                  <a:lnTo>
                    <a:pt x="0" y="1759"/>
                  </a:lnTo>
                  <a:lnTo>
                    <a:pt x="0" y="1956"/>
                  </a:lnTo>
                  <a:lnTo>
                    <a:pt x="0" y="12734"/>
                  </a:lnTo>
                  <a:lnTo>
                    <a:pt x="0" y="12931"/>
                  </a:lnTo>
                  <a:lnTo>
                    <a:pt x="81" y="13315"/>
                  </a:lnTo>
                  <a:lnTo>
                    <a:pt x="232" y="13663"/>
                  </a:lnTo>
                  <a:lnTo>
                    <a:pt x="438" y="13975"/>
                  </a:lnTo>
                  <a:lnTo>
                    <a:pt x="706" y="14243"/>
                  </a:lnTo>
                  <a:lnTo>
                    <a:pt x="1018" y="14458"/>
                  </a:lnTo>
                  <a:lnTo>
                    <a:pt x="1367" y="14601"/>
                  </a:lnTo>
                  <a:lnTo>
                    <a:pt x="1750" y="14681"/>
                  </a:lnTo>
                  <a:lnTo>
                    <a:pt x="1956" y="14690"/>
                  </a:lnTo>
                  <a:lnTo>
                    <a:pt x="12725" y="14690"/>
                  </a:lnTo>
                  <a:lnTo>
                    <a:pt x="12931" y="14681"/>
                  </a:lnTo>
                  <a:lnTo>
                    <a:pt x="13306" y="14601"/>
                  </a:lnTo>
                  <a:lnTo>
                    <a:pt x="13663" y="14458"/>
                  </a:lnTo>
                  <a:lnTo>
                    <a:pt x="13976" y="14243"/>
                  </a:lnTo>
                  <a:lnTo>
                    <a:pt x="14235" y="13975"/>
                  </a:lnTo>
                  <a:lnTo>
                    <a:pt x="14449" y="13663"/>
                  </a:lnTo>
                  <a:lnTo>
                    <a:pt x="14601" y="13315"/>
                  </a:lnTo>
                  <a:lnTo>
                    <a:pt x="14672" y="12931"/>
                  </a:lnTo>
                  <a:lnTo>
                    <a:pt x="14681" y="12734"/>
                  </a:lnTo>
                  <a:lnTo>
                    <a:pt x="14681" y="1956"/>
                  </a:lnTo>
                  <a:lnTo>
                    <a:pt x="14672" y="1759"/>
                  </a:lnTo>
                  <a:lnTo>
                    <a:pt x="14601" y="1375"/>
                  </a:lnTo>
                  <a:lnTo>
                    <a:pt x="14449" y="1027"/>
                  </a:lnTo>
                  <a:lnTo>
                    <a:pt x="14235" y="714"/>
                  </a:lnTo>
                  <a:lnTo>
                    <a:pt x="13976" y="447"/>
                  </a:lnTo>
                  <a:lnTo>
                    <a:pt x="13663" y="232"/>
                  </a:lnTo>
                  <a:lnTo>
                    <a:pt x="13306" y="89"/>
                  </a:lnTo>
                  <a:lnTo>
                    <a:pt x="12931" y="9"/>
                  </a:lnTo>
                  <a:lnTo>
                    <a:pt x="12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1" name="Google Shape;970;p19">
            <a:extLst>
              <a:ext uri="{FF2B5EF4-FFF2-40B4-BE49-F238E27FC236}">
                <a16:creationId xmlns:a16="http://schemas.microsoft.com/office/drawing/2014/main" id="{ABF171E2-7E0B-9C8E-C84D-86361A4A6508}"/>
              </a:ext>
            </a:extLst>
          </p:cNvPr>
          <p:cNvGrpSpPr/>
          <p:nvPr/>
        </p:nvGrpSpPr>
        <p:grpSpPr>
          <a:xfrm>
            <a:off x="4165610" y="3294775"/>
            <a:ext cx="832461" cy="603774"/>
            <a:chOff x="-1369026" y="1760851"/>
            <a:chExt cx="832461" cy="603774"/>
          </a:xfrm>
        </p:grpSpPr>
        <p:sp>
          <p:nvSpPr>
            <p:cNvPr id="52" name="Google Shape;971;p19">
              <a:extLst>
                <a:ext uri="{FF2B5EF4-FFF2-40B4-BE49-F238E27FC236}">
                  <a16:creationId xmlns:a16="http://schemas.microsoft.com/office/drawing/2014/main" id="{C282DE34-2A50-477B-C328-E00117EE4163}"/>
                </a:ext>
              </a:extLst>
            </p:cNvPr>
            <p:cNvSpPr/>
            <p:nvPr/>
          </p:nvSpPr>
          <p:spPr>
            <a:xfrm>
              <a:off x="-1369026" y="1760851"/>
              <a:ext cx="832461" cy="494029"/>
            </a:xfrm>
            <a:custGeom>
              <a:avLst/>
              <a:gdLst/>
              <a:ahLst/>
              <a:cxnLst/>
              <a:rect l="l" t="t" r="r" b="b"/>
              <a:pathLst>
                <a:path w="14579" h="8652" extrusionOk="0">
                  <a:moveTo>
                    <a:pt x="8385" y="1"/>
                  </a:moveTo>
                  <a:cubicBezTo>
                    <a:pt x="7799" y="1"/>
                    <a:pt x="7792" y="795"/>
                    <a:pt x="7773" y="2010"/>
                  </a:cubicBezTo>
                  <a:cubicBezTo>
                    <a:pt x="7763" y="2653"/>
                    <a:pt x="7409" y="2911"/>
                    <a:pt x="6968" y="2911"/>
                  </a:cubicBezTo>
                  <a:cubicBezTo>
                    <a:pt x="6406" y="2911"/>
                    <a:pt x="5703" y="2491"/>
                    <a:pt x="5399" y="1914"/>
                  </a:cubicBezTo>
                  <a:cubicBezTo>
                    <a:pt x="4856" y="891"/>
                    <a:pt x="5642" y="461"/>
                    <a:pt x="5642" y="461"/>
                  </a:cubicBezTo>
                  <a:lnTo>
                    <a:pt x="5642" y="461"/>
                  </a:lnTo>
                  <a:cubicBezTo>
                    <a:pt x="4353" y="546"/>
                    <a:pt x="4602" y="2168"/>
                    <a:pt x="4602" y="2168"/>
                  </a:cubicBezTo>
                  <a:cubicBezTo>
                    <a:pt x="4453" y="1625"/>
                    <a:pt x="4256" y="1483"/>
                    <a:pt x="4092" y="1483"/>
                  </a:cubicBezTo>
                  <a:cubicBezTo>
                    <a:pt x="3916" y="1483"/>
                    <a:pt x="3777" y="1648"/>
                    <a:pt x="3777" y="1648"/>
                  </a:cubicBezTo>
                  <a:cubicBezTo>
                    <a:pt x="4461" y="2351"/>
                    <a:pt x="4399" y="3116"/>
                    <a:pt x="3164" y="3116"/>
                  </a:cubicBezTo>
                  <a:cubicBezTo>
                    <a:pt x="2909" y="3116"/>
                    <a:pt x="2604" y="3083"/>
                    <a:pt x="2245" y="3010"/>
                  </a:cubicBezTo>
                  <a:cubicBezTo>
                    <a:pt x="2084" y="2978"/>
                    <a:pt x="1939" y="2963"/>
                    <a:pt x="1811" y="2963"/>
                  </a:cubicBezTo>
                  <a:cubicBezTo>
                    <a:pt x="514" y="2963"/>
                    <a:pt x="780" y="4488"/>
                    <a:pt x="899" y="4979"/>
                  </a:cubicBezTo>
                  <a:lnTo>
                    <a:pt x="899" y="4979"/>
                  </a:lnTo>
                  <a:cubicBezTo>
                    <a:pt x="777" y="4567"/>
                    <a:pt x="632" y="4435"/>
                    <a:pt x="497" y="4435"/>
                  </a:cubicBezTo>
                  <a:cubicBezTo>
                    <a:pt x="262" y="4435"/>
                    <a:pt x="57" y="4836"/>
                    <a:pt x="57" y="4836"/>
                  </a:cubicBezTo>
                  <a:cubicBezTo>
                    <a:pt x="691" y="5034"/>
                    <a:pt x="527" y="5695"/>
                    <a:pt x="244" y="7227"/>
                  </a:cubicBezTo>
                  <a:cubicBezTo>
                    <a:pt x="1" y="8539"/>
                    <a:pt x="836" y="8631"/>
                    <a:pt x="1075" y="8631"/>
                  </a:cubicBezTo>
                  <a:cubicBezTo>
                    <a:pt x="1114" y="8631"/>
                    <a:pt x="1137" y="8629"/>
                    <a:pt x="1137" y="8629"/>
                  </a:cubicBezTo>
                  <a:lnTo>
                    <a:pt x="12951" y="8652"/>
                  </a:lnTo>
                  <a:cubicBezTo>
                    <a:pt x="14579" y="6266"/>
                    <a:pt x="13222" y="6260"/>
                    <a:pt x="12719" y="5367"/>
                  </a:cubicBezTo>
                  <a:cubicBezTo>
                    <a:pt x="12216" y="4474"/>
                    <a:pt x="12612" y="3626"/>
                    <a:pt x="12612" y="3626"/>
                  </a:cubicBezTo>
                  <a:cubicBezTo>
                    <a:pt x="13036" y="2575"/>
                    <a:pt x="12041" y="2496"/>
                    <a:pt x="12041" y="2496"/>
                  </a:cubicBezTo>
                  <a:lnTo>
                    <a:pt x="12041" y="2496"/>
                  </a:lnTo>
                  <a:cubicBezTo>
                    <a:pt x="12358" y="3124"/>
                    <a:pt x="12199" y="3484"/>
                    <a:pt x="11894" y="3484"/>
                  </a:cubicBezTo>
                  <a:cubicBezTo>
                    <a:pt x="11651" y="3484"/>
                    <a:pt x="11316" y="3255"/>
                    <a:pt x="11057" y="2750"/>
                  </a:cubicBezTo>
                  <a:cubicBezTo>
                    <a:pt x="10475" y="1620"/>
                    <a:pt x="11470" y="1365"/>
                    <a:pt x="11470" y="1365"/>
                  </a:cubicBezTo>
                  <a:cubicBezTo>
                    <a:pt x="11264" y="1141"/>
                    <a:pt x="11078" y="1060"/>
                    <a:pt x="10917" y="1060"/>
                  </a:cubicBezTo>
                  <a:cubicBezTo>
                    <a:pt x="10482" y="1060"/>
                    <a:pt x="10221" y="1648"/>
                    <a:pt x="10221" y="1648"/>
                  </a:cubicBezTo>
                  <a:cubicBezTo>
                    <a:pt x="10359" y="930"/>
                    <a:pt x="10164" y="753"/>
                    <a:pt x="9939" y="753"/>
                  </a:cubicBezTo>
                  <a:cubicBezTo>
                    <a:pt x="9721" y="753"/>
                    <a:pt x="9475" y="919"/>
                    <a:pt x="9475" y="919"/>
                  </a:cubicBezTo>
                  <a:cubicBezTo>
                    <a:pt x="10064" y="1398"/>
                    <a:pt x="9636" y="1745"/>
                    <a:pt x="9176" y="1745"/>
                  </a:cubicBezTo>
                  <a:cubicBezTo>
                    <a:pt x="8876" y="1745"/>
                    <a:pt x="8564" y="1599"/>
                    <a:pt x="8508" y="1247"/>
                  </a:cubicBezTo>
                  <a:cubicBezTo>
                    <a:pt x="8367" y="354"/>
                    <a:pt x="8825" y="105"/>
                    <a:pt x="8825" y="105"/>
                  </a:cubicBezTo>
                  <a:cubicBezTo>
                    <a:pt x="8650" y="35"/>
                    <a:pt x="8505" y="1"/>
                    <a:pt x="8385" y="1"/>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972;p19">
              <a:extLst>
                <a:ext uri="{FF2B5EF4-FFF2-40B4-BE49-F238E27FC236}">
                  <a16:creationId xmlns:a16="http://schemas.microsoft.com/office/drawing/2014/main" id="{8C78A35A-C627-D712-5D8F-94E58F448DB9}"/>
                </a:ext>
              </a:extLst>
            </p:cNvPr>
            <p:cNvSpPr/>
            <p:nvPr/>
          </p:nvSpPr>
          <p:spPr>
            <a:xfrm>
              <a:off x="-1278523" y="1932379"/>
              <a:ext cx="620962" cy="322501"/>
            </a:xfrm>
            <a:custGeom>
              <a:avLst/>
              <a:gdLst/>
              <a:ahLst/>
              <a:cxnLst/>
              <a:rect l="l" t="t" r="r" b="b"/>
              <a:pathLst>
                <a:path w="10875" h="5648" extrusionOk="0">
                  <a:moveTo>
                    <a:pt x="6578" y="1"/>
                  </a:moveTo>
                  <a:lnTo>
                    <a:pt x="6578" y="1"/>
                  </a:lnTo>
                  <a:cubicBezTo>
                    <a:pt x="5408" y="6"/>
                    <a:pt x="6098" y="504"/>
                    <a:pt x="6081" y="1470"/>
                  </a:cubicBezTo>
                  <a:cubicBezTo>
                    <a:pt x="6074" y="1841"/>
                    <a:pt x="5830" y="1986"/>
                    <a:pt x="5508" y="1986"/>
                  </a:cubicBezTo>
                  <a:cubicBezTo>
                    <a:pt x="4992" y="1986"/>
                    <a:pt x="4276" y="1611"/>
                    <a:pt x="4029" y="1193"/>
                  </a:cubicBezTo>
                  <a:cubicBezTo>
                    <a:pt x="3622" y="515"/>
                    <a:pt x="4204" y="232"/>
                    <a:pt x="4204" y="232"/>
                  </a:cubicBezTo>
                  <a:lnTo>
                    <a:pt x="4204" y="232"/>
                  </a:lnTo>
                  <a:cubicBezTo>
                    <a:pt x="3243" y="289"/>
                    <a:pt x="3430" y="1357"/>
                    <a:pt x="3430" y="1357"/>
                  </a:cubicBezTo>
                  <a:cubicBezTo>
                    <a:pt x="3319" y="1002"/>
                    <a:pt x="3172" y="910"/>
                    <a:pt x="3050" y="910"/>
                  </a:cubicBezTo>
                  <a:cubicBezTo>
                    <a:pt x="2918" y="910"/>
                    <a:pt x="2814" y="1018"/>
                    <a:pt x="2814" y="1018"/>
                  </a:cubicBezTo>
                  <a:cubicBezTo>
                    <a:pt x="3324" y="1481"/>
                    <a:pt x="3280" y="1987"/>
                    <a:pt x="2361" y="1987"/>
                  </a:cubicBezTo>
                  <a:cubicBezTo>
                    <a:pt x="2170" y="1987"/>
                    <a:pt x="1941" y="1965"/>
                    <a:pt x="1672" y="1917"/>
                  </a:cubicBezTo>
                  <a:cubicBezTo>
                    <a:pt x="1551" y="1895"/>
                    <a:pt x="1442" y="1885"/>
                    <a:pt x="1346" y="1885"/>
                  </a:cubicBezTo>
                  <a:cubicBezTo>
                    <a:pt x="386" y="1885"/>
                    <a:pt x="573" y="2879"/>
                    <a:pt x="662" y="3212"/>
                  </a:cubicBezTo>
                  <a:lnTo>
                    <a:pt x="662" y="3212"/>
                  </a:lnTo>
                  <a:cubicBezTo>
                    <a:pt x="573" y="2945"/>
                    <a:pt x="467" y="2860"/>
                    <a:pt x="368" y="2860"/>
                  </a:cubicBezTo>
                  <a:cubicBezTo>
                    <a:pt x="193" y="2860"/>
                    <a:pt x="38" y="3126"/>
                    <a:pt x="38" y="3126"/>
                  </a:cubicBezTo>
                  <a:cubicBezTo>
                    <a:pt x="513" y="3256"/>
                    <a:pt x="389" y="3692"/>
                    <a:pt x="179" y="4704"/>
                  </a:cubicBezTo>
                  <a:cubicBezTo>
                    <a:pt x="0" y="5570"/>
                    <a:pt x="617" y="5632"/>
                    <a:pt x="798" y="5632"/>
                  </a:cubicBezTo>
                  <a:cubicBezTo>
                    <a:pt x="828" y="5632"/>
                    <a:pt x="847" y="5631"/>
                    <a:pt x="847" y="5631"/>
                  </a:cubicBezTo>
                  <a:lnTo>
                    <a:pt x="9659" y="5648"/>
                  </a:lnTo>
                  <a:cubicBezTo>
                    <a:pt x="10874" y="4070"/>
                    <a:pt x="9857" y="4070"/>
                    <a:pt x="9484" y="3477"/>
                  </a:cubicBezTo>
                  <a:cubicBezTo>
                    <a:pt x="9111" y="2883"/>
                    <a:pt x="9405" y="2324"/>
                    <a:pt x="9405" y="2324"/>
                  </a:cubicBezTo>
                  <a:cubicBezTo>
                    <a:pt x="9721" y="1629"/>
                    <a:pt x="8981" y="1578"/>
                    <a:pt x="8981" y="1578"/>
                  </a:cubicBezTo>
                  <a:lnTo>
                    <a:pt x="8981" y="1578"/>
                  </a:lnTo>
                  <a:cubicBezTo>
                    <a:pt x="9216" y="1993"/>
                    <a:pt x="9097" y="2229"/>
                    <a:pt x="8870" y="2229"/>
                  </a:cubicBezTo>
                  <a:cubicBezTo>
                    <a:pt x="8689" y="2229"/>
                    <a:pt x="8439" y="2078"/>
                    <a:pt x="8246" y="1747"/>
                  </a:cubicBezTo>
                  <a:cubicBezTo>
                    <a:pt x="7811" y="1001"/>
                    <a:pt x="8557" y="832"/>
                    <a:pt x="8557" y="832"/>
                  </a:cubicBezTo>
                  <a:cubicBezTo>
                    <a:pt x="8402" y="683"/>
                    <a:pt x="8261" y="628"/>
                    <a:pt x="8140" y="628"/>
                  </a:cubicBezTo>
                  <a:cubicBezTo>
                    <a:pt x="7813" y="628"/>
                    <a:pt x="7618" y="1018"/>
                    <a:pt x="7618" y="1018"/>
                  </a:cubicBezTo>
                  <a:cubicBezTo>
                    <a:pt x="7722" y="540"/>
                    <a:pt x="7576" y="423"/>
                    <a:pt x="7409" y="423"/>
                  </a:cubicBezTo>
                  <a:cubicBezTo>
                    <a:pt x="7247" y="423"/>
                    <a:pt x="7064" y="532"/>
                    <a:pt x="7064" y="532"/>
                  </a:cubicBezTo>
                  <a:cubicBezTo>
                    <a:pt x="7507" y="851"/>
                    <a:pt x="7186" y="1080"/>
                    <a:pt x="6842" y="1080"/>
                  </a:cubicBezTo>
                  <a:cubicBezTo>
                    <a:pt x="6619" y="1080"/>
                    <a:pt x="6387" y="984"/>
                    <a:pt x="6346" y="752"/>
                  </a:cubicBezTo>
                  <a:cubicBezTo>
                    <a:pt x="6239" y="159"/>
                    <a:pt x="6578" y="1"/>
                    <a:pt x="6578" y="1"/>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973;p19">
              <a:extLst>
                <a:ext uri="{FF2B5EF4-FFF2-40B4-BE49-F238E27FC236}">
                  <a16:creationId xmlns:a16="http://schemas.microsoft.com/office/drawing/2014/main" id="{CC8DEFE8-F7E4-5ADF-5DF8-E86FF2E7E825}"/>
                </a:ext>
              </a:extLst>
            </p:cNvPr>
            <p:cNvSpPr/>
            <p:nvPr/>
          </p:nvSpPr>
          <p:spPr>
            <a:xfrm>
              <a:off x="-1365771" y="2254822"/>
              <a:ext cx="791120" cy="109803"/>
            </a:xfrm>
            <a:custGeom>
              <a:avLst/>
              <a:gdLst/>
              <a:ahLst/>
              <a:cxnLst/>
              <a:rect l="l" t="t" r="r" b="b"/>
              <a:pathLst>
                <a:path w="13855" h="1923" extrusionOk="0">
                  <a:moveTo>
                    <a:pt x="961" y="1"/>
                  </a:moveTo>
                  <a:cubicBezTo>
                    <a:pt x="430" y="1"/>
                    <a:pt x="0" y="430"/>
                    <a:pt x="0" y="961"/>
                  </a:cubicBezTo>
                  <a:cubicBezTo>
                    <a:pt x="0" y="1493"/>
                    <a:pt x="430" y="1922"/>
                    <a:pt x="961" y="1922"/>
                  </a:cubicBezTo>
                  <a:lnTo>
                    <a:pt x="12894" y="1922"/>
                  </a:lnTo>
                  <a:cubicBezTo>
                    <a:pt x="13425" y="1922"/>
                    <a:pt x="13855" y="1493"/>
                    <a:pt x="13855" y="961"/>
                  </a:cubicBezTo>
                  <a:cubicBezTo>
                    <a:pt x="13855" y="430"/>
                    <a:pt x="13425" y="1"/>
                    <a:pt x="12894"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974;p19">
              <a:extLst>
                <a:ext uri="{FF2B5EF4-FFF2-40B4-BE49-F238E27FC236}">
                  <a16:creationId xmlns:a16="http://schemas.microsoft.com/office/drawing/2014/main" id="{854D18FB-E446-30B2-3D3E-047465B3A01F}"/>
                </a:ext>
              </a:extLst>
            </p:cNvPr>
            <p:cNvSpPr/>
            <p:nvPr/>
          </p:nvSpPr>
          <p:spPr>
            <a:xfrm>
              <a:off x="-1168439" y="2027686"/>
              <a:ext cx="431275" cy="223986"/>
            </a:xfrm>
            <a:custGeom>
              <a:avLst/>
              <a:gdLst/>
              <a:ahLst/>
              <a:cxnLst/>
              <a:rect l="l" t="t" r="r" b="b"/>
              <a:pathLst>
                <a:path w="10875" h="5648" extrusionOk="0">
                  <a:moveTo>
                    <a:pt x="6578" y="1"/>
                  </a:moveTo>
                  <a:lnTo>
                    <a:pt x="6578" y="1"/>
                  </a:lnTo>
                  <a:cubicBezTo>
                    <a:pt x="5408" y="6"/>
                    <a:pt x="6098" y="504"/>
                    <a:pt x="6081" y="1470"/>
                  </a:cubicBezTo>
                  <a:cubicBezTo>
                    <a:pt x="6074" y="1841"/>
                    <a:pt x="5830" y="1986"/>
                    <a:pt x="5508" y="1986"/>
                  </a:cubicBezTo>
                  <a:cubicBezTo>
                    <a:pt x="4992" y="1986"/>
                    <a:pt x="4276" y="1611"/>
                    <a:pt x="4029" y="1193"/>
                  </a:cubicBezTo>
                  <a:cubicBezTo>
                    <a:pt x="3622" y="515"/>
                    <a:pt x="4204" y="232"/>
                    <a:pt x="4204" y="232"/>
                  </a:cubicBezTo>
                  <a:lnTo>
                    <a:pt x="4204" y="232"/>
                  </a:lnTo>
                  <a:cubicBezTo>
                    <a:pt x="3243" y="289"/>
                    <a:pt x="3430" y="1357"/>
                    <a:pt x="3430" y="1357"/>
                  </a:cubicBezTo>
                  <a:cubicBezTo>
                    <a:pt x="3319" y="1002"/>
                    <a:pt x="3172" y="910"/>
                    <a:pt x="3050" y="910"/>
                  </a:cubicBezTo>
                  <a:cubicBezTo>
                    <a:pt x="2918" y="910"/>
                    <a:pt x="2814" y="1018"/>
                    <a:pt x="2814" y="1018"/>
                  </a:cubicBezTo>
                  <a:cubicBezTo>
                    <a:pt x="3324" y="1481"/>
                    <a:pt x="3280" y="1987"/>
                    <a:pt x="2361" y="1987"/>
                  </a:cubicBezTo>
                  <a:cubicBezTo>
                    <a:pt x="2170" y="1987"/>
                    <a:pt x="1941" y="1965"/>
                    <a:pt x="1672" y="1917"/>
                  </a:cubicBezTo>
                  <a:cubicBezTo>
                    <a:pt x="1551" y="1895"/>
                    <a:pt x="1442" y="1885"/>
                    <a:pt x="1346" y="1885"/>
                  </a:cubicBezTo>
                  <a:cubicBezTo>
                    <a:pt x="386" y="1885"/>
                    <a:pt x="573" y="2879"/>
                    <a:pt x="662" y="3212"/>
                  </a:cubicBezTo>
                  <a:lnTo>
                    <a:pt x="662" y="3212"/>
                  </a:lnTo>
                  <a:cubicBezTo>
                    <a:pt x="573" y="2945"/>
                    <a:pt x="467" y="2860"/>
                    <a:pt x="368" y="2860"/>
                  </a:cubicBezTo>
                  <a:cubicBezTo>
                    <a:pt x="193" y="2860"/>
                    <a:pt x="38" y="3126"/>
                    <a:pt x="38" y="3126"/>
                  </a:cubicBezTo>
                  <a:cubicBezTo>
                    <a:pt x="513" y="3256"/>
                    <a:pt x="389" y="3692"/>
                    <a:pt x="179" y="4704"/>
                  </a:cubicBezTo>
                  <a:cubicBezTo>
                    <a:pt x="0" y="5570"/>
                    <a:pt x="617" y="5632"/>
                    <a:pt x="798" y="5632"/>
                  </a:cubicBezTo>
                  <a:cubicBezTo>
                    <a:pt x="828" y="5632"/>
                    <a:pt x="847" y="5631"/>
                    <a:pt x="847" y="5631"/>
                  </a:cubicBezTo>
                  <a:lnTo>
                    <a:pt x="9659" y="5648"/>
                  </a:lnTo>
                  <a:cubicBezTo>
                    <a:pt x="10874" y="4070"/>
                    <a:pt x="9857" y="4070"/>
                    <a:pt x="9484" y="3477"/>
                  </a:cubicBezTo>
                  <a:cubicBezTo>
                    <a:pt x="9111" y="2883"/>
                    <a:pt x="9405" y="2324"/>
                    <a:pt x="9405" y="2324"/>
                  </a:cubicBezTo>
                  <a:cubicBezTo>
                    <a:pt x="9721" y="1629"/>
                    <a:pt x="8981" y="1578"/>
                    <a:pt x="8981" y="1578"/>
                  </a:cubicBezTo>
                  <a:lnTo>
                    <a:pt x="8981" y="1578"/>
                  </a:lnTo>
                  <a:cubicBezTo>
                    <a:pt x="9216" y="1993"/>
                    <a:pt x="9097" y="2229"/>
                    <a:pt x="8870" y="2229"/>
                  </a:cubicBezTo>
                  <a:cubicBezTo>
                    <a:pt x="8689" y="2229"/>
                    <a:pt x="8439" y="2078"/>
                    <a:pt x="8246" y="1747"/>
                  </a:cubicBezTo>
                  <a:cubicBezTo>
                    <a:pt x="7811" y="1001"/>
                    <a:pt x="8557" y="832"/>
                    <a:pt x="8557" y="832"/>
                  </a:cubicBezTo>
                  <a:cubicBezTo>
                    <a:pt x="8402" y="683"/>
                    <a:pt x="8261" y="628"/>
                    <a:pt x="8140" y="628"/>
                  </a:cubicBezTo>
                  <a:cubicBezTo>
                    <a:pt x="7813" y="628"/>
                    <a:pt x="7618" y="1018"/>
                    <a:pt x="7618" y="1018"/>
                  </a:cubicBezTo>
                  <a:cubicBezTo>
                    <a:pt x="7722" y="540"/>
                    <a:pt x="7576" y="423"/>
                    <a:pt x="7409" y="423"/>
                  </a:cubicBezTo>
                  <a:cubicBezTo>
                    <a:pt x="7247" y="423"/>
                    <a:pt x="7064" y="532"/>
                    <a:pt x="7064" y="532"/>
                  </a:cubicBezTo>
                  <a:cubicBezTo>
                    <a:pt x="7507" y="851"/>
                    <a:pt x="7186" y="1080"/>
                    <a:pt x="6842" y="1080"/>
                  </a:cubicBezTo>
                  <a:cubicBezTo>
                    <a:pt x="6619" y="1080"/>
                    <a:pt x="6387" y="984"/>
                    <a:pt x="6346" y="752"/>
                  </a:cubicBezTo>
                  <a:cubicBezTo>
                    <a:pt x="6239" y="159"/>
                    <a:pt x="6578" y="1"/>
                    <a:pt x="6578" y="1"/>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975;p19">
              <a:extLst>
                <a:ext uri="{FF2B5EF4-FFF2-40B4-BE49-F238E27FC236}">
                  <a16:creationId xmlns:a16="http://schemas.microsoft.com/office/drawing/2014/main" id="{13C26AE3-6C21-1520-DCA8-06F87A25E498}"/>
                </a:ext>
              </a:extLst>
            </p:cNvPr>
            <p:cNvSpPr/>
            <p:nvPr/>
          </p:nvSpPr>
          <p:spPr>
            <a:xfrm>
              <a:off x="-1318949" y="1932778"/>
              <a:ext cx="200135" cy="190086"/>
            </a:xfrm>
            <a:custGeom>
              <a:avLst/>
              <a:gdLst/>
              <a:ahLst/>
              <a:cxnLst/>
              <a:rect l="l" t="t" r="r" b="b"/>
              <a:pathLst>
                <a:path w="3505" h="3329" extrusionOk="0">
                  <a:moveTo>
                    <a:pt x="1750" y="1"/>
                  </a:moveTo>
                  <a:cubicBezTo>
                    <a:pt x="1656" y="1"/>
                    <a:pt x="1563" y="47"/>
                    <a:pt x="1515" y="141"/>
                  </a:cubicBezTo>
                  <a:lnTo>
                    <a:pt x="90" y="2944"/>
                  </a:lnTo>
                  <a:cubicBezTo>
                    <a:pt x="0" y="3119"/>
                    <a:pt x="124" y="3329"/>
                    <a:pt x="322" y="3329"/>
                  </a:cubicBezTo>
                  <a:lnTo>
                    <a:pt x="3177" y="3329"/>
                  </a:lnTo>
                  <a:cubicBezTo>
                    <a:pt x="3375" y="3329"/>
                    <a:pt x="3505" y="3119"/>
                    <a:pt x="3414" y="2944"/>
                  </a:cubicBezTo>
                  <a:lnTo>
                    <a:pt x="1984" y="141"/>
                  </a:lnTo>
                  <a:cubicBezTo>
                    <a:pt x="1936"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976;p19">
              <a:extLst>
                <a:ext uri="{FF2B5EF4-FFF2-40B4-BE49-F238E27FC236}">
                  <a16:creationId xmlns:a16="http://schemas.microsoft.com/office/drawing/2014/main" id="{EBA6FE2D-2F6F-17DE-8607-4C9B83F159EA}"/>
                </a:ext>
              </a:extLst>
            </p:cNvPr>
            <p:cNvSpPr/>
            <p:nvPr/>
          </p:nvSpPr>
          <p:spPr>
            <a:xfrm>
              <a:off x="-1327686" y="1999300"/>
              <a:ext cx="217265" cy="206531"/>
            </a:xfrm>
            <a:custGeom>
              <a:avLst/>
              <a:gdLst/>
              <a:ahLst/>
              <a:cxnLst/>
              <a:rect l="l" t="t" r="r" b="b"/>
              <a:pathLst>
                <a:path w="3805" h="3617" extrusionOk="0">
                  <a:moveTo>
                    <a:pt x="1903" y="0"/>
                  </a:moveTo>
                  <a:cubicBezTo>
                    <a:pt x="1802" y="0"/>
                    <a:pt x="1702" y="52"/>
                    <a:pt x="1651" y="157"/>
                  </a:cubicBezTo>
                  <a:lnTo>
                    <a:pt x="97" y="3198"/>
                  </a:lnTo>
                  <a:cubicBezTo>
                    <a:pt x="0" y="3390"/>
                    <a:pt x="136" y="3616"/>
                    <a:pt x="351" y="3616"/>
                  </a:cubicBezTo>
                  <a:lnTo>
                    <a:pt x="3454" y="3616"/>
                  </a:lnTo>
                  <a:cubicBezTo>
                    <a:pt x="3669" y="3616"/>
                    <a:pt x="3805" y="3390"/>
                    <a:pt x="3709" y="3198"/>
                  </a:cubicBezTo>
                  <a:lnTo>
                    <a:pt x="2160" y="157"/>
                  </a:lnTo>
                  <a:cubicBezTo>
                    <a:pt x="2106" y="52"/>
                    <a:pt x="2004" y="0"/>
                    <a:pt x="1903"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977;p19">
              <a:extLst>
                <a:ext uri="{FF2B5EF4-FFF2-40B4-BE49-F238E27FC236}">
                  <a16:creationId xmlns:a16="http://schemas.microsoft.com/office/drawing/2014/main" id="{D93F0C40-4756-746A-D8DC-2E82EF7DC145}"/>
                </a:ext>
              </a:extLst>
            </p:cNvPr>
            <p:cNvSpPr/>
            <p:nvPr/>
          </p:nvSpPr>
          <p:spPr>
            <a:xfrm>
              <a:off x="-1298336" y="1876763"/>
              <a:ext cx="158852" cy="150915"/>
            </a:xfrm>
            <a:custGeom>
              <a:avLst/>
              <a:gdLst/>
              <a:ahLst/>
              <a:cxnLst/>
              <a:rect l="l" t="t" r="r" b="b"/>
              <a:pathLst>
                <a:path w="2782" h="2643" extrusionOk="0">
                  <a:moveTo>
                    <a:pt x="1389" y="1"/>
                  </a:moveTo>
                  <a:cubicBezTo>
                    <a:pt x="1315" y="1"/>
                    <a:pt x="1242" y="39"/>
                    <a:pt x="1205" y="115"/>
                  </a:cubicBezTo>
                  <a:lnTo>
                    <a:pt x="69" y="2343"/>
                  </a:lnTo>
                  <a:cubicBezTo>
                    <a:pt x="1" y="2478"/>
                    <a:pt x="103" y="2642"/>
                    <a:pt x="255" y="2642"/>
                  </a:cubicBezTo>
                  <a:lnTo>
                    <a:pt x="2522" y="2642"/>
                  </a:lnTo>
                  <a:cubicBezTo>
                    <a:pt x="2680" y="2642"/>
                    <a:pt x="2782" y="2478"/>
                    <a:pt x="2708" y="2343"/>
                  </a:cubicBezTo>
                  <a:lnTo>
                    <a:pt x="1578" y="115"/>
                  </a:lnTo>
                  <a:cubicBezTo>
                    <a:pt x="1538" y="39"/>
                    <a:pt x="1463" y="1"/>
                    <a:pt x="138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978;p19">
              <a:extLst>
                <a:ext uri="{FF2B5EF4-FFF2-40B4-BE49-F238E27FC236}">
                  <a16:creationId xmlns:a16="http://schemas.microsoft.com/office/drawing/2014/main" id="{9B641CC1-1C7B-A6FE-2EF4-8125EA1402A2}"/>
                </a:ext>
              </a:extLst>
            </p:cNvPr>
            <p:cNvSpPr/>
            <p:nvPr/>
          </p:nvSpPr>
          <p:spPr>
            <a:xfrm>
              <a:off x="-1230844" y="2205773"/>
              <a:ext cx="23925" cy="47793"/>
            </a:xfrm>
            <a:custGeom>
              <a:avLst/>
              <a:gdLst/>
              <a:ahLst/>
              <a:cxnLst/>
              <a:rect l="l" t="t" r="r" b="b"/>
              <a:pathLst>
                <a:path w="419" h="837" extrusionOk="0">
                  <a:moveTo>
                    <a:pt x="0" y="0"/>
                  </a:moveTo>
                  <a:lnTo>
                    <a:pt x="0" y="837"/>
                  </a:lnTo>
                  <a:lnTo>
                    <a:pt x="418" y="837"/>
                  </a:lnTo>
                  <a:lnTo>
                    <a:pt x="418"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979;p19">
              <a:extLst>
                <a:ext uri="{FF2B5EF4-FFF2-40B4-BE49-F238E27FC236}">
                  <a16:creationId xmlns:a16="http://schemas.microsoft.com/office/drawing/2014/main" id="{AE4A9AE3-51BC-6EDF-7FD0-04E04D49FECA}"/>
                </a:ext>
              </a:extLst>
            </p:cNvPr>
            <p:cNvSpPr/>
            <p:nvPr/>
          </p:nvSpPr>
          <p:spPr>
            <a:xfrm>
              <a:off x="-1297651" y="1875564"/>
              <a:ext cx="175183" cy="279904"/>
            </a:xfrm>
            <a:custGeom>
              <a:avLst/>
              <a:gdLst/>
              <a:ahLst/>
              <a:cxnLst/>
              <a:rect l="l" t="t" r="r" b="b"/>
              <a:pathLst>
                <a:path w="3068" h="4902" extrusionOk="0">
                  <a:moveTo>
                    <a:pt x="1360" y="1"/>
                  </a:moveTo>
                  <a:cubicBezTo>
                    <a:pt x="1305" y="1"/>
                    <a:pt x="1246" y="35"/>
                    <a:pt x="1193" y="136"/>
                  </a:cubicBezTo>
                  <a:lnTo>
                    <a:pt x="582" y="1329"/>
                  </a:lnTo>
                  <a:cubicBezTo>
                    <a:pt x="582" y="1329"/>
                    <a:pt x="0" y="4562"/>
                    <a:pt x="2945" y="4902"/>
                  </a:cubicBezTo>
                  <a:lnTo>
                    <a:pt x="2657" y="4331"/>
                  </a:lnTo>
                  <a:lnTo>
                    <a:pt x="2657" y="4331"/>
                  </a:lnTo>
                  <a:cubicBezTo>
                    <a:pt x="2657" y="4331"/>
                    <a:pt x="2705" y="4345"/>
                    <a:pt x="2767" y="4345"/>
                  </a:cubicBezTo>
                  <a:cubicBezTo>
                    <a:pt x="2889" y="4345"/>
                    <a:pt x="3067" y="4288"/>
                    <a:pt x="3041" y="3946"/>
                  </a:cubicBezTo>
                  <a:lnTo>
                    <a:pt x="2386" y="2663"/>
                  </a:lnTo>
                  <a:lnTo>
                    <a:pt x="2386" y="2663"/>
                  </a:lnTo>
                  <a:cubicBezTo>
                    <a:pt x="2386" y="2663"/>
                    <a:pt x="2393" y="2663"/>
                    <a:pt x="2405" y="2663"/>
                  </a:cubicBezTo>
                  <a:cubicBezTo>
                    <a:pt x="2493" y="2663"/>
                    <a:pt x="2840" y="2646"/>
                    <a:pt x="2696" y="2364"/>
                  </a:cubicBezTo>
                  <a:lnTo>
                    <a:pt x="1566" y="136"/>
                  </a:lnTo>
                  <a:cubicBezTo>
                    <a:pt x="1566" y="136"/>
                    <a:pt x="1470" y="1"/>
                    <a:pt x="1360"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980;p19">
              <a:extLst>
                <a:ext uri="{FF2B5EF4-FFF2-40B4-BE49-F238E27FC236}">
                  <a16:creationId xmlns:a16="http://schemas.microsoft.com/office/drawing/2014/main" id="{10B6907C-59D9-43CC-F8A9-8A0299B2EA76}"/>
                </a:ext>
              </a:extLst>
            </p:cNvPr>
            <p:cNvSpPr/>
            <p:nvPr/>
          </p:nvSpPr>
          <p:spPr>
            <a:xfrm>
              <a:off x="-1070108" y="1932778"/>
              <a:ext cx="199850" cy="190086"/>
            </a:xfrm>
            <a:custGeom>
              <a:avLst/>
              <a:gdLst/>
              <a:ahLst/>
              <a:cxnLst/>
              <a:rect l="l" t="t" r="r" b="b"/>
              <a:pathLst>
                <a:path w="3500" h="3329" extrusionOk="0">
                  <a:moveTo>
                    <a:pt x="1750" y="1"/>
                  </a:moveTo>
                  <a:cubicBezTo>
                    <a:pt x="1656" y="1"/>
                    <a:pt x="1563" y="47"/>
                    <a:pt x="1515" y="141"/>
                  </a:cubicBezTo>
                  <a:lnTo>
                    <a:pt x="85" y="2944"/>
                  </a:lnTo>
                  <a:cubicBezTo>
                    <a:pt x="0" y="3119"/>
                    <a:pt x="125" y="3329"/>
                    <a:pt x="322" y="3329"/>
                  </a:cubicBezTo>
                  <a:lnTo>
                    <a:pt x="3177" y="3329"/>
                  </a:lnTo>
                  <a:cubicBezTo>
                    <a:pt x="3375" y="3329"/>
                    <a:pt x="3499" y="3119"/>
                    <a:pt x="3414" y="2944"/>
                  </a:cubicBezTo>
                  <a:lnTo>
                    <a:pt x="1984" y="141"/>
                  </a:lnTo>
                  <a:cubicBezTo>
                    <a:pt x="1936"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981;p19">
              <a:extLst>
                <a:ext uri="{FF2B5EF4-FFF2-40B4-BE49-F238E27FC236}">
                  <a16:creationId xmlns:a16="http://schemas.microsoft.com/office/drawing/2014/main" id="{EAA37D1D-5A5D-6BB7-FDCD-69ACE41EFD48}"/>
                </a:ext>
              </a:extLst>
            </p:cNvPr>
            <p:cNvSpPr/>
            <p:nvPr/>
          </p:nvSpPr>
          <p:spPr>
            <a:xfrm>
              <a:off x="-1078844" y="1999300"/>
              <a:ext cx="217266" cy="206531"/>
            </a:xfrm>
            <a:custGeom>
              <a:avLst/>
              <a:gdLst/>
              <a:ahLst/>
              <a:cxnLst/>
              <a:rect l="l" t="t" r="r" b="b"/>
              <a:pathLst>
                <a:path w="3805" h="3617" extrusionOk="0">
                  <a:moveTo>
                    <a:pt x="1903" y="0"/>
                  </a:moveTo>
                  <a:cubicBezTo>
                    <a:pt x="1801" y="0"/>
                    <a:pt x="1699" y="52"/>
                    <a:pt x="1645" y="157"/>
                  </a:cubicBezTo>
                  <a:lnTo>
                    <a:pt x="97" y="3198"/>
                  </a:lnTo>
                  <a:cubicBezTo>
                    <a:pt x="1" y="3390"/>
                    <a:pt x="136" y="3616"/>
                    <a:pt x="351" y="3616"/>
                  </a:cubicBezTo>
                  <a:lnTo>
                    <a:pt x="3454" y="3616"/>
                  </a:lnTo>
                  <a:cubicBezTo>
                    <a:pt x="3669" y="3616"/>
                    <a:pt x="3805" y="3390"/>
                    <a:pt x="3709" y="3198"/>
                  </a:cubicBezTo>
                  <a:lnTo>
                    <a:pt x="2160" y="157"/>
                  </a:lnTo>
                  <a:cubicBezTo>
                    <a:pt x="2106" y="52"/>
                    <a:pt x="2004" y="0"/>
                    <a:pt x="1903"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82;p19">
              <a:extLst>
                <a:ext uri="{FF2B5EF4-FFF2-40B4-BE49-F238E27FC236}">
                  <a16:creationId xmlns:a16="http://schemas.microsoft.com/office/drawing/2014/main" id="{597AC257-1CCE-BBFE-70AD-7506B85FB874}"/>
                </a:ext>
              </a:extLst>
            </p:cNvPr>
            <p:cNvSpPr/>
            <p:nvPr/>
          </p:nvSpPr>
          <p:spPr>
            <a:xfrm>
              <a:off x="-1049495" y="1876763"/>
              <a:ext cx="158567" cy="150915"/>
            </a:xfrm>
            <a:custGeom>
              <a:avLst/>
              <a:gdLst/>
              <a:ahLst/>
              <a:cxnLst/>
              <a:rect l="l" t="t" r="r" b="b"/>
              <a:pathLst>
                <a:path w="2777" h="2643" extrusionOk="0">
                  <a:moveTo>
                    <a:pt x="1389" y="1"/>
                  </a:moveTo>
                  <a:cubicBezTo>
                    <a:pt x="1315" y="1"/>
                    <a:pt x="1242" y="39"/>
                    <a:pt x="1205" y="115"/>
                  </a:cubicBezTo>
                  <a:lnTo>
                    <a:pt x="69" y="2343"/>
                  </a:lnTo>
                  <a:cubicBezTo>
                    <a:pt x="1" y="2478"/>
                    <a:pt x="97" y="2642"/>
                    <a:pt x="255" y="2642"/>
                  </a:cubicBezTo>
                  <a:lnTo>
                    <a:pt x="2522" y="2642"/>
                  </a:lnTo>
                  <a:cubicBezTo>
                    <a:pt x="2680" y="2642"/>
                    <a:pt x="2776" y="2478"/>
                    <a:pt x="2709" y="2343"/>
                  </a:cubicBezTo>
                  <a:lnTo>
                    <a:pt x="1572" y="115"/>
                  </a:lnTo>
                  <a:cubicBezTo>
                    <a:pt x="1536" y="39"/>
                    <a:pt x="1462" y="1"/>
                    <a:pt x="138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83;p19">
              <a:extLst>
                <a:ext uri="{FF2B5EF4-FFF2-40B4-BE49-F238E27FC236}">
                  <a16:creationId xmlns:a16="http://schemas.microsoft.com/office/drawing/2014/main" id="{9DD8D03B-5708-D6ED-8569-B87650A25CC0}"/>
                </a:ext>
              </a:extLst>
            </p:cNvPr>
            <p:cNvSpPr/>
            <p:nvPr/>
          </p:nvSpPr>
          <p:spPr>
            <a:xfrm>
              <a:off x="-982345" y="2205773"/>
              <a:ext cx="24267" cy="47793"/>
            </a:xfrm>
            <a:custGeom>
              <a:avLst/>
              <a:gdLst/>
              <a:ahLst/>
              <a:cxnLst/>
              <a:rect l="l" t="t" r="r" b="b"/>
              <a:pathLst>
                <a:path w="425" h="837" extrusionOk="0">
                  <a:moveTo>
                    <a:pt x="1" y="0"/>
                  </a:moveTo>
                  <a:lnTo>
                    <a:pt x="1" y="837"/>
                  </a:lnTo>
                  <a:lnTo>
                    <a:pt x="425" y="837"/>
                  </a:lnTo>
                  <a:lnTo>
                    <a:pt x="425"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84;p19">
              <a:extLst>
                <a:ext uri="{FF2B5EF4-FFF2-40B4-BE49-F238E27FC236}">
                  <a16:creationId xmlns:a16="http://schemas.microsoft.com/office/drawing/2014/main" id="{A27529FE-698A-960D-9772-E76D90868790}"/>
                </a:ext>
              </a:extLst>
            </p:cNvPr>
            <p:cNvSpPr/>
            <p:nvPr/>
          </p:nvSpPr>
          <p:spPr>
            <a:xfrm>
              <a:off x="-1048809" y="1875564"/>
              <a:ext cx="175183" cy="279904"/>
            </a:xfrm>
            <a:custGeom>
              <a:avLst/>
              <a:gdLst/>
              <a:ahLst/>
              <a:cxnLst/>
              <a:rect l="l" t="t" r="r" b="b"/>
              <a:pathLst>
                <a:path w="3068" h="4902" extrusionOk="0">
                  <a:moveTo>
                    <a:pt x="1356" y="1"/>
                  </a:moveTo>
                  <a:cubicBezTo>
                    <a:pt x="1302" y="1"/>
                    <a:pt x="1244" y="35"/>
                    <a:pt x="1193" y="136"/>
                  </a:cubicBezTo>
                  <a:lnTo>
                    <a:pt x="582" y="1329"/>
                  </a:lnTo>
                  <a:cubicBezTo>
                    <a:pt x="582" y="1329"/>
                    <a:pt x="0" y="4562"/>
                    <a:pt x="2945" y="4902"/>
                  </a:cubicBezTo>
                  <a:lnTo>
                    <a:pt x="2651" y="4331"/>
                  </a:lnTo>
                  <a:lnTo>
                    <a:pt x="2651" y="4331"/>
                  </a:lnTo>
                  <a:cubicBezTo>
                    <a:pt x="2651" y="4331"/>
                    <a:pt x="2700" y="4345"/>
                    <a:pt x="2763" y="4345"/>
                  </a:cubicBezTo>
                  <a:cubicBezTo>
                    <a:pt x="2887" y="4345"/>
                    <a:pt x="3068" y="4288"/>
                    <a:pt x="3041" y="3946"/>
                  </a:cubicBezTo>
                  <a:lnTo>
                    <a:pt x="2386" y="2663"/>
                  </a:lnTo>
                  <a:lnTo>
                    <a:pt x="2386" y="2663"/>
                  </a:lnTo>
                  <a:cubicBezTo>
                    <a:pt x="2386" y="2663"/>
                    <a:pt x="2393" y="2663"/>
                    <a:pt x="2405" y="2663"/>
                  </a:cubicBezTo>
                  <a:cubicBezTo>
                    <a:pt x="2493" y="2663"/>
                    <a:pt x="2840" y="2646"/>
                    <a:pt x="2697" y="2364"/>
                  </a:cubicBezTo>
                  <a:lnTo>
                    <a:pt x="1560" y="136"/>
                  </a:lnTo>
                  <a:cubicBezTo>
                    <a:pt x="1560" y="136"/>
                    <a:pt x="1465" y="1"/>
                    <a:pt x="1356"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85;p19">
              <a:extLst>
                <a:ext uri="{FF2B5EF4-FFF2-40B4-BE49-F238E27FC236}">
                  <a16:creationId xmlns:a16="http://schemas.microsoft.com/office/drawing/2014/main" id="{F32AFDB7-D5A1-F073-87C8-9D040C64D4A0}"/>
                </a:ext>
              </a:extLst>
            </p:cNvPr>
            <p:cNvSpPr/>
            <p:nvPr/>
          </p:nvSpPr>
          <p:spPr>
            <a:xfrm>
              <a:off x="-837425" y="1932778"/>
              <a:ext cx="199850" cy="190086"/>
            </a:xfrm>
            <a:custGeom>
              <a:avLst/>
              <a:gdLst/>
              <a:ahLst/>
              <a:cxnLst/>
              <a:rect l="l" t="t" r="r" b="b"/>
              <a:pathLst>
                <a:path w="3500" h="3329" extrusionOk="0">
                  <a:moveTo>
                    <a:pt x="1750" y="1"/>
                  </a:moveTo>
                  <a:cubicBezTo>
                    <a:pt x="1657" y="1"/>
                    <a:pt x="1564" y="47"/>
                    <a:pt x="1516" y="141"/>
                  </a:cubicBezTo>
                  <a:lnTo>
                    <a:pt x="86" y="2944"/>
                  </a:lnTo>
                  <a:cubicBezTo>
                    <a:pt x="1" y="3119"/>
                    <a:pt x="125" y="3329"/>
                    <a:pt x="323" y="3329"/>
                  </a:cubicBezTo>
                  <a:lnTo>
                    <a:pt x="3177" y="3329"/>
                  </a:lnTo>
                  <a:cubicBezTo>
                    <a:pt x="3375" y="3329"/>
                    <a:pt x="3500" y="3119"/>
                    <a:pt x="3409" y="2944"/>
                  </a:cubicBezTo>
                  <a:lnTo>
                    <a:pt x="1985" y="141"/>
                  </a:lnTo>
                  <a:cubicBezTo>
                    <a:pt x="1937"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86;p19">
              <a:extLst>
                <a:ext uri="{FF2B5EF4-FFF2-40B4-BE49-F238E27FC236}">
                  <a16:creationId xmlns:a16="http://schemas.microsoft.com/office/drawing/2014/main" id="{58AD007D-B30C-6503-C5C1-9B7533666E17}"/>
                </a:ext>
              </a:extLst>
            </p:cNvPr>
            <p:cNvSpPr/>
            <p:nvPr/>
          </p:nvSpPr>
          <p:spPr>
            <a:xfrm>
              <a:off x="-846105" y="1999300"/>
              <a:ext cx="217265" cy="206531"/>
            </a:xfrm>
            <a:custGeom>
              <a:avLst/>
              <a:gdLst/>
              <a:ahLst/>
              <a:cxnLst/>
              <a:rect l="l" t="t" r="r" b="b"/>
              <a:pathLst>
                <a:path w="3805" h="3617" extrusionOk="0">
                  <a:moveTo>
                    <a:pt x="1902" y="0"/>
                  </a:moveTo>
                  <a:cubicBezTo>
                    <a:pt x="1800" y="0"/>
                    <a:pt x="1699" y="52"/>
                    <a:pt x="1645" y="157"/>
                  </a:cubicBezTo>
                  <a:lnTo>
                    <a:pt x="96" y="3198"/>
                  </a:lnTo>
                  <a:cubicBezTo>
                    <a:pt x="0" y="3390"/>
                    <a:pt x="136" y="3616"/>
                    <a:pt x="351" y="3616"/>
                  </a:cubicBezTo>
                  <a:lnTo>
                    <a:pt x="3454" y="3616"/>
                  </a:lnTo>
                  <a:cubicBezTo>
                    <a:pt x="3669" y="3616"/>
                    <a:pt x="3804" y="3390"/>
                    <a:pt x="3708" y="3198"/>
                  </a:cubicBezTo>
                  <a:lnTo>
                    <a:pt x="2159" y="157"/>
                  </a:lnTo>
                  <a:cubicBezTo>
                    <a:pt x="2106" y="52"/>
                    <a:pt x="2004" y="0"/>
                    <a:pt x="1902"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87;p19">
              <a:extLst>
                <a:ext uri="{FF2B5EF4-FFF2-40B4-BE49-F238E27FC236}">
                  <a16:creationId xmlns:a16="http://schemas.microsoft.com/office/drawing/2014/main" id="{EE95E38D-F4FC-6BC6-3E3E-38D182596C4C}"/>
                </a:ext>
              </a:extLst>
            </p:cNvPr>
            <p:cNvSpPr/>
            <p:nvPr/>
          </p:nvSpPr>
          <p:spPr>
            <a:xfrm>
              <a:off x="-817098" y="1876763"/>
              <a:ext cx="158852" cy="150915"/>
            </a:xfrm>
            <a:custGeom>
              <a:avLst/>
              <a:gdLst/>
              <a:ahLst/>
              <a:cxnLst/>
              <a:rect l="l" t="t" r="r" b="b"/>
              <a:pathLst>
                <a:path w="2782" h="2643" extrusionOk="0">
                  <a:moveTo>
                    <a:pt x="1393" y="1"/>
                  </a:moveTo>
                  <a:cubicBezTo>
                    <a:pt x="1319" y="1"/>
                    <a:pt x="1244" y="39"/>
                    <a:pt x="1205" y="115"/>
                  </a:cubicBezTo>
                  <a:lnTo>
                    <a:pt x="74" y="2343"/>
                  </a:lnTo>
                  <a:cubicBezTo>
                    <a:pt x="1" y="2478"/>
                    <a:pt x="103" y="2642"/>
                    <a:pt x="261" y="2642"/>
                  </a:cubicBezTo>
                  <a:lnTo>
                    <a:pt x="2528" y="2642"/>
                  </a:lnTo>
                  <a:cubicBezTo>
                    <a:pt x="2680" y="2642"/>
                    <a:pt x="2782" y="2478"/>
                    <a:pt x="2714" y="2343"/>
                  </a:cubicBezTo>
                  <a:lnTo>
                    <a:pt x="1578" y="115"/>
                  </a:lnTo>
                  <a:cubicBezTo>
                    <a:pt x="1541" y="39"/>
                    <a:pt x="1468" y="1"/>
                    <a:pt x="1393"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88;p19">
              <a:extLst>
                <a:ext uri="{FF2B5EF4-FFF2-40B4-BE49-F238E27FC236}">
                  <a16:creationId xmlns:a16="http://schemas.microsoft.com/office/drawing/2014/main" id="{0DAF548F-9AB4-9CED-E399-EDC6AAFCB081}"/>
                </a:ext>
              </a:extLst>
            </p:cNvPr>
            <p:cNvSpPr/>
            <p:nvPr/>
          </p:nvSpPr>
          <p:spPr>
            <a:xfrm>
              <a:off x="-749606" y="2205773"/>
              <a:ext cx="23925" cy="47793"/>
            </a:xfrm>
            <a:custGeom>
              <a:avLst/>
              <a:gdLst/>
              <a:ahLst/>
              <a:cxnLst/>
              <a:rect l="l" t="t" r="r" b="b"/>
              <a:pathLst>
                <a:path w="419" h="837" extrusionOk="0">
                  <a:moveTo>
                    <a:pt x="0" y="0"/>
                  </a:moveTo>
                  <a:lnTo>
                    <a:pt x="0" y="837"/>
                  </a:lnTo>
                  <a:lnTo>
                    <a:pt x="419" y="837"/>
                  </a:lnTo>
                  <a:lnTo>
                    <a:pt x="419"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89;p19">
              <a:extLst>
                <a:ext uri="{FF2B5EF4-FFF2-40B4-BE49-F238E27FC236}">
                  <a16:creationId xmlns:a16="http://schemas.microsoft.com/office/drawing/2014/main" id="{1807F44A-D57E-9968-F606-CD923D412BB1}"/>
                </a:ext>
              </a:extLst>
            </p:cNvPr>
            <p:cNvSpPr/>
            <p:nvPr/>
          </p:nvSpPr>
          <p:spPr>
            <a:xfrm>
              <a:off x="-816127" y="1875564"/>
              <a:ext cx="175126" cy="279904"/>
            </a:xfrm>
            <a:custGeom>
              <a:avLst/>
              <a:gdLst/>
              <a:ahLst/>
              <a:cxnLst/>
              <a:rect l="l" t="t" r="r" b="b"/>
              <a:pathLst>
                <a:path w="3067" h="4902" extrusionOk="0">
                  <a:moveTo>
                    <a:pt x="1355" y="1"/>
                  </a:moveTo>
                  <a:cubicBezTo>
                    <a:pt x="1300" y="1"/>
                    <a:pt x="1241" y="35"/>
                    <a:pt x="1188" y="136"/>
                  </a:cubicBezTo>
                  <a:lnTo>
                    <a:pt x="583" y="1329"/>
                  </a:lnTo>
                  <a:cubicBezTo>
                    <a:pt x="583" y="1329"/>
                    <a:pt x="1" y="4562"/>
                    <a:pt x="2946" y="4902"/>
                  </a:cubicBezTo>
                  <a:lnTo>
                    <a:pt x="2652" y="4331"/>
                  </a:lnTo>
                  <a:lnTo>
                    <a:pt x="2652" y="4331"/>
                  </a:lnTo>
                  <a:cubicBezTo>
                    <a:pt x="2652" y="4331"/>
                    <a:pt x="2700" y="4345"/>
                    <a:pt x="2763" y="4345"/>
                  </a:cubicBezTo>
                  <a:cubicBezTo>
                    <a:pt x="2887" y="4345"/>
                    <a:pt x="3066" y="4288"/>
                    <a:pt x="3036" y="3946"/>
                  </a:cubicBezTo>
                  <a:lnTo>
                    <a:pt x="2386" y="2663"/>
                  </a:lnTo>
                  <a:lnTo>
                    <a:pt x="2386" y="2663"/>
                  </a:lnTo>
                  <a:cubicBezTo>
                    <a:pt x="2386" y="2663"/>
                    <a:pt x="2393" y="2663"/>
                    <a:pt x="2406" y="2663"/>
                  </a:cubicBezTo>
                  <a:cubicBezTo>
                    <a:pt x="2493" y="2663"/>
                    <a:pt x="2841" y="2646"/>
                    <a:pt x="2697" y="2364"/>
                  </a:cubicBezTo>
                  <a:lnTo>
                    <a:pt x="1561" y="136"/>
                  </a:lnTo>
                  <a:cubicBezTo>
                    <a:pt x="1561" y="136"/>
                    <a:pt x="1465" y="1"/>
                    <a:pt x="1355"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0" name="Google Shape;990;p19">
            <a:extLst>
              <a:ext uri="{FF2B5EF4-FFF2-40B4-BE49-F238E27FC236}">
                <a16:creationId xmlns:a16="http://schemas.microsoft.com/office/drawing/2014/main" id="{44A5D48C-1FCE-C187-6C06-58B85147E8E4}"/>
              </a:ext>
            </a:extLst>
          </p:cNvPr>
          <p:cNvGrpSpPr/>
          <p:nvPr/>
        </p:nvGrpSpPr>
        <p:grpSpPr>
          <a:xfrm>
            <a:off x="1204201" y="1883101"/>
            <a:ext cx="791463" cy="643687"/>
            <a:chOff x="-3176126" y="1696099"/>
            <a:chExt cx="791463" cy="643687"/>
          </a:xfrm>
        </p:grpSpPr>
        <p:sp>
          <p:nvSpPr>
            <p:cNvPr id="1231" name="Google Shape;991;p19">
              <a:extLst>
                <a:ext uri="{FF2B5EF4-FFF2-40B4-BE49-F238E27FC236}">
                  <a16:creationId xmlns:a16="http://schemas.microsoft.com/office/drawing/2014/main" id="{AB212766-42C0-BB6C-B77A-C6DFAC6CB596}"/>
                </a:ext>
              </a:extLst>
            </p:cNvPr>
            <p:cNvSpPr/>
            <p:nvPr/>
          </p:nvSpPr>
          <p:spPr>
            <a:xfrm>
              <a:off x="-2881147" y="1771014"/>
              <a:ext cx="189172" cy="189172"/>
            </a:xfrm>
            <a:custGeom>
              <a:avLst/>
              <a:gdLst/>
              <a:ahLst/>
              <a:cxnLst/>
              <a:rect l="l" t="t" r="r" b="b"/>
              <a:pathLst>
                <a:path w="3313" h="3313" extrusionOk="0">
                  <a:moveTo>
                    <a:pt x="1657" y="0"/>
                  </a:moveTo>
                  <a:cubicBezTo>
                    <a:pt x="741" y="0"/>
                    <a:pt x="0" y="746"/>
                    <a:pt x="0" y="1657"/>
                  </a:cubicBezTo>
                  <a:cubicBezTo>
                    <a:pt x="0" y="2572"/>
                    <a:pt x="741" y="3313"/>
                    <a:pt x="1657" y="3313"/>
                  </a:cubicBezTo>
                  <a:cubicBezTo>
                    <a:pt x="2572" y="3313"/>
                    <a:pt x="3313" y="2572"/>
                    <a:pt x="3313" y="1657"/>
                  </a:cubicBezTo>
                  <a:cubicBezTo>
                    <a:pt x="3313" y="746"/>
                    <a:pt x="2572" y="0"/>
                    <a:pt x="1657" y="0"/>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92;p19">
              <a:extLst>
                <a:ext uri="{FF2B5EF4-FFF2-40B4-BE49-F238E27FC236}">
                  <a16:creationId xmlns:a16="http://schemas.microsoft.com/office/drawing/2014/main" id="{96B24276-7B59-426B-A0F5-644B84D475F1}"/>
                </a:ext>
              </a:extLst>
            </p:cNvPr>
            <p:cNvSpPr/>
            <p:nvPr/>
          </p:nvSpPr>
          <p:spPr>
            <a:xfrm>
              <a:off x="-2707849" y="1768445"/>
              <a:ext cx="64637" cy="52018"/>
            </a:xfrm>
            <a:custGeom>
              <a:avLst/>
              <a:gdLst/>
              <a:ahLst/>
              <a:cxnLst/>
              <a:rect l="l" t="t" r="r" b="b"/>
              <a:pathLst>
                <a:path w="1132" h="911" extrusionOk="0">
                  <a:moveTo>
                    <a:pt x="1131" y="0"/>
                  </a:moveTo>
                  <a:lnTo>
                    <a:pt x="1" y="379"/>
                  </a:lnTo>
                  <a:lnTo>
                    <a:pt x="317" y="910"/>
                  </a:lnTo>
                  <a:lnTo>
                    <a:pt x="1131"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93;p19">
              <a:extLst>
                <a:ext uri="{FF2B5EF4-FFF2-40B4-BE49-F238E27FC236}">
                  <a16:creationId xmlns:a16="http://schemas.microsoft.com/office/drawing/2014/main" id="{2EB2EA61-7FAC-7092-D935-EEE2C9C56EF9}"/>
                </a:ext>
              </a:extLst>
            </p:cNvPr>
            <p:cNvSpPr/>
            <p:nvPr/>
          </p:nvSpPr>
          <p:spPr>
            <a:xfrm>
              <a:off x="-2688435" y="1830398"/>
              <a:ext cx="68120" cy="34603"/>
            </a:xfrm>
            <a:custGeom>
              <a:avLst/>
              <a:gdLst/>
              <a:ahLst/>
              <a:cxnLst/>
              <a:rect l="l" t="t" r="r" b="b"/>
              <a:pathLst>
                <a:path w="1193" h="606" extrusionOk="0">
                  <a:moveTo>
                    <a:pt x="0" y="0"/>
                  </a:moveTo>
                  <a:lnTo>
                    <a:pt x="119" y="605"/>
                  </a:lnTo>
                  <a:lnTo>
                    <a:pt x="1193" y="23"/>
                  </a:lnTo>
                  <a:lnTo>
                    <a:pt x="0"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94;p19">
              <a:extLst>
                <a:ext uri="{FF2B5EF4-FFF2-40B4-BE49-F238E27FC236}">
                  <a16:creationId xmlns:a16="http://schemas.microsoft.com/office/drawing/2014/main" id="{9E9E4F02-4766-6EC9-197D-A148E37E3F7A}"/>
                </a:ext>
              </a:extLst>
            </p:cNvPr>
            <p:cNvSpPr/>
            <p:nvPr/>
          </p:nvSpPr>
          <p:spPr>
            <a:xfrm>
              <a:off x="-2690376" y="1879104"/>
              <a:ext cx="69776" cy="35288"/>
            </a:xfrm>
            <a:custGeom>
              <a:avLst/>
              <a:gdLst/>
              <a:ahLst/>
              <a:cxnLst/>
              <a:rect l="l" t="t" r="r" b="b"/>
              <a:pathLst>
                <a:path w="1222" h="618" extrusionOk="0">
                  <a:moveTo>
                    <a:pt x="198" y="1"/>
                  </a:moveTo>
                  <a:lnTo>
                    <a:pt x="0" y="583"/>
                  </a:lnTo>
                  <a:lnTo>
                    <a:pt x="1221" y="617"/>
                  </a:lnTo>
                  <a:lnTo>
                    <a:pt x="1221" y="617"/>
                  </a:lnTo>
                  <a:lnTo>
                    <a:pt x="198"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95;p19">
              <a:extLst>
                <a:ext uri="{FF2B5EF4-FFF2-40B4-BE49-F238E27FC236}">
                  <a16:creationId xmlns:a16="http://schemas.microsoft.com/office/drawing/2014/main" id="{2373DD48-B5FC-B3B7-E79E-B896144C9EC3}"/>
                </a:ext>
              </a:extLst>
            </p:cNvPr>
            <p:cNvSpPr/>
            <p:nvPr/>
          </p:nvSpPr>
          <p:spPr>
            <a:xfrm>
              <a:off x="-2719098" y="1920102"/>
              <a:ext cx="64923" cy="52703"/>
            </a:xfrm>
            <a:custGeom>
              <a:avLst/>
              <a:gdLst/>
              <a:ahLst/>
              <a:cxnLst/>
              <a:rect l="l" t="t" r="r" b="b"/>
              <a:pathLst>
                <a:path w="1137" h="923" extrusionOk="0">
                  <a:moveTo>
                    <a:pt x="384" y="1"/>
                  </a:moveTo>
                  <a:lnTo>
                    <a:pt x="0" y="481"/>
                  </a:lnTo>
                  <a:lnTo>
                    <a:pt x="1136" y="922"/>
                  </a:lnTo>
                  <a:lnTo>
                    <a:pt x="384"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96;p19">
              <a:extLst>
                <a:ext uri="{FF2B5EF4-FFF2-40B4-BE49-F238E27FC236}">
                  <a16:creationId xmlns:a16="http://schemas.microsoft.com/office/drawing/2014/main" id="{3FBE3DB8-5F9B-29F6-C6D7-BCB0D7A32FDA}"/>
                </a:ext>
              </a:extLst>
            </p:cNvPr>
            <p:cNvSpPr/>
            <p:nvPr/>
          </p:nvSpPr>
          <p:spPr>
            <a:xfrm>
              <a:off x="-2759467" y="1957217"/>
              <a:ext cx="47165" cy="66579"/>
            </a:xfrm>
            <a:custGeom>
              <a:avLst/>
              <a:gdLst/>
              <a:ahLst/>
              <a:cxnLst/>
              <a:rect l="l" t="t" r="r" b="b"/>
              <a:pathLst>
                <a:path w="826" h="1166" extrusionOk="0">
                  <a:moveTo>
                    <a:pt x="560" y="1"/>
                  </a:moveTo>
                  <a:lnTo>
                    <a:pt x="1" y="261"/>
                  </a:lnTo>
                  <a:lnTo>
                    <a:pt x="826" y="1165"/>
                  </a:lnTo>
                  <a:lnTo>
                    <a:pt x="560"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97;p19">
              <a:extLst>
                <a:ext uri="{FF2B5EF4-FFF2-40B4-BE49-F238E27FC236}">
                  <a16:creationId xmlns:a16="http://schemas.microsoft.com/office/drawing/2014/main" id="{5E26148B-FE8E-FEFE-EBE9-B7667E0E2FD4}"/>
                </a:ext>
              </a:extLst>
            </p:cNvPr>
            <p:cNvSpPr/>
            <p:nvPr/>
          </p:nvSpPr>
          <p:spPr>
            <a:xfrm>
              <a:off x="-2804634" y="1972748"/>
              <a:ext cx="34888" cy="67492"/>
            </a:xfrm>
            <a:custGeom>
              <a:avLst/>
              <a:gdLst/>
              <a:ahLst/>
              <a:cxnLst/>
              <a:rect l="l" t="t" r="r" b="b"/>
              <a:pathLst>
                <a:path w="611" h="1182" extrusionOk="0">
                  <a:moveTo>
                    <a:pt x="611" y="0"/>
                  </a:moveTo>
                  <a:lnTo>
                    <a:pt x="0" y="57"/>
                  </a:lnTo>
                  <a:lnTo>
                    <a:pt x="469" y="1182"/>
                  </a:lnTo>
                  <a:lnTo>
                    <a:pt x="611"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98;p19">
              <a:extLst>
                <a:ext uri="{FF2B5EF4-FFF2-40B4-BE49-F238E27FC236}">
                  <a16:creationId xmlns:a16="http://schemas.microsoft.com/office/drawing/2014/main" id="{8D3E9B74-5D11-A7D4-F55F-E687EA437F40}"/>
                </a:ext>
              </a:extLst>
            </p:cNvPr>
            <p:cNvSpPr/>
            <p:nvPr/>
          </p:nvSpPr>
          <p:spPr>
            <a:xfrm>
              <a:off x="-2860192" y="1958530"/>
              <a:ext cx="41740" cy="69148"/>
            </a:xfrm>
            <a:custGeom>
              <a:avLst/>
              <a:gdLst/>
              <a:ahLst/>
              <a:cxnLst/>
              <a:rect l="l" t="t" r="r" b="b"/>
              <a:pathLst>
                <a:path w="731" h="1211" extrusionOk="0">
                  <a:moveTo>
                    <a:pt x="176" y="0"/>
                  </a:moveTo>
                  <a:lnTo>
                    <a:pt x="1" y="1210"/>
                  </a:lnTo>
                  <a:lnTo>
                    <a:pt x="730" y="272"/>
                  </a:lnTo>
                  <a:lnTo>
                    <a:pt x="176"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99;p19">
              <a:extLst>
                <a:ext uri="{FF2B5EF4-FFF2-40B4-BE49-F238E27FC236}">
                  <a16:creationId xmlns:a16="http://schemas.microsoft.com/office/drawing/2014/main" id="{061997B3-71F1-C487-1F94-10CA011AD7E6}"/>
                </a:ext>
              </a:extLst>
            </p:cNvPr>
            <p:cNvSpPr/>
            <p:nvPr/>
          </p:nvSpPr>
          <p:spPr>
            <a:xfrm>
              <a:off x="-2914380" y="1925926"/>
              <a:ext cx="57500" cy="61725"/>
            </a:xfrm>
            <a:custGeom>
              <a:avLst/>
              <a:gdLst/>
              <a:ahLst/>
              <a:cxnLst/>
              <a:rect l="l" t="t" r="r" b="b"/>
              <a:pathLst>
                <a:path w="1007" h="1081" extrusionOk="0">
                  <a:moveTo>
                    <a:pt x="571" y="1"/>
                  </a:moveTo>
                  <a:lnTo>
                    <a:pt x="0" y="1080"/>
                  </a:lnTo>
                  <a:lnTo>
                    <a:pt x="1006" y="441"/>
                  </a:lnTo>
                  <a:lnTo>
                    <a:pt x="571"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000;p19">
              <a:extLst>
                <a:ext uri="{FF2B5EF4-FFF2-40B4-BE49-F238E27FC236}">
                  <a16:creationId xmlns:a16="http://schemas.microsoft.com/office/drawing/2014/main" id="{09FDC14F-5591-8225-A9AA-CF24A1543A59}"/>
                </a:ext>
              </a:extLst>
            </p:cNvPr>
            <p:cNvSpPr/>
            <p:nvPr/>
          </p:nvSpPr>
          <p:spPr>
            <a:xfrm>
              <a:off x="-2953779" y="1879104"/>
              <a:ext cx="68177" cy="35916"/>
            </a:xfrm>
            <a:custGeom>
              <a:avLst/>
              <a:gdLst/>
              <a:ahLst/>
              <a:cxnLst/>
              <a:rect l="l" t="t" r="r" b="b"/>
              <a:pathLst>
                <a:path w="1194" h="629" extrusionOk="0">
                  <a:moveTo>
                    <a:pt x="1046" y="1"/>
                  </a:moveTo>
                  <a:lnTo>
                    <a:pt x="1" y="628"/>
                  </a:lnTo>
                  <a:lnTo>
                    <a:pt x="1" y="628"/>
                  </a:lnTo>
                  <a:lnTo>
                    <a:pt x="1193" y="600"/>
                  </a:lnTo>
                  <a:lnTo>
                    <a:pt x="1046"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001;p19">
              <a:extLst>
                <a:ext uri="{FF2B5EF4-FFF2-40B4-BE49-F238E27FC236}">
                  <a16:creationId xmlns:a16="http://schemas.microsoft.com/office/drawing/2014/main" id="{A9CBE34D-CA2A-DAE0-0009-2C1EC5970619}"/>
                </a:ext>
              </a:extLst>
            </p:cNvPr>
            <p:cNvSpPr/>
            <p:nvPr/>
          </p:nvSpPr>
          <p:spPr>
            <a:xfrm>
              <a:off x="-2957319" y="1833938"/>
              <a:ext cx="68463" cy="34945"/>
            </a:xfrm>
            <a:custGeom>
              <a:avLst/>
              <a:gdLst/>
              <a:ahLst/>
              <a:cxnLst/>
              <a:rect l="l" t="t" r="r" b="b"/>
              <a:pathLst>
                <a:path w="1199" h="612" extrusionOk="0">
                  <a:moveTo>
                    <a:pt x="1199" y="1"/>
                  </a:moveTo>
                  <a:lnTo>
                    <a:pt x="0" y="244"/>
                  </a:lnTo>
                  <a:lnTo>
                    <a:pt x="1137" y="611"/>
                  </a:lnTo>
                  <a:lnTo>
                    <a:pt x="1199"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002;p19">
              <a:extLst>
                <a:ext uri="{FF2B5EF4-FFF2-40B4-BE49-F238E27FC236}">
                  <a16:creationId xmlns:a16="http://schemas.microsoft.com/office/drawing/2014/main" id="{874A33DB-FCA9-3D11-147E-6F4F7D564BDC}"/>
                </a:ext>
              </a:extLst>
            </p:cNvPr>
            <p:cNvSpPr/>
            <p:nvPr/>
          </p:nvSpPr>
          <p:spPr>
            <a:xfrm>
              <a:off x="-2937334" y="1782606"/>
              <a:ext cx="68520" cy="45280"/>
            </a:xfrm>
            <a:custGeom>
              <a:avLst/>
              <a:gdLst/>
              <a:ahLst/>
              <a:cxnLst/>
              <a:rect l="l" t="t" r="r" b="b"/>
              <a:pathLst>
                <a:path w="1200" h="793" extrusionOk="0">
                  <a:moveTo>
                    <a:pt x="1" y="1"/>
                  </a:moveTo>
                  <a:lnTo>
                    <a:pt x="894" y="792"/>
                  </a:lnTo>
                  <a:lnTo>
                    <a:pt x="1199" y="255"/>
                  </a:lnTo>
                  <a:lnTo>
                    <a:pt x="1"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003;p19">
              <a:extLst>
                <a:ext uri="{FF2B5EF4-FFF2-40B4-BE49-F238E27FC236}">
                  <a16:creationId xmlns:a16="http://schemas.microsoft.com/office/drawing/2014/main" id="{82ED3CDD-7577-4847-B920-60637A236F0B}"/>
                </a:ext>
              </a:extLst>
            </p:cNvPr>
            <p:cNvSpPr/>
            <p:nvPr/>
          </p:nvSpPr>
          <p:spPr>
            <a:xfrm>
              <a:off x="-2893709" y="1731330"/>
              <a:ext cx="59441" cy="59727"/>
            </a:xfrm>
            <a:custGeom>
              <a:avLst/>
              <a:gdLst/>
              <a:ahLst/>
              <a:cxnLst/>
              <a:rect l="l" t="t" r="r" b="b"/>
              <a:pathLst>
                <a:path w="1041" h="1046" extrusionOk="0">
                  <a:moveTo>
                    <a:pt x="0" y="0"/>
                  </a:moveTo>
                  <a:lnTo>
                    <a:pt x="577" y="1046"/>
                  </a:lnTo>
                  <a:lnTo>
                    <a:pt x="1040" y="639"/>
                  </a:lnTo>
                  <a:lnTo>
                    <a:pt x="0"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004;p19">
              <a:extLst>
                <a:ext uri="{FF2B5EF4-FFF2-40B4-BE49-F238E27FC236}">
                  <a16:creationId xmlns:a16="http://schemas.microsoft.com/office/drawing/2014/main" id="{EC5CE95B-720A-108C-3711-74D1D1E70EF1}"/>
                </a:ext>
              </a:extLst>
            </p:cNvPr>
            <p:cNvSpPr/>
            <p:nvPr/>
          </p:nvSpPr>
          <p:spPr>
            <a:xfrm>
              <a:off x="-2826902" y="1699011"/>
              <a:ext cx="35516" cy="68177"/>
            </a:xfrm>
            <a:custGeom>
              <a:avLst/>
              <a:gdLst/>
              <a:ahLst/>
              <a:cxnLst/>
              <a:rect l="l" t="t" r="r" b="b"/>
              <a:pathLst>
                <a:path w="622" h="1194" extrusionOk="0">
                  <a:moveTo>
                    <a:pt x="0" y="1"/>
                  </a:moveTo>
                  <a:lnTo>
                    <a:pt x="23" y="1194"/>
                  </a:lnTo>
                  <a:lnTo>
                    <a:pt x="622" y="1052"/>
                  </a:lnTo>
                  <a:lnTo>
                    <a:pt x="0"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005;p19">
              <a:extLst>
                <a:ext uri="{FF2B5EF4-FFF2-40B4-BE49-F238E27FC236}">
                  <a16:creationId xmlns:a16="http://schemas.microsoft.com/office/drawing/2014/main" id="{EF96E062-DE94-8F9E-13D7-DE457BBAE2E6}"/>
                </a:ext>
              </a:extLst>
            </p:cNvPr>
            <p:cNvSpPr/>
            <p:nvPr/>
          </p:nvSpPr>
          <p:spPr>
            <a:xfrm>
              <a:off x="-2781394" y="1696099"/>
              <a:ext cx="35231" cy="68520"/>
            </a:xfrm>
            <a:custGeom>
              <a:avLst/>
              <a:gdLst/>
              <a:ahLst/>
              <a:cxnLst/>
              <a:rect l="l" t="t" r="r" b="b"/>
              <a:pathLst>
                <a:path w="617" h="1200" extrusionOk="0">
                  <a:moveTo>
                    <a:pt x="385" y="1"/>
                  </a:moveTo>
                  <a:lnTo>
                    <a:pt x="0" y="1131"/>
                  </a:lnTo>
                  <a:lnTo>
                    <a:pt x="616" y="1199"/>
                  </a:lnTo>
                  <a:lnTo>
                    <a:pt x="385"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006;p19">
              <a:extLst>
                <a:ext uri="{FF2B5EF4-FFF2-40B4-BE49-F238E27FC236}">
                  <a16:creationId xmlns:a16="http://schemas.microsoft.com/office/drawing/2014/main" id="{833F1C47-9B50-9470-D472-64DDF4B394E0}"/>
                </a:ext>
              </a:extLst>
            </p:cNvPr>
            <p:cNvSpPr/>
            <p:nvPr/>
          </p:nvSpPr>
          <p:spPr>
            <a:xfrm>
              <a:off x="-2741081" y="1712259"/>
              <a:ext cx="41055" cy="69148"/>
            </a:xfrm>
            <a:custGeom>
              <a:avLst/>
              <a:gdLst/>
              <a:ahLst/>
              <a:cxnLst/>
              <a:rect l="l" t="t" r="r" b="b"/>
              <a:pathLst>
                <a:path w="719" h="1211" extrusionOk="0">
                  <a:moveTo>
                    <a:pt x="719" y="1"/>
                  </a:moveTo>
                  <a:lnTo>
                    <a:pt x="1" y="956"/>
                  </a:lnTo>
                  <a:lnTo>
                    <a:pt x="560" y="1210"/>
                  </a:lnTo>
                  <a:lnTo>
                    <a:pt x="719"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007;p19">
              <a:extLst>
                <a:ext uri="{FF2B5EF4-FFF2-40B4-BE49-F238E27FC236}">
                  <a16:creationId xmlns:a16="http://schemas.microsoft.com/office/drawing/2014/main" id="{BB6EDFF2-63F6-CC4F-AF96-1F9AFC0BE265}"/>
                </a:ext>
              </a:extLst>
            </p:cNvPr>
            <p:cNvSpPr/>
            <p:nvPr/>
          </p:nvSpPr>
          <p:spPr>
            <a:xfrm>
              <a:off x="-2558076" y="1975660"/>
              <a:ext cx="10735" cy="259519"/>
            </a:xfrm>
            <a:custGeom>
              <a:avLst/>
              <a:gdLst/>
              <a:ahLst/>
              <a:cxnLst/>
              <a:rect l="l" t="t" r="r" b="b"/>
              <a:pathLst>
                <a:path w="188" h="4545" extrusionOk="0">
                  <a:moveTo>
                    <a:pt x="97" y="0"/>
                  </a:moveTo>
                  <a:cubicBezTo>
                    <a:pt x="40" y="0"/>
                    <a:pt x="1" y="45"/>
                    <a:pt x="1" y="96"/>
                  </a:cubicBezTo>
                  <a:lnTo>
                    <a:pt x="1" y="4449"/>
                  </a:lnTo>
                  <a:cubicBezTo>
                    <a:pt x="1" y="4500"/>
                    <a:pt x="40" y="4545"/>
                    <a:pt x="97" y="4545"/>
                  </a:cubicBezTo>
                  <a:cubicBezTo>
                    <a:pt x="148" y="4545"/>
                    <a:pt x="187" y="4500"/>
                    <a:pt x="187" y="4449"/>
                  </a:cubicBezTo>
                  <a:lnTo>
                    <a:pt x="187" y="96"/>
                  </a:lnTo>
                  <a:cubicBezTo>
                    <a:pt x="187" y="45"/>
                    <a:pt x="148" y="0"/>
                    <a:pt x="97"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008;p19">
              <a:extLst>
                <a:ext uri="{FF2B5EF4-FFF2-40B4-BE49-F238E27FC236}">
                  <a16:creationId xmlns:a16="http://schemas.microsoft.com/office/drawing/2014/main" id="{5625FF09-D969-B60B-A60B-0EA1D385F67F}"/>
                </a:ext>
              </a:extLst>
            </p:cNvPr>
            <p:cNvSpPr/>
            <p:nvPr/>
          </p:nvSpPr>
          <p:spPr>
            <a:xfrm>
              <a:off x="-2609066" y="1995474"/>
              <a:ext cx="111117" cy="94501"/>
            </a:xfrm>
            <a:custGeom>
              <a:avLst/>
              <a:gdLst/>
              <a:ahLst/>
              <a:cxnLst/>
              <a:rect l="l" t="t" r="r" b="b"/>
              <a:pathLst>
                <a:path w="1946" h="1655" extrusionOk="0">
                  <a:moveTo>
                    <a:pt x="106" y="1"/>
                  </a:moveTo>
                  <a:cubicBezTo>
                    <a:pt x="89" y="1"/>
                    <a:pt x="73" y="5"/>
                    <a:pt x="57" y="15"/>
                  </a:cubicBezTo>
                  <a:cubicBezTo>
                    <a:pt x="12" y="43"/>
                    <a:pt x="1" y="100"/>
                    <a:pt x="29" y="145"/>
                  </a:cubicBezTo>
                  <a:lnTo>
                    <a:pt x="990" y="1654"/>
                  </a:lnTo>
                  <a:lnTo>
                    <a:pt x="1917" y="145"/>
                  </a:lnTo>
                  <a:cubicBezTo>
                    <a:pt x="1945" y="100"/>
                    <a:pt x="1928" y="43"/>
                    <a:pt x="1883" y="15"/>
                  </a:cubicBezTo>
                  <a:cubicBezTo>
                    <a:pt x="1870" y="5"/>
                    <a:pt x="1854" y="1"/>
                    <a:pt x="1838" y="1"/>
                  </a:cubicBezTo>
                  <a:cubicBezTo>
                    <a:pt x="1806" y="1"/>
                    <a:pt x="1772" y="19"/>
                    <a:pt x="1753" y="49"/>
                  </a:cubicBezTo>
                  <a:lnTo>
                    <a:pt x="984" y="1298"/>
                  </a:lnTo>
                  <a:lnTo>
                    <a:pt x="187" y="43"/>
                  </a:lnTo>
                  <a:cubicBezTo>
                    <a:pt x="169" y="17"/>
                    <a:pt x="138" y="1"/>
                    <a:pt x="106"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009;p19">
              <a:extLst>
                <a:ext uri="{FF2B5EF4-FFF2-40B4-BE49-F238E27FC236}">
                  <a16:creationId xmlns:a16="http://schemas.microsoft.com/office/drawing/2014/main" id="{C07D358B-013A-6351-034C-96FBAE88B742}"/>
                </a:ext>
              </a:extLst>
            </p:cNvPr>
            <p:cNvSpPr/>
            <p:nvPr/>
          </p:nvSpPr>
          <p:spPr>
            <a:xfrm>
              <a:off x="-2621343" y="2077926"/>
              <a:ext cx="123393" cy="93358"/>
            </a:xfrm>
            <a:custGeom>
              <a:avLst/>
              <a:gdLst/>
              <a:ahLst/>
              <a:cxnLst/>
              <a:rect l="l" t="t" r="r" b="b"/>
              <a:pathLst>
                <a:path w="2161" h="1635" extrusionOk="0">
                  <a:moveTo>
                    <a:pt x="2053" y="1"/>
                  </a:moveTo>
                  <a:cubicBezTo>
                    <a:pt x="2021" y="1"/>
                    <a:pt x="1987" y="16"/>
                    <a:pt x="1968" y="46"/>
                  </a:cubicBezTo>
                  <a:lnTo>
                    <a:pt x="1194" y="1312"/>
                  </a:lnTo>
                  <a:lnTo>
                    <a:pt x="176" y="103"/>
                  </a:lnTo>
                  <a:cubicBezTo>
                    <a:pt x="157" y="81"/>
                    <a:pt x="131" y="69"/>
                    <a:pt x="105" y="69"/>
                  </a:cubicBezTo>
                  <a:cubicBezTo>
                    <a:pt x="84" y="69"/>
                    <a:pt x="64" y="76"/>
                    <a:pt x="46" y="91"/>
                  </a:cubicBezTo>
                  <a:cubicBezTo>
                    <a:pt x="1" y="125"/>
                    <a:pt x="1" y="187"/>
                    <a:pt x="29" y="227"/>
                  </a:cubicBezTo>
                  <a:lnTo>
                    <a:pt x="1216" y="1635"/>
                  </a:lnTo>
                  <a:lnTo>
                    <a:pt x="2132" y="142"/>
                  </a:lnTo>
                  <a:cubicBezTo>
                    <a:pt x="2160" y="103"/>
                    <a:pt x="2143" y="40"/>
                    <a:pt x="2098" y="12"/>
                  </a:cubicBezTo>
                  <a:cubicBezTo>
                    <a:pt x="2085" y="5"/>
                    <a:pt x="2069" y="1"/>
                    <a:pt x="2053"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010;p19">
              <a:extLst>
                <a:ext uri="{FF2B5EF4-FFF2-40B4-BE49-F238E27FC236}">
                  <a16:creationId xmlns:a16="http://schemas.microsoft.com/office/drawing/2014/main" id="{CBBA3853-0BE4-C67C-0CEE-0026A5621A8B}"/>
                </a:ext>
              </a:extLst>
            </p:cNvPr>
            <p:cNvSpPr/>
            <p:nvPr/>
          </p:nvSpPr>
          <p:spPr>
            <a:xfrm>
              <a:off x="-3005740" y="1975660"/>
              <a:ext cx="10735" cy="259519"/>
            </a:xfrm>
            <a:custGeom>
              <a:avLst/>
              <a:gdLst/>
              <a:ahLst/>
              <a:cxnLst/>
              <a:rect l="l" t="t" r="r" b="b"/>
              <a:pathLst>
                <a:path w="188" h="4545" extrusionOk="0">
                  <a:moveTo>
                    <a:pt x="97" y="0"/>
                  </a:moveTo>
                  <a:cubicBezTo>
                    <a:pt x="40" y="0"/>
                    <a:pt x="1" y="45"/>
                    <a:pt x="1" y="96"/>
                  </a:cubicBezTo>
                  <a:lnTo>
                    <a:pt x="1" y="4449"/>
                  </a:lnTo>
                  <a:cubicBezTo>
                    <a:pt x="1" y="4500"/>
                    <a:pt x="40" y="4545"/>
                    <a:pt x="97" y="4545"/>
                  </a:cubicBezTo>
                  <a:cubicBezTo>
                    <a:pt x="148" y="4545"/>
                    <a:pt x="187" y="4500"/>
                    <a:pt x="187" y="4449"/>
                  </a:cubicBezTo>
                  <a:lnTo>
                    <a:pt x="187" y="96"/>
                  </a:lnTo>
                  <a:cubicBezTo>
                    <a:pt x="187" y="45"/>
                    <a:pt x="148" y="0"/>
                    <a:pt x="97"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011;p19">
              <a:extLst>
                <a:ext uri="{FF2B5EF4-FFF2-40B4-BE49-F238E27FC236}">
                  <a16:creationId xmlns:a16="http://schemas.microsoft.com/office/drawing/2014/main" id="{94717A6B-0EAF-9BD5-606F-3631832AB401}"/>
                </a:ext>
              </a:extLst>
            </p:cNvPr>
            <p:cNvSpPr/>
            <p:nvPr/>
          </p:nvSpPr>
          <p:spPr>
            <a:xfrm>
              <a:off x="-3054160" y="1995531"/>
              <a:ext cx="108490" cy="94443"/>
            </a:xfrm>
            <a:custGeom>
              <a:avLst/>
              <a:gdLst/>
              <a:ahLst/>
              <a:cxnLst/>
              <a:rect l="l" t="t" r="r" b="b"/>
              <a:pathLst>
                <a:path w="1900" h="1654" extrusionOk="0">
                  <a:moveTo>
                    <a:pt x="1793" y="0"/>
                  </a:moveTo>
                  <a:cubicBezTo>
                    <a:pt x="1761" y="0"/>
                    <a:pt x="1727" y="18"/>
                    <a:pt x="1708" y="48"/>
                  </a:cubicBezTo>
                  <a:lnTo>
                    <a:pt x="939" y="1297"/>
                  </a:lnTo>
                  <a:lnTo>
                    <a:pt x="187" y="99"/>
                  </a:lnTo>
                  <a:cubicBezTo>
                    <a:pt x="169" y="70"/>
                    <a:pt x="140" y="55"/>
                    <a:pt x="110" y="55"/>
                  </a:cubicBezTo>
                  <a:cubicBezTo>
                    <a:pt x="92" y="55"/>
                    <a:pt x="74" y="60"/>
                    <a:pt x="57" y="70"/>
                  </a:cubicBezTo>
                  <a:cubicBezTo>
                    <a:pt x="18" y="93"/>
                    <a:pt x="1" y="155"/>
                    <a:pt x="29" y="200"/>
                  </a:cubicBezTo>
                  <a:lnTo>
                    <a:pt x="945" y="1653"/>
                  </a:lnTo>
                  <a:lnTo>
                    <a:pt x="1872" y="144"/>
                  </a:lnTo>
                  <a:cubicBezTo>
                    <a:pt x="1900" y="99"/>
                    <a:pt x="1883" y="42"/>
                    <a:pt x="1838" y="14"/>
                  </a:cubicBezTo>
                  <a:cubicBezTo>
                    <a:pt x="1825" y="4"/>
                    <a:pt x="1809" y="0"/>
                    <a:pt x="1793"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012;p19">
              <a:extLst>
                <a:ext uri="{FF2B5EF4-FFF2-40B4-BE49-F238E27FC236}">
                  <a16:creationId xmlns:a16="http://schemas.microsoft.com/office/drawing/2014/main" id="{20060190-7CF8-2C9A-86C5-FA912D560B70}"/>
                </a:ext>
              </a:extLst>
            </p:cNvPr>
            <p:cNvSpPr/>
            <p:nvPr/>
          </p:nvSpPr>
          <p:spPr>
            <a:xfrm>
              <a:off x="-3069006" y="2077926"/>
              <a:ext cx="123336" cy="93358"/>
            </a:xfrm>
            <a:custGeom>
              <a:avLst/>
              <a:gdLst/>
              <a:ahLst/>
              <a:cxnLst/>
              <a:rect l="l" t="t" r="r" b="b"/>
              <a:pathLst>
                <a:path w="2160" h="1635" extrusionOk="0">
                  <a:moveTo>
                    <a:pt x="2053" y="1"/>
                  </a:moveTo>
                  <a:cubicBezTo>
                    <a:pt x="2021" y="1"/>
                    <a:pt x="1987" y="16"/>
                    <a:pt x="1968" y="46"/>
                  </a:cubicBezTo>
                  <a:lnTo>
                    <a:pt x="1193" y="1312"/>
                  </a:lnTo>
                  <a:lnTo>
                    <a:pt x="176" y="103"/>
                  </a:lnTo>
                  <a:cubicBezTo>
                    <a:pt x="157" y="81"/>
                    <a:pt x="131" y="69"/>
                    <a:pt x="105" y="69"/>
                  </a:cubicBezTo>
                  <a:cubicBezTo>
                    <a:pt x="84" y="69"/>
                    <a:pt x="63" y="76"/>
                    <a:pt x="46" y="91"/>
                  </a:cubicBezTo>
                  <a:cubicBezTo>
                    <a:pt x="1" y="125"/>
                    <a:pt x="1" y="187"/>
                    <a:pt x="29" y="227"/>
                  </a:cubicBezTo>
                  <a:lnTo>
                    <a:pt x="1216" y="1635"/>
                  </a:lnTo>
                  <a:lnTo>
                    <a:pt x="2132" y="142"/>
                  </a:lnTo>
                  <a:cubicBezTo>
                    <a:pt x="2160" y="103"/>
                    <a:pt x="2143" y="40"/>
                    <a:pt x="2098" y="12"/>
                  </a:cubicBezTo>
                  <a:cubicBezTo>
                    <a:pt x="2085" y="5"/>
                    <a:pt x="2069" y="1"/>
                    <a:pt x="2053"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013;p19">
              <a:extLst>
                <a:ext uri="{FF2B5EF4-FFF2-40B4-BE49-F238E27FC236}">
                  <a16:creationId xmlns:a16="http://schemas.microsoft.com/office/drawing/2014/main" id="{6C7E4EB0-6CA3-6209-2814-4F0DB41C5E09}"/>
                </a:ext>
              </a:extLst>
            </p:cNvPr>
            <p:cNvSpPr/>
            <p:nvPr/>
          </p:nvSpPr>
          <p:spPr>
            <a:xfrm>
              <a:off x="-3176126" y="2229641"/>
              <a:ext cx="791463" cy="110146"/>
            </a:xfrm>
            <a:custGeom>
              <a:avLst/>
              <a:gdLst/>
              <a:ahLst/>
              <a:cxnLst/>
              <a:rect l="l" t="t" r="r" b="b"/>
              <a:pathLst>
                <a:path w="13861" h="1929" extrusionOk="0">
                  <a:moveTo>
                    <a:pt x="961" y="1"/>
                  </a:moveTo>
                  <a:cubicBezTo>
                    <a:pt x="435" y="1"/>
                    <a:pt x="0" y="436"/>
                    <a:pt x="0" y="967"/>
                  </a:cubicBezTo>
                  <a:cubicBezTo>
                    <a:pt x="0" y="1493"/>
                    <a:pt x="435" y="1928"/>
                    <a:pt x="961" y="1928"/>
                  </a:cubicBezTo>
                  <a:lnTo>
                    <a:pt x="12894" y="1928"/>
                  </a:lnTo>
                  <a:cubicBezTo>
                    <a:pt x="13425" y="1928"/>
                    <a:pt x="13860" y="1493"/>
                    <a:pt x="13860" y="967"/>
                  </a:cubicBezTo>
                  <a:cubicBezTo>
                    <a:pt x="13860" y="436"/>
                    <a:pt x="13425" y="1"/>
                    <a:pt x="12894" y="1"/>
                  </a:cubicBezTo>
                  <a:close/>
                </a:path>
              </a:pathLst>
            </a:custGeom>
            <a:solidFill>
              <a:srgbClr val="C080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014;p19">
              <a:extLst>
                <a:ext uri="{FF2B5EF4-FFF2-40B4-BE49-F238E27FC236}">
                  <a16:creationId xmlns:a16="http://schemas.microsoft.com/office/drawing/2014/main" id="{5ACE83D6-ABF3-F34A-3BAA-813AFB812DE1}"/>
                </a:ext>
              </a:extLst>
            </p:cNvPr>
            <p:cNvSpPr/>
            <p:nvPr/>
          </p:nvSpPr>
          <p:spPr>
            <a:xfrm>
              <a:off x="-2794013" y="2229641"/>
              <a:ext cx="110774" cy="83994"/>
            </a:xfrm>
            <a:custGeom>
              <a:avLst/>
              <a:gdLst/>
              <a:ahLst/>
              <a:cxnLst/>
              <a:rect l="l" t="t" r="r" b="b"/>
              <a:pathLst>
                <a:path w="1940" h="1471" extrusionOk="0">
                  <a:moveTo>
                    <a:pt x="1516" y="1"/>
                  </a:moveTo>
                  <a:lnTo>
                    <a:pt x="396" y="543"/>
                  </a:lnTo>
                  <a:lnTo>
                    <a:pt x="882" y="905"/>
                  </a:lnTo>
                  <a:lnTo>
                    <a:pt x="1" y="1470"/>
                  </a:lnTo>
                  <a:lnTo>
                    <a:pt x="1" y="1470"/>
                  </a:lnTo>
                  <a:lnTo>
                    <a:pt x="1295" y="967"/>
                  </a:lnTo>
                  <a:lnTo>
                    <a:pt x="685" y="555"/>
                  </a:lnTo>
                  <a:lnTo>
                    <a:pt x="1940" y="1"/>
                  </a:lnTo>
                  <a:close/>
                </a:path>
              </a:pathLst>
            </a:custGeom>
            <a:solidFill>
              <a:srgbClr val="714C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015;p19">
              <a:extLst>
                <a:ext uri="{FF2B5EF4-FFF2-40B4-BE49-F238E27FC236}">
                  <a16:creationId xmlns:a16="http://schemas.microsoft.com/office/drawing/2014/main" id="{D2BD5A35-DA2C-D3E2-62C1-9FC43803550C}"/>
                </a:ext>
              </a:extLst>
            </p:cNvPr>
            <p:cNvSpPr/>
            <p:nvPr/>
          </p:nvSpPr>
          <p:spPr>
            <a:xfrm>
              <a:off x="-3086764" y="2229641"/>
              <a:ext cx="79141" cy="83994"/>
            </a:xfrm>
            <a:custGeom>
              <a:avLst/>
              <a:gdLst/>
              <a:ahLst/>
              <a:cxnLst/>
              <a:rect l="l" t="t" r="r" b="b"/>
              <a:pathLst>
                <a:path w="1386" h="1471" extrusionOk="0">
                  <a:moveTo>
                    <a:pt x="1" y="1"/>
                  </a:moveTo>
                  <a:lnTo>
                    <a:pt x="967" y="572"/>
                  </a:lnTo>
                  <a:lnTo>
                    <a:pt x="543" y="967"/>
                  </a:lnTo>
                  <a:lnTo>
                    <a:pt x="1386" y="1470"/>
                  </a:lnTo>
                  <a:lnTo>
                    <a:pt x="809" y="967"/>
                  </a:lnTo>
                  <a:lnTo>
                    <a:pt x="1273" y="549"/>
                  </a:lnTo>
                  <a:lnTo>
                    <a:pt x="543" y="1"/>
                  </a:lnTo>
                  <a:close/>
                </a:path>
              </a:pathLst>
            </a:custGeom>
            <a:solidFill>
              <a:srgbClr val="714C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4" name="Google Shape;2880;p80">
            <a:extLst>
              <a:ext uri="{FF2B5EF4-FFF2-40B4-BE49-F238E27FC236}">
                <a16:creationId xmlns:a16="http://schemas.microsoft.com/office/drawing/2014/main" id="{56C08DD5-BB3F-1ADF-7539-C9A97F4BCB46}"/>
              </a:ext>
            </a:extLst>
          </p:cNvPr>
          <p:cNvGrpSpPr/>
          <p:nvPr/>
        </p:nvGrpSpPr>
        <p:grpSpPr>
          <a:xfrm>
            <a:off x="8430829" y="3799092"/>
            <a:ext cx="863935" cy="1237004"/>
            <a:chOff x="6783100" y="2181526"/>
            <a:chExt cx="1032359" cy="1710886"/>
          </a:xfrm>
        </p:grpSpPr>
        <p:sp>
          <p:nvSpPr>
            <p:cNvPr id="1325" name="Google Shape;2881;p80">
              <a:extLst>
                <a:ext uri="{FF2B5EF4-FFF2-40B4-BE49-F238E27FC236}">
                  <a16:creationId xmlns:a16="http://schemas.microsoft.com/office/drawing/2014/main" id="{DFE2DDAD-6E4D-241D-2573-8AC118684D94}"/>
                </a:ext>
              </a:extLst>
            </p:cNvPr>
            <p:cNvSpPr/>
            <p:nvPr/>
          </p:nvSpPr>
          <p:spPr>
            <a:xfrm>
              <a:off x="7199887" y="2447049"/>
              <a:ext cx="198700" cy="202717"/>
            </a:xfrm>
            <a:custGeom>
              <a:avLst/>
              <a:gdLst/>
              <a:ahLst/>
              <a:cxnLst/>
              <a:rect l="l" t="t" r="r" b="b"/>
              <a:pathLst>
                <a:path w="2572" h="2624" extrusionOk="0">
                  <a:moveTo>
                    <a:pt x="1287" y="1"/>
                  </a:moveTo>
                  <a:cubicBezTo>
                    <a:pt x="751" y="580"/>
                    <a:pt x="347" y="1511"/>
                    <a:pt x="1" y="2624"/>
                  </a:cubicBezTo>
                  <a:lnTo>
                    <a:pt x="2571" y="2624"/>
                  </a:lnTo>
                  <a:cubicBezTo>
                    <a:pt x="2233" y="1511"/>
                    <a:pt x="1821" y="580"/>
                    <a:pt x="1287" y="1"/>
                  </a:cubicBez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2882;p80">
              <a:extLst>
                <a:ext uri="{FF2B5EF4-FFF2-40B4-BE49-F238E27FC236}">
                  <a16:creationId xmlns:a16="http://schemas.microsoft.com/office/drawing/2014/main" id="{AC43850E-8B0B-5272-2260-0890105E206E}"/>
                </a:ext>
              </a:extLst>
            </p:cNvPr>
            <p:cNvSpPr/>
            <p:nvPr/>
          </p:nvSpPr>
          <p:spPr>
            <a:xfrm>
              <a:off x="7094512" y="2623421"/>
              <a:ext cx="397245" cy="1268991"/>
            </a:xfrm>
            <a:custGeom>
              <a:avLst/>
              <a:gdLst/>
              <a:ahLst/>
              <a:cxnLst/>
              <a:rect l="l" t="t" r="r" b="b"/>
              <a:pathLst>
                <a:path w="5142" h="16426" extrusionOk="0">
                  <a:moveTo>
                    <a:pt x="1264" y="1"/>
                  </a:moveTo>
                  <a:lnTo>
                    <a:pt x="0" y="16426"/>
                  </a:lnTo>
                  <a:lnTo>
                    <a:pt x="5142" y="16426"/>
                  </a:lnTo>
                  <a:lnTo>
                    <a:pt x="4045"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2883;p80">
              <a:extLst>
                <a:ext uri="{FF2B5EF4-FFF2-40B4-BE49-F238E27FC236}">
                  <a16:creationId xmlns:a16="http://schemas.microsoft.com/office/drawing/2014/main" id="{30F741C3-160A-7D3D-45A5-02F6AA3284A8}"/>
                </a:ext>
              </a:extLst>
            </p:cNvPr>
            <p:cNvSpPr/>
            <p:nvPr/>
          </p:nvSpPr>
          <p:spPr>
            <a:xfrm>
              <a:off x="7245158" y="2183225"/>
              <a:ext cx="108312" cy="333124"/>
            </a:xfrm>
            <a:custGeom>
              <a:avLst/>
              <a:gdLst/>
              <a:ahLst/>
              <a:cxnLst/>
              <a:rect l="l" t="t" r="r" b="b"/>
              <a:pathLst>
                <a:path w="1402" h="4312" extrusionOk="0">
                  <a:moveTo>
                    <a:pt x="0" y="1"/>
                  </a:moveTo>
                  <a:lnTo>
                    <a:pt x="0" y="3828"/>
                  </a:lnTo>
                  <a:cubicBezTo>
                    <a:pt x="0" y="4095"/>
                    <a:pt x="217" y="4312"/>
                    <a:pt x="484" y="4312"/>
                  </a:cubicBezTo>
                  <a:lnTo>
                    <a:pt x="924" y="4312"/>
                  </a:lnTo>
                  <a:cubicBezTo>
                    <a:pt x="1191" y="4312"/>
                    <a:pt x="1401" y="4095"/>
                    <a:pt x="1401" y="3828"/>
                  </a:cubicBezTo>
                  <a:lnTo>
                    <a:pt x="14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2884;p80">
              <a:extLst>
                <a:ext uri="{FF2B5EF4-FFF2-40B4-BE49-F238E27FC236}">
                  <a16:creationId xmlns:a16="http://schemas.microsoft.com/office/drawing/2014/main" id="{016DAE46-0D55-9B82-1F4F-8D0A8BCCC678}"/>
                </a:ext>
              </a:extLst>
            </p:cNvPr>
            <p:cNvSpPr/>
            <p:nvPr/>
          </p:nvSpPr>
          <p:spPr>
            <a:xfrm>
              <a:off x="7245158" y="2878979"/>
              <a:ext cx="108312" cy="333278"/>
            </a:xfrm>
            <a:custGeom>
              <a:avLst/>
              <a:gdLst/>
              <a:ahLst/>
              <a:cxnLst/>
              <a:rect l="l" t="t" r="r" b="b"/>
              <a:pathLst>
                <a:path w="1402" h="4314" extrusionOk="0">
                  <a:moveTo>
                    <a:pt x="484" y="0"/>
                  </a:moveTo>
                  <a:cubicBezTo>
                    <a:pt x="217" y="0"/>
                    <a:pt x="0" y="217"/>
                    <a:pt x="0" y="486"/>
                  </a:cubicBezTo>
                  <a:lnTo>
                    <a:pt x="0" y="4313"/>
                  </a:lnTo>
                  <a:lnTo>
                    <a:pt x="1401" y="4313"/>
                  </a:lnTo>
                  <a:lnTo>
                    <a:pt x="1401" y="486"/>
                  </a:lnTo>
                  <a:cubicBezTo>
                    <a:pt x="1401" y="217"/>
                    <a:pt x="1191" y="0"/>
                    <a:pt x="9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2885;p80">
              <a:extLst>
                <a:ext uri="{FF2B5EF4-FFF2-40B4-BE49-F238E27FC236}">
                  <a16:creationId xmlns:a16="http://schemas.microsoft.com/office/drawing/2014/main" id="{97CDEBF0-C91E-3C07-9FF0-96139D9712E6}"/>
                </a:ext>
              </a:extLst>
            </p:cNvPr>
            <p:cNvSpPr/>
            <p:nvPr/>
          </p:nvSpPr>
          <p:spPr>
            <a:xfrm>
              <a:off x="6784722" y="2643508"/>
              <a:ext cx="333278" cy="108312"/>
            </a:xfrm>
            <a:custGeom>
              <a:avLst/>
              <a:gdLst/>
              <a:ahLst/>
              <a:cxnLst/>
              <a:rect l="l" t="t" r="r" b="b"/>
              <a:pathLst>
                <a:path w="4314" h="1402" extrusionOk="0">
                  <a:moveTo>
                    <a:pt x="1" y="1"/>
                  </a:moveTo>
                  <a:lnTo>
                    <a:pt x="1" y="1401"/>
                  </a:lnTo>
                  <a:lnTo>
                    <a:pt x="3828" y="1401"/>
                  </a:lnTo>
                  <a:cubicBezTo>
                    <a:pt x="4097" y="1401"/>
                    <a:pt x="4314" y="1193"/>
                    <a:pt x="4314" y="925"/>
                  </a:cubicBezTo>
                  <a:lnTo>
                    <a:pt x="4314" y="478"/>
                  </a:lnTo>
                  <a:cubicBezTo>
                    <a:pt x="4314" y="217"/>
                    <a:pt x="4097" y="1"/>
                    <a:pt x="3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2886;p80">
              <a:extLst>
                <a:ext uri="{FF2B5EF4-FFF2-40B4-BE49-F238E27FC236}">
                  <a16:creationId xmlns:a16="http://schemas.microsoft.com/office/drawing/2014/main" id="{DCF31927-551F-AFFC-7580-38EC2492D462}"/>
                </a:ext>
              </a:extLst>
            </p:cNvPr>
            <p:cNvSpPr/>
            <p:nvPr/>
          </p:nvSpPr>
          <p:spPr>
            <a:xfrm>
              <a:off x="7481093" y="2643508"/>
              <a:ext cx="332660" cy="108312"/>
            </a:xfrm>
            <a:custGeom>
              <a:avLst/>
              <a:gdLst/>
              <a:ahLst/>
              <a:cxnLst/>
              <a:rect l="l" t="t" r="r" b="b"/>
              <a:pathLst>
                <a:path w="4306" h="1402" extrusionOk="0">
                  <a:moveTo>
                    <a:pt x="478" y="1"/>
                  </a:moveTo>
                  <a:cubicBezTo>
                    <a:pt x="211" y="1"/>
                    <a:pt x="1" y="217"/>
                    <a:pt x="1" y="478"/>
                  </a:cubicBezTo>
                  <a:lnTo>
                    <a:pt x="1" y="925"/>
                  </a:lnTo>
                  <a:cubicBezTo>
                    <a:pt x="1" y="1193"/>
                    <a:pt x="211" y="1401"/>
                    <a:pt x="478" y="1401"/>
                  </a:cubicBezTo>
                  <a:lnTo>
                    <a:pt x="4305" y="1401"/>
                  </a:lnTo>
                  <a:lnTo>
                    <a:pt x="4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2887;p80">
              <a:extLst>
                <a:ext uri="{FF2B5EF4-FFF2-40B4-BE49-F238E27FC236}">
                  <a16:creationId xmlns:a16="http://schemas.microsoft.com/office/drawing/2014/main" id="{5DF8DA72-BAB1-6AD9-31B8-F80D18FAF6FB}"/>
                </a:ext>
              </a:extLst>
            </p:cNvPr>
            <p:cNvSpPr/>
            <p:nvPr/>
          </p:nvSpPr>
          <p:spPr>
            <a:xfrm>
              <a:off x="6897514" y="2803424"/>
              <a:ext cx="300213" cy="296582"/>
            </a:xfrm>
            <a:custGeom>
              <a:avLst/>
              <a:gdLst/>
              <a:ahLst/>
              <a:cxnLst/>
              <a:rect l="l" t="t" r="r" b="b"/>
              <a:pathLst>
                <a:path w="3886" h="3839" extrusionOk="0">
                  <a:moveTo>
                    <a:pt x="3040" y="1"/>
                  </a:moveTo>
                  <a:cubicBezTo>
                    <a:pt x="2917" y="1"/>
                    <a:pt x="2795" y="47"/>
                    <a:pt x="2701" y="141"/>
                  </a:cubicBezTo>
                  <a:lnTo>
                    <a:pt x="0" y="2842"/>
                  </a:lnTo>
                  <a:lnTo>
                    <a:pt x="990" y="3839"/>
                  </a:lnTo>
                  <a:lnTo>
                    <a:pt x="3698" y="1131"/>
                  </a:lnTo>
                  <a:cubicBezTo>
                    <a:pt x="3885" y="944"/>
                    <a:pt x="3885" y="640"/>
                    <a:pt x="3698" y="451"/>
                  </a:cubicBezTo>
                  <a:lnTo>
                    <a:pt x="3381" y="141"/>
                  </a:lnTo>
                  <a:cubicBezTo>
                    <a:pt x="3286" y="47"/>
                    <a:pt x="3163" y="1"/>
                    <a:pt x="30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2888;p80">
              <a:extLst>
                <a:ext uri="{FF2B5EF4-FFF2-40B4-BE49-F238E27FC236}">
                  <a16:creationId xmlns:a16="http://schemas.microsoft.com/office/drawing/2014/main" id="{0633133A-D1F1-A7A7-154B-7D5BEF38EE2D}"/>
                </a:ext>
              </a:extLst>
            </p:cNvPr>
            <p:cNvSpPr/>
            <p:nvPr/>
          </p:nvSpPr>
          <p:spPr>
            <a:xfrm>
              <a:off x="7401289" y="2295322"/>
              <a:ext cx="300367" cy="297277"/>
            </a:xfrm>
            <a:custGeom>
              <a:avLst/>
              <a:gdLst/>
              <a:ahLst/>
              <a:cxnLst/>
              <a:rect l="l" t="t" r="r" b="b"/>
              <a:pathLst>
                <a:path w="3888" h="3848" extrusionOk="0">
                  <a:moveTo>
                    <a:pt x="2891" y="1"/>
                  </a:moveTo>
                  <a:lnTo>
                    <a:pt x="190" y="2710"/>
                  </a:lnTo>
                  <a:cubicBezTo>
                    <a:pt x="1" y="2897"/>
                    <a:pt x="1" y="3201"/>
                    <a:pt x="190" y="3388"/>
                  </a:cubicBezTo>
                  <a:lnTo>
                    <a:pt x="500" y="3707"/>
                  </a:lnTo>
                  <a:cubicBezTo>
                    <a:pt x="594" y="3801"/>
                    <a:pt x="716" y="3847"/>
                    <a:pt x="839" y="3847"/>
                  </a:cubicBezTo>
                  <a:cubicBezTo>
                    <a:pt x="962" y="3847"/>
                    <a:pt x="1084" y="3801"/>
                    <a:pt x="1178" y="3707"/>
                  </a:cubicBezTo>
                  <a:lnTo>
                    <a:pt x="3887" y="997"/>
                  </a:lnTo>
                  <a:lnTo>
                    <a:pt x="28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2889;p80">
              <a:extLst>
                <a:ext uri="{FF2B5EF4-FFF2-40B4-BE49-F238E27FC236}">
                  <a16:creationId xmlns:a16="http://schemas.microsoft.com/office/drawing/2014/main" id="{797BCD1E-B967-EA35-1E27-296EDCAE005D}"/>
                </a:ext>
              </a:extLst>
            </p:cNvPr>
            <p:cNvSpPr/>
            <p:nvPr/>
          </p:nvSpPr>
          <p:spPr>
            <a:xfrm>
              <a:off x="6897514" y="2295322"/>
              <a:ext cx="300213" cy="297277"/>
            </a:xfrm>
            <a:custGeom>
              <a:avLst/>
              <a:gdLst/>
              <a:ahLst/>
              <a:cxnLst/>
              <a:rect l="l" t="t" r="r" b="b"/>
              <a:pathLst>
                <a:path w="3886" h="3848" extrusionOk="0">
                  <a:moveTo>
                    <a:pt x="990" y="1"/>
                  </a:moveTo>
                  <a:lnTo>
                    <a:pt x="0" y="997"/>
                  </a:lnTo>
                  <a:lnTo>
                    <a:pt x="2701" y="3707"/>
                  </a:lnTo>
                  <a:cubicBezTo>
                    <a:pt x="2795" y="3801"/>
                    <a:pt x="2917" y="3847"/>
                    <a:pt x="3040" y="3847"/>
                  </a:cubicBezTo>
                  <a:cubicBezTo>
                    <a:pt x="3163" y="3847"/>
                    <a:pt x="3286" y="3801"/>
                    <a:pt x="3381" y="3707"/>
                  </a:cubicBezTo>
                  <a:lnTo>
                    <a:pt x="3698" y="3388"/>
                  </a:lnTo>
                  <a:cubicBezTo>
                    <a:pt x="3885" y="3201"/>
                    <a:pt x="3885" y="2897"/>
                    <a:pt x="3698" y="2710"/>
                  </a:cubicBezTo>
                  <a:lnTo>
                    <a:pt x="9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2890;p80">
              <a:extLst>
                <a:ext uri="{FF2B5EF4-FFF2-40B4-BE49-F238E27FC236}">
                  <a16:creationId xmlns:a16="http://schemas.microsoft.com/office/drawing/2014/main" id="{CBF00E7B-B776-7654-9EA6-C3263FB1C7FE}"/>
                </a:ext>
              </a:extLst>
            </p:cNvPr>
            <p:cNvSpPr/>
            <p:nvPr/>
          </p:nvSpPr>
          <p:spPr>
            <a:xfrm>
              <a:off x="7401289" y="2803424"/>
              <a:ext cx="300367" cy="296582"/>
            </a:xfrm>
            <a:custGeom>
              <a:avLst/>
              <a:gdLst/>
              <a:ahLst/>
              <a:cxnLst/>
              <a:rect l="l" t="t" r="r" b="b"/>
              <a:pathLst>
                <a:path w="3888" h="3839" extrusionOk="0">
                  <a:moveTo>
                    <a:pt x="839" y="1"/>
                  </a:moveTo>
                  <a:cubicBezTo>
                    <a:pt x="716" y="1"/>
                    <a:pt x="594" y="47"/>
                    <a:pt x="500" y="141"/>
                  </a:cubicBezTo>
                  <a:lnTo>
                    <a:pt x="190" y="451"/>
                  </a:lnTo>
                  <a:cubicBezTo>
                    <a:pt x="1" y="640"/>
                    <a:pt x="1" y="944"/>
                    <a:pt x="190" y="1131"/>
                  </a:cubicBezTo>
                  <a:lnTo>
                    <a:pt x="2891" y="3839"/>
                  </a:lnTo>
                  <a:lnTo>
                    <a:pt x="3887" y="2842"/>
                  </a:lnTo>
                  <a:lnTo>
                    <a:pt x="1178" y="141"/>
                  </a:lnTo>
                  <a:cubicBezTo>
                    <a:pt x="1084" y="47"/>
                    <a:pt x="962"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2891;p80">
              <a:extLst>
                <a:ext uri="{FF2B5EF4-FFF2-40B4-BE49-F238E27FC236}">
                  <a16:creationId xmlns:a16="http://schemas.microsoft.com/office/drawing/2014/main" id="{7B30896A-8741-8553-79BC-D4DC33C056DC}"/>
                </a:ext>
              </a:extLst>
            </p:cNvPr>
            <p:cNvSpPr/>
            <p:nvPr/>
          </p:nvSpPr>
          <p:spPr>
            <a:xfrm>
              <a:off x="7297537" y="2181526"/>
              <a:ext cx="3399" cy="1032359"/>
            </a:xfrm>
            <a:custGeom>
              <a:avLst/>
              <a:gdLst/>
              <a:ahLst/>
              <a:cxnLst/>
              <a:rect l="l" t="t" r="r" b="b"/>
              <a:pathLst>
                <a:path w="44" h="13363" extrusionOk="0">
                  <a:moveTo>
                    <a:pt x="23" y="0"/>
                  </a:moveTo>
                  <a:cubicBezTo>
                    <a:pt x="16" y="0"/>
                    <a:pt x="0" y="14"/>
                    <a:pt x="0" y="23"/>
                  </a:cubicBezTo>
                  <a:lnTo>
                    <a:pt x="0" y="13341"/>
                  </a:lnTo>
                  <a:cubicBezTo>
                    <a:pt x="0" y="13355"/>
                    <a:pt x="16" y="13362"/>
                    <a:pt x="23" y="13362"/>
                  </a:cubicBezTo>
                  <a:cubicBezTo>
                    <a:pt x="37" y="13362"/>
                    <a:pt x="44" y="13355"/>
                    <a:pt x="44" y="13341"/>
                  </a:cubicBezTo>
                  <a:lnTo>
                    <a:pt x="44" y="23"/>
                  </a:lnTo>
                  <a:cubicBezTo>
                    <a:pt x="44" y="14"/>
                    <a:pt x="37"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892;p80">
              <a:extLst>
                <a:ext uri="{FF2B5EF4-FFF2-40B4-BE49-F238E27FC236}">
                  <a16:creationId xmlns:a16="http://schemas.microsoft.com/office/drawing/2014/main" id="{CFFF114A-B412-01D3-57FB-86B27BB553A5}"/>
                </a:ext>
              </a:extLst>
            </p:cNvPr>
            <p:cNvSpPr/>
            <p:nvPr/>
          </p:nvSpPr>
          <p:spPr>
            <a:xfrm>
              <a:off x="6783100" y="2696041"/>
              <a:ext cx="1032359" cy="3399"/>
            </a:xfrm>
            <a:custGeom>
              <a:avLst/>
              <a:gdLst/>
              <a:ahLst/>
              <a:cxnLst/>
              <a:rect l="l" t="t" r="r" b="b"/>
              <a:pathLst>
                <a:path w="13363" h="44" extrusionOk="0">
                  <a:moveTo>
                    <a:pt x="22" y="0"/>
                  </a:moveTo>
                  <a:cubicBezTo>
                    <a:pt x="15" y="0"/>
                    <a:pt x="1" y="14"/>
                    <a:pt x="1" y="21"/>
                  </a:cubicBezTo>
                  <a:cubicBezTo>
                    <a:pt x="1" y="37"/>
                    <a:pt x="15" y="44"/>
                    <a:pt x="22" y="44"/>
                  </a:cubicBezTo>
                  <a:lnTo>
                    <a:pt x="13340" y="44"/>
                  </a:lnTo>
                  <a:cubicBezTo>
                    <a:pt x="13356" y="44"/>
                    <a:pt x="13363" y="37"/>
                    <a:pt x="13363" y="21"/>
                  </a:cubicBezTo>
                  <a:cubicBezTo>
                    <a:pt x="13363" y="14"/>
                    <a:pt x="13356" y="0"/>
                    <a:pt x="1334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893;p80">
              <a:extLst>
                <a:ext uri="{FF2B5EF4-FFF2-40B4-BE49-F238E27FC236}">
                  <a16:creationId xmlns:a16="http://schemas.microsoft.com/office/drawing/2014/main" id="{4182A99E-893A-A89B-127C-6F95E7CD33E6}"/>
                </a:ext>
              </a:extLst>
            </p:cNvPr>
            <p:cNvSpPr/>
            <p:nvPr/>
          </p:nvSpPr>
          <p:spPr>
            <a:xfrm>
              <a:off x="6933823" y="2332327"/>
              <a:ext cx="730987" cy="730755"/>
            </a:xfrm>
            <a:custGeom>
              <a:avLst/>
              <a:gdLst/>
              <a:ahLst/>
              <a:cxnLst/>
              <a:rect l="l" t="t" r="r" b="b"/>
              <a:pathLst>
                <a:path w="9462" h="9459" extrusionOk="0">
                  <a:moveTo>
                    <a:pt x="21" y="0"/>
                  </a:moveTo>
                  <a:cubicBezTo>
                    <a:pt x="16" y="0"/>
                    <a:pt x="10" y="2"/>
                    <a:pt x="7" y="5"/>
                  </a:cubicBezTo>
                  <a:cubicBezTo>
                    <a:pt x="0" y="12"/>
                    <a:pt x="0" y="28"/>
                    <a:pt x="7" y="35"/>
                  </a:cubicBezTo>
                  <a:lnTo>
                    <a:pt x="9425" y="9453"/>
                  </a:lnTo>
                  <a:cubicBezTo>
                    <a:pt x="9429" y="9456"/>
                    <a:pt x="9434" y="9458"/>
                    <a:pt x="9440" y="9458"/>
                  </a:cubicBezTo>
                  <a:cubicBezTo>
                    <a:pt x="9446" y="9458"/>
                    <a:pt x="9451" y="9456"/>
                    <a:pt x="9455" y="9453"/>
                  </a:cubicBezTo>
                  <a:cubicBezTo>
                    <a:pt x="9462" y="9446"/>
                    <a:pt x="9462" y="9432"/>
                    <a:pt x="9455" y="9425"/>
                  </a:cubicBezTo>
                  <a:lnTo>
                    <a:pt x="35" y="5"/>
                  </a:lnTo>
                  <a:cubicBezTo>
                    <a:pt x="31" y="2"/>
                    <a:pt x="26"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894;p80">
              <a:extLst>
                <a:ext uri="{FF2B5EF4-FFF2-40B4-BE49-F238E27FC236}">
                  <a16:creationId xmlns:a16="http://schemas.microsoft.com/office/drawing/2014/main" id="{FD18FD3D-C04A-2602-EE42-8349FFC170F5}"/>
                </a:ext>
              </a:extLst>
            </p:cNvPr>
            <p:cNvSpPr/>
            <p:nvPr/>
          </p:nvSpPr>
          <p:spPr>
            <a:xfrm>
              <a:off x="6933823" y="2332327"/>
              <a:ext cx="730987" cy="730755"/>
            </a:xfrm>
            <a:custGeom>
              <a:avLst/>
              <a:gdLst/>
              <a:ahLst/>
              <a:cxnLst/>
              <a:rect l="l" t="t" r="r" b="b"/>
              <a:pathLst>
                <a:path w="9462" h="9459" extrusionOk="0">
                  <a:moveTo>
                    <a:pt x="9440" y="0"/>
                  </a:moveTo>
                  <a:cubicBezTo>
                    <a:pt x="9434" y="0"/>
                    <a:pt x="9429" y="2"/>
                    <a:pt x="9425" y="5"/>
                  </a:cubicBezTo>
                  <a:lnTo>
                    <a:pt x="7" y="9425"/>
                  </a:lnTo>
                  <a:cubicBezTo>
                    <a:pt x="0" y="9432"/>
                    <a:pt x="0" y="9446"/>
                    <a:pt x="7" y="9453"/>
                  </a:cubicBezTo>
                  <a:cubicBezTo>
                    <a:pt x="10" y="9456"/>
                    <a:pt x="16" y="9458"/>
                    <a:pt x="21" y="9458"/>
                  </a:cubicBezTo>
                  <a:cubicBezTo>
                    <a:pt x="26" y="9458"/>
                    <a:pt x="31" y="9456"/>
                    <a:pt x="35" y="9453"/>
                  </a:cubicBezTo>
                  <a:lnTo>
                    <a:pt x="9455" y="35"/>
                  </a:lnTo>
                  <a:cubicBezTo>
                    <a:pt x="9462" y="28"/>
                    <a:pt x="9462" y="12"/>
                    <a:pt x="9455" y="5"/>
                  </a:cubicBezTo>
                  <a:cubicBezTo>
                    <a:pt x="9451" y="2"/>
                    <a:pt x="9446" y="0"/>
                    <a:pt x="944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895;p80">
              <a:extLst>
                <a:ext uri="{FF2B5EF4-FFF2-40B4-BE49-F238E27FC236}">
                  <a16:creationId xmlns:a16="http://schemas.microsoft.com/office/drawing/2014/main" id="{A300212B-F2F7-8BE9-391E-442D1E5D18FA}"/>
                </a:ext>
              </a:extLst>
            </p:cNvPr>
            <p:cNvSpPr/>
            <p:nvPr/>
          </p:nvSpPr>
          <p:spPr>
            <a:xfrm>
              <a:off x="7143492" y="2541995"/>
              <a:ext cx="312033" cy="311492"/>
            </a:xfrm>
            <a:custGeom>
              <a:avLst/>
              <a:gdLst/>
              <a:ahLst/>
              <a:cxnLst/>
              <a:rect l="l" t="t" r="r" b="b"/>
              <a:pathLst>
                <a:path w="4039" h="4032" extrusionOk="0">
                  <a:moveTo>
                    <a:pt x="2017" y="37"/>
                  </a:moveTo>
                  <a:cubicBezTo>
                    <a:pt x="2565" y="37"/>
                    <a:pt x="3057" y="261"/>
                    <a:pt x="3418" y="621"/>
                  </a:cubicBezTo>
                  <a:cubicBezTo>
                    <a:pt x="3771" y="975"/>
                    <a:pt x="3995" y="1474"/>
                    <a:pt x="3995" y="2015"/>
                  </a:cubicBezTo>
                  <a:cubicBezTo>
                    <a:pt x="3995" y="2565"/>
                    <a:pt x="3771" y="3055"/>
                    <a:pt x="3418" y="3418"/>
                  </a:cubicBezTo>
                  <a:cubicBezTo>
                    <a:pt x="3057" y="3771"/>
                    <a:pt x="2565" y="3995"/>
                    <a:pt x="2017" y="3995"/>
                  </a:cubicBezTo>
                  <a:cubicBezTo>
                    <a:pt x="1474" y="3995"/>
                    <a:pt x="977" y="3771"/>
                    <a:pt x="623" y="3418"/>
                  </a:cubicBezTo>
                  <a:cubicBezTo>
                    <a:pt x="261" y="3055"/>
                    <a:pt x="44" y="2565"/>
                    <a:pt x="37" y="2015"/>
                  </a:cubicBezTo>
                  <a:cubicBezTo>
                    <a:pt x="44" y="1474"/>
                    <a:pt x="261" y="975"/>
                    <a:pt x="623" y="621"/>
                  </a:cubicBezTo>
                  <a:cubicBezTo>
                    <a:pt x="977" y="261"/>
                    <a:pt x="1474" y="37"/>
                    <a:pt x="2017" y="37"/>
                  </a:cubicBezTo>
                  <a:close/>
                  <a:moveTo>
                    <a:pt x="2017" y="1"/>
                  </a:moveTo>
                  <a:cubicBezTo>
                    <a:pt x="904" y="1"/>
                    <a:pt x="1" y="904"/>
                    <a:pt x="1" y="2015"/>
                  </a:cubicBezTo>
                  <a:cubicBezTo>
                    <a:pt x="1" y="3128"/>
                    <a:pt x="904" y="4031"/>
                    <a:pt x="2017" y="4031"/>
                  </a:cubicBezTo>
                  <a:cubicBezTo>
                    <a:pt x="3128" y="4031"/>
                    <a:pt x="4038" y="3128"/>
                    <a:pt x="4038" y="2015"/>
                  </a:cubicBezTo>
                  <a:cubicBezTo>
                    <a:pt x="4038" y="904"/>
                    <a:pt x="3128" y="1"/>
                    <a:pt x="2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896;p80">
              <a:extLst>
                <a:ext uri="{FF2B5EF4-FFF2-40B4-BE49-F238E27FC236}">
                  <a16:creationId xmlns:a16="http://schemas.microsoft.com/office/drawing/2014/main" id="{BC24771B-2508-5996-1BD8-76A7267CA627}"/>
                </a:ext>
              </a:extLst>
            </p:cNvPr>
            <p:cNvSpPr/>
            <p:nvPr/>
          </p:nvSpPr>
          <p:spPr>
            <a:xfrm>
              <a:off x="7236738" y="2635241"/>
              <a:ext cx="125694" cy="124999"/>
            </a:xfrm>
            <a:custGeom>
              <a:avLst/>
              <a:gdLst/>
              <a:ahLst/>
              <a:cxnLst/>
              <a:rect l="l" t="t" r="r" b="b"/>
              <a:pathLst>
                <a:path w="1627" h="1618" extrusionOk="0">
                  <a:moveTo>
                    <a:pt x="810" y="35"/>
                  </a:moveTo>
                  <a:cubicBezTo>
                    <a:pt x="1027" y="35"/>
                    <a:pt x="1214" y="122"/>
                    <a:pt x="1358" y="267"/>
                  </a:cubicBezTo>
                  <a:cubicBezTo>
                    <a:pt x="1496" y="404"/>
                    <a:pt x="1583" y="598"/>
                    <a:pt x="1583" y="808"/>
                  </a:cubicBezTo>
                  <a:cubicBezTo>
                    <a:pt x="1583" y="1025"/>
                    <a:pt x="1496" y="1214"/>
                    <a:pt x="1358" y="1358"/>
                  </a:cubicBezTo>
                  <a:cubicBezTo>
                    <a:pt x="1214" y="1495"/>
                    <a:pt x="1027" y="1581"/>
                    <a:pt x="810" y="1581"/>
                  </a:cubicBezTo>
                  <a:cubicBezTo>
                    <a:pt x="600" y="1581"/>
                    <a:pt x="404" y="1495"/>
                    <a:pt x="267" y="1358"/>
                  </a:cubicBezTo>
                  <a:cubicBezTo>
                    <a:pt x="123" y="1214"/>
                    <a:pt x="44" y="1025"/>
                    <a:pt x="44" y="808"/>
                  </a:cubicBezTo>
                  <a:cubicBezTo>
                    <a:pt x="44" y="598"/>
                    <a:pt x="123" y="404"/>
                    <a:pt x="267" y="267"/>
                  </a:cubicBezTo>
                  <a:cubicBezTo>
                    <a:pt x="404" y="122"/>
                    <a:pt x="600" y="35"/>
                    <a:pt x="810" y="35"/>
                  </a:cubicBezTo>
                  <a:close/>
                  <a:moveTo>
                    <a:pt x="810" y="0"/>
                  </a:moveTo>
                  <a:cubicBezTo>
                    <a:pt x="361" y="0"/>
                    <a:pt x="0" y="361"/>
                    <a:pt x="0" y="808"/>
                  </a:cubicBezTo>
                  <a:cubicBezTo>
                    <a:pt x="0" y="1257"/>
                    <a:pt x="361" y="1618"/>
                    <a:pt x="810" y="1618"/>
                  </a:cubicBezTo>
                  <a:cubicBezTo>
                    <a:pt x="1257" y="1618"/>
                    <a:pt x="1618" y="1257"/>
                    <a:pt x="1626" y="808"/>
                  </a:cubicBezTo>
                  <a:cubicBezTo>
                    <a:pt x="1618" y="361"/>
                    <a:pt x="1257" y="0"/>
                    <a:pt x="8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60" name="Picture 1459">
            <a:extLst>
              <a:ext uri="{FF2B5EF4-FFF2-40B4-BE49-F238E27FC236}">
                <a16:creationId xmlns:a16="http://schemas.microsoft.com/office/drawing/2014/main" id="{346C8EF4-1AAB-EEBE-4D45-CFB613EBF7F2}"/>
              </a:ext>
            </a:extLst>
          </p:cNvPr>
          <p:cNvPicPr>
            <a:picLocks noChangeAspect="1"/>
          </p:cNvPicPr>
          <p:nvPr/>
        </p:nvPicPr>
        <p:blipFill>
          <a:blip r:embed="rId4"/>
          <a:stretch>
            <a:fillRect/>
          </a:stretch>
        </p:blipFill>
        <p:spPr>
          <a:xfrm>
            <a:off x="170953" y="3005985"/>
            <a:ext cx="2375458" cy="2137515"/>
          </a:xfrm>
          <a:prstGeom prst="rect">
            <a:avLst/>
          </a:prstGeom>
        </p:spPr>
      </p:pic>
    </p:spTree>
    <p:extLst>
      <p:ext uri="{BB962C8B-B14F-4D97-AF65-F5344CB8AC3E}">
        <p14:creationId xmlns:p14="http://schemas.microsoft.com/office/powerpoint/2010/main" val="23894986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45"/>
                                        </p:tgtEl>
                                        <p:attrNameLst>
                                          <p:attrName>style.visibility</p:attrName>
                                        </p:attrNameLst>
                                      </p:cBhvr>
                                      <p:to>
                                        <p:strVal val="visible"/>
                                      </p:to>
                                    </p:set>
                                    <p:animEffect transition="in" filter="barn(inVertical)">
                                      <p:cBhvr>
                                        <p:cTn id="7" dur="500"/>
                                        <p:tgtEl>
                                          <p:spTgt spid="1245"/>
                                        </p:tgtEl>
                                      </p:cBhvr>
                                    </p:animEffect>
                                  </p:childTnLst>
                                </p:cTn>
                              </p:par>
                              <p:par>
                                <p:cTn id="8" presetID="16" presetClass="entr" presetSubtype="21" fill="hold"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barn(inVertical)">
                                      <p:cBhvr>
                                        <p:cTn id="10" dur="500"/>
                                        <p:tgtEl>
                                          <p:spTgt spid="63"/>
                                        </p:tgtEl>
                                      </p:cBhvr>
                                    </p:animEffect>
                                  </p:childTnLst>
                                </p:cTn>
                              </p:par>
                              <p:par>
                                <p:cTn id="11" presetID="16" presetClass="entr" presetSubtype="21" fill="hold"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barn(inVertical)">
                                      <p:cBhvr>
                                        <p:cTn id="13" dur="500"/>
                                        <p:tgtEl>
                                          <p:spTgt spid="39"/>
                                        </p:tgtEl>
                                      </p:cBhvr>
                                    </p:animEffect>
                                  </p:childTnLst>
                                </p:cTn>
                              </p:par>
                              <p:par>
                                <p:cTn id="14" presetID="16" presetClass="entr" presetSubtype="21" fill="hold" nodeType="withEffect">
                                  <p:stCondLst>
                                    <p:cond delay="0"/>
                                  </p:stCondLst>
                                  <p:childTnLst>
                                    <p:set>
                                      <p:cBhvr>
                                        <p:cTn id="15" dur="1" fill="hold">
                                          <p:stCondLst>
                                            <p:cond delay="0"/>
                                          </p:stCondLst>
                                        </p:cTn>
                                        <p:tgtEl>
                                          <p:spTgt spid="1230"/>
                                        </p:tgtEl>
                                        <p:attrNameLst>
                                          <p:attrName>style.visibility</p:attrName>
                                        </p:attrNameLst>
                                      </p:cBhvr>
                                      <p:to>
                                        <p:strVal val="visible"/>
                                      </p:to>
                                    </p:set>
                                    <p:animEffect transition="in" filter="barn(inVertical)">
                                      <p:cBhvr>
                                        <p:cTn id="16" dur="500"/>
                                        <p:tgtEl>
                                          <p:spTgt spid="123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barn(inVertical)">
                                      <p:cBhvr>
                                        <p:cTn id="21" dur="500"/>
                                        <p:tgtEl>
                                          <p:spTgt spid="45"/>
                                        </p:tgtEl>
                                      </p:cBhvr>
                                    </p:animEffect>
                                  </p:childTnLst>
                                </p:cTn>
                              </p:par>
                              <p:par>
                                <p:cTn id="22" presetID="16" presetClass="entr" presetSubtype="21"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barn(inVertical)">
                                      <p:cBhvr>
                                        <p:cTn id="2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3. Tìm hiểu về bằng chứng trong văn bản</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31459" y="77260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12" name="Google Shape;6352;p114">
            <a:extLst>
              <a:ext uri="{FF2B5EF4-FFF2-40B4-BE49-F238E27FC236}">
                <a16:creationId xmlns:a16="http://schemas.microsoft.com/office/drawing/2014/main" id="{46D7822B-E263-B2A0-2B54-460B35B5E3F0}"/>
              </a:ext>
            </a:extLst>
          </p:cNvPr>
          <p:cNvSpPr/>
          <p:nvPr/>
        </p:nvSpPr>
        <p:spPr>
          <a:xfrm>
            <a:off x="4014335" y="1683767"/>
            <a:ext cx="677100" cy="6771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353;p114">
            <a:extLst>
              <a:ext uri="{FF2B5EF4-FFF2-40B4-BE49-F238E27FC236}">
                <a16:creationId xmlns:a16="http://schemas.microsoft.com/office/drawing/2014/main" id="{1CBB65A8-1B0A-AFE6-2DEC-A335077A8A06}"/>
              </a:ext>
            </a:extLst>
          </p:cNvPr>
          <p:cNvSpPr/>
          <p:nvPr/>
        </p:nvSpPr>
        <p:spPr>
          <a:xfrm>
            <a:off x="3722271" y="3217546"/>
            <a:ext cx="677100" cy="6771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414" name="Google Shape;6355;p114">
            <a:extLst>
              <a:ext uri="{FF2B5EF4-FFF2-40B4-BE49-F238E27FC236}">
                <a16:creationId xmlns:a16="http://schemas.microsoft.com/office/drawing/2014/main" id="{5FBDE39C-405E-0E6B-B0E7-484585EDC8BC}"/>
              </a:ext>
            </a:extLst>
          </p:cNvPr>
          <p:cNvGrpSpPr/>
          <p:nvPr/>
        </p:nvGrpSpPr>
        <p:grpSpPr>
          <a:xfrm>
            <a:off x="3893416" y="3388242"/>
            <a:ext cx="334788" cy="335728"/>
            <a:chOff x="1316825" y="2633775"/>
            <a:chExt cx="341725" cy="342650"/>
          </a:xfrm>
        </p:grpSpPr>
        <p:sp>
          <p:nvSpPr>
            <p:cNvPr id="1415" name="Google Shape;6356;p114">
              <a:extLst>
                <a:ext uri="{FF2B5EF4-FFF2-40B4-BE49-F238E27FC236}">
                  <a16:creationId xmlns:a16="http://schemas.microsoft.com/office/drawing/2014/main" id="{A47850AC-B1C1-58F3-A075-F7554C422F77}"/>
                </a:ext>
              </a:extLst>
            </p:cNvPr>
            <p:cNvSpPr/>
            <p:nvPr/>
          </p:nvSpPr>
          <p:spPr>
            <a:xfrm>
              <a:off x="1437075" y="2633775"/>
              <a:ext cx="100325" cy="80400"/>
            </a:xfrm>
            <a:custGeom>
              <a:avLst/>
              <a:gdLst/>
              <a:ahLst/>
              <a:cxnLst/>
              <a:rect l="l" t="t" r="r" b="b"/>
              <a:pathLst>
                <a:path w="4013" h="3216" extrusionOk="0">
                  <a:moveTo>
                    <a:pt x="2001" y="1"/>
                  </a:moveTo>
                  <a:cubicBezTo>
                    <a:pt x="905" y="1"/>
                    <a:pt x="0" y="894"/>
                    <a:pt x="0" y="2013"/>
                  </a:cubicBezTo>
                  <a:lnTo>
                    <a:pt x="0" y="2918"/>
                  </a:lnTo>
                  <a:lnTo>
                    <a:pt x="2024" y="1156"/>
                  </a:lnTo>
                  <a:lnTo>
                    <a:pt x="2525" y="1787"/>
                  </a:lnTo>
                  <a:lnTo>
                    <a:pt x="893" y="3216"/>
                  </a:lnTo>
                  <a:lnTo>
                    <a:pt x="2001" y="3216"/>
                  </a:lnTo>
                  <a:cubicBezTo>
                    <a:pt x="3108" y="3216"/>
                    <a:pt x="4013" y="2323"/>
                    <a:pt x="4013" y="1204"/>
                  </a:cubicBezTo>
                  <a:lnTo>
                    <a:pt x="4013"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357;p114">
              <a:extLst>
                <a:ext uri="{FF2B5EF4-FFF2-40B4-BE49-F238E27FC236}">
                  <a16:creationId xmlns:a16="http://schemas.microsoft.com/office/drawing/2014/main" id="{4B0299B1-A7F3-85FA-39C4-48E5865EF9AE}"/>
                </a:ext>
              </a:extLst>
            </p:cNvPr>
            <p:cNvSpPr/>
            <p:nvPr/>
          </p:nvSpPr>
          <p:spPr>
            <a:xfrm>
              <a:off x="1477250" y="2894525"/>
              <a:ext cx="19975" cy="20275"/>
            </a:xfrm>
            <a:custGeom>
              <a:avLst/>
              <a:gdLst/>
              <a:ahLst/>
              <a:cxnLst/>
              <a:rect l="l" t="t" r="r" b="b"/>
              <a:pathLst>
                <a:path w="799" h="811" extrusionOk="0">
                  <a:moveTo>
                    <a:pt x="1" y="1"/>
                  </a:moveTo>
                  <a:lnTo>
                    <a:pt x="1" y="810"/>
                  </a:lnTo>
                  <a:lnTo>
                    <a:pt x="798" y="810"/>
                  </a:lnTo>
                  <a:lnTo>
                    <a:pt x="79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358;p114">
              <a:extLst>
                <a:ext uri="{FF2B5EF4-FFF2-40B4-BE49-F238E27FC236}">
                  <a16:creationId xmlns:a16="http://schemas.microsoft.com/office/drawing/2014/main" id="{D5DA1BBB-B22B-D111-C6BA-4D72899613DE}"/>
                </a:ext>
              </a:extLst>
            </p:cNvPr>
            <p:cNvSpPr/>
            <p:nvPr/>
          </p:nvSpPr>
          <p:spPr>
            <a:xfrm>
              <a:off x="1577275" y="2894525"/>
              <a:ext cx="19950" cy="20275"/>
            </a:xfrm>
            <a:custGeom>
              <a:avLst/>
              <a:gdLst/>
              <a:ahLst/>
              <a:cxnLst/>
              <a:rect l="l" t="t" r="r" b="b"/>
              <a:pathLst>
                <a:path w="798" h="811" extrusionOk="0">
                  <a:moveTo>
                    <a:pt x="0" y="1"/>
                  </a:moveTo>
                  <a:lnTo>
                    <a:pt x="0" y="810"/>
                  </a:lnTo>
                  <a:lnTo>
                    <a:pt x="798" y="810"/>
                  </a:lnTo>
                  <a:lnTo>
                    <a:pt x="79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359;p114">
              <a:extLst>
                <a:ext uri="{FF2B5EF4-FFF2-40B4-BE49-F238E27FC236}">
                  <a16:creationId xmlns:a16="http://schemas.microsoft.com/office/drawing/2014/main" id="{60FAD2CF-ECC1-3D19-A603-4E4F519B268B}"/>
                </a:ext>
              </a:extLst>
            </p:cNvPr>
            <p:cNvSpPr/>
            <p:nvPr/>
          </p:nvSpPr>
          <p:spPr>
            <a:xfrm>
              <a:off x="1376950" y="2894525"/>
              <a:ext cx="20250" cy="20275"/>
            </a:xfrm>
            <a:custGeom>
              <a:avLst/>
              <a:gdLst/>
              <a:ahLst/>
              <a:cxnLst/>
              <a:rect l="l" t="t" r="r" b="b"/>
              <a:pathLst>
                <a:path w="810" h="811" extrusionOk="0">
                  <a:moveTo>
                    <a:pt x="0" y="1"/>
                  </a:moveTo>
                  <a:lnTo>
                    <a:pt x="0" y="810"/>
                  </a:lnTo>
                  <a:lnTo>
                    <a:pt x="810" y="810"/>
                  </a:lnTo>
                  <a:lnTo>
                    <a:pt x="810"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360;p114">
              <a:extLst>
                <a:ext uri="{FF2B5EF4-FFF2-40B4-BE49-F238E27FC236}">
                  <a16:creationId xmlns:a16="http://schemas.microsoft.com/office/drawing/2014/main" id="{AD364F62-7299-48B7-2A4C-1B26BF803FC6}"/>
                </a:ext>
              </a:extLst>
            </p:cNvPr>
            <p:cNvSpPr/>
            <p:nvPr/>
          </p:nvSpPr>
          <p:spPr>
            <a:xfrm>
              <a:off x="1316825" y="2774275"/>
              <a:ext cx="341725" cy="202150"/>
            </a:xfrm>
            <a:custGeom>
              <a:avLst/>
              <a:gdLst/>
              <a:ahLst/>
              <a:cxnLst/>
              <a:rect l="l" t="t" r="r" b="b"/>
              <a:pathLst>
                <a:path w="13669" h="8086" extrusionOk="0">
                  <a:moveTo>
                    <a:pt x="4001" y="4013"/>
                  </a:moveTo>
                  <a:lnTo>
                    <a:pt x="4001" y="6406"/>
                  </a:lnTo>
                  <a:lnTo>
                    <a:pt x="1596" y="6406"/>
                  </a:lnTo>
                  <a:lnTo>
                    <a:pt x="1596" y="4013"/>
                  </a:lnTo>
                  <a:close/>
                  <a:moveTo>
                    <a:pt x="8025" y="4013"/>
                  </a:moveTo>
                  <a:lnTo>
                    <a:pt x="8025" y="6406"/>
                  </a:lnTo>
                  <a:lnTo>
                    <a:pt x="5608" y="6406"/>
                  </a:lnTo>
                  <a:lnTo>
                    <a:pt x="5608" y="4013"/>
                  </a:lnTo>
                  <a:close/>
                  <a:moveTo>
                    <a:pt x="12026" y="4013"/>
                  </a:moveTo>
                  <a:lnTo>
                    <a:pt x="12026" y="6406"/>
                  </a:lnTo>
                  <a:lnTo>
                    <a:pt x="9609" y="6406"/>
                  </a:lnTo>
                  <a:lnTo>
                    <a:pt x="9609" y="4013"/>
                  </a:lnTo>
                  <a:close/>
                  <a:moveTo>
                    <a:pt x="6418" y="1"/>
                  </a:moveTo>
                  <a:lnTo>
                    <a:pt x="6418" y="2418"/>
                  </a:lnTo>
                  <a:lnTo>
                    <a:pt x="0" y="2418"/>
                  </a:lnTo>
                  <a:lnTo>
                    <a:pt x="0" y="8085"/>
                  </a:lnTo>
                  <a:lnTo>
                    <a:pt x="13669" y="8085"/>
                  </a:lnTo>
                  <a:lnTo>
                    <a:pt x="13669" y="2620"/>
                  </a:lnTo>
                  <a:lnTo>
                    <a:pt x="10263" y="84"/>
                  </a:lnTo>
                  <a:lnTo>
                    <a:pt x="10144" y="1"/>
                  </a:lnTo>
                  <a:lnTo>
                    <a:pt x="9609" y="1"/>
                  </a:lnTo>
                  <a:lnTo>
                    <a:pt x="9609" y="2013"/>
                  </a:lnTo>
                  <a:lnTo>
                    <a:pt x="7049" y="84"/>
                  </a:lnTo>
                  <a:lnTo>
                    <a:pt x="6930"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361;p114">
              <a:extLst>
                <a:ext uri="{FF2B5EF4-FFF2-40B4-BE49-F238E27FC236}">
                  <a16:creationId xmlns:a16="http://schemas.microsoft.com/office/drawing/2014/main" id="{C1DBA20C-4C9D-53C5-FF73-25CB0436FF8B}"/>
                </a:ext>
              </a:extLst>
            </p:cNvPr>
            <p:cNvSpPr/>
            <p:nvPr/>
          </p:nvSpPr>
          <p:spPr>
            <a:xfrm>
              <a:off x="1316825" y="2633775"/>
              <a:ext cx="100325" cy="80400"/>
            </a:xfrm>
            <a:custGeom>
              <a:avLst/>
              <a:gdLst/>
              <a:ahLst/>
              <a:cxnLst/>
              <a:rect l="l" t="t" r="r" b="b"/>
              <a:pathLst>
                <a:path w="4013" h="3216" extrusionOk="0">
                  <a:moveTo>
                    <a:pt x="2001" y="1"/>
                  </a:moveTo>
                  <a:cubicBezTo>
                    <a:pt x="905" y="1"/>
                    <a:pt x="0" y="894"/>
                    <a:pt x="0" y="2013"/>
                  </a:cubicBezTo>
                  <a:lnTo>
                    <a:pt x="0" y="2918"/>
                  </a:lnTo>
                  <a:lnTo>
                    <a:pt x="2024" y="1156"/>
                  </a:lnTo>
                  <a:lnTo>
                    <a:pt x="2524" y="1787"/>
                  </a:lnTo>
                  <a:lnTo>
                    <a:pt x="893" y="3216"/>
                  </a:lnTo>
                  <a:lnTo>
                    <a:pt x="2001" y="3216"/>
                  </a:lnTo>
                  <a:cubicBezTo>
                    <a:pt x="3108" y="3216"/>
                    <a:pt x="4013" y="2323"/>
                    <a:pt x="4013" y="1204"/>
                  </a:cubicBezTo>
                  <a:lnTo>
                    <a:pt x="4013"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362;p114">
              <a:extLst>
                <a:ext uri="{FF2B5EF4-FFF2-40B4-BE49-F238E27FC236}">
                  <a16:creationId xmlns:a16="http://schemas.microsoft.com/office/drawing/2014/main" id="{64D68455-E691-FFEB-3523-C208F30A270D}"/>
                </a:ext>
              </a:extLst>
            </p:cNvPr>
            <p:cNvSpPr/>
            <p:nvPr/>
          </p:nvSpPr>
          <p:spPr>
            <a:xfrm>
              <a:off x="1316825" y="2734100"/>
              <a:ext cx="40200" cy="80400"/>
            </a:xfrm>
            <a:custGeom>
              <a:avLst/>
              <a:gdLst/>
              <a:ahLst/>
              <a:cxnLst/>
              <a:rect l="l" t="t" r="r" b="b"/>
              <a:pathLst>
                <a:path w="1608" h="3216" extrusionOk="0">
                  <a:moveTo>
                    <a:pt x="0" y="0"/>
                  </a:moveTo>
                  <a:lnTo>
                    <a:pt x="0" y="3215"/>
                  </a:lnTo>
                  <a:lnTo>
                    <a:pt x="1608" y="3215"/>
                  </a:lnTo>
                  <a:lnTo>
                    <a:pt x="1608"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363;p114">
              <a:extLst>
                <a:ext uri="{FF2B5EF4-FFF2-40B4-BE49-F238E27FC236}">
                  <a16:creationId xmlns:a16="http://schemas.microsoft.com/office/drawing/2014/main" id="{058B9686-11BE-6658-6728-4A0BBDC56A0C}"/>
                </a:ext>
              </a:extLst>
            </p:cNvPr>
            <p:cNvSpPr/>
            <p:nvPr/>
          </p:nvSpPr>
          <p:spPr>
            <a:xfrm>
              <a:off x="1396600" y="2734100"/>
              <a:ext cx="40200" cy="80400"/>
            </a:xfrm>
            <a:custGeom>
              <a:avLst/>
              <a:gdLst/>
              <a:ahLst/>
              <a:cxnLst/>
              <a:rect l="l" t="t" r="r" b="b"/>
              <a:pathLst>
                <a:path w="1608" h="3216" extrusionOk="0">
                  <a:moveTo>
                    <a:pt x="0" y="0"/>
                  </a:moveTo>
                  <a:lnTo>
                    <a:pt x="0" y="3215"/>
                  </a:lnTo>
                  <a:lnTo>
                    <a:pt x="1607" y="3215"/>
                  </a:lnTo>
                  <a:lnTo>
                    <a:pt x="160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23" name="Google Shape;6368;p114">
            <a:extLst>
              <a:ext uri="{FF2B5EF4-FFF2-40B4-BE49-F238E27FC236}">
                <a16:creationId xmlns:a16="http://schemas.microsoft.com/office/drawing/2014/main" id="{9AF3C9AD-9CEE-2B5A-FC43-91073D511E69}"/>
              </a:ext>
            </a:extLst>
          </p:cNvPr>
          <p:cNvGrpSpPr/>
          <p:nvPr/>
        </p:nvGrpSpPr>
        <p:grpSpPr>
          <a:xfrm>
            <a:off x="4244844" y="1854601"/>
            <a:ext cx="216097" cy="335435"/>
            <a:chOff x="881950" y="2633775"/>
            <a:chExt cx="220575" cy="342350"/>
          </a:xfrm>
        </p:grpSpPr>
        <p:sp>
          <p:nvSpPr>
            <p:cNvPr id="1424" name="Google Shape;6369;p114">
              <a:extLst>
                <a:ext uri="{FF2B5EF4-FFF2-40B4-BE49-F238E27FC236}">
                  <a16:creationId xmlns:a16="http://schemas.microsoft.com/office/drawing/2014/main" id="{FDB5959C-CAD9-CB75-67E0-9B9B739A1EAF}"/>
                </a:ext>
              </a:extLst>
            </p:cNvPr>
            <p:cNvSpPr/>
            <p:nvPr/>
          </p:nvSpPr>
          <p:spPr>
            <a:xfrm>
              <a:off x="928075" y="2895725"/>
              <a:ext cx="128325" cy="19975"/>
            </a:xfrm>
            <a:custGeom>
              <a:avLst/>
              <a:gdLst/>
              <a:ahLst/>
              <a:cxnLst/>
              <a:rect l="l" t="t" r="r" b="b"/>
              <a:pathLst>
                <a:path w="5133" h="799" extrusionOk="0">
                  <a:moveTo>
                    <a:pt x="1" y="0"/>
                  </a:moveTo>
                  <a:lnTo>
                    <a:pt x="787" y="798"/>
                  </a:lnTo>
                  <a:lnTo>
                    <a:pt x="4323" y="798"/>
                  </a:lnTo>
                  <a:lnTo>
                    <a:pt x="5132"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370;p114">
              <a:extLst>
                <a:ext uri="{FF2B5EF4-FFF2-40B4-BE49-F238E27FC236}">
                  <a16:creationId xmlns:a16="http://schemas.microsoft.com/office/drawing/2014/main" id="{C802F6AD-9B28-ECF0-D120-B0718AECD8BE}"/>
                </a:ext>
              </a:extLst>
            </p:cNvPr>
            <p:cNvSpPr/>
            <p:nvPr/>
          </p:nvSpPr>
          <p:spPr>
            <a:xfrm>
              <a:off x="922125" y="2855550"/>
              <a:ext cx="140225" cy="19950"/>
            </a:xfrm>
            <a:custGeom>
              <a:avLst/>
              <a:gdLst/>
              <a:ahLst/>
              <a:cxnLst/>
              <a:rect l="l" t="t" r="r" b="b"/>
              <a:pathLst>
                <a:path w="5609" h="798" extrusionOk="0">
                  <a:moveTo>
                    <a:pt x="1" y="0"/>
                  </a:moveTo>
                  <a:lnTo>
                    <a:pt x="1" y="798"/>
                  </a:lnTo>
                  <a:lnTo>
                    <a:pt x="5608" y="798"/>
                  </a:lnTo>
                  <a:lnTo>
                    <a:pt x="5608"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371;p114">
              <a:extLst>
                <a:ext uri="{FF2B5EF4-FFF2-40B4-BE49-F238E27FC236}">
                  <a16:creationId xmlns:a16="http://schemas.microsoft.com/office/drawing/2014/main" id="{E809D5DE-8AAC-6AE5-5ACE-C024F4D9A77C}"/>
                </a:ext>
              </a:extLst>
            </p:cNvPr>
            <p:cNvSpPr/>
            <p:nvPr/>
          </p:nvSpPr>
          <p:spPr>
            <a:xfrm>
              <a:off x="962300" y="2935900"/>
              <a:ext cx="60150" cy="40225"/>
            </a:xfrm>
            <a:custGeom>
              <a:avLst/>
              <a:gdLst/>
              <a:ahLst/>
              <a:cxnLst/>
              <a:rect l="l" t="t" r="r" b="b"/>
              <a:pathLst>
                <a:path w="2406" h="1609" extrusionOk="0">
                  <a:moveTo>
                    <a:pt x="1" y="1"/>
                  </a:moveTo>
                  <a:lnTo>
                    <a:pt x="1" y="406"/>
                  </a:lnTo>
                  <a:cubicBezTo>
                    <a:pt x="1" y="1072"/>
                    <a:pt x="537" y="1608"/>
                    <a:pt x="1203" y="1608"/>
                  </a:cubicBezTo>
                  <a:cubicBezTo>
                    <a:pt x="1870" y="1608"/>
                    <a:pt x="2406" y="1072"/>
                    <a:pt x="2406" y="406"/>
                  </a:cubicBezTo>
                  <a:lnTo>
                    <a:pt x="240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372;p114">
              <a:extLst>
                <a:ext uri="{FF2B5EF4-FFF2-40B4-BE49-F238E27FC236}">
                  <a16:creationId xmlns:a16="http://schemas.microsoft.com/office/drawing/2014/main" id="{739AB583-BA71-8B1E-C728-4F698F52331E}"/>
                </a:ext>
              </a:extLst>
            </p:cNvPr>
            <p:cNvSpPr/>
            <p:nvPr/>
          </p:nvSpPr>
          <p:spPr>
            <a:xfrm>
              <a:off x="881950" y="2633775"/>
              <a:ext cx="220575" cy="201550"/>
            </a:xfrm>
            <a:custGeom>
              <a:avLst/>
              <a:gdLst/>
              <a:ahLst/>
              <a:cxnLst/>
              <a:rect l="l" t="t" r="r" b="b"/>
              <a:pathLst>
                <a:path w="8823" h="8062" extrusionOk="0">
                  <a:moveTo>
                    <a:pt x="4763" y="1430"/>
                  </a:moveTo>
                  <a:lnTo>
                    <a:pt x="5906" y="3347"/>
                  </a:lnTo>
                  <a:lnTo>
                    <a:pt x="5953" y="3180"/>
                  </a:lnTo>
                  <a:lnTo>
                    <a:pt x="6727" y="3370"/>
                  </a:lnTo>
                  <a:lnTo>
                    <a:pt x="6346" y="4871"/>
                  </a:lnTo>
                  <a:lnTo>
                    <a:pt x="4858" y="4490"/>
                  </a:lnTo>
                  <a:lnTo>
                    <a:pt x="5060" y="3716"/>
                  </a:lnTo>
                  <a:lnTo>
                    <a:pt x="5215" y="3763"/>
                  </a:lnTo>
                  <a:lnTo>
                    <a:pt x="4072" y="1846"/>
                  </a:lnTo>
                  <a:lnTo>
                    <a:pt x="4763" y="1430"/>
                  </a:lnTo>
                  <a:close/>
                  <a:moveTo>
                    <a:pt x="3929" y="2394"/>
                  </a:moveTo>
                  <a:lnTo>
                    <a:pt x="4298" y="3882"/>
                  </a:lnTo>
                  <a:lnTo>
                    <a:pt x="3524" y="4073"/>
                  </a:lnTo>
                  <a:lnTo>
                    <a:pt x="3477" y="3918"/>
                  </a:lnTo>
                  <a:lnTo>
                    <a:pt x="2334" y="5835"/>
                  </a:lnTo>
                  <a:lnTo>
                    <a:pt x="1631" y="5418"/>
                  </a:lnTo>
                  <a:lnTo>
                    <a:pt x="2798" y="3501"/>
                  </a:lnTo>
                  <a:lnTo>
                    <a:pt x="2632" y="3537"/>
                  </a:lnTo>
                  <a:lnTo>
                    <a:pt x="2441" y="2763"/>
                  </a:lnTo>
                  <a:lnTo>
                    <a:pt x="3929" y="2394"/>
                  </a:lnTo>
                  <a:close/>
                  <a:moveTo>
                    <a:pt x="4132" y="4549"/>
                  </a:moveTo>
                  <a:lnTo>
                    <a:pt x="4703" y="5121"/>
                  </a:lnTo>
                  <a:lnTo>
                    <a:pt x="4584" y="5240"/>
                  </a:lnTo>
                  <a:lnTo>
                    <a:pt x="6811" y="5240"/>
                  </a:lnTo>
                  <a:lnTo>
                    <a:pt x="6811" y="6037"/>
                  </a:lnTo>
                  <a:lnTo>
                    <a:pt x="4584" y="6037"/>
                  </a:lnTo>
                  <a:lnTo>
                    <a:pt x="4703" y="6156"/>
                  </a:lnTo>
                  <a:lnTo>
                    <a:pt x="4132" y="6728"/>
                  </a:lnTo>
                  <a:lnTo>
                    <a:pt x="3048" y="5633"/>
                  </a:lnTo>
                  <a:lnTo>
                    <a:pt x="4132" y="4549"/>
                  </a:lnTo>
                  <a:close/>
                  <a:moveTo>
                    <a:pt x="4406" y="1"/>
                  </a:moveTo>
                  <a:cubicBezTo>
                    <a:pt x="1977" y="1"/>
                    <a:pt x="0" y="2013"/>
                    <a:pt x="0" y="4430"/>
                  </a:cubicBezTo>
                  <a:cubicBezTo>
                    <a:pt x="0" y="5775"/>
                    <a:pt x="572" y="7026"/>
                    <a:pt x="1608" y="7859"/>
                  </a:cubicBezTo>
                  <a:lnTo>
                    <a:pt x="1608" y="8061"/>
                  </a:lnTo>
                  <a:lnTo>
                    <a:pt x="7215" y="8061"/>
                  </a:lnTo>
                  <a:lnTo>
                    <a:pt x="7215" y="7859"/>
                  </a:lnTo>
                  <a:cubicBezTo>
                    <a:pt x="8239" y="7014"/>
                    <a:pt x="8823" y="5764"/>
                    <a:pt x="8823" y="4430"/>
                  </a:cubicBezTo>
                  <a:cubicBezTo>
                    <a:pt x="8823" y="2013"/>
                    <a:pt x="6846" y="1"/>
                    <a:pt x="440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29" name="TextBox 1428">
            <a:extLst>
              <a:ext uri="{FF2B5EF4-FFF2-40B4-BE49-F238E27FC236}">
                <a16:creationId xmlns:a16="http://schemas.microsoft.com/office/drawing/2014/main" id="{53C9013D-E8FD-99E4-056D-846D60FEF8C9}"/>
              </a:ext>
            </a:extLst>
          </p:cNvPr>
          <p:cNvSpPr txBox="1"/>
          <p:nvPr/>
        </p:nvSpPr>
        <p:spPr>
          <a:xfrm>
            <a:off x="4851234" y="1552213"/>
            <a:ext cx="3527999" cy="1323439"/>
          </a:xfrm>
          <a:prstGeom prst="rect">
            <a:avLst/>
          </a:prstGeom>
          <a:noFill/>
        </p:spPr>
        <p:txBody>
          <a:bodyPr wrap="square">
            <a:spAutoFit/>
          </a:bodyPr>
          <a:lstStyle/>
          <a:p>
            <a:pPr algn="just">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Nhiệt độ trung bình Trái Đất tăng sẽ dẫn đến hiện tượng thời tiết bất thường: nóng, hạn hán, bão, lũ lớn hơn</a:t>
            </a:r>
            <a:endParaRPr lang="en-US" sz="16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31" name="TextBox 1430">
            <a:extLst>
              <a:ext uri="{FF2B5EF4-FFF2-40B4-BE49-F238E27FC236}">
                <a16:creationId xmlns:a16="http://schemas.microsoft.com/office/drawing/2014/main" id="{AFBD4331-C565-A325-C199-6BF09AAEF0AD}"/>
              </a:ext>
            </a:extLst>
          </p:cNvPr>
          <p:cNvSpPr txBox="1"/>
          <p:nvPr/>
        </p:nvSpPr>
        <p:spPr>
          <a:xfrm>
            <a:off x="4458275" y="3141112"/>
            <a:ext cx="4151062" cy="1323439"/>
          </a:xfrm>
          <a:prstGeom prst="rect">
            <a:avLst/>
          </a:prstGeom>
          <a:noFill/>
        </p:spPr>
        <p:txBody>
          <a:bodyPr wrap="square">
            <a:spAutoFit/>
          </a:bodyPr>
          <a:lstStyle/>
          <a:p>
            <a:r>
              <a:rPr lang="vi-VN" sz="2000">
                <a:solidFill>
                  <a:schemeClr val="bg1">
                    <a:lumMod val="10000"/>
                  </a:schemeClr>
                </a:solidFill>
                <a:effectLst/>
                <a:latin typeface="Times New Roman" panose="02020603050405020304" pitchFamily="18" charset="0"/>
                <a:ea typeface="Calibri" panose="020F0502020204030204" pitchFamily="34" charset="0"/>
              </a:rPr>
              <a:t>Những bông hoa thủy tiên ở Bet-the-xđa, bang Ma-ri-lan vốn thường nở vào tháng Ba thì năm nay lại được nở từ đầu tháng Một là sự bất thường</a:t>
            </a:r>
            <a:endParaRPr lang="en-US" sz="2000">
              <a:solidFill>
                <a:schemeClr val="bg1">
                  <a:lumMod val="10000"/>
                </a:schemeClr>
              </a:solidFill>
            </a:endParaRPr>
          </a:p>
        </p:txBody>
      </p:sp>
      <p:pic>
        <p:nvPicPr>
          <p:cNvPr id="1433" name="Picture 1432">
            <a:extLst>
              <a:ext uri="{FF2B5EF4-FFF2-40B4-BE49-F238E27FC236}">
                <a16:creationId xmlns:a16="http://schemas.microsoft.com/office/drawing/2014/main" id="{519C0BC1-D6B4-36C8-43E7-750A0B2EA78A}"/>
              </a:ext>
            </a:extLst>
          </p:cNvPr>
          <p:cNvPicPr>
            <a:picLocks noChangeAspect="1"/>
          </p:cNvPicPr>
          <p:nvPr/>
        </p:nvPicPr>
        <p:blipFill>
          <a:blip r:embed="rId4"/>
          <a:stretch>
            <a:fillRect/>
          </a:stretch>
        </p:blipFill>
        <p:spPr>
          <a:xfrm>
            <a:off x="136540" y="1125888"/>
            <a:ext cx="3511600" cy="4017612"/>
          </a:xfrm>
          <a:prstGeom prst="rect">
            <a:avLst/>
          </a:prstGeom>
        </p:spPr>
      </p:pic>
    </p:spTree>
    <p:extLst>
      <p:ext uri="{BB962C8B-B14F-4D97-AF65-F5344CB8AC3E}">
        <p14:creationId xmlns:p14="http://schemas.microsoft.com/office/powerpoint/2010/main" val="38156986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12"/>
                                        </p:tgtEl>
                                        <p:attrNameLst>
                                          <p:attrName>style.visibility</p:attrName>
                                        </p:attrNameLst>
                                      </p:cBhvr>
                                      <p:to>
                                        <p:strVal val="visible"/>
                                      </p:to>
                                    </p:set>
                                    <p:animEffect transition="in" filter="fade">
                                      <p:cBhvr>
                                        <p:cTn id="7" dur="1000"/>
                                        <p:tgtEl>
                                          <p:spTgt spid="1412"/>
                                        </p:tgtEl>
                                      </p:cBhvr>
                                    </p:animEffect>
                                  </p:childTnLst>
                                </p:cTn>
                              </p:par>
                              <p:par>
                                <p:cTn id="8" presetID="10" presetClass="entr" presetSubtype="0" fill="hold" nodeType="withEffect">
                                  <p:stCondLst>
                                    <p:cond delay="0"/>
                                  </p:stCondLst>
                                  <p:childTnLst>
                                    <p:set>
                                      <p:cBhvr>
                                        <p:cTn id="9" dur="1" fill="hold">
                                          <p:stCondLst>
                                            <p:cond delay="0"/>
                                          </p:stCondLst>
                                        </p:cTn>
                                        <p:tgtEl>
                                          <p:spTgt spid="1423"/>
                                        </p:tgtEl>
                                        <p:attrNameLst>
                                          <p:attrName>style.visibility</p:attrName>
                                        </p:attrNameLst>
                                      </p:cBhvr>
                                      <p:to>
                                        <p:strVal val="visible"/>
                                      </p:to>
                                    </p:set>
                                    <p:animEffect transition="in" filter="fade">
                                      <p:cBhvr>
                                        <p:cTn id="10" dur="1000"/>
                                        <p:tgtEl>
                                          <p:spTgt spid="142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429"/>
                                        </p:tgtEl>
                                        <p:attrNameLst>
                                          <p:attrName>style.visibility</p:attrName>
                                        </p:attrNameLst>
                                      </p:cBhvr>
                                      <p:to>
                                        <p:strVal val="visible"/>
                                      </p:to>
                                    </p:set>
                                    <p:animEffect transition="in" filter="fade">
                                      <p:cBhvr>
                                        <p:cTn id="15" dur="1000"/>
                                        <p:tgtEl>
                                          <p:spTgt spid="1429"/>
                                        </p:tgtEl>
                                      </p:cBhvr>
                                    </p:animEffect>
                                    <p:anim calcmode="lin" valueType="num">
                                      <p:cBhvr>
                                        <p:cTn id="16" dur="1000" fill="hold"/>
                                        <p:tgtEl>
                                          <p:spTgt spid="1429"/>
                                        </p:tgtEl>
                                        <p:attrNameLst>
                                          <p:attrName>ppt_x</p:attrName>
                                        </p:attrNameLst>
                                      </p:cBhvr>
                                      <p:tavLst>
                                        <p:tav tm="0">
                                          <p:val>
                                            <p:strVal val="#ppt_x"/>
                                          </p:val>
                                        </p:tav>
                                        <p:tav tm="100000">
                                          <p:val>
                                            <p:strVal val="#ppt_x"/>
                                          </p:val>
                                        </p:tav>
                                      </p:tavLst>
                                    </p:anim>
                                    <p:anim calcmode="lin" valueType="num">
                                      <p:cBhvr>
                                        <p:cTn id="17" dur="1000" fill="hold"/>
                                        <p:tgtEl>
                                          <p:spTgt spid="142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13"/>
                                        </p:tgtEl>
                                        <p:attrNameLst>
                                          <p:attrName>style.visibility</p:attrName>
                                        </p:attrNameLst>
                                      </p:cBhvr>
                                      <p:to>
                                        <p:strVal val="visible"/>
                                      </p:to>
                                    </p:set>
                                    <p:animEffect transition="in" filter="fade">
                                      <p:cBhvr>
                                        <p:cTn id="22" dur="1000"/>
                                        <p:tgtEl>
                                          <p:spTgt spid="1413"/>
                                        </p:tgtEl>
                                      </p:cBhvr>
                                    </p:animEffect>
                                  </p:childTnLst>
                                </p:cTn>
                              </p:par>
                              <p:par>
                                <p:cTn id="23" presetID="10" presetClass="entr" presetSubtype="0" fill="hold" nodeType="withEffect">
                                  <p:stCondLst>
                                    <p:cond delay="0"/>
                                  </p:stCondLst>
                                  <p:childTnLst>
                                    <p:set>
                                      <p:cBhvr>
                                        <p:cTn id="24" dur="1" fill="hold">
                                          <p:stCondLst>
                                            <p:cond delay="0"/>
                                          </p:stCondLst>
                                        </p:cTn>
                                        <p:tgtEl>
                                          <p:spTgt spid="1414"/>
                                        </p:tgtEl>
                                        <p:attrNameLst>
                                          <p:attrName>style.visibility</p:attrName>
                                        </p:attrNameLst>
                                      </p:cBhvr>
                                      <p:to>
                                        <p:strVal val="visible"/>
                                      </p:to>
                                    </p:set>
                                    <p:animEffect transition="in" filter="fade">
                                      <p:cBhvr>
                                        <p:cTn id="25" dur="1000"/>
                                        <p:tgtEl>
                                          <p:spTgt spid="1414"/>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431"/>
                                        </p:tgtEl>
                                        <p:attrNameLst>
                                          <p:attrName>style.visibility</p:attrName>
                                        </p:attrNameLst>
                                      </p:cBhvr>
                                      <p:to>
                                        <p:strVal val="visible"/>
                                      </p:to>
                                    </p:set>
                                    <p:animEffect transition="in" filter="fade">
                                      <p:cBhvr>
                                        <p:cTn id="30" dur="1000"/>
                                        <p:tgtEl>
                                          <p:spTgt spid="1431"/>
                                        </p:tgtEl>
                                      </p:cBhvr>
                                    </p:animEffect>
                                    <p:anim calcmode="lin" valueType="num">
                                      <p:cBhvr>
                                        <p:cTn id="31" dur="1000" fill="hold"/>
                                        <p:tgtEl>
                                          <p:spTgt spid="1431"/>
                                        </p:tgtEl>
                                        <p:attrNameLst>
                                          <p:attrName>ppt_x</p:attrName>
                                        </p:attrNameLst>
                                      </p:cBhvr>
                                      <p:tavLst>
                                        <p:tav tm="0">
                                          <p:val>
                                            <p:strVal val="#ppt_x"/>
                                          </p:val>
                                        </p:tav>
                                        <p:tav tm="100000">
                                          <p:val>
                                            <p:strVal val="#ppt_x"/>
                                          </p:val>
                                        </p:tav>
                                      </p:tavLst>
                                    </p:anim>
                                    <p:anim calcmode="lin" valueType="num">
                                      <p:cBhvr>
                                        <p:cTn id="32" dur="1000" fill="hold"/>
                                        <p:tgtEl>
                                          <p:spTgt spid="14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9" grpId="0"/>
      <p:bldP spid="14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descr="Bảo hiểm giông bão lũ lụt - Bảo hiểm Pjico">
            <a:extLst>
              <a:ext uri="{FF2B5EF4-FFF2-40B4-BE49-F238E27FC236}">
                <a16:creationId xmlns:a16="http://schemas.microsoft.com/office/drawing/2014/main" id="{5CF25B1C-D815-42FA-B043-81A25B372BC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1565" y="1116239"/>
            <a:ext cx="4404146" cy="3259533"/>
          </a:xfrm>
          <a:prstGeom prst="rect">
            <a:avLst/>
          </a:prstGeom>
          <a:ln>
            <a:noFill/>
          </a:ln>
          <a:effectLst>
            <a:outerShdw blurRad="292100" dist="139700" dir="2700000" algn="tl" rotWithShape="0">
              <a:srgbClr val="333333">
                <a:alpha val="65000"/>
              </a:srgbClr>
            </a:outerShdw>
          </a:effectLst>
        </p:spPr>
      </p:pic>
      <p:pic>
        <p:nvPicPr>
          <p:cNvPr id="3" name="Picture 2" descr="Tác hại của hạn hán và một số giải pháp phòng chống hạn hán">
            <a:extLst>
              <a:ext uri="{FF2B5EF4-FFF2-40B4-BE49-F238E27FC236}">
                <a16:creationId xmlns:a16="http://schemas.microsoft.com/office/drawing/2014/main" id="{AF28E11B-E8B5-63E4-2CDA-9D1A1B6AAA75}"/>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67425" y="1145086"/>
            <a:ext cx="3797855" cy="327970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974892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*Bổ sung bằng chứng</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4677;p82">
            <a:extLst>
              <a:ext uri="{FF2B5EF4-FFF2-40B4-BE49-F238E27FC236}">
                <a16:creationId xmlns:a16="http://schemas.microsoft.com/office/drawing/2014/main" id="{2ED66185-CE49-11A2-0AEC-8B78858AE8FC}"/>
              </a:ext>
            </a:extLst>
          </p:cNvPr>
          <p:cNvSpPr/>
          <p:nvPr/>
        </p:nvSpPr>
        <p:spPr>
          <a:xfrm rot="10473965" flipH="1">
            <a:off x="3321952" y="2102824"/>
            <a:ext cx="2482622" cy="2168338"/>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8" name="Google Shape;4732;p82">
            <a:extLst>
              <a:ext uri="{FF2B5EF4-FFF2-40B4-BE49-F238E27FC236}">
                <a16:creationId xmlns:a16="http://schemas.microsoft.com/office/drawing/2014/main" id="{511A4573-BACC-3D29-9318-4ED64FF94E13}"/>
              </a:ext>
            </a:extLst>
          </p:cNvPr>
          <p:cNvGrpSpPr/>
          <p:nvPr/>
        </p:nvGrpSpPr>
        <p:grpSpPr>
          <a:xfrm>
            <a:off x="2409683" y="1990147"/>
            <a:ext cx="1181825" cy="510600"/>
            <a:chOff x="2210600" y="1772875"/>
            <a:chExt cx="1181825" cy="510600"/>
          </a:xfrm>
        </p:grpSpPr>
        <p:cxnSp>
          <p:nvCxnSpPr>
            <p:cNvPr id="1229" name="Google Shape;4733;p82">
              <a:extLst>
                <a:ext uri="{FF2B5EF4-FFF2-40B4-BE49-F238E27FC236}">
                  <a16:creationId xmlns:a16="http://schemas.microsoft.com/office/drawing/2014/main" id="{EA3F9C0F-C594-1E41-507B-42D064009BA2}"/>
                </a:ext>
              </a:extLst>
            </p:cNvPr>
            <p:cNvCxnSpPr/>
            <p:nvPr/>
          </p:nvCxnSpPr>
          <p:spPr>
            <a:xfrm>
              <a:off x="2210600" y="1772875"/>
              <a:ext cx="678600" cy="0"/>
            </a:xfrm>
            <a:prstGeom prst="straightConnector1">
              <a:avLst/>
            </a:prstGeom>
            <a:noFill/>
            <a:ln w="19050" cap="flat" cmpd="sng">
              <a:solidFill>
                <a:srgbClr val="235233"/>
              </a:solidFill>
              <a:prstDash val="solid"/>
              <a:round/>
              <a:headEnd type="oval" w="med" len="med"/>
              <a:tailEnd type="none" w="med" len="med"/>
            </a:ln>
          </p:spPr>
        </p:cxnSp>
        <p:cxnSp>
          <p:nvCxnSpPr>
            <p:cNvPr id="1230" name="Google Shape;4734;p82">
              <a:extLst>
                <a:ext uri="{FF2B5EF4-FFF2-40B4-BE49-F238E27FC236}">
                  <a16:creationId xmlns:a16="http://schemas.microsoft.com/office/drawing/2014/main" id="{332C86C4-A286-51E1-43FF-5F1F47319125}"/>
                </a:ext>
              </a:extLst>
            </p:cNvPr>
            <p:cNvCxnSpPr/>
            <p:nvPr/>
          </p:nvCxnSpPr>
          <p:spPr>
            <a:xfrm>
              <a:off x="2881825" y="1772875"/>
              <a:ext cx="510600" cy="510600"/>
            </a:xfrm>
            <a:prstGeom prst="straightConnector1">
              <a:avLst/>
            </a:prstGeom>
            <a:noFill/>
            <a:ln w="19050" cap="flat" cmpd="sng">
              <a:solidFill>
                <a:srgbClr val="235233"/>
              </a:solidFill>
              <a:prstDash val="solid"/>
              <a:round/>
              <a:headEnd type="none" w="med" len="med"/>
              <a:tailEnd type="none" w="med" len="med"/>
            </a:ln>
          </p:spPr>
        </p:cxnSp>
      </p:grpSp>
      <p:grpSp>
        <p:nvGrpSpPr>
          <p:cNvPr id="1231" name="Google Shape;4739;p82">
            <a:extLst>
              <a:ext uri="{FF2B5EF4-FFF2-40B4-BE49-F238E27FC236}">
                <a16:creationId xmlns:a16="http://schemas.microsoft.com/office/drawing/2014/main" id="{BD406144-3C4A-372C-707B-6828D5E2FE46}"/>
              </a:ext>
            </a:extLst>
          </p:cNvPr>
          <p:cNvGrpSpPr/>
          <p:nvPr/>
        </p:nvGrpSpPr>
        <p:grpSpPr>
          <a:xfrm flipH="1">
            <a:off x="5357304" y="1990147"/>
            <a:ext cx="933976" cy="605700"/>
            <a:chOff x="2210600" y="1772875"/>
            <a:chExt cx="1559225" cy="605700"/>
          </a:xfrm>
        </p:grpSpPr>
        <p:cxnSp>
          <p:nvCxnSpPr>
            <p:cNvPr id="1232" name="Google Shape;4740;p82">
              <a:extLst>
                <a:ext uri="{FF2B5EF4-FFF2-40B4-BE49-F238E27FC236}">
                  <a16:creationId xmlns:a16="http://schemas.microsoft.com/office/drawing/2014/main" id="{21874741-CFA8-B323-107F-4E60227B4983}"/>
                </a:ext>
              </a:extLst>
            </p:cNvPr>
            <p:cNvCxnSpPr/>
            <p:nvPr/>
          </p:nvCxnSpPr>
          <p:spPr>
            <a:xfrm>
              <a:off x="2210600" y="1772875"/>
              <a:ext cx="678600" cy="0"/>
            </a:xfrm>
            <a:prstGeom prst="straightConnector1">
              <a:avLst/>
            </a:prstGeom>
            <a:noFill/>
            <a:ln w="19050" cap="flat" cmpd="sng">
              <a:solidFill>
                <a:srgbClr val="235233"/>
              </a:solidFill>
              <a:prstDash val="solid"/>
              <a:round/>
              <a:headEnd type="oval" w="med" len="med"/>
              <a:tailEnd type="none" w="med" len="med"/>
            </a:ln>
          </p:spPr>
        </p:cxnSp>
        <p:cxnSp>
          <p:nvCxnSpPr>
            <p:cNvPr id="1233" name="Google Shape;4741;p82">
              <a:extLst>
                <a:ext uri="{FF2B5EF4-FFF2-40B4-BE49-F238E27FC236}">
                  <a16:creationId xmlns:a16="http://schemas.microsoft.com/office/drawing/2014/main" id="{4A350147-81F5-22D6-01A1-31BA6D9E02A7}"/>
                </a:ext>
              </a:extLst>
            </p:cNvPr>
            <p:cNvCxnSpPr/>
            <p:nvPr/>
          </p:nvCxnSpPr>
          <p:spPr>
            <a:xfrm>
              <a:off x="2881825" y="1772875"/>
              <a:ext cx="888000" cy="605700"/>
            </a:xfrm>
            <a:prstGeom prst="straightConnector1">
              <a:avLst/>
            </a:prstGeom>
            <a:noFill/>
            <a:ln w="19050" cap="flat" cmpd="sng">
              <a:solidFill>
                <a:srgbClr val="235233"/>
              </a:solidFill>
              <a:prstDash val="solid"/>
              <a:round/>
              <a:headEnd type="none" w="med" len="med"/>
              <a:tailEnd type="none" w="med" len="med"/>
            </a:ln>
          </p:spPr>
        </p:cxnSp>
      </p:grpSp>
      <p:cxnSp>
        <p:nvCxnSpPr>
          <p:cNvPr id="1234" name="Google Shape;4742;p82">
            <a:extLst>
              <a:ext uri="{FF2B5EF4-FFF2-40B4-BE49-F238E27FC236}">
                <a16:creationId xmlns:a16="http://schemas.microsoft.com/office/drawing/2014/main" id="{2A6FF75D-0C53-6D74-C6A8-EE84FC6A042A}"/>
              </a:ext>
            </a:extLst>
          </p:cNvPr>
          <p:cNvCxnSpPr>
            <a:cxnSpLocks/>
          </p:cNvCxnSpPr>
          <p:nvPr/>
        </p:nvCxnSpPr>
        <p:spPr>
          <a:xfrm rot="10800000">
            <a:off x="5508899" y="3951965"/>
            <a:ext cx="751800" cy="0"/>
          </a:xfrm>
          <a:prstGeom prst="straightConnector1">
            <a:avLst/>
          </a:prstGeom>
          <a:noFill/>
          <a:ln w="19050" cap="flat" cmpd="sng">
            <a:solidFill>
              <a:srgbClr val="235233"/>
            </a:solidFill>
            <a:prstDash val="solid"/>
            <a:round/>
            <a:headEnd type="oval" w="med" len="med"/>
            <a:tailEnd type="none" w="med" len="med"/>
          </a:ln>
        </p:spPr>
      </p:cxnSp>
      <p:sp>
        <p:nvSpPr>
          <p:cNvPr id="1236" name="TextBox 1235">
            <a:extLst>
              <a:ext uri="{FF2B5EF4-FFF2-40B4-BE49-F238E27FC236}">
                <a16:creationId xmlns:a16="http://schemas.microsoft.com/office/drawing/2014/main" id="{89F27467-6E75-549D-4F51-F3904E19D4ED}"/>
              </a:ext>
            </a:extLst>
          </p:cNvPr>
          <p:cNvSpPr txBox="1"/>
          <p:nvPr/>
        </p:nvSpPr>
        <p:spPr>
          <a:xfrm>
            <a:off x="91754" y="1957000"/>
            <a:ext cx="2734654" cy="1815882"/>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Sự gia tăng tần suất và cường độ của các đợt nắng nóng khắc nghiệt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48" name="TextBox 1247">
            <a:extLst>
              <a:ext uri="{FF2B5EF4-FFF2-40B4-BE49-F238E27FC236}">
                <a16:creationId xmlns:a16="http://schemas.microsoft.com/office/drawing/2014/main" id="{9697C4C6-AD96-1DC7-60FE-8D54E51054F1}"/>
              </a:ext>
            </a:extLst>
          </p:cNvPr>
          <p:cNvSpPr txBox="1"/>
          <p:nvPr/>
        </p:nvSpPr>
        <p:spPr>
          <a:xfrm>
            <a:off x="6300118" y="1804148"/>
            <a:ext cx="5146158" cy="523220"/>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Lượng mưa lớn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50" name="TextBox 1249">
            <a:extLst>
              <a:ext uri="{FF2B5EF4-FFF2-40B4-BE49-F238E27FC236}">
                <a16:creationId xmlns:a16="http://schemas.microsoft.com/office/drawing/2014/main" id="{691493FA-FF5F-923B-26FE-992BF9A7B12B}"/>
              </a:ext>
            </a:extLst>
          </p:cNvPr>
          <p:cNvSpPr txBox="1"/>
          <p:nvPr/>
        </p:nvSpPr>
        <p:spPr>
          <a:xfrm>
            <a:off x="6508078" y="3540782"/>
            <a:ext cx="2049235" cy="954107"/>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Hạn hán xảy ra nhiều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263" name="Picture 1262">
            <a:extLst>
              <a:ext uri="{FF2B5EF4-FFF2-40B4-BE49-F238E27FC236}">
                <a16:creationId xmlns:a16="http://schemas.microsoft.com/office/drawing/2014/main" id="{FA208ABC-4A1C-0BEB-CD34-1C0871AB4F02}"/>
              </a:ext>
            </a:extLst>
          </p:cNvPr>
          <p:cNvPicPr>
            <a:picLocks noChangeAspect="1"/>
          </p:cNvPicPr>
          <p:nvPr/>
        </p:nvPicPr>
        <p:blipFill>
          <a:blip r:embed="rId4"/>
          <a:stretch>
            <a:fillRect/>
          </a:stretch>
        </p:blipFill>
        <p:spPr>
          <a:xfrm>
            <a:off x="2982008" y="1267721"/>
            <a:ext cx="3603923" cy="2944919"/>
          </a:xfrm>
          <a:prstGeom prst="rect">
            <a:avLst/>
          </a:prstGeom>
        </p:spPr>
      </p:pic>
    </p:spTree>
    <p:extLst>
      <p:ext uri="{BB962C8B-B14F-4D97-AF65-F5344CB8AC3E}">
        <p14:creationId xmlns:p14="http://schemas.microsoft.com/office/powerpoint/2010/main" val="3509800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28"/>
                                        </p:tgtEl>
                                        <p:attrNameLst>
                                          <p:attrName>style.visibility</p:attrName>
                                        </p:attrNameLst>
                                      </p:cBhvr>
                                      <p:to>
                                        <p:strVal val="visible"/>
                                      </p:to>
                                    </p:set>
                                    <p:animEffect transition="in" filter="fade">
                                      <p:cBhvr>
                                        <p:cTn id="7" dur="1000"/>
                                        <p:tgtEl>
                                          <p:spTgt spid="122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236"/>
                                        </p:tgtEl>
                                        <p:attrNameLst>
                                          <p:attrName>style.visibility</p:attrName>
                                        </p:attrNameLst>
                                      </p:cBhvr>
                                      <p:to>
                                        <p:strVal val="visible"/>
                                      </p:to>
                                    </p:set>
                                    <p:animEffect transition="in" filter="fade">
                                      <p:cBhvr>
                                        <p:cTn id="12" dur="1000"/>
                                        <p:tgtEl>
                                          <p:spTgt spid="1236"/>
                                        </p:tgtEl>
                                      </p:cBhvr>
                                    </p:animEffect>
                                    <p:anim calcmode="lin" valueType="num">
                                      <p:cBhvr>
                                        <p:cTn id="13" dur="1000" fill="hold"/>
                                        <p:tgtEl>
                                          <p:spTgt spid="1236"/>
                                        </p:tgtEl>
                                        <p:attrNameLst>
                                          <p:attrName>ppt_x</p:attrName>
                                        </p:attrNameLst>
                                      </p:cBhvr>
                                      <p:tavLst>
                                        <p:tav tm="0">
                                          <p:val>
                                            <p:strVal val="#ppt_x"/>
                                          </p:val>
                                        </p:tav>
                                        <p:tav tm="100000">
                                          <p:val>
                                            <p:strVal val="#ppt_x"/>
                                          </p:val>
                                        </p:tav>
                                      </p:tavLst>
                                    </p:anim>
                                    <p:anim calcmode="lin" valueType="num">
                                      <p:cBhvr>
                                        <p:cTn id="14"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31"/>
                                        </p:tgtEl>
                                        <p:attrNameLst>
                                          <p:attrName>style.visibility</p:attrName>
                                        </p:attrNameLst>
                                      </p:cBhvr>
                                      <p:to>
                                        <p:strVal val="visible"/>
                                      </p:to>
                                    </p:set>
                                    <p:animEffect transition="in" filter="fade">
                                      <p:cBhvr>
                                        <p:cTn id="19" dur="1000"/>
                                        <p:tgtEl>
                                          <p:spTgt spid="1231"/>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48"/>
                                        </p:tgtEl>
                                        <p:attrNameLst>
                                          <p:attrName>style.visibility</p:attrName>
                                        </p:attrNameLst>
                                      </p:cBhvr>
                                      <p:to>
                                        <p:strVal val="visible"/>
                                      </p:to>
                                    </p:set>
                                    <p:animEffect transition="in" filter="fade">
                                      <p:cBhvr>
                                        <p:cTn id="24" dur="1000"/>
                                        <p:tgtEl>
                                          <p:spTgt spid="1248"/>
                                        </p:tgtEl>
                                      </p:cBhvr>
                                    </p:animEffect>
                                    <p:anim calcmode="lin" valueType="num">
                                      <p:cBhvr>
                                        <p:cTn id="25" dur="1000" fill="hold"/>
                                        <p:tgtEl>
                                          <p:spTgt spid="1248"/>
                                        </p:tgtEl>
                                        <p:attrNameLst>
                                          <p:attrName>ppt_x</p:attrName>
                                        </p:attrNameLst>
                                      </p:cBhvr>
                                      <p:tavLst>
                                        <p:tav tm="0">
                                          <p:val>
                                            <p:strVal val="#ppt_x"/>
                                          </p:val>
                                        </p:tav>
                                        <p:tav tm="100000">
                                          <p:val>
                                            <p:strVal val="#ppt_x"/>
                                          </p:val>
                                        </p:tav>
                                      </p:tavLst>
                                    </p:anim>
                                    <p:anim calcmode="lin" valueType="num">
                                      <p:cBhvr>
                                        <p:cTn id="26" dur="1000" fill="hold"/>
                                        <p:tgtEl>
                                          <p:spTgt spid="124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234"/>
                                        </p:tgtEl>
                                        <p:attrNameLst>
                                          <p:attrName>style.visibility</p:attrName>
                                        </p:attrNameLst>
                                      </p:cBhvr>
                                      <p:to>
                                        <p:strVal val="visible"/>
                                      </p:to>
                                    </p:set>
                                    <p:animEffect transition="in" filter="fade">
                                      <p:cBhvr>
                                        <p:cTn id="31" dur="1000"/>
                                        <p:tgtEl>
                                          <p:spTgt spid="1234"/>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250"/>
                                        </p:tgtEl>
                                        <p:attrNameLst>
                                          <p:attrName>style.visibility</p:attrName>
                                        </p:attrNameLst>
                                      </p:cBhvr>
                                      <p:to>
                                        <p:strVal val="visible"/>
                                      </p:to>
                                    </p:set>
                                    <p:animEffect transition="in" filter="barn(inVertical)">
                                      <p:cBhvr>
                                        <p:cTn id="36" dur="500"/>
                                        <p:tgtEl>
                                          <p:spTgt spid="1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 grpId="0"/>
      <p:bldP spid="1248" grpId="0"/>
      <p:bldP spid="125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60703" y="1430700"/>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Cách triển khai ý tưởng và thông tin</a:t>
            </a:r>
            <a:endParaRPr sz="4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4.</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88" name="Picture 2587">
            <a:extLst>
              <a:ext uri="{FF2B5EF4-FFF2-40B4-BE49-F238E27FC236}">
                <a16:creationId xmlns:a16="http://schemas.microsoft.com/office/drawing/2014/main" id="{D83B05C9-3FF1-2B04-79DD-3E746C5C54B0}"/>
              </a:ext>
            </a:extLst>
          </p:cNvPr>
          <p:cNvPicPr>
            <a:picLocks noChangeAspect="1"/>
          </p:cNvPicPr>
          <p:nvPr/>
        </p:nvPicPr>
        <p:blipFill>
          <a:blip r:embed="rId3"/>
          <a:stretch>
            <a:fillRect/>
          </a:stretch>
        </p:blipFill>
        <p:spPr>
          <a:xfrm flipH="1">
            <a:off x="184640" y="1052853"/>
            <a:ext cx="3254766" cy="4330787"/>
          </a:xfrm>
          <a:prstGeom prst="rect">
            <a:avLst/>
          </a:prstGeom>
        </p:spPr>
      </p:pic>
      <p:grpSp>
        <p:nvGrpSpPr>
          <p:cNvPr id="2589" name="Google Shape;1139;p44">
            <a:extLst>
              <a:ext uri="{FF2B5EF4-FFF2-40B4-BE49-F238E27FC236}">
                <a16:creationId xmlns:a16="http://schemas.microsoft.com/office/drawing/2014/main" id="{E2C576F9-1120-67F7-5F29-0B0F5B76D610}"/>
              </a:ext>
            </a:extLst>
          </p:cNvPr>
          <p:cNvGrpSpPr/>
          <p:nvPr/>
        </p:nvGrpSpPr>
        <p:grpSpPr>
          <a:xfrm>
            <a:off x="5833965" y="3754812"/>
            <a:ext cx="1834967" cy="1466988"/>
            <a:chOff x="-3487100" y="1129496"/>
            <a:chExt cx="2231318" cy="1778679"/>
          </a:xfrm>
        </p:grpSpPr>
        <p:sp>
          <p:nvSpPr>
            <p:cNvPr id="2590" name="Google Shape;1140;p44">
              <a:extLst>
                <a:ext uri="{FF2B5EF4-FFF2-40B4-BE49-F238E27FC236}">
                  <a16:creationId xmlns:a16="http://schemas.microsoft.com/office/drawing/2014/main" id="{6B0878F7-3978-9EDC-B7C2-591ED3EC8CAB}"/>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1141;p44">
              <a:extLst>
                <a:ext uri="{FF2B5EF4-FFF2-40B4-BE49-F238E27FC236}">
                  <a16:creationId xmlns:a16="http://schemas.microsoft.com/office/drawing/2014/main" id="{DC244505-571E-8BF7-7F0A-121812EA8D13}"/>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1142;p44">
              <a:extLst>
                <a:ext uri="{FF2B5EF4-FFF2-40B4-BE49-F238E27FC236}">
                  <a16:creationId xmlns:a16="http://schemas.microsoft.com/office/drawing/2014/main" id="{CCAF9D82-4333-784D-344E-9272C8152CCC}"/>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1143;p44">
              <a:extLst>
                <a:ext uri="{FF2B5EF4-FFF2-40B4-BE49-F238E27FC236}">
                  <a16:creationId xmlns:a16="http://schemas.microsoft.com/office/drawing/2014/main" id="{F7B68091-20E9-E4C6-6BFD-F09DD6C1EC6E}"/>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1144;p44">
              <a:extLst>
                <a:ext uri="{FF2B5EF4-FFF2-40B4-BE49-F238E27FC236}">
                  <a16:creationId xmlns:a16="http://schemas.microsoft.com/office/drawing/2014/main" id="{C8D009BF-FDD6-5F1E-29EA-81119AAB17AD}"/>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1145;p44">
              <a:extLst>
                <a:ext uri="{FF2B5EF4-FFF2-40B4-BE49-F238E27FC236}">
                  <a16:creationId xmlns:a16="http://schemas.microsoft.com/office/drawing/2014/main" id="{377ACBB1-0C94-075E-BE24-01829530DC08}"/>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1146;p44">
              <a:extLst>
                <a:ext uri="{FF2B5EF4-FFF2-40B4-BE49-F238E27FC236}">
                  <a16:creationId xmlns:a16="http://schemas.microsoft.com/office/drawing/2014/main" id="{32E50B53-E77E-453E-4E6C-435B59D890A0}"/>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1147;p44">
              <a:extLst>
                <a:ext uri="{FF2B5EF4-FFF2-40B4-BE49-F238E27FC236}">
                  <a16:creationId xmlns:a16="http://schemas.microsoft.com/office/drawing/2014/main" id="{205DBAB7-D94E-DD9D-1543-046DD5BE4C80}"/>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1148;p44">
              <a:extLst>
                <a:ext uri="{FF2B5EF4-FFF2-40B4-BE49-F238E27FC236}">
                  <a16:creationId xmlns:a16="http://schemas.microsoft.com/office/drawing/2014/main" id="{E4774E74-FBA2-AF8B-9845-6B45EC518155}"/>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1149;p44">
              <a:extLst>
                <a:ext uri="{FF2B5EF4-FFF2-40B4-BE49-F238E27FC236}">
                  <a16:creationId xmlns:a16="http://schemas.microsoft.com/office/drawing/2014/main" id="{BAF647AD-F85A-2AE9-0FB0-E255CD35B145}"/>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1150;p44">
              <a:extLst>
                <a:ext uri="{FF2B5EF4-FFF2-40B4-BE49-F238E27FC236}">
                  <a16:creationId xmlns:a16="http://schemas.microsoft.com/office/drawing/2014/main" id="{7BE99A10-BF66-4D6F-970C-B257B86D52F8}"/>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1151;p44">
              <a:extLst>
                <a:ext uri="{FF2B5EF4-FFF2-40B4-BE49-F238E27FC236}">
                  <a16:creationId xmlns:a16="http://schemas.microsoft.com/office/drawing/2014/main" id="{9CEE608B-9106-A7C7-F060-93ADC87685F3}"/>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1152;p44">
              <a:extLst>
                <a:ext uri="{FF2B5EF4-FFF2-40B4-BE49-F238E27FC236}">
                  <a16:creationId xmlns:a16="http://schemas.microsoft.com/office/drawing/2014/main" id="{10206266-C48F-4CB4-4F30-3D8FD937EC9E}"/>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1153;p44">
              <a:extLst>
                <a:ext uri="{FF2B5EF4-FFF2-40B4-BE49-F238E27FC236}">
                  <a16:creationId xmlns:a16="http://schemas.microsoft.com/office/drawing/2014/main" id="{37A7E170-82D2-C5BD-6913-7690DDDD1883}"/>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1154;p44">
              <a:extLst>
                <a:ext uri="{FF2B5EF4-FFF2-40B4-BE49-F238E27FC236}">
                  <a16:creationId xmlns:a16="http://schemas.microsoft.com/office/drawing/2014/main" id="{59BB237A-AD4A-2272-621D-FA7151C92F26}"/>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1155;p44">
              <a:extLst>
                <a:ext uri="{FF2B5EF4-FFF2-40B4-BE49-F238E27FC236}">
                  <a16:creationId xmlns:a16="http://schemas.microsoft.com/office/drawing/2014/main" id="{6BDBD298-C9BA-98E1-BC12-259C914BE2E3}"/>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1213;p44">
            <a:extLst>
              <a:ext uri="{FF2B5EF4-FFF2-40B4-BE49-F238E27FC236}">
                <a16:creationId xmlns:a16="http://schemas.microsoft.com/office/drawing/2014/main" id="{297C2CE6-357A-4F02-ACD9-6FBD01DDB7A0}"/>
              </a:ext>
            </a:extLst>
          </p:cNvPr>
          <p:cNvGrpSpPr/>
          <p:nvPr/>
        </p:nvGrpSpPr>
        <p:grpSpPr>
          <a:xfrm>
            <a:off x="350132" y="2890696"/>
            <a:ext cx="259658" cy="320277"/>
            <a:chOff x="4574075" y="4938625"/>
            <a:chExt cx="143600" cy="177125"/>
          </a:xfrm>
        </p:grpSpPr>
        <p:sp>
          <p:nvSpPr>
            <p:cNvPr id="2607" name="Google Shape;1214;p44">
              <a:extLst>
                <a:ext uri="{FF2B5EF4-FFF2-40B4-BE49-F238E27FC236}">
                  <a16:creationId xmlns:a16="http://schemas.microsoft.com/office/drawing/2014/main" id="{0606B236-3F27-9BAF-29CB-5618B604C2D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1215;p44">
              <a:extLst>
                <a:ext uri="{FF2B5EF4-FFF2-40B4-BE49-F238E27FC236}">
                  <a16:creationId xmlns:a16="http://schemas.microsoft.com/office/drawing/2014/main" id="{844B8C56-85A2-A0AF-9DC1-E9630EFD6E41}"/>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1216;p44">
              <a:extLst>
                <a:ext uri="{FF2B5EF4-FFF2-40B4-BE49-F238E27FC236}">
                  <a16:creationId xmlns:a16="http://schemas.microsoft.com/office/drawing/2014/main" id="{E9193107-C82D-7A5E-FF4D-2931EF1F2AD1}"/>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1217;p44">
              <a:extLst>
                <a:ext uri="{FF2B5EF4-FFF2-40B4-BE49-F238E27FC236}">
                  <a16:creationId xmlns:a16="http://schemas.microsoft.com/office/drawing/2014/main" id="{6206CE23-B8A5-F1AD-FA2B-A27BEABDCFE0}"/>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1218;p44">
              <a:extLst>
                <a:ext uri="{FF2B5EF4-FFF2-40B4-BE49-F238E27FC236}">
                  <a16:creationId xmlns:a16="http://schemas.microsoft.com/office/drawing/2014/main" id="{A4CD663B-3D85-C57B-0597-79B6C130111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1219;p44">
              <a:extLst>
                <a:ext uri="{FF2B5EF4-FFF2-40B4-BE49-F238E27FC236}">
                  <a16:creationId xmlns:a16="http://schemas.microsoft.com/office/drawing/2014/main" id="{FD94AFBB-B7EB-3A5D-DE18-306127BA332E}"/>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1220;p44">
              <a:extLst>
                <a:ext uri="{FF2B5EF4-FFF2-40B4-BE49-F238E27FC236}">
                  <a16:creationId xmlns:a16="http://schemas.microsoft.com/office/drawing/2014/main" id="{BD8CCC56-E1E8-85E2-8AAB-27147EA23B21}"/>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1233;p44">
            <a:extLst>
              <a:ext uri="{FF2B5EF4-FFF2-40B4-BE49-F238E27FC236}">
                <a16:creationId xmlns:a16="http://schemas.microsoft.com/office/drawing/2014/main" id="{39789581-A953-68E1-757C-14B96D6806D2}"/>
              </a:ext>
            </a:extLst>
          </p:cNvPr>
          <p:cNvGrpSpPr/>
          <p:nvPr/>
        </p:nvGrpSpPr>
        <p:grpSpPr>
          <a:xfrm rot="5400000" flipH="1">
            <a:off x="2266487" y="347571"/>
            <a:ext cx="475209" cy="433694"/>
            <a:chOff x="4783350" y="5161650"/>
            <a:chExt cx="195825" cy="178725"/>
          </a:xfrm>
        </p:grpSpPr>
        <p:sp>
          <p:nvSpPr>
            <p:cNvPr id="2615" name="Google Shape;1234;p44">
              <a:extLst>
                <a:ext uri="{FF2B5EF4-FFF2-40B4-BE49-F238E27FC236}">
                  <a16:creationId xmlns:a16="http://schemas.microsoft.com/office/drawing/2014/main" id="{883FD40A-8AB6-C830-733E-0FC377878341}"/>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1235;p44">
              <a:extLst>
                <a:ext uri="{FF2B5EF4-FFF2-40B4-BE49-F238E27FC236}">
                  <a16:creationId xmlns:a16="http://schemas.microsoft.com/office/drawing/2014/main" id="{5F27E678-04D3-8CB5-6C36-C535C0C4E63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1236;p44">
              <a:extLst>
                <a:ext uri="{FF2B5EF4-FFF2-40B4-BE49-F238E27FC236}">
                  <a16:creationId xmlns:a16="http://schemas.microsoft.com/office/drawing/2014/main" id="{0FCE6AE3-3BED-AA92-7EC2-69C539BD6A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1237;p44">
              <a:extLst>
                <a:ext uri="{FF2B5EF4-FFF2-40B4-BE49-F238E27FC236}">
                  <a16:creationId xmlns:a16="http://schemas.microsoft.com/office/drawing/2014/main" id="{61F05877-347E-3D34-771D-38E42C6633D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378;p9">
            <a:extLst>
              <a:ext uri="{FF2B5EF4-FFF2-40B4-BE49-F238E27FC236}">
                <a16:creationId xmlns:a16="http://schemas.microsoft.com/office/drawing/2014/main" id="{707424E2-8F02-1124-2707-898073B63A36}"/>
              </a:ext>
            </a:extLst>
          </p:cNvPr>
          <p:cNvGrpSpPr/>
          <p:nvPr/>
        </p:nvGrpSpPr>
        <p:grpSpPr>
          <a:xfrm rot="-7119607">
            <a:off x="8444748" y="1234488"/>
            <a:ext cx="1192532" cy="1572255"/>
            <a:chOff x="4326425" y="5583250"/>
            <a:chExt cx="744150" cy="981100"/>
          </a:xfrm>
        </p:grpSpPr>
        <p:sp>
          <p:nvSpPr>
            <p:cNvPr id="2620" name="Google Shape;379;p9">
              <a:extLst>
                <a:ext uri="{FF2B5EF4-FFF2-40B4-BE49-F238E27FC236}">
                  <a16:creationId xmlns:a16="http://schemas.microsoft.com/office/drawing/2014/main" id="{A598EB13-BEA7-A6D5-5EE6-75814F57C750}"/>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380;p9">
              <a:extLst>
                <a:ext uri="{FF2B5EF4-FFF2-40B4-BE49-F238E27FC236}">
                  <a16:creationId xmlns:a16="http://schemas.microsoft.com/office/drawing/2014/main" id="{311D5F49-4B05-9BE7-ECD0-B8F12E2C6BC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381;p9">
              <a:extLst>
                <a:ext uri="{FF2B5EF4-FFF2-40B4-BE49-F238E27FC236}">
                  <a16:creationId xmlns:a16="http://schemas.microsoft.com/office/drawing/2014/main" id="{6153A04E-20C5-1059-3640-4528F3D18DE0}"/>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382;p9">
              <a:extLst>
                <a:ext uri="{FF2B5EF4-FFF2-40B4-BE49-F238E27FC236}">
                  <a16:creationId xmlns:a16="http://schemas.microsoft.com/office/drawing/2014/main" id="{2EFE0B34-2CD5-A450-1752-D9BBBE0E723A}"/>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383;p9">
              <a:extLst>
                <a:ext uri="{FF2B5EF4-FFF2-40B4-BE49-F238E27FC236}">
                  <a16:creationId xmlns:a16="http://schemas.microsoft.com/office/drawing/2014/main" id="{A25DF4AD-9C80-9D1A-4011-002EBBF503B8}"/>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384;p9">
              <a:extLst>
                <a:ext uri="{FF2B5EF4-FFF2-40B4-BE49-F238E27FC236}">
                  <a16:creationId xmlns:a16="http://schemas.microsoft.com/office/drawing/2014/main" id="{24D77205-86E2-22FF-FFC0-5A055F6D1772}"/>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385;p9">
              <a:extLst>
                <a:ext uri="{FF2B5EF4-FFF2-40B4-BE49-F238E27FC236}">
                  <a16:creationId xmlns:a16="http://schemas.microsoft.com/office/drawing/2014/main" id="{77D7E5AF-28C7-EE3D-9A35-CCC72471FA0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386;p9">
              <a:extLst>
                <a:ext uri="{FF2B5EF4-FFF2-40B4-BE49-F238E27FC236}">
                  <a16:creationId xmlns:a16="http://schemas.microsoft.com/office/drawing/2014/main" id="{63975A3F-F06B-37B8-457E-D3DC07742CCD}"/>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387;p9">
              <a:extLst>
                <a:ext uri="{FF2B5EF4-FFF2-40B4-BE49-F238E27FC236}">
                  <a16:creationId xmlns:a16="http://schemas.microsoft.com/office/drawing/2014/main" id="{3CE362E0-91B9-65D6-66EA-3844D0A0461C}"/>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388;p9">
              <a:extLst>
                <a:ext uri="{FF2B5EF4-FFF2-40B4-BE49-F238E27FC236}">
                  <a16:creationId xmlns:a16="http://schemas.microsoft.com/office/drawing/2014/main" id="{D4AC0142-D754-8D0B-0280-02E3B805CC01}"/>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389;p9">
              <a:extLst>
                <a:ext uri="{FF2B5EF4-FFF2-40B4-BE49-F238E27FC236}">
                  <a16:creationId xmlns:a16="http://schemas.microsoft.com/office/drawing/2014/main" id="{6E31CAC5-AF54-8A4D-008C-AE99E0D78F6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390;p9">
              <a:extLst>
                <a:ext uri="{FF2B5EF4-FFF2-40B4-BE49-F238E27FC236}">
                  <a16:creationId xmlns:a16="http://schemas.microsoft.com/office/drawing/2014/main" id="{1EFFC1E3-B0C9-B3E2-1548-58F2D55F7436}"/>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391;p9">
              <a:extLst>
                <a:ext uri="{FF2B5EF4-FFF2-40B4-BE49-F238E27FC236}">
                  <a16:creationId xmlns:a16="http://schemas.microsoft.com/office/drawing/2014/main" id="{4A5E6FE5-6728-25BE-59DC-0B607B033473}"/>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392;p9">
              <a:extLst>
                <a:ext uri="{FF2B5EF4-FFF2-40B4-BE49-F238E27FC236}">
                  <a16:creationId xmlns:a16="http://schemas.microsoft.com/office/drawing/2014/main" id="{D548E059-7C63-401A-ED8F-C3AD29685332}"/>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393;p9">
              <a:extLst>
                <a:ext uri="{FF2B5EF4-FFF2-40B4-BE49-F238E27FC236}">
                  <a16:creationId xmlns:a16="http://schemas.microsoft.com/office/drawing/2014/main" id="{F5D2731B-4496-61D2-8A94-EC1AF3CEA800}"/>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394;p9">
              <a:extLst>
                <a:ext uri="{FF2B5EF4-FFF2-40B4-BE49-F238E27FC236}">
                  <a16:creationId xmlns:a16="http://schemas.microsoft.com/office/drawing/2014/main" id="{CFB6F8A6-5E1A-128C-D23B-B0706F5854D3}"/>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395;p9">
              <a:extLst>
                <a:ext uri="{FF2B5EF4-FFF2-40B4-BE49-F238E27FC236}">
                  <a16:creationId xmlns:a16="http://schemas.microsoft.com/office/drawing/2014/main" id="{E539C6A4-A948-5AE1-7976-2820521D02F9}"/>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396;p9">
              <a:extLst>
                <a:ext uri="{FF2B5EF4-FFF2-40B4-BE49-F238E27FC236}">
                  <a16:creationId xmlns:a16="http://schemas.microsoft.com/office/drawing/2014/main" id="{5FE69C15-0699-70D1-1665-56A5442545D9}"/>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397;p9">
              <a:extLst>
                <a:ext uri="{FF2B5EF4-FFF2-40B4-BE49-F238E27FC236}">
                  <a16:creationId xmlns:a16="http://schemas.microsoft.com/office/drawing/2014/main" id="{5A45E549-97B5-649E-C230-8A1F6127405A}"/>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398;p9">
              <a:extLst>
                <a:ext uri="{FF2B5EF4-FFF2-40B4-BE49-F238E27FC236}">
                  <a16:creationId xmlns:a16="http://schemas.microsoft.com/office/drawing/2014/main" id="{D2636EA1-8878-5525-2591-29E0F8862A3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399;p9">
              <a:extLst>
                <a:ext uri="{FF2B5EF4-FFF2-40B4-BE49-F238E27FC236}">
                  <a16:creationId xmlns:a16="http://schemas.microsoft.com/office/drawing/2014/main" id="{799CB64D-E4FE-17D9-42A7-EA36714B00E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00;p9">
              <a:extLst>
                <a:ext uri="{FF2B5EF4-FFF2-40B4-BE49-F238E27FC236}">
                  <a16:creationId xmlns:a16="http://schemas.microsoft.com/office/drawing/2014/main" id="{23A74688-F659-62C0-4957-8BC380EBAF29}"/>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01;p9">
              <a:extLst>
                <a:ext uri="{FF2B5EF4-FFF2-40B4-BE49-F238E27FC236}">
                  <a16:creationId xmlns:a16="http://schemas.microsoft.com/office/drawing/2014/main" id="{CB01DAF2-3E5D-D4F4-6646-9132BC8AFC59}"/>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02;p9">
              <a:extLst>
                <a:ext uri="{FF2B5EF4-FFF2-40B4-BE49-F238E27FC236}">
                  <a16:creationId xmlns:a16="http://schemas.microsoft.com/office/drawing/2014/main" id="{56EA65ED-7112-4522-436F-423FECA282A3}"/>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03;p9">
              <a:extLst>
                <a:ext uri="{FF2B5EF4-FFF2-40B4-BE49-F238E27FC236}">
                  <a16:creationId xmlns:a16="http://schemas.microsoft.com/office/drawing/2014/main" id="{C08D3C84-23F3-CBD9-D85B-F2EEC1F91E35}"/>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45" name="Google Shape;405;p9">
            <a:extLst>
              <a:ext uri="{FF2B5EF4-FFF2-40B4-BE49-F238E27FC236}">
                <a16:creationId xmlns:a16="http://schemas.microsoft.com/office/drawing/2014/main" id="{CF2CEC78-334C-8D29-310F-0E3074445C54}"/>
              </a:ext>
            </a:extLst>
          </p:cNvPr>
          <p:cNvGrpSpPr/>
          <p:nvPr/>
        </p:nvGrpSpPr>
        <p:grpSpPr>
          <a:xfrm rot="-4122382">
            <a:off x="8223440" y="-745096"/>
            <a:ext cx="946762" cy="1725600"/>
            <a:chOff x="-214625" y="3943775"/>
            <a:chExt cx="458725" cy="836125"/>
          </a:xfrm>
        </p:grpSpPr>
        <p:sp>
          <p:nvSpPr>
            <p:cNvPr id="2646" name="Google Shape;406;p9">
              <a:extLst>
                <a:ext uri="{FF2B5EF4-FFF2-40B4-BE49-F238E27FC236}">
                  <a16:creationId xmlns:a16="http://schemas.microsoft.com/office/drawing/2014/main" id="{1EC593B6-A706-5752-06F1-F19AC99C6108}"/>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07;p9">
              <a:extLst>
                <a:ext uri="{FF2B5EF4-FFF2-40B4-BE49-F238E27FC236}">
                  <a16:creationId xmlns:a16="http://schemas.microsoft.com/office/drawing/2014/main" id="{FB3E7EC4-9D36-DDD6-21C1-C8D9CF043C2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08;p9">
              <a:extLst>
                <a:ext uri="{FF2B5EF4-FFF2-40B4-BE49-F238E27FC236}">
                  <a16:creationId xmlns:a16="http://schemas.microsoft.com/office/drawing/2014/main" id="{4AAD1711-BC63-871C-1307-35F6F47657A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09;p9">
              <a:extLst>
                <a:ext uri="{FF2B5EF4-FFF2-40B4-BE49-F238E27FC236}">
                  <a16:creationId xmlns:a16="http://schemas.microsoft.com/office/drawing/2014/main" id="{8DD4DF0E-17E1-98F8-84BC-17ED0BDD93C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10;p9">
              <a:extLst>
                <a:ext uri="{FF2B5EF4-FFF2-40B4-BE49-F238E27FC236}">
                  <a16:creationId xmlns:a16="http://schemas.microsoft.com/office/drawing/2014/main" id="{F65A554B-0BF8-9C00-D664-D9CEC66D521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11;p9">
              <a:extLst>
                <a:ext uri="{FF2B5EF4-FFF2-40B4-BE49-F238E27FC236}">
                  <a16:creationId xmlns:a16="http://schemas.microsoft.com/office/drawing/2014/main" id="{CFBE32D6-9AFA-7588-0A76-5FE966DF145A}"/>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12;p9">
              <a:extLst>
                <a:ext uri="{FF2B5EF4-FFF2-40B4-BE49-F238E27FC236}">
                  <a16:creationId xmlns:a16="http://schemas.microsoft.com/office/drawing/2014/main" id="{F8BCBA56-261A-BF69-D0F7-F308DB80316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13;p9">
              <a:extLst>
                <a:ext uri="{FF2B5EF4-FFF2-40B4-BE49-F238E27FC236}">
                  <a16:creationId xmlns:a16="http://schemas.microsoft.com/office/drawing/2014/main" id="{25638188-DFF7-B1AE-4416-D4A1C5F19A2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14;p9">
              <a:extLst>
                <a:ext uri="{FF2B5EF4-FFF2-40B4-BE49-F238E27FC236}">
                  <a16:creationId xmlns:a16="http://schemas.microsoft.com/office/drawing/2014/main" id="{CE1D7077-EC9F-E978-86A9-83EB8A5D92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15;p9">
              <a:extLst>
                <a:ext uri="{FF2B5EF4-FFF2-40B4-BE49-F238E27FC236}">
                  <a16:creationId xmlns:a16="http://schemas.microsoft.com/office/drawing/2014/main" id="{8A86BA59-A78D-12D7-BD5F-A73A17CAC05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16;p9">
              <a:extLst>
                <a:ext uri="{FF2B5EF4-FFF2-40B4-BE49-F238E27FC236}">
                  <a16:creationId xmlns:a16="http://schemas.microsoft.com/office/drawing/2014/main" id="{1E0866E4-1822-90CD-5FBC-87C143E39A9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17;p9">
              <a:extLst>
                <a:ext uri="{FF2B5EF4-FFF2-40B4-BE49-F238E27FC236}">
                  <a16:creationId xmlns:a16="http://schemas.microsoft.com/office/drawing/2014/main" id="{0BCCC53E-7F8F-A4B6-DBA3-A14C0DA734D6}"/>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8" name="Google Shape;424;p9">
            <a:extLst>
              <a:ext uri="{FF2B5EF4-FFF2-40B4-BE49-F238E27FC236}">
                <a16:creationId xmlns:a16="http://schemas.microsoft.com/office/drawing/2014/main" id="{B88AAFC6-3791-C17D-F67D-A39898AFE13F}"/>
              </a:ext>
            </a:extLst>
          </p:cNvPr>
          <p:cNvGrpSpPr/>
          <p:nvPr/>
        </p:nvGrpSpPr>
        <p:grpSpPr>
          <a:xfrm rot="14790094">
            <a:off x="297327" y="-523435"/>
            <a:ext cx="831808" cy="1516031"/>
            <a:chOff x="-214625" y="3943775"/>
            <a:chExt cx="458725" cy="836125"/>
          </a:xfrm>
        </p:grpSpPr>
        <p:sp>
          <p:nvSpPr>
            <p:cNvPr id="2659" name="Google Shape;425;p9">
              <a:extLst>
                <a:ext uri="{FF2B5EF4-FFF2-40B4-BE49-F238E27FC236}">
                  <a16:creationId xmlns:a16="http://schemas.microsoft.com/office/drawing/2014/main" id="{1C4D30BB-1109-96E0-97A7-2D70FCF416D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26;p9">
              <a:extLst>
                <a:ext uri="{FF2B5EF4-FFF2-40B4-BE49-F238E27FC236}">
                  <a16:creationId xmlns:a16="http://schemas.microsoft.com/office/drawing/2014/main" id="{343BB0FB-A883-A47A-17F7-55F8E8B17D04}"/>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27;p9">
              <a:extLst>
                <a:ext uri="{FF2B5EF4-FFF2-40B4-BE49-F238E27FC236}">
                  <a16:creationId xmlns:a16="http://schemas.microsoft.com/office/drawing/2014/main" id="{B51D1DBD-A2C0-6263-6BAB-71A70483A60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28;p9">
              <a:extLst>
                <a:ext uri="{FF2B5EF4-FFF2-40B4-BE49-F238E27FC236}">
                  <a16:creationId xmlns:a16="http://schemas.microsoft.com/office/drawing/2014/main" id="{67C3483D-AD47-79F5-B614-FF43E8A907E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29;p9">
              <a:extLst>
                <a:ext uri="{FF2B5EF4-FFF2-40B4-BE49-F238E27FC236}">
                  <a16:creationId xmlns:a16="http://schemas.microsoft.com/office/drawing/2014/main" id="{07B418B8-1A2C-F1B5-0BDA-824FBEAB8AB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30;p9">
              <a:extLst>
                <a:ext uri="{FF2B5EF4-FFF2-40B4-BE49-F238E27FC236}">
                  <a16:creationId xmlns:a16="http://schemas.microsoft.com/office/drawing/2014/main" id="{F35B6BF3-4C90-CFBF-AA7A-8BEDF7279C7B}"/>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31;p9">
              <a:extLst>
                <a:ext uri="{FF2B5EF4-FFF2-40B4-BE49-F238E27FC236}">
                  <a16:creationId xmlns:a16="http://schemas.microsoft.com/office/drawing/2014/main" id="{B0F69A0E-ADBB-312E-CB96-8323CFEA3C6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32;p9">
              <a:extLst>
                <a:ext uri="{FF2B5EF4-FFF2-40B4-BE49-F238E27FC236}">
                  <a16:creationId xmlns:a16="http://schemas.microsoft.com/office/drawing/2014/main" id="{D74B554B-A3ED-52D4-F709-BEEC48D4AA7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33;p9">
              <a:extLst>
                <a:ext uri="{FF2B5EF4-FFF2-40B4-BE49-F238E27FC236}">
                  <a16:creationId xmlns:a16="http://schemas.microsoft.com/office/drawing/2014/main" id="{19D8466D-2C6C-5EA6-1832-F9472E7AA4A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34;p9">
              <a:extLst>
                <a:ext uri="{FF2B5EF4-FFF2-40B4-BE49-F238E27FC236}">
                  <a16:creationId xmlns:a16="http://schemas.microsoft.com/office/drawing/2014/main" id="{9DA6191C-3315-A857-6287-238ED5479CA2}"/>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35;p9">
              <a:extLst>
                <a:ext uri="{FF2B5EF4-FFF2-40B4-BE49-F238E27FC236}">
                  <a16:creationId xmlns:a16="http://schemas.microsoft.com/office/drawing/2014/main" id="{D861BB31-7D93-2CB3-5738-7274BD69F3F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36;p9">
              <a:extLst>
                <a:ext uri="{FF2B5EF4-FFF2-40B4-BE49-F238E27FC236}">
                  <a16:creationId xmlns:a16="http://schemas.microsoft.com/office/drawing/2014/main" id="{9F979CEB-F718-8CF2-43FF-002462CA279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71" name="Google Shape;1719;p55">
            <a:extLst>
              <a:ext uri="{FF2B5EF4-FFF2-40B4-BE49-F238E27FC236}">
                <a16:creationId xmlns:a16="http://schemas.microsoft.com/office/drawing/2014/main" id="{CD3463C1-149F-6DA5-CDC2-897F95628298}"/>
              </a:ext>
            </a:extLst>
          </p:cNvPr>
          <p:cNvGrpSpPr/>
          <p:nvPr/>
        </p:nvGrpSpPr>
        <p:grpSpPr>
          <a:xfrm>
            <a:off x="309169" y="940963"/>
            <a:ext cx="724107" cy="645559"/>
            <a:chOff x="4356650" y="5185725"/>
            <a:chExt cx="239850" cy="213825"/>
          </a:xfrm>
        </p:grpSpPr>
        <p:sp>
          <p:nvSpPr>
            <p:cNvPr id="2672" name="Google Shape;1720;p55">
              <a:extLst>
                <a:ext uri="{FF2B5EF4-FFF2-40B4-BE49-F238E27FC236}">
                  <a16:creationId xmlns:a16="http://schemas.microsoft.com/office/drawing/2014/main" id="{1851F6E2-8E42-575A-A062-86D1DFC2F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1721;p55">
              <a:extLst>
                <a:ext uri="{FF2B5EF4-FFF2-40B4-BE49-F238E27FC236}">
                  <a16:creationId xmlns:a16="http://schemas.microsoft.com/office/drawing/2014/main" id="{E88005DE-B317-D4FE-3BC5-958628821A9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1722;p55">
              <a:extLst>
                <a:ext uri="{FF2B5EF4-FFF2-40B4-BE49-F238E27FC236}">
                  <a16:creationId xmlns:a16="http://schemas.microsoft.com/office/drawing/2014/main" id="{1052A975-6031-C6B7-EEEC-3748DEFBD83F}"/>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1723;p55">
              <a:extLst>
                <a:ext uri="{FF2B5EF4-FFF2-40B4-BE49-F238E27FC236}">
                  <a16:creationId xmlns:a16="http://schemas.microsoft.com/office/drawing/2014/main" id="{0DF2ADF8-2575-AED5-883D-2E765DDDA363}"/>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1724;p55">
              <a:extLst>
                <a:ext uri="{FF2B5EF4-FFF2-40B4-BE49-F238E27FC236}">
                  <a16:creationId xmlns:a16="http://schemas.microsoft.com/office/drawing/2014/main" id="{973A9736-E1DE-A350-F11B-00C0FA6C61AA}"/>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1725;p55">
              <a:extLst>
                <a:ext uri="{FF2B5EF4-FFF2-40B4-BE49-F238E27FC236}">
                  <a16:creationId xmlns:a16="http://schemas.microsoft.com/office/drawing/2014/main" id="{92A417F2-3C09-524C-320F-52026346780F}"/>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565405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500" fill="hold"/>
                                        <p:tgtEl>
                                          <p:spTgt spid="2362"/>
                                        </p:tgtEl>
                                        <p:attrNameLst>
                                          <p:attrName>ppt_w</p:attrName>
                                        </p:attrNameLst>
                                      </p:cBhvr>
                                      <p:tavLst>
                                        <p:tav tm="0">
                                          <p:val>
                                            <p:fltVal val="0"/>
                                          </p:val>
                                        </p:tav>
                                        <p:tav tm="100000">
                                          <p:val>
                                            <p:strVal val="#ppt_w"/>
                                          </p:val>
                                        </p:tav>
                                      </p:tavLst>
                                    </p:anim>
                                    <p:anim calcmode="lin" valueType="num">
                                      <p:cBhvr>
                                        <p:cTn id="8" dur="500" fill="hold"/>
                                        <p:tgtEl>
                                          <p:spTgt spid="2362"/>
                                        </p:tgtEl>
                                        <p:attrNameLst>
                                          <p:attrName>ppt_h</p:attrName>
                                        </p:attrNameLst>
                                      </p:cBhvr>
                                      <p:tavLst>
                                        <p:tav tm="0">
                                          <p:val>
                                            <p:fltVal val="0"/>
                                          </p:val>
                                        </p:tav>
                                        <p:tav tm="100000">
                                          <p:val>
                                            <p:strVal val="#ppt_h"/>
                                          </p:val>
                                        </p:tav>
                                      </p:tavLst>
                                    </p:anim>
                                    <p:animEffect transition="in" filter="fade">
                                      <p:cBhvr>
                                        <p:cTn id="9" dur="500"/>
                                        <p:tgtEl>
                                          <p:spTgt spid="23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63"/>
                                        </p:tgtEl>
                                        <p:attrNameLst>
                                          <p:attrName>style.visibility</p:attrName>
                                        </p:attrNameLst>
                                      </p:cBhvr>
                                      <p:to>
                                        <p:strVal val="visible"/>
                                      </p:to>
                                    </p:set>
                                    <p:anim calcmode="lin" valueType="num">
                                      <p:cBhvr>
                                        <p:cTn id="12" dur="500" fill="hold"/>
                                        <p:tgtEl>
                                          <p:spTgt spid="2363"/>
                                        </p:tgtEl>
                                        <p:attrNameLst>
                                          <p:attrName>ppt_w</p:attrName>
                                        </p:attrNameLst>
                                      </p:cBhvr>
                                      <p:tavLst>
                                        <p:tav tm="0">
                                          <p:val>
                                            <p:fltVal val="0"/>
                                          </p:val>
                                        </p:tav>
                                        <p:tav tm="100000">
                                          <p:val>
                                            <p:strVal val="#ppt_w"/>
                                          </p:val>
                                        </p:tav>
                                      </p:tavLst>
                                    </p:anim>
                                    <p:anim calcmode="lin" valueType="num">
                                      <p:cBhvr>
                                        <p:cTn id="13" dur="500" fill="hold"/>
                                        <p:tgtEl>
                                          <p:spTgt spid="2363"/>
                                        </p:tgtEl>
                                        <p:attrNameLst>
                                          <p:attrName>ppt_h</p:attrName>
                                        </p:attrNameLst>
                                      </p:cBhvr>
                                      <p:tavLst>
                                        <p:tav tm="0">
                                          <p:val>
                                            <p:fltVal val="0"/>
                                          </p:val>
                                        </p:tav>
                                        <p:tav tm="100000">
                                          <p:val>
                                            <p:strVal val="#ppt_h"/>
                                          </p:val>
                                        </p:tav>
                                      </p:tavLst>
                                    </p:anim>
                                    <p:animEffect transition="in" filter="fade">
                                      <p:cBhvr>
                                        <p:cTn id="14" dur="500"/>
                                        <p:tgtEl>
                                          <p:spTgt spid="23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65"/>
                                        </p:tgtEl>
                                        <p:attrNameLst>
                                          <p:attrName>style.visibility</p:attrName>
                                        </p:attrNameLst>
                                      </p:cBhvr>
                                      <p:to>
                                        <p:strVal val="visible"/>
                                      </p:to>
                                    </p:set>
                                    <p:anim calcmode="lin" valueType="num">
                                      <p:cBhvr>
                                        <p:cTn id="17" dur="500" fill="hold"/>
                                        <p:tgtEl>
                                          <p:spTgt spid="2365"/>
                                        </p:tgtEl>
                                        <p:attrNameLst>
                                          <p:attrName>ppt_w</p:attrName>
                                        </p:attrNameLst>
                                      </p:cBhvr>
                                      <p:tavLst>
                                        <p:tav tm="0">
                                          <p:val>
                                            <p:fltVal val="0"/>
                                          </p:val>
                                        </p:tav>
                                        <p:tav tm="100000">
                                          <p:val>
                                            <p:strVal val="#ppt_w"/>
                                          </p:val>
                                        </p:tav>
                                      </p:tavLst>
                                    </p:anim>
                                    <p:anim calcmode="lin" valueType="num">
                                      <p:cBhvr>
                                        <p:cTn id="18" dur="500" fill="hold"/>
                                        <p:tgtEl>
                                          <p:spTgt spid="2365"/>
                                        </p:tgtEl>
                                        <p:attrNameLst>
                                          <p:attrName>ppt_h</p:attrName>
                                        </p:attrNameLst>
                                      </p:cBhvr>
                                      <p:tavLst>
                                        <p:tav tm="0">
                                          <p:val>
                                            <p:fltVal val="0"/>
                                          </p:val>
                                        </p:tav>
                                        <p:tav tm="100000">
                                          <p:val>
                                            <p:strVal val="#ppt_h"/>
                                          </p:val>
                                        </p:tav>
                                      </p:tavLst>
                                    </p:anim>
                                    <p:animEffect transition="in" filter="fade">
                                      <p:cBhvr>
                                        <p:cTn id="19" dur="500"/>
                                        <p:tgtEl>
                                          <p:spTgt spid="23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389"/>
                                        </p:tgtEl>
                                        <p:attrNameLst>
                                          <p:attrName>style.visibility</p:attrName>
                                        </p:attrNameLst>
                                      </p:cBhvr>
                                      <p:to>
                                        <p:strVal val="visible"/>
                                      </p:to>
                                    </p:set>
                                    <p:anim calcmode="lin" valueType="num">
                                      <p:cBhvr>
                                        <p:cTn id="22" dur="500" fill="hold"/>
                                        <p:tgtEl>
                                          <p:spTgt spid="2389"/>
                                        </p:tgtEl>
                                        <p:attrNameLst>
                                          <p:attrName>ppt_w</p:attrName>
                                        </p:attrNameLst>
                                      </p:cBhvr>
                                      <p:tavLst>
                                        <p:tav tm="0">
                                          <p:val>
                                            <p:fltVal val="0"/>
                                          </p:val>
                                        </p:tav>
                                        <p:tav tm="100000">
                                          <p:val>
                                            <p:strVal val="#ppt_w"/>
                                          </p:val>
                                        </p:tav>
                                      </p:tavLst>
                                    </p:anim>
                                    <p:anim calcmode="lin" valueType="num">
                                      <p:cBhvr>
                                        <p:cTn id="23" dur="500" fill="hold"/>
                                        <p:tgtEl>
                                          <p:spTgt spid="2389"/>
                                        </p:tgtEl>
                                        <p:attrNameLst>
                                          <p:attrName>ppt_h</p:attrName>
                                        </p:attrNameLst>
                                      </p:cBhvr>
                                      <p:tavLst>
                                        <p:tav tm="0">
                                          <p:val>
                                            <p:fltVal val="0"/>
                                          </p:val>
                                        </p:tav>
                                        <p:tav tm="100000">
                                          <p:val>
                                            <p:strVal val="#ppt_h"/>
                                          </p:val>
                                        </p:tav>
                                      </p:tavLst>
                                    </p:anim>
                                    <p:animEffect transition="in" filter="fade">
                                      <p:cBhvr>
                                        <p:cTn id="24" dur="500"/>
                                        <p:tgtEl>
                                          <p:spTgt spid="2389"/>
                                        </p:tgtEl>
                                      </p:cBhvr>
                                    </p:animEffect>
                                  </p:childTnLst>
                                </p:cTn>
                              </p:par>
                              <p:par>
                                <p:cTn id="25" presetID="53" presetClass="entr" presetSubtype="16" fill="hold" nodeType="withEffect">
                                  <p:stCondLst>
                                    <p:cond delay="0"/>
                                  </p:stCondLst>
                                  <p:childTnLst>
                                    <p:set>
                                      <p:cBhvr>
                                        <p:cTn id="26" dur="1" fill="hold">
                                          <p:stCondLst>
                                            <p:cond delay="0"/>
                                          </p:stCondLst>
                                        </p:cTn>
                                        <p:tgtEl>
                                          <p:spTgt spid="2390"/>
                                        </p:tgtEl>
                                        <p:attrNameLst>
                                          <p:attrName>style.visibility</p:attrName>
                                        </p:attrNameLst>
                                      </p:cBhvr>
                                      <p:to>
                                        <p:strVal val="visible"/>
                                      </p:to>
                                    </p:set>
                                    <p:anim calcmode="lin" valueType="num">
                                      <p:cBhvr>
                                        <p:cTn id="27" dur="500" fill="hold"/>
                                        <p:tgtEl>
                                          <p:spTgt spid="2390"/>
                                        </p:tgtEl>
                                        <p:attrNameLst>
                                          <p:attrName>ppt_w</p:attrName>
                                        </p:attrNameLst>
                                      </p:cBhvr>
                                      <p:tavLst>
                                        <p:tav tm="0">
                                          <p:val>
                                            <p:fltVal val="0"/>
                                          </p:val>
                                        </p:tav>
                                        <p:tav tm="100000">
                                          <p:val>
                                            <p:strVal val="#ppt_w"/>
                                          </p:val>
                                        </p:tav>
                                      </p:tavLst>
                                    </p:anim>
                                    <p:anim calcmode="lin" valueType="num">
                                      <p:cBhvr>
                                        <p:cTn id="28" dur="500" fill="hold"/>
                                        <p:tgtEl>
                                          <p:spTgt spid="2390"/>
                                        </p:tgtEl>
                                        <p:attrNameLst>
                                          <p:attrName>ppt_h</p:attrName>
                                        </p:attrNameLst>
                                      </p:cBhvr>
                                      <p:tavLst>
                                        <p:tav tm="0">
                                          <p:val>
                                            <p:fltVal val="0"/>
                                          </p:val>
                                        </p:tav>
                                        <p:tav tm="100000">
                                          <p:val>
                                            <p:strVal val="#ppt_h"/>
                                          </p:val>
                                        </p:tav>
                                      </p:tavLst>
                                    </p:anim>
                                    <p:animEffect transition="in" filter="fade">
                                      <p:cBhvr>
                                        <p:cTn id="29" dur="500"/>
                                        <p:tgtEl>
                                          <p:spTgt spid="2390"/>
                                        </p:tgtEl>
                                      </p:cBhvr>
                                    </p:animEffect>
                                  </p:childTnLst>
                                </p:cTn>
                              </p:par>
                              <p:par>
                                <p:cTn id="30" presetID="53" presetClass="entr" presetSubtype="16" fill="hold" nodeType="withEffect">
                                  <p:stCondLst>
                                    <p:cond delay="0"/>
                                  </p:stCondLst>
                                  <p:childTnLst>
                                    <p:set>
                                      <p:cBhvr>
                                        <p:cTn id="31" dur="1" fill="hold">
                                          <p:stCondLst>
                                            <p:cond delay="0"/>
                                          </p:stCondLst>
                                        </p:cTn>
                                        <p:tgtEl>
                                          <p:spTgt spid="2395"/>
                                        </p:tgtEl>
                                        <p:attrNameLst>
                                          <p:attrName>style.visibility</p:attrName>
                                        </p:attrNameLst>
                                      </p:cBhvr>
                                      <p:to>
                                        <p:strVal val="visible"/>
                                      </p:to>
                                    </p:set>
                                    <p:anim calcmode="lin" valueType="num">
                                      <p:cBhvr>
                                        <p:cTn id="32" dur="500" fill="hold"/>
                                        <p:tgtEl>
                                          <p:spTgt spid="2395"/>
                                        </p:tgtEl>
                                        <p:attrNameLst>
                                          <p:attrName>ppt_w</p:attrName>
                                        </p:attrNameLst>
                                      </p:cBhvr>
                                      <p:tavLst>
                                        <p:tav tm="0">
                                          <p:val>
                                            <p:fltVal val="0"/>
                                          </p:val>
                                        </p:tav>
                                        <p:tav tm="100000">
                                          <p:val>
                                            <p:strVal val="#ppt_w"/>
                                          </p:val>
                                        </p:tav>
                                      </p:tavLst>
                                    </p:anim>
                                    <p:anim calcmode="lin" valueType="num">
                                      <p:cBhvr>
                                        <p:cTn id="33" dur="500" fill="hold"/>
                                        <p:tgtEl>
                                          <p:spTgt spid="2395"/>
                                        </p:tgtEl>
                                        <p:attrNameLst>
                                          <p:attrName>ppt_h</p:attrName>
                                        </p:attrNameLst>
                                      </p:cBhvr>
                                      <p:tavLst>
                                        <p:tav tm="0">
                                          <p:val>
                                            <p:fltVal val="0"/>
                                          </p:val>
                                        </p:tav>
                                        <p:tav tm="100000">
                                          <p:val>
                                            <p:strVal val="#ppt_h"/>
                                          </p:val>
                                        </p:tav>
                                      </p:tavLst>
                                    </p:anim>
                                    <p:animEffect transition="in" filter="fade">
                                      <p:cBhvr>
                                        <p:cTn id="34" dur="500"/>
                                        <p:tgtEl>
                                          <p:spTgt spid="2395"/>
                                        </p:tgtEl>
                                      </p:cBhvr>
                                    </p:animEffect>
                                  </p:childTnLst>
                                </p:cTn>
                              </p:par>
                              <p:par>
                                <p:cTn id="35" presetID="53" presetClass="entr" presetSubtype="16" fill="hold" nodeType="withEffect">
                                  <p:stCondLst>
                                    <p:cond delay="0"/>
                                  </p:stCondLst>
                                  <p:childTnLst>
                                    <p:set>
                                      <p:cBhvr>
                                        <p:cTn id="36" dur="1" fill="hold">
                                          <p:stCondLst>
                                            <p:cond delay="0"/>
                                          </p:stCondLst>
                                        </p:cTn>
                                        <p:tgtEl>
                                          <p:spTgt spid="2351"/>
                                        </p:tgtEl>
                                        <p:attrNameLst>
                                          <p:attrName>style.visibility</p:attrName>
                                        </p:attrNameLst>
                                      </p:cBhvr>
                                      <p:to>
                                        <p:strVal val="visible"/>
                                      </p:to>
                                    </p:set>
                                    <p:anim calcmode="lin" valueType="num">
                                      <p:cBhvr>
                                        <p:cTn id="37" dur="500" fill="hold"/>
                                        <p:tgtEl>
                                          <p:spTgt spid="2351"/>
                                        </p:tgtEl>
                                        <p:attrNameLst>
                                          <p:attrName>ppt_w</p:attrName>
                                        </p:attrNameLst>
                                      </p:cBhvr>
                                      <p:tavLst>
                                        <p:tav tm="0">
                                          <p:val>
                                            <p:fltVal val="0"/>
                                          </p:val>
                                        </p:tav>
                                        <p:tav tm="100000">
                                          <p:val>
                                            <p:strVal val="#ppt_w"/>
                                          </p:val>
                                        </p:tav>
                                      </p:tavLst>
                                    </p:anim>
                                    <p:anim calcmode="lin" valueType="num">
                                      <p:cBhvr>
                                        <p:cTn id="38" dur="500" fill="hold"/>
                                        <p:tgtEl>
                                          <p:spTgt spid="2351"/>
                                        </p:tgtEl>
                                        <p:attrNameLst>
                                          <p:attrName>ppt_h</p:attrName>
                                        </p:attrNameLst>
                                      </p:cBhvr>
                                      <p:tavLst>
                                        <p:tav tm="0">
                                          <p:val>
                                            <p:fltVal val="0"/>
                                          </p:val>
                                        </p:tav>
                                        <p:tav tm="100000">
                                          <p:val>
                                            <p:strVal val="#ppt_h"/>
                                          </p:val>
                                        </p:tav>
                                      </p:tavLst>
                                    </p:anim>
                                    <p:animEffect transition="in" filter="fade">
                                      <p:cBhvr>
                                        <p:cTn id="39" dur="500"/>
                                        <p:tgtEl>
                                          <p:spTgt spid="2351"/>
                                        </p:tgtEl>
                                      </p:cBhvr>
                                    </p:animEffect>
                                  </p:childTnLst>
                                </p:cTn>
                              </p:par>
                              <p:par>
                                <p:cTn id="40" presetID="53" presetClass="entr" presetSubtype="16" fill="hold" nodeType="withEffect">
                                  <p:stCondLst>
                                    <p:cond delay="0"/>
                                  </p:stCondLst>
                                  <p:childTnLst>
                                    <p:set>
                                      <p:cBhvr>
                                        <p:cTn id="41" dur="1" fill="hold">
                                          <p:stCondLst>
                                            <p:cond delay="0"/>
                                          </p:stCondLst>
                                        </p:cTn>
                                        <p:tgtEl>
                                          <p:spTgt spid="2588"/>
                                        </p:tgtEl>
                                        <p:attrNameLst>
                                          <p:attrName>style.visibility</p:attrName>
                                        </p:attrNameLst>
                                      </p:cBhvr>
                                      <p:to>
                                        <p:strVal val="visible"/>
                                      </p:to>
                                    </p:set>
                                    <p:anim calcmode="lin" valueType="num">
                                      <p:cBhvr>
                                        <p:cTn id="42" dur="500" fill="hold"/>
                                        <p:tgtEl>
                                          <p:spTgt spid="2588"/>
                                        </p:tgtEl>
                                        <p:attrNameLst>
                                          <p:attrName>ppt_w</p:attrName>
                                        </p:attrNameLst>
                                      </p:cBhvr>
                                      <p:tavLst>
                                        <p:tav tm="0">
                                          <p:val>
                                            <p:fltVal val="0"/>
                                          </p:val>
                                        </p:tav>
                                        <p:tav tm="100000">
                                          <p:val>
                                            <p:strVal val="#ppt_w"/>
                                          </p:val>
                                        </p:tav>
                                      </p:tavLst>
                                    </p:anim>
                                    <p:anim calcmode="lin" valueType="num">
                                      <p:cBhvr>
                                        <p:cTn id="43" dur="500" fill="hold"/>
                                        <p:tgtEl>
                                          <p:spTgt spid="2588"/>
                                        </p:tgtEl>
                                        <p:attrNameLst>
                                          <p:attrName>ppt_h</p:attrName>
                                        </p:attrNameLst>
                                      </p:cBhvr>
                                      <p:tavLst>
                                        <p:tav tm="0">
                                          <p:val>
                                            <p:fltVal val="0"/>
                                          </p:val>
                                        </p:tav>
                                        <p:tav tm="100000">
                                          <p:val>
                                            <p:strVal val="#ppt_h"/>
                                          </p:val>
                                        </p:tav>
                                      </p:tavLst>
                                    </p:anim>
                                    <p:animEffect transition="in" filter="fade">
                                      <p:cBhvr>
                                        <p:cTn id="44" dur="500"/>
                                        <p:tgtEl>
                                          <p:spTgt spid="2588"/>
                                        </p:tgtEl>
                                      </p:cBhvr>
                                    </p:animEffect>
                                  </p:childTnLst>
                                </p:cTn>
                              </p:par>
                              <p:par>
                                <p:cTn id="45" presetID="53" presetClass="entr" presetSubtype="16" fill="hold" nodeType="withEffect">
                                  <p:stCondLst>
                                    <p:cond delay="0"/>
                                  </p:stCondLst>
                                  <p:childTnLst>
                                    <p:set>
                                      <p:cBhvr>
                                        <p:cTn id="46" dur="1" fill="hold">
                                          <p:stCondLst>
                                            <p:cond delay="0"/>
                                          </p:stCondLst>
                                        </p:cTn>
                                        <p:tgtEl>
                                          <p:spTgt spid="2589"/>
                                        </p:tgtEl>
                                        <p:attrNameLst>
                                          <p:attrName>style.visibility</p:attrName>
                                        </p:attrNameLst>
                                      </p:cBhvr>
                                      <p:to>
                                        <p:strVal val="visible"/>
                                      </p:to>
                                    </p:set>
                                    <p:anim calcmode="lin" valueType="num">
                                      <p:cBhvr>
                                        <p:cTn id="47" dur="500" fill="hold"/>
                                        <p:tgtEl>
                                          <p:spTgt spid="2589"/>
                                        </p:tgtEl>
                                        <p:attrNameLst>
                                          <p:attrName>ppt_w</p:attrName>
                                        </p:attrNameLst>
                                      </p:cBhvr>
                                      <p:tavLst>
                                        <p:tav tm="0">
                                          <p:val>
                                            <p:fltVal val="0"/>
                                          </p:val>
                                        </p:tav>
                                        <p:tav tm="100000">
                                          <p:val>
                                            <p:strVal val="#ppt_w"/>
                                          </p:val>
                                        </p:tav>
                                      </p:tavLst>
                                    </p:anim>
                                    <p:anim calcmode="lin" valueType="num">
                                      <p:cBhvr>
                                        <p:cTn id="48" dur="500" fill="hold"/>
                                        <p:tgtEl>
                                          <p:spTgt spid="2589"/>
                                        </p:tgtEl>
                                        <p:attrNameLst>
                                          <p:attrName>ppt_h</p:attrName>
                                        </p:attrNameLst>
                                      </p:cBhvr>
                                      <p:tavLst>
                                        <p:tav tm="0">
                                          <p:val>
                                            <p:fltVal val="0"/>
                                          </p:val>
                                        </p:tav>
                                        <p:tav tm="100000">
                                          <p:val>
                                            <p:strVal val="#ppt_h"/>
                                          </p:val>
                                        </p:tav>
                                      </p:tavLst>
                                    </p:anim>
                                    <p:animEffect transition="in" filter="fade">
                                      <p:cBhvr>
                                        <p:cTn id="49" dur="500"/>
                                        <p:tgtEl>
                                          <p:spTgt spid="2589"/>
                                        </p:tgtEl>
                                      </p:cBhvr>
                                    </p:animEffect>
                                  </p:childTnLst>
                                </p:cTn>
                              </p:par>
                              <p:par>
                                <p:cTn id="50" presetID="53" presetClass="entr" presetSubtype="16" fill="hold" nodeType="withEffect">
                                  <p:stCondLst>
                                    <p:cond delay="0"/>
                                  </p:stCondLst>
                                  <p:childTnLst>
                                    <p:set>
                                      <p:cBhvr>
                                        <p:cTn id="51" dur="1" fill="hold">
                                          <p:stCondLst>
                                            <p:cond delay="0"/>
                                          </p:stCondLst>
                                        </p:cTn>
                                        <p:tgtEl>
                                          <p:spTgt spid="2606"/>
                                        </p:tgtEl>
                                        <p:attrNameLst>
                                          <p:attrName>style.visibility</p:attrName>
                                        </p:attrNameLst>
                                      </p:cBhvr>
                                      <p:to>
                                        <p:strVal val="visible"/>
                                      </p:to>
                                    </p:set>
                                    <p:anim calcmode="lin" valueType="num">
                                      <p:cBhvr>
                                        <p:cTn id="52" dur="500" fill="hold"/>
                                        <p:tgtEl>
                                          <p:spTgt spid="2606"/>
                                        </p:tgtEl>
                                        <p:attrNameLst>
                                          <p:attrName>ppt_w</p:attrName>
                                        </p:attrNameLst>
                                      </p:cBhvr>
                                      <p:tavLst>
                                        <p:tav tm="0">
                                          <p:val>
                                            <p:fltVal val="0"/>
                                          </p:val>
                                        </p:tav>
                                        <p:tav tm="100000">
                                          <p:val>
                                            <p:strVal val="#ppt_w"/>
                                          </p:val>
                                        </p:tav>
                                      </p:tavLst>
                                    </p:anim>
                                    <p:anim calcmode="lin" valueType="num">
                                      <p:cBhvr>
                                        <p:cTn id="53" dur="500" fill="hold"/>
                                        <p:tgtEl>
                                          <p:spTgt spid="2606"/>
                                        </p:tgtEl>
                                        <p:attrNameLst>
                                          <p:attrName>ppt_h</p:attrName>
                                        </p:attrNameLst>
                                      </p:cBhvr>
                                      <p:tavLst>
                                        <p:tav tm="0">
                                          <p:val>
                                            <p:fltVal val="0"/>
                                          </p:val>
                                        </p:tav>
                                        <p:tav tm="100000">
                                          <p:val>
                                            <p:strVal val="#ppt_h"/>
                                          </p:val>
                                        </p:tav>
                                      </p:tavLst>
                                    </p:anim>
                                    <p:animEffect transition="in" filter="fade">
                                      <p:cBhvr>
                                        <p:cTn id="54" dur="500"/>
                                        <p:tgtEl>
                                          <p:spTgt spid="2606"/>
                                        </p:tgtEl>
                                      </p:cBhvr>
                                    </p:animEffect>
                                  </p:childTnLst>
                                </p:cTn>
                              </p:par>
                              <p:par>
                                <p:cTn id="55" presetID="53" presetClass="entr" presetSubtype="16" fill="hold" nodeType="withEffect">
                                  <p:stCondLst>
                                    <p:cond delay="0"/>
                                  </p:stCondLst>
                                  <p:childTnLst>
                                    <p:set>
                                      <p:cBhvr>
                                        <p:cTn id="56" dur="1" fill="hold">
                                          <p:stCondLst>
                                            <p:cond delay="0"/>
                                          </p:stCondLst>
                                        </p:cTn>
                                        <p:tgtEl>
                                          <p:spTgt spid="2614"/>
                                        </p:tgtEl>
                                        <p:attrNameLst>
                                          <p:attrName>style.visibility</p:attrName>
                                        </p:attrNameLst>
                                      </p:cBhvr>
                                      <p:to>
                                        <p:strVal val="visible"/>
                                      </p:to>
                                    </p:set>
                                    <p:anim calcmode="lin" valueType="num">
                                      <p:cBhvr>
                                        <p:cTn id="57" dur="500" fill="hold"/>
                                        <p:tgtEl>
                                          <p:spTgt spid="2614"/>
                                        </p:tgtEl>
                                        <p:attrNameLst>
                                          <p:attrName>ppt_w</p:attrName>
                                        </p:attrNameLst>
                                      </p:cBhvr>
                                      <p:tavLst>
                                        <p:tav tm="0">
                                          <p:val>
                                            <p:fltVal val="0"/>
                                          </p:val>
                                        </p:tav>
                                        <p:tav tm="100000">
                                          <p:val>
                                            <p:strVal val="#ppt_w"/>
                                          </p:val>
                                        </p:tav>
                                      </p:tavLst>
                                    </p:anim>
                                    <p:anim calcmode="lin" valueType="num">
                                      <p:cBhvr>
                                        <p:cTn id="58" dur="500" fill="hold"/>
                                        <p:tgtEl>
                                          <p:spTgt spid="2614"/>
                                        </p:tgtEl>
                                        <p:attrNameLst>
                                          <p:attrName>ppt_h</p:attrName>
                                        </p:attrNameLst>
                                      </p:cBhvr>
                                      <p:tavLst>
                                        <p:tav tm="0">
                                          <p:val>
                                            <p:fltVal val="0"/>
                                          </p:val>
                                        </p:tav>
                                        <p:tav tm="100000">
                                          <p:val>
                                            <p:strVal val="#ppt_h"/>
                                          </p:val>
                                        </p:tav>
                                      </p:tavLst>
                                    </p:anim>
                                    <p:animEffect transition="in" filter="fade">
                                      <p:cBhvr>
                                        <p:cTn id="59" dur="500"/>
                                        <p:tgtEl>
                                          <p:spTgt spid="2614"/>
                                        </p:tgtEl>
                                      </p:cBhvr>
                                    </p:animEffect>
                                  </p:childTnLst>
                                </p:cTn>
                              </p:par>
                              <p:par>
                                <p:cTn id="60" presetID="53" presetClass="entr" presetSubtype="16" fill="hold" nodeType="withEffect">
                                  <p:stCondLst>
                                    <p:cond delay="0"/>
                                  </p:stCondLst>
                                  <p:childTnLst>
                                    <p:set>
                                      <p:cBhvr>
                                        <p:cTn id="61" dur="1" fill="hold">
                                          <p:stCondLst>
                                            <p:cond delay="0"/>
                                          </p:stCondLst>
                                        </p:cTn>
                                        <p:tgtEl>
                                          <p:spTgt spid="2619"/>
                                        </p:tgtEl>
                                        <p:attrNameLst>
                                          <p:attrName>style.visibility</p:attrName>
                                        </p:attrNameLst>
                                      </p:cBhvr>
                                      <p:to>
                                        <p:strVal val="visible"/>
                                      </p:to>
                                    </p:set>
                                    <p:anim calcmode="lin" valueType="num">
                                      <p:cBhvr>
                                        <p:cTn id="62" dur="500" fill="hold"/>
                                        <p:tgtEl>
                                          <p:spTgt spid="2619"/>
                                        </p:tgtEl>
                                        <p:attrNameLst>
                                          <p:attrName>ppt_w</p:attrName>
                                        </p:attrNameLst>
                                      </p:cBhvr>
                                      <p:tavLst>
                                        <p:tav tm="0">
                                          <p:val>
                                            <p:fltVal val="0"/>
                                          </p:val>
                                        </p:tav>
                                        <p:tav tm="100000">
                                          <p:val>
                                            <p:strVal val="#ppt_w"/>
                                          </p:val>
                                        </p:tav>
                                      </p:tavLst>
                                    </p:anim>
                                    <p:anim calcmode="lin" valueType="num">
                                      <p:cBhvr>
                                        <p:cTn id="63" dur="500" fill="hold"/>
                                        <p:tgtEl>
                                          <p:spTgt spid="2619"/>
                                        </p:tgtEl>
                                        <p:attrNameLst>
                                          <p:attrName>ppt_h</p:attrName>
                                        </p:attrNameLst>
                                      </p:cBhvr>
                                      <p:tavLst>
                                        <p:tav tm="0">
                                          <p:val>
                                            <p:fltVal val="0"/>
                                          </p:val>
                                        </p:tav>
                                        <p:tav tm="100000">
                                          <p:val>
                                            <p:strVal val="#ppt_h"/>
                                          </p:val>
                                        </p:tav>
                                      </p:tavLst>
                                    </p:anim>
                                    <p:animEffect transition="in" filter="fade">
                                      <p:cBhvr>
                                        <p:cTn id="64" dur="500"/>
                                        <p:tgtEl>
                                          <p:spTgt spid="2619"/>
                                        </p:tgtEl>
                                      </p:cBhvr>
                                    </p:animEffect>
                                  </p:childTnLst>
                                </p:cTn>
                              </p:par>
                              <p:par>
                                <p:cTn id="65" presetID="53" presetClass="entr" presetSubtype="16" fill="hold" nodeType="withEffect">
                                  <p:stCondLst>
                                    <p:cond delay="0"/>
                                  </p:stCondLst>
                                  <p:childTnLst>
                                    <p:set>
                                      <p:cBhvr>
                                        <p:cTn id="66" dur="1" fill="hold">
                                          <p:stCondLst>
                                            <p:cond delay="0"/>
                                          </p:stCondLst>
                                        </p:cTn>
                                        <p:tgtEl>
                                          <p:spTgt spid="2645"/>
                                        </p:tgtEl>
                                        <p:attrNameLst>
                                          <p:attrName>style.visibility</p:attrName>
                                        </p:attrNameLst>
                                      </p:cBhvr>
                                      <p:to>
                                        <p:strVal val="visible"/>
                                      </p:to>
                                    </p:set>
                                    <p:anim calcmode="lin" valueType="num">
                                      <p:cBhvr>
                                        <p:cTn id="67" dur="500" fill="hold"/>
                                        <p:tgtEl>
                                          <p:spTgt spid="2645"/>
                                        </p:tgtEl>
                                        <p:attrNameLst>
                                          <p:attrName>ppt_w</p:attrName>
                                        </p:attrNameLst>
                                      </p:cBhvr>
                                      <p:tavLst>
                                        <p:tav tm="0">
                                          <p:val>
                                            <p:fltVal val="0"/>
                                          </p:val>
                                        </p:tav>
                                        <p:tav tm="100000">
                                          <p:val>
                                            <p:strVal val="#ppt_w"/>
                                          </p:val>
                                        </p:tav>
                                      </p:tavLst>
                                    </p:anim>
                                    <p:anim calcmode="lin" valueType="num">
                                      <p:cBhvr>
                                        <p:cTn id="68" dur="500" fill="hold"/>
                                        <p:tgtEl>
                                          <p:spTgt spid="2645"/>
                                        </p:tgtEl>
                                        <p:attrNameLst>
                                          <p:attrName>ppt_h</p:attrName>
                                        </p:attrNameLst>
                                      </p:cBhvr>
                                      <p:tavLst>
                                        <p:tav tm="0">
                                          <p:val>
                                            <p:fltVal val="0"/>
                                          </p:val>
                                        </p:tav>
                                        <p:tav tm="100000">
                                          <p:val>
                                            <p:strVal val="#ppt_h"/>
                                          </p:val>
                                        </p:tav>
                                      </p:tavLst>
                                    </p:anim>
                                    <p:animEffect transition="in" filter="fade">
                                      <p:cBhvr>
                                        <p:cTn id="69" dur="500"/>
                                        <p:tgtEl>
                                          <p:spTgt spid="2645"/>
                                        </p:tgtEl>
                                      </p:cBhvr>
                                    </p:animEffect>
                                  </p:childTnLst>
                                </p:cTn>
                              </p:par>
                              <p:par>
                                <p:cTn id="70" presetID="53" presetClass="entr" presetSubtype="16" fill="hold" nodeType="withEffect">
                                  <p:stCondLst>
                                    <p:cond delay="0"/>
                                  </p:stCondLst>
                                  <p:childTnLst>
                                    <p:set>
                                      <p:cBhvr>
                                        <p:cTn id="71" dur="1" fill="hold">
                                          <p:stCondLst>
                                            <p:cond delay="0"/>
                                          </p:stCondLst>
                                        </p:cTn>
                                        <p:tgtEl>
                                          <p:spTgt spid="2658"/>
                                        </p:tgtEl>
                                        <p:attrNameLst>
                                          <p:attrName>style.visibility</p:attrName>
                                        </p:attrNameLst>
                                      </p:cBhvr>
                                      <p:to>
                                        <p:strVal val="visible"/>
                                      </p:to>
                                    </p:set>
                                    <p:anim calcmode="lin" valueType="num">
                                      <p:cBhvr>
                                        <p:cTn id="72" dur="500" fill="hold"/>
                                        <p:tgtEl>
                                          <p:spTgt spid="2658"/>
                                        </p:tgtEl>
                                        <p:attrNameLst>
                                          <p:attrName>ppt_w</p:attrName>
                                        </p:attrNameLst>
                                      </p:cBhvr>
                                      <p:tavLst>
                                        <p:tav tm="0">
                                          <p:val>
                                            <p:fltVal val="0"/>
                                          </p:val>
                                        </p:tav>
                                        <p:tav tm="100000">
                                          <p:val>
                                            <p:strVal val="#ppt_w"/>
                                          </p:val>
                                        </p:tav>
                                      </p:tavLst>
                                    </p:anim>
                                    <p:anim calcmode="lin" valueType="num">
                                      <p:cBhvr>
                                        <p:cTn id="73" dur="500" fill="hold"/>
                                        <p:tgtEl>
                                          <p:spTgt spid="2658"/>
                                        </p:tgtEl>
                                        <p:attrNameLst>
                                          <p:attrName>ppt_h</p:attrName>
                                        </p:attrNameLst>
                                      </p:cBhvr>
                                      <p:tavLst>
                                        <p:tav tm="0">
                                          <p:val>
                                            <p:fltVal val="0"/>
                                          </p:val>
                                        </p:tav>
                                        <p:tav tm="100000">
                                          <p:val>
                                            <p:strVal val="#ppt_h"/>
                                          </p:val>
                                        </p:tav>
                                      </p:tavLst>
                                    </p:anim>
                                    <p:animEffect transition="in" filter="fade">
                                      <p:cBhvr>
                                        <p:cTn id="74" dur="500"/>
                                        <p:tgtEl>
                                          <p:spTgt spid="2658"/>
                                        </p:tgtEl>
                                      </p:cBhvr>
                                    </p:animEffect>
                                  </p:childTnLst>
                                </p:cTn>
                              </p:par>
                              <p:par>
                                <p:cTn id="75" presetID="53" presetClass="entr" presetSubtype="16" fill="hold" nodeType="withEffect">
                                  <p:stCondLst>
                                    <p:cond delay="0"/>
                                  </p:stCondLst>
                                  <p:childTnLst>
                                    <p:set>
                                      <p:cBhvr>
                                        <p:cTn id="76" dur="1" fill="hold">
                                          <p:stCondLst>
                                            <p:cond delay="0"/>
                                          </p:stCondLst>
                                        </p:cTn>
                                        <p:tgtEl>
                                          <p:spTgt spid="2671"/>
                                        </p:tgtEl>
                                        <p:attrNameLst>
                                          <p:attrName>style.visibility</p:attrName>
                                        </p:attrNameLst>
                                      </p:cBhvr>
                                      <p:to>
                                        <p:strVal val="visible"/>
                                      </p:to>
                                    </p:set>
                                    <p:anim calcmode="lin" valueType="num">
                                      <p:cBhvr>
                                        <p:cTn id="77" dur="500" fill="hold"/>
                                        <p:tgtEl>
                                          <p:spTgt spid="2671"/>
                                        </p:tgtEl>
                                        <p:attrNameLst>
                                          <p:attrName>ppt_w</p:attrName>
                                        </p:attrNameLst>
                                      </p:cBhvr>
                                      <p:tavLst>
                                        <p:tav tm="0">
                                          <p:val>
                                            <p:fltVal val="0"/>
                                          </p:val>
                                        </p:tav>
                                        <p:tav tm="100000">
                                          <p:val>
                                            <p:strVal val="#ppt_w"/>
                                          </p:val>
                                        </p:tav>
                                      </p:tavLst>
                                    </p:anim>
                                    <p:anim calcmode="lin" valueType="num">
                                      <p:cBhvr>
                                        <p:cTn id="78" dur="500" fill="hold"/>
                                        <p:tgtEl>
                                          <p:spTgt spid="2671"/>
                                        </p:tgtEl>
                                        <p:attrNameLst>
                                          <p:attrName>ppt_h</p:attrName>
                                        </p:attrNameLst>
                                      </p:cBhvr>
                                      <p:tavLst>
                                        <p:tav tm="0">
                                          <p:val>
                                            <p:fltVal val="0"/>
                                          </p:val>
                                        </p:tav>
                                        <p:tav tm="100000">
                                          <p:val>
                                            <p:strVal val="#ppt_h"/>
                                          </p:val>
                                        </p:tav>
                                      </p:tavLst>
                                    </p:anim>
                                    <p:animEffect transition="in" filter="fade">
                                      <p:cBhvr>
                                        <p:cTn id="79" dur="500"/>
                                        <p:tgtEl>
                                          <p:spTgt spid="2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99877" y="-17525"/>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4. Cách triển khai ý tưởng và thông tin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 name="Google Shape;7446;p122">
            <a:extLst>
              <a:ext uri="{FF2B5EF4-FFF2-40B4-BE49-F238E27FC236}">
                <a16:creationId xmlns:a16="http://schemas.microsoft.com/office/drawing/2014/main" id="{27324BBD-1A2C-6417-5AA3-33D64F5D5A68}"/>
              </a:ext>
            </a:extLst>
          </p:cNvPr>
          <p:cNvGrpSpPr/>
          <p:nvPr/>
        </p:nvGrpSpPr>
        <p:grpSpPr>
          <a:xfrm>
            <a:off x="631902" y="2105541"/>
            <a:ext cx="3089020" cy="3186246"/>
            <a:chOff x="2703119" y="2338608"/>
            <a:chExt cx="1911482" cy="1914026"/>
          </a:xfrm>
        </p:grpSpPr>
        <p:sp>
          <p:nvSpPr>
            <p:cNvPr id="30" name="Google Shape;7447;p122">
              <a:extLst>
                <a:ext uri="{FF2B5EF4-FFF2-40B4-BE49-F238E27FC236}">
                  <a16:creationId xmlns:a16="http://schemas.microsoft.com/office/drawing/2014/main" id="{13EA81D2-B092-059F-8C9F-457882AED9BD}"/>
                </a:ext>
              </a:extLst>
            </p:cNvPr>
            <p:cNvSpPr/>
            <p:nvPr/>
          </p:nvSpPr>
          <p:spPr>
            <a:xfrm>
              <a:off x="2703119" y="4054990"/>
              <a:ext cx="1911482" cy="197644"/>
            </a:xfrm>
            <a:custGeom>
              <a:avLst/>
              <a:gdLst/>
              <a:ahLst/>
              <a:cxnLst/>
              <a:rect l="l" t="t" r="r" b="b"/>
              <a:pathLst>
                <a:path w="61616" h="6371" extrusionOk="0">
                  <a:moveTo>
                    <a:pt x="30802" y="1"/>
                  </a:moveTo>
                  <a:cubicBezTo>
                    <a:pt x="13788" y="1"/>
                    <a:pt x="1" y="3191"/>
                    <a:pt x="1" y="3191"/>
                  </a:cubicBezTo>
                  <a:cubicBezTo>
                    <a:pt x="1" y="3191"/>
                    <a:pt x="13788" y="6370"/>
                    <a:pt x="30802" y="6370"/>
                  </a:cubicBezTo>
                  <a:cubicBezTo>
                    <a:pt x="47816" y="6370"/>
                    <a:pt x="61616" y="3191"/>
                    <a:pt x="61616" y="3191"/>
                  </a:cubicBezTo>
                  <a:cubicBezTo>
                    <a:pt x="61616" y="3191"/>
                    <a:pt x="47816" y="1"/>
                    <a:pt x="30802"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448;p122">
              <a:extLst>
                <a:ext uri="{FF2B5EF4-FFF2-40B4-BE49-F238E27FC236}">
                  <a16:creationId xmlns:a16="http://schemas.microsoft.com/office/drawing/2014/main" id="{A6274CF7-ABED-E6E6-1486-9B7842DD7B77}"/>
                </a:ext>
              </a:extLst>
            </p:cNvPr>
            <p:cNvSpPr/>
            <p:nvPr/>
          </p:nvSpPr>
          <p:spPr>
            <a:xfrm>
              <a:off x="2857518" y="3008880"/>
              <a:ext cx="767931" cy="1060380"/>
            </a:xfrm>
            <a:custGeom>
              <a:avLst/>
              <a:gdLst/>
              <a:ahLst/>
              <a:cxnLst/>
              <a:rect l="l" t="t" r="r" b="b"/>
              <a:pathLst>
                <a:path w="24754" h="34181" extrusionOk="0">
                  <a:moveTo>
                    <a:pt x="18217" y="1"/>
                  </a:moveTo>
                  <a:cubicBezTo>
                    <a:pt x="18038" y="1"/>
                    <a:pt x="17824" y="66"/>
                    <a:pt x="17586" y="182"/>
                  </a:cubicBezTo>
                  <a:cubicBezTo>
                    <a:pt x="16050" y="908"/>
                    <a:pt x="13514" y="3575"/>
                    <a:pt x="13514" y="3575"/>
                  </a:cubicBezTo>
                  <a:cubicBezTo>
                    <a:pt x="13135" y="3468"/>
                    <a:pt x="11978" y="1098"/>
                    <a:pt x="10406" y="1098"/>
                  </a:cubicBezTo>
                  <a:cubicBezTo>
                    <a:pt x="10398" y="1098"/>
                    <a:pt x="10391" y="1098"/>
                    <a:pt x="10383" y="1099"/>
                  </a:cubicBezTo>
                  <a:cubicBezTo>
                    <a:pt x="8764" y="1134"/>
                    <a:pt x="12728" y="9290"/>
                    <a:pt x="12728" y="9290"/>
                  </a:cubicBezTo>
                  <a:cubicBezTo>
                    <a:pt x="12728" y="9290"/>
                    <a:pt x="7430" y="13064"/>
                    <a:pt x="6228" y="15112"/>
                  </a:cubicBezTo>
                  <a:cubicBezTo>
                    <a:pt x="5013" y="17148"/>
                    <a:pt x="1" y="28066"/>
                    <a:pt x="417" y="29185"/>
                  </a:cubicBezTo>
                  <a:cubicBezTo>
                    <a:pt x="1656" y="32495"/>
                    <a:pt x="7692" y="33364"/>
                    <a:pt x="13609" y="34043"/>
                  </a:cubicBezTo>
                  <a:cubicBezTo>
                    <a:pt x="14432" y="34136"/>
                    <a:pt x="15225" y="34181"/>
                    <a:pt x="15983" y="34181"/>
                  </a:cubicBezTo>
                  <a:cubicBezTo>
                    <a:pt x="20665" y="34181"/>
                    <a:pt x="23978" y="32477"/>
                    <a:pt x="24337" y="29935"/>
                  </a:cubicBezTo>
                  <a:cubicBezTo>
                    <a:pt x="24754" y="26971"/>
                    <a:pt x="19824" y="14053"/>
                    <a:pt x="19503" y="12945"/>
                  </a:cubicBezTo>
                  <a:cubicBezTo>
                    <a:pt x="19146" y="11850"/>
                    <a:pt x="16074" y="9588"/>
                    <a:pt x="16074" y="9588"/>
                  </a:cubicBezTo>
                  <a:cubicBezTo>
                    <a:pt x="16074" y="9588"/>
                    <a:pt x="18443" y="7290"/>
                    <a:pt x="18515" y="6433"/>
                  </a:cubicBezTo>
                  <a:cubicBezTo>
                    <a:pt x="18574" y="5563"/>
                    <a:pt x="17717" y="5551"/>
                    <a:pt x="17717" y="5551"/>
                  </a:cubicBezTo>
                  <a:cubicBezTo>
                    <a:pt x="17717" y="5551"/>
                    <a:pt x="19515" y="670"/>
                    <a:pt x="18479" y="63"/>
                  </a:cubicBezTo>
                  <a:cubicBezTo>
                    <a:pt x="18403" y="21"/>
                    <a:pt x="18315" y="1"/>
                    <a:pt x="18217" y="1"/>
                  </a:cubicBezTo>
                  <a:close/>
                </a:path>
              </a:pathLst>
            </a:custGeom>
            <a:solidFill>
              <a:srgbClr val="899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449;p122">
              <a:extLst>
                <a:ext uri="{FF2B5EF4-FFF2-40B4-BE49-F238E27FC236}">
                  <a16:creationId xmlns:a16="http://schemas.microsoft.com/office/drawing/2014/main" id="{93EDDD1E-847A-9436-852D-0B2F197E8CED}"/>
                </a:ext>
              </a:extLst>
            </p:cNvPr>
            <p:cNvSpPr/>
            <p:nvPr/>
          </p:nvSpPr>
          <p:spPr>
            <a:xfrm>
              <a:off x="2870455" y="3009625"/>
              <a:ext cx="754995" cy="1059636"/>
            </a:xfrm>
            <a:custGeom>
              <a:avLst/>
              <a:gdLst/>
              <a:ahLst/>
              <a:cxnLst/>
              <a:rect l="l" t="t" r="r" b="b"/>
              <a:pathLst>
                <a:path w="24337" h="34157" extrusionOk="0">
                  <a:moveTo>
                    <a:pt x="17800" y="1"/>
                  </a:moveTo>
                  <a:cubicBezTo>
                    <a:pt x="17621" y="1"/>
                    <a:pt x="17407" y="66"/>
                    <a:pt x="17169" y="182"/>
                  </a:cubicBezTo>
                  <a:cubicBezTo>
                    <a:pt x="17193" y="1229"/>
                    <a:pt x="17145" y="2718"/>
                    <a:pt x="16657" y="3670"/>
                  </a:cubicBezTo>
                  <a:cubicBezTo>
                    <a:pt x="15859" y="5242"/>
                    <a:pt x="14633" y="5861"/>
                    <a:pt x="14633" y="5861"/>
                  </a:cubicBezTo>
                  <a:cubicBezTo>
                    <a:pt x="14633" y="5861"/>
                    <a:pt x="16752" y="6028"/>
                    <a:pt x="16431" y="6873"/>
                  </a:cubicBezTo>
                  <a:cubicBezTo>
                    <a:pt x="16121" y="7706"/>
                    <a:pt x="12311" y="9278"/>
                    <a:pt x="12311" y="9278"/>
                  </a:cubicBezTo>
                  <a:cubicBezTo>
                    <a:pt x="12311" y="9278"/>
                    <a:pt x="16610" y="12171"/>
                    <a:pt x="17419" y="14136"/>
                  </a:cubicBezTo>
                  <a:cubicBezTo>
                    <a:pt x="18217" y="16100"/>
                    <a:pt x="20920" y="27983"/>
                    <a:pt x="19919" y="29471"/>
                  </a:cubicBezTo>
                  <a:cubicBezTo>
                    <a:pt x="19396" y="30250"/>
                    <a:pt x="14818" y="30811"/>
                    <a:pt x="10125" y="30811"/>
                  </a:cubicBezTo>
                  <a:cubicBezTo>
                    <a:pt x="5856" y="30811"/>
                    <a:pt x="1492" y="30347"/>
                    <a:pt x="0" y="29161"/>
                  </a:cubicBezTo>
                  <a:lnTo>
                    <a:pt x="0" y="29161"/>
                  </a:lnTo>
                  <a:cubicBezTo>
                    <a:pt x="1239" y="32471"/>
                    <a:pt x="7275" y="33340"/>
                    <a:pt x="13192" y="34019"/>
                  </a:cubicBezTo>
                  <a:cubicBezTo>
                    <a:pt x="14015" y="34112"/>
                    <a:pt x="14808" y="34157"/>
                    <a:pt x="15566" y="34157"/>
                  </a:cubicBezTo>
                  <a:cubicBezTo>
                    <a:pt x="20248" y="34157"/>
                    <a:pt x="23561" y="32453"/>
                    <a:pt x="23920" y="29911"/>
                  </a:cubicBezTo>
                  <a:cubicBezTo>
                    <a:pt x="24337" y="26947"/>
                    <a:pt x="19407" y="14029"/>
                    <a:pt x="19086" y="12957"/>
                  </a:cubicBezTo>
                  <a:cubicBezTo>
                    <a:pt x="18729" y="11850"/>
                    <a:pt x="15657" y="9587"/>
                    <a:pt x="15657" y="9587"/>
                  </a:cubicBezTo>
                  <a:cubicBezTo>
                    <a:pt x="15657" y="9587"/>
                    <a:pt x="18026" y="7301"/>
                    <a:pt x="18098" y="6432"/>
                  </a:cubicBezTo>
                  <a:cubicBezTo>
                    <a:pt x="18157" y="5575"/>
                    <a:pt x="17300" y="5563"/>
                    <a:pt x="17300" y="5563"/>
                  </a:cubicBezTo>
                  <a:cubicBezTo>
                    <a:pt x="17300" y="5563"/>
                    <a:pt x="19098" y="682"/>
                    <a:pt x="18062" y="63"/>
                  </a:cubicBezTo>
                  <a:cubicBezTo>
                    <a:pt x="17986" y="20"/>
                    <a:pt x="17898" y="1"/>
                    <a:pt x="17800" y="1"/>
                  </a:cubicBezTo>
                  <a:close/>
                </a:path>
              </a:pathLst>
            </a:custGeom>
            <a:solidFill>
              <a:srgbClr val="74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450;p122">
              <a:extLst>
                <a:ext uri="{FF2B5EF4-FFF2-40B4-BE49-F238E27FC236}">
                  <a16:creationId xmlns:a16="http://schemas.microsoft.com/office/drawing/2014/main" id="{20538216-7C54-8707-E6A4-09F67D771DA8}"/>
                </a:ext>
              </a:extLst>
            </p:cNvPr>
            <p:cNvSpPr/>
            <p:nvPr/>
          </p:nvSpPr>
          <p:spPr>
            <a:xfrm>
              <a:off x="3823404" y="2844213"/>
              <a:ext cx="252306" cy="354990"/>
            </a:xfrm>
            <a:custGeom>
              <a:avLst/>
              <a:gdLst/>
              <a:ahLst/>
              <a:cxnLst/>
              <a:rect l="l" t="t" r="r" b="b"/>
              <a:pathLst>
                <a:path w="8133" h="11443" extrusionOk="0">
                  <a:moveTo>
                    <a:pt x="1453" y="1"/>
                  </a:moveTo>
                  <a:lnTo>
                    <a:pt x="0" y="6871"/>
                  </a:lnTo>
                  <a:lnTo>
                    <a:pt x="1001" y="11443"/>
                  </a:lnTo>
                  <a:lnTo>
                    <a:pt x="8132" y="9204"/>
                  </a:lnTo>
                  <a:cubicBezTo>
                    <a:pt x="8132" y="9204"/>
                    <a:pt x="3251" y="989"/>
                    <a:pt x="2727" y="668"/>
                  </a:cubicBezTo>
                  <a:cubicBezTo>
                    <a:pt x="2191" y="334"/>
                    <a:pt x="1453" y="1"/>
                    <a:pt x="1453"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451;p122">
              <a:extLst>
                <a:ext uri="{FF2B5EF4-FFF2-40B4-BE49-F238E27FC236}">
                  <a16:creationId xmlns:a16="http://schemas.microsoft.com/office/drawing/2014/main" id="{EE9C8B4C-C079-5B42-7ACC-31135C5CFE2D}"/>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452;p122">
              <a:extLst>
                <a:ext uri="{FF2B5EF4-FFF2-40B4-BE49-F238E27FC236}">
                  <a16:creationId xmlns:a16="http://schemas.microsoft.com/office/drawing/2014/main" id="{BAE3F713-494B-DF60-3A4B-8B05D2686E8C}"/>
                </a:ext>
              </a:extLst>
            </p:cNvPr>
            <p:cNvSpPr/>
            <p:nvPr/>
          </p:nvSpPr>
          <p:spPr>
            <a:xfrm>
              <a:off x="3463264" y="2617066"/>
              <a:ext cx="230528" cy="210208"/>
            </a:xfrm>
            <a:custGeom>
              <a:avLst/>
              <a:gdLst/>
              <a:ahLst/>
              <a:cxnLst/>
              <a:rect l="l" t="t" r="r" b="b"/>
              <a:pathLst>
                <a:path w="7431" h="6776" extrusionOk="0">
                  <a:moveTo>
                    <a:pt x="6394" y="1"/>
                  </a:moveTo>
                  <a:cubicBezTo>
                    <a:pt x="6394" y="1"/>
                    <a:pt x="834" y="3120"/>
                    <a:pt x="1" y="5263"/>
                  </a:cubicBezTo>
                  <a:lnTo>
                    <a:pt x="715" y="5751"/>
                  </a:lnTo>
                  <a:lnTo>
                    <a:pt x="2227" y="6775"/>
                  </a:lnTo>
                  <a:cubicBezTo>
                    <a:pt x="3394" y="4299"/>
                    <a:pt x="5204" y="2120"/>
                    <a:pt x="7430" y="513"/>
                  </a:cubicBezTo>
                  <a:cubicBezTo>
                    <a:pt x="7430" y="429"/>
                    <a:pt x="7430" y="358"/>
                    <a:pt x="7407" y="298"/>
                  </a:cubicBezTo>
                  <a:lnTo>
                    <a:pt x="6549" y="36"/>
                  </a:lnTo>
                  <a:lnTo>
                    <a:pt x="6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453;p122">
              <a:extLst>
                <a:ext uri="{FF2B5EF4-FFF2-40B4-BE49-F238E27FC236}">
                  <a16:creationId xmlns:a16="http://schemas.microsoft.com/office/drawing/2014/main" id="{6261D5DB-B84E-50F6-36C5-25AE51A86D61}"/>
                </a:ext>
              </a:extLst>
            </p:cNvPr>
            <p:cNvSpPr/>
            <p:nvPr/>
          </p:nvSpPr>
          <p:spPr>
            <a:xfrm>
              <a:off x="3463264" y="2617066"/>
              <a:ext cx="203197" cy="178441"/>
            </a:xfrm>
            <a:custGeom>
              <a:avLst/>
              <a:gdLst/>
              <a:ahLst/>
              <a:cxnLst/>
              <a:rect l="l" t="t" r="r" b="b"/>
              <a:pathLst>
                <a:path w="6550" h="5752" extrusionOk="0">
                  <a:moveTo>
                    <a:pt x="6394" y="1"/>
                  </a:moveTo>
                  <a:cubicBezTo>
                    <a:pt x="6394" y="1"/>
                    <a:pt x="834" y="3120"/>
                    <a:pt x="1" y="5263"/>
                  </a:cubicBezTo>
                  <a:lnTo>
                    <a:pt x="715" y="5751"/>
                  </a:lnTo>
                  <a:cubicBezTo>
                    <a:pt x="1132" y="4989"/>
                    <a:pt x="1715" y="4323"/>
                    <a:pt x="2311" y="3692"/>
                  </a:cubicBezTo>
                  <a:cubicBezTo>
                    <a:pt x="3597" y="2322"/>
                    <a:pt x="5001" y="1096"/>
                    <a:pt x="6549" y="36"/>
                  </a:cubicBezTo>
                  <a:lnTo>
                    <a:pt x="639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454;p122">
              <a:extLst>
                <a:ext uri="{FF2B5EF4-FFF2-40B4-BE49-F238E27FC236}">
                  <a16:creationId xmlns:a16="http://schemas.microsoft.com/office/drawing/2014/main" id="{246A5972-016C-9492-EAB4-99B733B406E3}"/>
                </a:ext>
              </a:extLst>
            </p:cNvPr>
            <p:cNvSpPr/>
            <p:nvPr/>
          </p:nvSpPr>
          <p:spPr>
            <a:xfrm>
              <a:off x="3868449" y="2617066"/>
              <a:ext cx="230156" cy="258604"/>
            </a:xfrm>
            <a:custGeom>
              <a:avLst/>
              <a:gdLst/>
              <a:ahLst/>
              <a:cxnLst/>
              <a:rect l="l" t="t" r="r" b="b"/>
              <a:pathLst>
                <a:path w="7419" h="8336" extrusionOk="0">
                  <a:moveTo>
                    <a:pt x="1037" y="1"/>
                  </a:moveTo>
                  <a:lnTo>
                    <a:pt x="25" y="298"/>
                  </a:lnTo>
                  <a:cubicBezTo>
                    <a:pt x="1" y="358"/>
                    <a:pt x="1" y="429"/>
                    <a:pt x="1" y="513"/>
                  </a:cubicBezTo>
                  <a:cubicBezTo>
                    <a:pt x="84" y="2060"/>
                    <a:pt x="2942" y="8335"/>
                    <a:pt x="2942" y="8335"/>
                  </a:cubicBezTo>
                  <a:lnTo>
                    <a:pt x="5204" y="6787"/>
                  </a:lnTo>
                  <a:lnTo>
                    <a:pt x="7419" y="5263"/>
                  </a:lnTo>
                  <a:cubicBezTo>
                    <a:pt x="6585" y="3120"/>
                    <a:pt x="1037" y="1"/>
                    <a:pt x="1037"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455;p122">
              <a:extLst>
                <a:ext uri="{FF2B5EF4-FFF2-40B4-BE49-F238E27FC236}">
                  <a16:creationId xmlns:a16="http://schemas.microsoft.com/office/drawing/2014/main" id="{B58DF5E8-D5F3-3143-51AD-CF2302DF385B}"/>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456;p122">
              <a:extLst>
                <a:ext uri="{FF2B5EF4-FFF2-40B4-BE49-F238E27FC236}">
                  <a16:creationId xmlns:a16="http://schemas.microsoft.com/office/drawing/2014/main" id="{0C1FEA96-03D3-73D7-9F25-CC57A92741B3}"/>
                </a:ext>
              </a:extLst>
            </p:cNvPr>
            <p:cNvSpPr/>
            <p:nvPr/>
          </p:nvSpPr>
          <p:spPr>
            <a:xfrm>
              <a:off x="4389254" y="2833510"/>
              <a:ext cx="55809" cy="124152"/>
            </a:xfrm>
            <a:custGeom>
              <a:avLst/>
              <a:gdLst/>
              <a:ahLst/>
              <a:cxnLst/>
              <a:rect l="l" t="t" r="r" b="b"/>
              <a:pathLst>
                <a:path w="1799" h="4002" extrusionOk="0">
                  <a:moveTo>
                    <a:pt x="918" y="1"/>
                  </a:moveTo>
                  <a:lnTo>
                    <a:pt x="608" y="144"/>
                  </a:lnTo>
                  <a:lnTo>
                    <a:pt x="1382" y="1739"/>
                  </a:lnTo>
                  <a:lnTo>
                    <a:pt x="1" y="3799"/>
                  </a:lnTo>
                  <a:lnTo>
                    <a:pt x="298" y="4001"/>
                  </a:lnTo>
                  <a:lnTo>
                    <a:pt x="1799" y="1775"/>
                  </a:lnTo>
                  <a:lnTo>
                    <a:pt x="9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457;p122">
              <a:extLst>
                <a:ext uri="{FF2B5EF4-FFF2-40B4-BE49-F238E27FC236}">
                  <a16:creationId xmlns:a16="http://schemas.microsoft.com/office/drawing/2014/main" id="{4AA0EB77-1DC3-63EE-17E5-61AD6568F522}"/>
                </a:ext>
              </a:extLst>
            </p:cNvPr>
            <p:cNvSpPr/>
            <p:nvPr/>
          </p:nvSpPr>
          <p:spPr>
            <a:xfrm>
              <a:off x="4216025" y="2905917"/>
              <a:ext cx="220539" cy="213900"/>
            </a:xfrm>
            <a:custGeom>
              <a:avLst/>
              <a:gdLst/>
              <a:ahLst/>
              <a:cxnLst/>
              <a:rect l="l" t="t" r="r" b="b"/>
              <a:pathLst>
                <a:path w="7109" h="6895" extrusionOk="0">
                  <a:moveTo>
                    <a:pt x="4227" y="0"/>
                  </a:moveTo>
                  <a:lnTo>
                    <a:pt x="3108" y="1227"/>
                  </a:lnTo>
                  <a:lnTo>
                    <a:pt x="1144" y="3370"/>
                  </a:lnTo>
                  <a:lnTo>
                    <a:pt x="1" y="4608"/>
                  </a:lnTo>
                  <a:lnTo>
                    <a:pt x="2025" y="6894"/>
                  </a:lnTo>
                  <a:lnTo>
                    <a:pt x="3394" y="5906"/>
                  </a:lnTo>
                  <a:lnTo>
                    <a:pt x="5763" y="4215"/>
                  </a:lnTo>
                  <a:lnTo>
                    <a:pt x="7109" y="3251"/>
                  </a:lnTo>
                  <a:lnTo>
                    <a:pt x="4227" y="0"/>
                  </a:lnTo>
                  <a:close/>
                </a:path>
              </a:pathLst>
            </a:custGeom>
            <a:solidFill>
              <a:srgbClr val="E239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458;p122">
              <a:extLst>
                <a:ext uri="{FF2B5EF4-FFF2-40B4-BE49-F238E27FC236}">
                  <a16:creationId xmlns:a16="http://schemas.microsoft.com/office/drawing/2014/main" id="{DD1B1D52-7824-AE06-1C2B-9C766B27F590}"/>
                </a:ext>
              </a:extLst>
            </p:cNvPr>
            <p:cNvSpPr/>
            <p:nvPr/>
          </p:nvSpPr>
          <p:spPr>
            <a:xfrm>
              <a:off x="4325379" y="2883022"/>
              <a:ext cx="132993" cy="145185"/>
            </a:xfrm>
            <a:custGeom>
              <a:avLst/>
              <a:gdLst/>
              <a:ahLst/>
              <a:cxnLst/>
              <a:rect l="l" t="t" r="r" b="b"/>
              <a:pathLst>
                <a:path w="4287" h="4680" extrusionOk="0">
                  <a:moveTo>
                    <a:pt x="667" y="0"/>
                  </a:moveTo>
                  <a:lnTo>
                    <a:pt x="0" y="595"/>
                  </a:lnTo>
                  <a:lnTo>
                    <a:pt x="3620" y="4679"/>
                  </a:lnTo>
                  <a:lnTo>
                    <a:pt x="4286" y="4084"/>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459;p122">
              <a:extLst>
                <a:ext uri="{FF2B5EF4-FFF2-40B4-BE49-F238E27FC236}">
                  <a16:creationId xmlns:a16="http://schemas.microsoft.com/office/drawing/2014/main" id="{DC44A1F6-370A-C923-C723-610BD6258D51}"/>
                </a:ext>
              </a:extLst>
            </p:cNvPr>
            <p:cNvSpPr/>
            <p:nvPr/>
          </p:nvSpPr>
          <p:spPr>
            <a:xfrm>
              <a:off x="4251483" y="2943950"/>
              <a:ext cx="143355" cy="145185"/>
            </a:xfrm>
            <a:custGeom>
              <a:avLst/>
              <a:gdLst/>
              <a:ahLst/>
              <a:cxnLst/>
              <a:rect l="l" t="t" r="r" b="b"/>
              <a:pathLst>
                <a:path w="4621" h="4680" extrusionOk="0">
                  <a:moveTo>
                    <a:pt x="1965" y="1"/>
                  </a:moveTo>
                  <a:lnTo>
                    <a:pt x="1" y="2144"/>
                  </a:lnTo>
                  <a:lnTo>
                    <a:pt x="2251" y="4680"/>
                  </a:lnTo>
                  <a:lnTo>
                    <a:pt x="4620" y="2989"/>
                  </a:lnTo>
                  <a:lnTo>
                    <a:pt x="1965" y="1"/>
                  </a:lnTo>
                  <a:close/>
                </a:path>
              </a:pathLst>
            </a:custGeom>
            <a:solidFill>
              <a:srgbClr val="B62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460;p122">
              <a:extLst>
                <a:ext uri="{FF2B5EF4-FFF2-40B4-BE49-F238E27FC236}">
                  <a16:creationId xmlns:a16="http://schemas.microsoft.com/office/drawing/2014/main" id="{5C620122-961D-916A-9219-1218DD1629D8}"/>
                </a:ext>
              </a:extLst>
            </p:cNvPr>
            <p:cNvSpPr/>
            <p:nvPr/>
          </p:nvSpPr>
          <p:spPr>
            <a:xfrm>
              <a:off x="3918333" y="2910601"/>
              <a:ext cx="115621" cy="124617"/>
            </a:xfrm>
            <a:custGeom>
              <a:avLst/>
              <a:gdLst/>
              <a:ahLst/>
              <a:cxnLst/>
              <a:rect l="l" t="t" r="r" b="b"/>
              <a:pathLst>
                <a:path w="3727" h="4017" extrusionOk="0">
                  <a:moveTo>
                    <a:pt x="1406" y="1"/>
                  </a:moveTo>
                  <a:cubicBezTo>
                    <a:pt x="1192" y="1"/>
                    <a:pt x="968" y="54"/>
                    <a:pt x="750" y="135"/>
                  </a:cubicBezTo>
                  <a:cubicBezTo>
                    <a:pt x="631" y="183"/>
                    <a:pt x="536" y="218"/>
                    <a:pt x="429" y="266"/>
                  </a:cubicBezTo>
                  <a:cubicBezTo>
                    <a:pt x="441" y="373"/>
                    <a:pt x="500" y="480"/>
                    <a:pt x="584" y="504"/>
                  </a:cubicBezTo>
                  <a:cubicBezTo>
                    <a:pt x="548" y="599"/>
                    <a:pt x="512" y="671"/>
                    <a:pt x="477" y="742"/>
                  </a:cubicBezTo>
                  <a:cubicBezTo>
                    <a:pt x="548" y="778"/>
                    <a:pt x="608" y="838"/>
                    <a:pt x="655" y="897"/>
                  </a:cubicBezTo>
                  <a:cubicBezTo>
                    <a:pt x="631" y="909"/>
                    <a:pt x="619" y="921"/>
                    <a:pt x="619" y="957"/>
                  </a:cubicBezTo>
                  <a:cubicBezTo>
                    <a:pt x="369" y="1290"/>
                    <a:pt x="179" y="1707"/>
                    <a:pt x="0" y="2123"/>
                  </a:cubicBezTo>
                  <a:cubicBezTo>
                    <a:pt x="0" y="2302"/>
                    <a:pt x="36" y="2481"/>
                    <a:pt x="119" y="2647"/>
                  </a:cubicBezTo>
                  <a:cubicBezTo>
                    <a:pt x="191" y="2814"/>
                    <a:pt x="274" y="2957"/>
                    <a:pt x="417" y="3100"/>
                  </a:cubicBezTo>
                  <a:lnTo>
                    <a:pt x="441" y="3135"/>
                  </a:lnTo>
                  <a:cubicBezTo>
                    <a:pt x="679" y="3266"/>
                    <a:pt x="977" y="3374"/>
                    <a:pt x="1250" y="3469"/>
                  </a:cubicBezTo>
                  <a:cubicBezTo>
                    <a:pt x="1215" y="3588"/>
                    <a:pt x="1167" y="3695"/>
                    <a:pt x="1143" y="3814"/>
                  </a:cubicBezTo>
                  <a:cubicBezTo>
                    <a:pt x="1131" y="3838"/>
                    <a:pt x="1131" y="3886"/>
                    <a:pt x="1131" y="3909"/>
                  </a:cubicBezTo>
                  <a:cubicBezTo>
                    <a:pt x="1143" y="3945"/>
                    <a:pt x="1167" y="3969"/>
                    <a:pt x="1215" y="3993"/>
                  </a:cubicBezTo>
                  <a:cubicBezTo>
                    <a:pt x="1227" y="4005"/>
                    <a:pt x="1250" y="4005"/>
                    <a:pt x="1274" y="4017"/>
                  </a:cubicBezTo>
                  <a:lnTo>
                    <a:pt x="3727" y="4017"/>
                  </a:lnTo>
                  <a:cubicBezTo>
                    <a:pt x="3620" y="3957"/>
                    <a:pt x="3513" y="3933"/>
                    <a:pt x="3394" y="3897"/>
                  </a:cubicBezTo>
                  <a:lnTo>
                    <a:pt x="3394" y="3886"/>
                  </a:lnTo>
                  <a:cubicBezTo>
                    <a:pt x="3406" y="3850"/>
                    <a:pt x="3406" y="3826"/>
                    <a:pt x="3406" y="3778"/>
                  </a:cubicBezTo>
                  <a:cubicBezTo>
                    <a:pt x="3406" y="3695"/>
                    <a:pt x="3358" y="3612"/>
                    <a:pt x="3310" y="3552"/>
                  </a:cubicBezTo>
                  <a:cubicBezTo>
                    <a:pt x="3255" y="3488"/>
                    <a:pt x="3172" y="3445"/>
                    <a:pt x="3087" y="3445"/>
                  </a:cubicBezTo>
                  <a:cubicBezTo>
                    <a:pt x="3062" y="3445"/>
                    <a:pt x="3037" y="3449"/>
                    <a:pt x="3013" y="3457"/>
                  </a:cubicBezTo>
                  <a:cubicBezTo>
                    <a:pt x="3036" y="3421"/>
                    <a:pt x="3048" y="3374"/>
                    <a:pt x="3060" y="3350"/>
                  </a:cubicBezTo>
                  <a:cubicBezTo>
                    <a:pt x="3120" y="3135"/>
                    <a:pt x="3025" y="2897"/>
                    <a:pt x="2834" y="2778"/>
                  </a:cubicBezTo>
                  <a:cubicBezTo>
                    <a:pt x="2941" y="2528"/>
                    <a:pt x="3060" y="2266"/>
                    <a:pt x="3167" y="2028"/>
                  </a:cubicBezTo>
                  <a:cubicBezTo>
                    <a:pt x="3036" y="1683"/>
                    <a:pt x="2798" y="1373"/>
                    <a:pt x="2572" y="1076"/>
                  </a:cubicBezTo>
                  <a:cubicBezTo>
                    <a:pt x="2393" y="992"/>
                    <a:pt x="2227" y="969"/>
                    <a:pt x="2048" y="873"/>
                  </a:cubicBezTo>
                  <a:cubicBezTo>
                    <a:pt x="2084" y="802"/>
                    <a:pt x="2120" y="718"/>
                    <a:pt x="2120" y="623"/>
                  </a:cubicBezTo>
                  <a:lnTo>
                    <a:pt x="2120" y="564"/>
                  </a:lnTo>
                  <a:cubicBezTo>
                    <a:pt x="2108" y="457"/>
                    <a:pt x="2001" y="373"/>
                    <a:pt x="1905" y="373"/>
                  </a:cubicBezTo>
                  <a:cubicBezTo>
                    <a:pt x="1965" y="361"/>
                    <a:pt x="1965" y="302"/>
                    <a:pt x="1965" y="242"/>
                  </a:cubicBezTo>
                  <a:cubicBezTo>
                    <a:pt x="1965" y="183"/>
                    <a:pt x="1917" y="135"/>
                    <a:pt x="1870" y="99"/>
                  </a:cubicBezTo>
                  <a:cubicBezTo>
                    <a:pt x="1822" y="76"/>
                    <a:pt x="1762" y="64"/>
                    <a:pt x="1703" y="40"/>
                  </a:cubicBezTo>
                  <a:cubicBezTo>
                    <a:pt x="1607" y="13"/>
                    <a:pt x="1508" y="1"/>
                    <a:pt x="1406" y="1"/>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461;p122">
              <a:extLst>
                <a:ext uri="{FF2B5EF4-FFF2-40B4-BE49-F238E27FC236}">
                  <a16:creationId xmlns:a16="http://schemas.microsoft.com/office/drawing/2014/main" id="{941601AA-3B5C-2058-9E93-F70595E1069A}"/>
                </a:ext>
              </a:extLst>
            </p:cNvPr>
            <p:cNvSpPr/>
            <p:nvPr/>
          </p:nvSpPr>
          <p:spPr>
            <a:xfrm>
              <a:off x="3918333" y="2914417"/>
              <a:ext cx="66885" cy="120802"/>
            </a:xfrm>
            <a:custGeom>
              <a:avLst/>
              <a:gdLst/>
              <a:ahLst/>
              <a:cxnLst/>
              <a:rect l="l" t="t" r="r" b="b"/>
              <a:pathLst>
                <a:path w="2156" h="3894" extrusionOk="0">
                  <a:moveTo>
                    <a:pt x="703" y="0"/>
                  </a:moveTo>
                  <a:cubicBezTo>
                    <a:pt x="584" y="36"/>
                    <a:pt x="488" y="84"/>
                    <a:pt x="381" y="131"/>
                  </a:cubicBezTo>
                  <a:cubicBezTo>
                    <a:pt x="393" y="238"/>
                    <a:pt x="453" y="334"/>
                    <a:pt x="548" y="369"/>
                  </a:cubicBezTo>
                  <a:cubicBezTo>
                    <a:pt x="500" y="453"/>
                    <a:pt x="465" y="536"/>
                    <a:pt x="429" y="607"/>
                  </a:cubicBezTo>
                  <a:cubicBezTo>
                    <a:pt x="500" y="631"/>
                    <a:pt x="560" y="691"/>
                    <a:pt x="608" y="750"/>
                  </a:cubicBezTo>
                  <a:cubicBezTo>
                    <a:pt x="584" y="774"/>
                    <a:pt x="572" y="786"/>
                    <a:pt x="572" y="810"/>
                  </a:cubicBezTo>
                  <a:cubicBezTo>
                    <a:pt x="369" y="1167"/>
                    <a:pt x="179" y="1584"/>
                    <a:pt x="0" y="2000"/>
                  </a:cubicBezTo>
                  <a:cubicBezTo>
                    <a:pt x="0" y="2179"/>
                    <a:pt x="36" y="2358"/>
                    <a:pt x="119" y="2524"/>
                  </a:cubicBezTo>
                  <a:cubicBezTo>
                    <a:pt x="191" y="2691"/>
                    <a:pt x="274" y="2834"/>
                    <a:pt x="417" y="2977"/>
                  </a:cubicBezTo>
                  <a:lnTo>
                    <a:pt x="441" y="3012"/>
                  </a:lnTo>
                  <a:cubicBezTo>
                    <a:pt x="679" y="3143"/>
                    <a:pt x="977" y="3251"/>
                    <a:pt x="1250" y="3346"/>
                  </a:cubicBezTo>
                  <a:cubicBezTo>
                    <a:pt x="1215" y="3465"/>
                    <a:pt x="1167" y="3572"/>
                    <a:pt x="1143" y="3691"/>
                  </a:cubicBezTo>
                  <a:cubicBezTo>
                    <a:pt x="1131" y="3715"/>
                    <a:pt x="1131" y="3763"/>
                    <a:pt x="1131" y="3786"/>
                  </a:cubicBezTo>
                  <a:cubicBezTo>
                    <a:pt x="1143" y="3822"/>
                    <a:pt x="1167" y="3846"/>
                    <a:pt x="1215" y="3870"/>
                  </a:cubicBezTo>
                  <a:cubicBezTo>
                    <a:pt x="1227" y="3882"/>
                    <a:pt x="1250" y="3882"/>
                    <a:pt x="1274" y="3894"/>
                  </a:cubicBezTo>
                  <a:lnTo>
                    <a:pt x="2036" y="3894"/>
                  </a:lnTo>
                  <a:cubicBezTo>
                    <a:pt x="1989" y="3882"/>
                    <a:pt x="1965" y="3870"/>
                    <a:pt x="1917" y="3846"/>
                  </a:cubicBezTo>
                  <a:cubicBezTo>
                    <a:pt x="1858" y="3822"/>
                    <a:pt x="1810" y="3810"/>
                    <a:pt x="1751" y="3774"/>
                  </a:cubicBezTo>
                  <a:cubicBezTo>
                    <a:pt x="1858" y="3667"/>
                    <a:pt x="1941" y="3572"/>
                    <a:pt x="2048" y="3477"/>
                  </a:cubicBezTo>
                  <a:cubicBezTo>
                    <a:pt x="1917" y="3393"/>
                    <a:pt x="1762" y="3298"/>
                    <a:pt x="1631" y="3215"/>
                  </a:cubicBezTo>
                  <a:cubicBezTo>
                    <a:pt x="1810" y="2989"/>
                    <a:pt x="1977" y="2762"/>
                    <a:pt x="2155" y="2560"/>
                  </a:cubicBezTo>
                  <a:lnTo>
                    <a:pt x="2155" y="2560"/>
                  </a:lnTo>
                  <a:cubicBezTo>
                    <a:pt x="2010" y="2662"/>
                    <a:pt x="1839" y="2708"/>
                    <a:pt x="1666" y="2708"/>
                  </a:cubicBezTo>
                  <a:cubicBezTo>
                    <a:pt x="1271" y="2708"/>
                    <a:pt x="864" y="2468"/>
                    <a:pt x="715" y="2096"/>
                  </a:cubicBezTo>
                  <a:cubicBezTo>
                    <a:pt x="500" y="1584"/>
                    <a:pt x="739" y="1048"/>
                    <a:pt x="1131" y="715"/>
                  </a:cubicBezTo>
                  <a:cubicBezTo>
                    <a:pt x="1167" y="667"/>
                    <a:pt x="1215" y="631"/>
                    <a:pt x="1262" y="607"/>
                  </a:cubicBezTo>
                  <a:cubicBezTo>
                    <a:pt x="1000" y="393"/>
                    <a:pt x="846" y="238"/>
                    <a:pt x="703"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462;p122">
              <a:extLst>
                <a:ext uri="{FF2B5EF4-FFF2-40B4-BE49-F238E27FC236}">
                  <a16:creationId xmlns:a16="http://schemas.microsoft.com/office/drawing/2014/main" id="{982300B9-A4D1-E40A-7F64-0366265A9397}"/>
                </a:ext>
              </a:extLst>
            </p:cNvPr>
            <p:cNvSpPr/>
            <p:nvPr/>
          </p:nvSpPr>
          <p:spPr>
            <a:xfrm>
              <a:off x="3926461" y="2896827"/>
              <a:ext cx="59129" cy="42718"/>
            </a:xfrm>
            <a:custGeom>
              <a:avLst/>
              <a:gdLst/>
              <a:ahLst/>
              <a:cxnLst/>
              <a:rect l="l" t="t" r="r" b="b"/>
              <a:pathLst>
                <a:path w="1906" h="1377" extrusionOk="0">
                  <a:moveTo>
                    <a:pt x="1216" y="0"/>
                  </a:moveTo>
                  <a:cubicBezTo>
                    <a:pt x="867" y="0"/>
                    <a:pt x="376" y="79"/>
                    <a:pt x="0" y="448"/>
                  </a:cubicBezTo>
                  <a:lnTo>
                    <a:pt x="226" y="1377"/>
                  </a:lnTo>
                  <a:lnTo>
                    <a:pt x="1905" y="1020"/>
                  </a:lnTo>
                  <a:lnTo>
                    <a:pt x="1655" y="43"/>
                  </a:lnTo>
                  <a:cubicBezTo>
                    <a:pt x="1655" y="43"/>
                    <a:pt x="1474" y="0"/>
                    <a:pt x="1216" y="0"/>
                  </a:cubicBezTo>
                  <a:close/>
                </a:path>
              </a:pathLst>
            </a:custGeom>
            <a:solidFill>
              <a:srgbClr val="41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463;p122">
              <a:extLst>
                <a:ext uri="{FF2B5EF4-FFF2-40B4-BE49-F238E27FC236}">
                  <a16:creationId xmlns:a16="http://schemas.microsoft.com/office/drawing/2014/main" id="{D650FC8B-960E-6A41-7CF3-E6F117AD9C9C}"/>
                </a:ext>
              </a:extLst>
            </p:cNvPr>
            <p:cNvSpPr/>
            <p:nvPr/>
          </p:nvSpPr>
          <p:spPr>
            <a:xfrm>
              <a:off x="4300623" y="2975717"/>
              <a:ext cx="403" cy="1892"/>
            </a:xfrm>
            <a:custGeom>
              <a:avLst/>
              <a:gdLst/>
              <a:ahLst/>
              <a:cxnLst/>
              <a:rect l="l" t="t" r="r" b="b"/>
              <a:pathLst>
                <a:path w="13" h="61" extrusionOk="0">
                  <a:moveTo>
                    <a:pt x="0" y="1"/>
                  </a:moveTo>
                  <a:lnTo>
                    <a:pt x="0" y="1"/>
                  </a:lnTo>
                  <a:cubicBezTo>
                    <a:pt x="0" y="13"/>
                    <a:pt x="12" y="48"/>
                    <a:pt x="12" y="60"/>
                  </a:cubicBezTo>
                  <a:cubicBezTo>
                    <a:pt x="12" y="25"/>
                    <a:pt x="0" y="13"/>
                    <a:pt x="0" y="1"/>
                  </a:cubicBezTo>
                  <a:close/>
                </a:path>
              </a:pathLst>
            </a:custGeom>
            <a:solidFill>
              <a:srgbClr val="C3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464;p122">
              <a:extLst>
                <a:ext uri="{FF2B5EF4-FFF2-40B4-BE49-F238E27FC236}">
                  <a16:creationId xmlns:a16="http://schemas.microsoft.com/office/drawing/2014/main" id="{3F2E357B-D873-0321-E8C8-F905181355FD}"/>
                </a:ext>
              </a:extLst>
            </p:cNvPr>
            <p:cNvSpPr/>
            <p:nvPr/>
          </p:nvSpPr>
          <p:spPr>
            <a:xfrm>
              <a:off x="4157671" y="2906661"/>
              <a:ext cx="154802" cy="127813"/>
            </a:xfrm>
            <a:custGeom>
              <a:avLst/>
              <a:gdLst/>
              <a:ahLst/>
              <a:cxnLst/>
              <a:rect l="l" t="t" r="r" b="b"/>
              <a:pathLst>
                <a:path w="4990" h="4120" extrusionOk="0">
                  <a:moveTo>
                    <a:pt x="4025" y="0"/>
                  </a:moveTo>
                  <a:cubicBezTo>
                    <a:pt x="3953" y="83"/>
                    <a:pt x="3894" y="179"/>
                    <a:pt x="3918" y="286"/>
                  </a:cubicBezTo>
                  <a:lnTo>
                    <a:pt x="3656" y="334"/>
                  </a:lnTo>
                  <a:cubicBezTo>
                    <a:pt x="3668" y="405"/>
                    <a:pt x="3668" y="500"/>
                    <a:pt x="3632" y="572"/>
                  </a:cubicBezTo>
                  <a:cubicBezTo>
                    <a:pt x="3156" y="595"/>
                    <a:pt x="2679" y="691"/>
                    <a:pt x="2227" y="774"/>
                  </a:cubicBezTo>
                  <a:cubicBezTo>
                    <a:pt x="2072" y="881"/>
                    <a:pt x="1953" y="1012"/>
                    <a:pt x="1870" y="1179"/>
                  </a:cubicBezTo>
                  <a:cubicBezTo>
                    <a:pt x="1775" y="1334"/>
                    <a:pt x="1703" y="1512"/>
                    <a:pt x="1667" y="1691"/>
                  </a:cubicBezTo>
                  <a:lnTo>
                    <a:pt x="1656" y="1727"/>
                  </a:lnTo>
                  <a:cubicBezTo>
                    <a:pt x="1691" y="2012"/>
                    <a:pt x="1775" y="2310"/>
                    <a:pt x="1870" y="2584"/>
                  </a:cubicBezTo>
                  <a:cubicBezTo>
                    <a:pt x="1751" y="2608"/>
                    <a:pt x="1644" y="2655"/>
                    <a:pt x="1525" y="2679"/>
                  </a:cubicBezTo>
                  <a:cubicBezTo>
                    <a:pt x="1489" y="2703"/>
                    <a:pt x="1465" y="2703"/>
                    <a:pt x="1429" y="2727"/>
                  </a:cubicBezTo>
                  <a:cubicBezTo>
                    <a:pt x="1417" y="2762"/>
                    <a:pt x="1417" y="2798"/>
                    <a:pt x="1417" y="2834"/>
                  </a:cubicBezTo>
                  <a:cubicBezTo>
                    <a:pt x="1429" y="2917"/>
                    <a:pt x="1453" y="3012"/>
                    <a:pt x="1477" y="3096"/>
                  </a:cubicBezTo>
                  <a:lnTo>
                    <a:pt x="1525" y="3239"/>
                  </a:lnTo>
                  <a:cubicBezTo>
                    <a:pt x="1508" y="3234"/>
                    <a:pt x="1491" y="3232"/>
                    <a:pt x="1475" y="3232"/>
                  </a:cubicBezTo>
                  <a:cubicBezTo>
                    <a:pt x="1401" y="3232"/>
                    <a:pt x="1335" y="3275"/>
                    <a:pt x="1286" y="3334"/>
                  </a:cubicBezTo>
                  <a:cubicBezTo>
                    <a:pt x="1239" y="3417"/>
                    <a:pt x="1239" y="3501"/>
                    <a:pt x="1263" y="3596"/>
                  </a:cubicBezTo>
                  <a:cubicBezTo>
                    <a:pt x="1231" y="3593"/>
                    <a:pt x="1198" y="3592"/>
                    <a:pt x="1166" y="3592"/>
                  </a:cubicBezTo>
                  <a:cubicBezTo>
                    <a:pt x="754" y="3592"/>
                    <a:pt x="321" y="3800"/>
                    <a:pt x="1" y="4120"/>
                  </a:cubicBezTo>
                  <a:lnTo>
                    <a:pt x="3001" y="4120"/>
                  </a:lnTo>
                  <a:cubicBezTo>
                    <a:pt x="2977" y="4060"/>
                    <a:pt x="2953" y="4013"/>
                    <a:pt x="2906" y="3965"/>
                  </a:cubicBezTo>
                  <a:cubicBezTo>
                    <a:pt x="2977" y="3965"/>
                    <a:pt x="3060" y="3941"/>
                    <a:pt x="3132" y="3893"/>
                  </a:cubicBezTo>
                  <a:cubicBezTo>
                    <a:pt x="3275" y="3798"/>
                    <a:pt x="3370" y="3620"/>
                    <a:pt x="3358" y="3441"/>
                  </a:cubicBezTo>
                  <a:cubicBezTo>
                    <a:pt x="3608" y="3382"/>
                    <a:pt x="3906" y="3322"/>
                    <a:pt x="4156" y="3262"/>
                  </a:cubicBezTo>
                  <a:cubicBezTo>
                    <a:pt x="4370" y="2953"/>
                    <a:pt x="4489" y="2584"/>
                    <a:pt x="4584" y="2227"/>
                  </a:cubicBezTo>
                  <a:cubicBezTo>
                    <a:pt x="4549" y="2036"/>
                    <a:pt x="4465" y="1881"/>
                    <a:pt x="4454" y="1691"/>
                  </a:cubicBezTo>
                  <a:cubicBezTo>
                    <a:pt x="4561" y="1667"/>
                    <a:pt x="4680" y="1643"/>
                    <a:pt x="4751" y="1572"/>
                  </a:cubicBezTo>
                  <a:cubicBezTo>
                    <a:pt x="4823" y="1500"/>
                    <a:pt x="4846" y="1357"/>
                    <a:pt x="4787" y="1274"/>
                  </a:cubicBezTo>
                  <a:lnTo>
                    <a:pt x="4787" y="1274"/>
                  </a:lnTo>
                  <a:cubicBezTo>
                    <a:pt x="4797" y="1285"/>
                    <a:pt x="4810" y="1289"/>
                    <a:pt x="4823" y="1289"/>
                  </a:cubicBezTo>
                  <a:cubicBezTo>
                    <a:pt x="4856" y="1289"/>
                    <a:pt x="4896" y="1264"/>
                    <a:pt x="4930" y="1238"/>
                  </a:cubicBezTo>
                  <a:cubicBezTo>
                    <a:pt x="4977" y="1203"/>
                    <a:pt x="4989" y="1131"/>
                    <a:pt x="4989" y="1072"/>
                  </a:cubicBezTo>
                  <a:cubicBezTo>
                    <a:pt x="4989" y="1012"/>
                    <a:pt x="4965" y="965"/>
                    <a:pt x="4942" y="917"/>
                  </a:cubicBezTo>
                  <a:cubicBezTo>
                    <a:pt x="4846" y="619"/>
                    <a:pt x="4584" y="381"/>
                    <a:pt x="4323" y="179"/>
                  </a:cubicBezTo>
                  <a:cubicBezTo>
                    <a:pt x="4215" y="107"/>
                    <a:pt x="4108" y="48"/>
                    <a:pt x="4025" y="0"/>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465;p122">
              <a:extLst>
                <a:ext uri="{FF2B5EF4-FFF2-40B4-BE49-F238E27FC236}">
                  <a16:creationId xmlns:a16="http://schemas.microsoft.com/office/drawing/2014/main" id="{BCDF9EA8-AA68-4CB0-E2A0-73AFA620E9B7}"/>
                </a:ext>
              </a:extLst>
            </p:cNvPr>
            <p:cNvSpPr/>
            <p:nvPr/>
          </p:nvSpPr>
          <p:spPr>
            <a:xfrm>
              <a:off x="4157671" y="2907034"/>
              <a:ext cx="133366" cy="127440"/>
            </a:xfrm>
            <a:custGeom>
              <a:avLst/>
              <a:gdLst/>
              <a:ahLst/>
              <a:cxnLst/>
              <a:rect l="l" t="t" r="r" b="b"/>
              <a:pathLst>
                <a:path w="4299" h="4108" extrusionOk="0">
                  <a:moveTo>
                    <a:pt x="4001" y="0"/>
                  </a:moveTo>
                  <a:cubicBezTo>
                    <a:pt x="3930" y="71"/>
                    <a:pt x="3870" y="179"/>
                    <a:pt x="3906" y="274"/>
                  </a:cubicBezTo>
                  <a:lnTo>
                    <a:pt x="3632" y="322"/>
                  </a:lnTo>
                  <a:cubicBezTo>
                    <a:pt x="3644" y="393"/>
                    <a:pt x="3644" y="488"/>
                    <a:pt x="3620" y="560"/>
                  </a:cubicBezTo>
                  <a:cubicBezTo>
                    <a:pt x="3144" y="595"/>
                    <a:pt x="2668" y="679"/>
                    <a:pt x="2203" y="762"/>
                  </a:cubicBezTo>
                  <a:cubicBezTo>
                    <a:pt x="2060" y="869"/>
                    <a:pt x="1941" y="1000"/>
                    <a:pt x="1846" y="1167"/>
                  </a:cubicBezTo>
                  <a:cubicBezTo>
                    <a:pt x="1763" y="1322"/>
                    <a:pt x="1679" y="1500"/>
                    <a:pt x="1656" y="1679"/>
                  </a:cubicBezTo>
                  <a:lnTo>
                    <a:pt x="1644" y="1715"/>
                  </a:lnTo>
                  <a:cubicBezTo>
                    <a:pt x="1667" y="2000"/>
                    <a:pt x="1763" y="2298"/>
                    <a:pt x="1846" y="2572"/>
                  </a:cubicBezTo>
                  <a:cubicBezTo>
                    <a:pt x="1727" y="2596"/>
                    <a:pt x="1620" y="2643"/>
                    <a:pt x="1501" y="2679"/>
                  </a:cubicBezTo>
                  <a:cubicBezTo>
                    <a:pt x="1477" y="2691"/>
                    <a:pt x="1453" y="2691"/>
                    <a:pt x="1417" y="2715"/>
                  </a:cubicBezTo>
                  <a:cubicBezTo>
                    <a:pt x="1406" y="2750"/>
                    <a:pt x="1406" y="2786"/>
                    <a:pt x="1406" y="2822"/>
                  </a:cubicBezTo>
                  <a:cubicBezTo>
                    <a:pt x="1417" y="2917"/>
                    <a:pt x="1429" y="3000"/>
                    <a:pt x="1465" y="3084"/>
                  </a:cubicBezTo>
                  <a:lnTo>
                    <a:pt x="1501" y="3227"/>
                  </a:lnTo>
                  <a:cubicBezTo>
                    <a:pt x="1486" y="3222"/>
                    <a:pt x="1471" y="3221"/>
                    <a:pt x="1456" y="3221"/>
                  </a:cubicBezTo>
                  <a:cubicBezTo>
                    <a:pt x="1385" y="3221"/>
                    <a:pt x="1312" y="3265"/>
                    <a:pt x="1263" y="3334"/>
                  </a:cubicBezTo>
                  <a:cubicBezTo>
                    <a:pt x="1227" y="3405"/>
                    <a:pt x="1227" y="3489"/>
                    <a:pt x="1251" y="3584"/>
                  </a:cubicBezTo>
                  <a:cubicBezTo>
                    <a:pt x="1220" y="3581"/>
                    <a:pt x="1188" y="3580"/>
                    <a:pt x="1157" y="3580"/>
                  </a:cubicBezTo>
                  <a:cubicBezTo>
                    <a:pt x="754" y="3580"/>
                    <a:pt x="321" y="3788"/>
                    <a:pt x="1" y="4108"/>
                  </a:cubicBezTo>
                  <a:lnTo>
                    <a:pt x="1536" y="4108"/>
                  </a:lnTo>
                  <a:cubicBezTo>
                    <a:pt x="1632" y="3989"/>
                    <a:pt x="1667" y="3834"/>
                    <a:pt x="1667" y="3691"/>
                  </a:cubicBezTo>
                  <a:cubicBezTo>
                    <a:pt x="1763" y="3667"/>
                    <a:pt x="1834" y="3667"/>
                    <a:pt x="1929" y="3655"/>
                  </a:cubicBezTo>
                  <a:cubicBezTo>
                    <a:pt x="1894" y="3524"/>
                    <a:pt x="1870" y="3370"/>
                    <a:pt x="1834" y="3239"/>
                  </a:cubicBezTo>
                  <a:cubicBezTo>
                    <a:pt x="1834" y="3227"/>
                    <a:pt x="1834" y="3215"/>
                    <a:pt x="1822" y="3191"/>
                  </a:cubicBezTo>
                  <a:lnTo>
                    <a:pt x="1822" y="3191"/>
                  </a:lnTo>
                  <a:cubicBezTo>
                    <a:pt x="1953" y="3215"/>
                    <a:pt x="2096" y="3239"/>
                    <a:pt x="2239" y="3274"/>
                  </a:cubicBezTo>
                  <a:cubicBezTo>
                    <a:pt x="2239" y="3108"/>
                    <a:pt x="2215" y="2941"/>
                    <a:pt x="2215" y="2774"/>
                  </a:cubicBezTo>
                  <a:lnTo>
                    <a:pt x="2215" y="2774"/>
                  </a:lnTo>
                  <a:cubicBezTo>
                    <a:pt x="2501" y="2798"/>
                    <a:pt x="2787" y="2810"/>
                    <a:pt x="3049" y="2822"/>
                  </a:cubicBezTo>
                  <a:cubicBezTo>
                    <a:pt x="2501" y="2631"/>
                    <a:pt x="2275" y="1869"/>
                    <a:pt x="2596" y="1381"/>
                  </a:cubicBezTo>
                  <a:cubicBezTo>
                    <a:pt x="2813" y="1028"/>
                    <a:pt x="3187" y="880"/>
                    <a:pt x="3572" y="880"/>
                  </a:cubicBezTo>
                  <a:cubicBezTo>
                    <a:pt x="3758" y="880"/>
                    <a:pt x="3946" y="914"/>
                    <a:pt x="4120" y="976"/>
                  </a:cubicBezTo>
                  <a:cubicBezTo>
                    <a:pt x="4156" y="667"/>
                    <a:pt x="4180" y="429"/>
                    <a:pt x="4299" y="179"/>
                  </a:cubicBezTo>
                  <a:cubicBezTo>
                    <a:pt x="4203" y="95"/>
                    <a:pt x="4096" y="36"/>
                    <a:pt x="4001"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466;p122">
              <a:extLst>
                <a:ext uri="{FF2B5EF4-FFF2-40B4-BE49-F238E27FC236}">
                  <a16:creationId xmlns:a16="http://schemas.microsoft.com/office/drawing/2014/main" id="{5D9405FB-B933-C67B-42C8-C3BFB50FB5BA}"/>
                </a:ext>
              </a:extLst>
            </p:cNvPr>
            <p:cNvSpPr/>
            <p:nvPr/>
          </p:nvSpPr>
          <p:spPr>
            <a:xfrm>
              <a:off x="4045029" y="2854947"/>
              <a:ext cx="108982" cy="178783"/>
            </a:xfrm>
            <a:custGeom>
              <a:avLst/>
              <a:gdLst/>
              <a:ahLst/>
              <a:cxnLst/>
              <a:rect l="l" t="t" r="r" b="b"/>
              <a:pathLst>
                <a:path w="3513" h="5763" extrusionOk="0">
                  <a:moveTo>
                    <a:pt x="2429" y="0"/>
                  </a:moveTo>
                  <a:lnTo>
                    <a:pt x="1953" y="24"/>
                  </a:lnTo>
                  <a:lnTo>
                    <a:pt x="1417" y="36"/>
                  </a:lnTo>
                  <a:lnTo>
                    <a:pt x="1346" y="667"/>
                  </a:lnTo>
                  <a:cubicBezTo>
                    <a:pt x="1191" y="679"/>
                    <a:pt x="1048" y="703"/>
                    <a:pt x="953" y="738"/>
                  </a:cubicBezTo>
                  <a:cubicBezTo>
                    <a:pt x="703" y="846"/>
                    <a:pt x="465" y="988"/>
                    <a:pt x="274" y="1179"/>
                  </a:cubicBezTo>
                  <a:cubicBezTo>
                    <a:pt x="238" y="1834"/>
                    <a:pt x="203" y="2536"/>
                    <a:pt x="155" y="3191"/>
                  </a:cubicBezTo>
                  <a:cubicBezTo>
                    <a:pt x="286" y="3310"/>
                    <a:pt x="476" y="3358"/>
                    <a:pt x="619" y="3477"/>
                  </a:cubicBezTo>
                  <a:cubicBezTo>
                    <a:pt x="572" y="3834"/>
                    <a:pt x="572" y="4239"/>
                    <a:pt x="536" y="4596"/>
                  </a:cubicBezTo>
                  <a:lnTo>
                    <a:pt x="536" y="4656"/>
                  </a:lnTo>
                  <a:cubicBezTo>
                    <a:pt x="405" y="4834"/>
                    <a:pt x="214" y="4989"/>
                    <a:pt x="60" y="5168"/>
                  </a:cubicBezTo>
                  <a:cubicBezTo>
                    <a:pt x="60" y="5287"/>
                    <a:pt x="48" y="5394"/>
                    <a:pt x="36" y="5501"/>
                  </a:cubicBezTo>
                  <a:cubicBezTo>
                    <a:pt x="36" y="5525"/>
                    <a:pt x="36" y="5560"/>
                    <a:pt x="24" y="5608"/>
                  </a:cubicBezTo>
                  <a:lnTo>
                    <a:pt x="24" y="5620"/>
                  </a:lnTo>
                  <a:cubicBezTo>
                    <a:pt x="24" y="5668"/>
                    <a:pt x="0" y="5727"/>
                    <a:pt x="0" y="5763"/>
                  </a:cubicBezTo>
                  <a:lnTo>
                    <a:pt x="3370" y="5763"/>
                  </a:lnTo>
                  <a:lnTo>
                    <a:pt x="3370" y="5680"/>
                  </a:lnTo>
                  <a:lnTo>
                    <a:pt x="3370" y="5549"/>
                  </a:lnTo>
                  <a:lnTo>
                    <a:pt x="3370" y="5334"/>
                  </a:lnTo>
                  <a:cubicBezTo>
                    <a:pt x="3251" y="5156"/>
                    <a:pt x="3072" y="4965"/>
                    <a:pt x="2953" y="4787"/>
                  </a:cubicBezTo>
                  <a:cubicBezTo>
                    <a:pt x="2941" y="4525"/>
                    <a:pt x="2965" y="4263"/>
                    <a:pt x="2965" y="4001"/>
                  </a:cubicBezTo>
                  <a:lnTo>
                    <a:pt x="2965" y="3596"/>
                  </a:lnTo>
                  <a:cubicBezTo>
                    <a:pt x="3120" y="3489"/>
                    <a:pt x="3310" y="3465"/>
                    <a:pt x="3453" y="3358"/>
                  </a:cubicBezTo>
                  <a:cubicBezTo>
                    <a:pt x="3477" y="2703"/>
                    <a:pt x="3501" y="2001"/>
                    <a:pt x="3513" y="1334"/>
                  </a:cubicBezTo>
                  <a:cubicBezTo>
                    <a:pt x="3334" y="1119"/>
                    <a:pt x="3132" y="941"/>
                    <a:pt x="2881" y="822"/>
                  </a:cubicBezTo>
                  <a:cubicBezTo>
                    <a:pt x="2786" y="786"/>
                    <a:pt x="2620" y="738"/>
                    <a:pt x="2477" y="703"/>
                  </a:cubicBezTo>
                  <a:lnTo>
                    <a:pt x="2429" y="0"/>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467;p122">
              <a:extLst>
                <a:ext uri="{FF2B5EF4-FFF2-40B4-BE49-F238E27FC236}">
                  <a16:creationId xmlns:a16="http://schemas.microsoft.com/office/drawing/2014/main" id="{BA9BA172-AAFB-D8AC-FEFC-A7D579DC0385}"/>
                </a:ext>
              </a:extLst>
            </p:cNvPr>
            <p:cNvSpPr/>
            <p:nvPr/>
          </p:nvSpPr>
          <p:spPr>
            <a:xfrm>
              <a:off x="4044284" y="2857149"/>
              <a:ext cx="60246" cy="178069"/>
            </a:xfrm>
            <a:custGeom>
              <a:avLst/>
              <a:gdLst/>
              <a:ahLst/>
              <a:cxnLst/>
              <a:rect l="l" t="t" r="r" b="b"/>
              <a:pathLst>
                <a:path w="1942" h="5740" extrusionOk="0">
                  <a:moveTo>
                    <a:pt x="1941" y="1"/>
                  </a:moveTo>
                  <a:lnTo>
                    <a:pt x="1405" y="13"/>
                  </a:lnTo>
                  <a:lnTo>
                    <a:pt x="1334" y="632"/>
                  </a:lnTo>
                  <a:cubicBezTo>
                    <a:pt x="1191" y="656"/>
                    <a:pt x="1036" y="679"/>
                    <a:pt x="953" y="715"/>
                  </a:cubicBezTo>
                  <a:cubicBezTo>
                    <a:pt x="691" y="810"/>
                    <a:pt x="453" y="965"/>
                    <a:pt x="262" y="1156"/>
                  </a:cubicBezTo>
                  <a:cubicBezTo>
                    <a:pt x="238" y="1810"/>
                    <a:pt x="191" y="2513"/>
                    <a:pt x="143" y="3168"/>
                  </a:cubicBezTo>
                  <a:cubicBezTo>
                    <a:pt x="274" y="3287"/>
                    <a:pt x="477" y="3334"/>
                    <a:pt x="608" y="3454"/>
                  </a:cubicBezTo>
                  <a:cubicBezTo>
                    <a:pt x="560" y="3811"/>
                    <a:pt x="560" y="4204"/>
                    <a:pt x="536" y="4561"/>
                  </a:cubicBezTo>
                  <a:lnTo>
                    <a:pt x="536" y="4620"/>
                  </a:lnTo>
                  <a:cubicBezTo>
                    <a:pt x="393" y="4799"/>
                    <a:pt x="203" y="4966"/>
                    <a:pt x="60" y="5144"/>
                  </a:cubicBezTo>
                  <a:cubicBezTo>
                    <a:pt x="60" y="5263"/>
                    <a:pt x="36" y="5370"/>
                    <a:pt x="24" y="5478"/>
                  </a:cubicBezTo>
                  <a:cubicBezTo>
                    <a:pt x="24" y="5501"/>
                    <a:pt x="24" y="5537"/>
                    <a:pt x="12" y="5573"/>
                  </a:cubicBezTo>
                  <a:lnTo>
                    <a:pt x="12" y="5597"/>
                  </a:lnTo>
                  <a:cubicBezTo>
                    <a:pt x="12" y="5632"/>
                    <a:pt x="0" y="5692"/>
                    <a:pt x="0" y="5740"/>
                  </a:cubicBezTo>
                  <a:lnTo>
                    <a:pt x="655" y="5740"/>
                  </a:lnTo>
                  <a:lnTo>
                    <a:pt x="655" y="5716"/>
                  </a:lnTo>
                  <a:cubicBezTo>
                    <a:pt x="965" y="5454"/>
                    <a:pt x="1739" y="5299"/>
                    <a:pt x="1739" y="5299"/>
                  </a:cubicBezTo>
                  <a:lnTo>
                    <a:pt x="1691" y="4013"/>
                  </a:lnTo>
                  <a:lnTo>
                    <a:pt x="1679" y="3763"/>
                  </a:lnTo>
                  <a:cubicBezTo>
                    <a:pt x="1310" y="3501"/>
                    <a:pt x="1096" y="3096"/>
                    <a:pt x="1096" y="2644"/>
                  </a:cubicBezTo>
                  <a:cubicBezTo>
                    <a:pt x="1096" y="2203"/>
                    <a:pt x="1120" y="1679"/>
                    <a:pt x="1191" y="1441"/>
                  </a:cubicBezTo>
                  <a:cubicBezTo>
                    <a:pt x="1273" y="1181"/>
                    <a:pt x="1498" y="1126"/>
                    <a:pt x="1673" y="1126"/>
                  </a:cubicBezTo>
                  <a:cubicBezTo>
                    <a:pt x="1802" y="1126"/>
                    <a:pt x="1905" y="1156"/>
                    <a:pt x="1905" y="1156"/>
                  </a:cubicBezTo>
                  <a:lnTo>
                    <a:pt x="1941" y="1"/>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468;p122">
              <a:extLst>
                <a:ext uri="{FF2B5EF4-FFF2-40B4-BE49-F238E27FC236}">
                  <a16:creationId xmlns:a16="http://schemas.microsoft.com/office/drawing/2014/main" id="{3344E7A7-A1BE-F4B0-5936-34DED670C6F8}"/>
                </a:ext>
              </a:extLst>
            </p:cNvPr>
            <p:cNvSpPr/>
            <p:nvPr/>
          </p:nvSpPr>
          <p:spPr>
            <a:xfrm>
              <a:off x="4072360" y="3755809"/>
              <a:ext cx="144441" cy="313265"/>
            </a:xfrm>
            <a:custGeom>
              <a:avLst/>
              <a:gdLst/>
              <a:ahLst/>
              <a:cxnLst/>
              <a:rect l="l" t="t" r="r" b="b"/>
              <a:pathLst>
                <a:path w="4656" h="10098" extrusionOk="0">
                  <a:moveTo>
                    <a:pt x="357" y="1"/>
                  </a:moveTo>
                  <a:lnTo>
                    <a:pt x="357" y="417"/>
                  </a:lnTo>
                  <a:cubicBezTo>
                    <a:pt x="393" y="3215"/>
                    <a:pt x="238" y="6406"/>
                    <a:pt x="119" y="8323"/>
                  </a:cubicBezTo>
                  <a:cubicBezTo>
                    <a:pt x="60" y="9406"/>
                    <a:pt x="0" y="10097"/>
                    <a:pt x="0" y="10097"/>
                  </a:cubicBezTo>
                  <a:lnTo>
                    <a:pt x="3751" y="9728"/>
                  </a:lnTo>
                  <a:lnTo>
                    <a:pt x="4656" y="239"/>
                  </a:lnTo>
                  <a:lnTo>
                    <a:pt x="1596" y="84"/>
                  </a:lnTo>
                  <a:lnTo>
                    <a:pt x="1167" y="48"/>
                  </a:lnTo>
                  <a:lnTo>
                    <a:pt x="357" y="1"/>
                  </a:ln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469;p122">
              <a:extLst>
                <a:ext uri="{FF2B5EF4-FFF2-40B4-BE49-F238E27FC236}">
                  <a16:creationId xmlns:a16="http://schemas.microsoft.com/office/drawing/2014/main" id="{FEBB6764-8BB7-3C0A-6E03-5B3360AE1840}"/>
                </a:ext>
              </a:extLst>
            </p:cNvPr>
            <p:cNvSpPr/>
            <p:nvPr/>
          </p:nvSpPr>
          <p:spPr>
            <a:xfrm>
              <a:off x="4076051" y="3755809"/>
              <a:ext cx="45820" cy="258573"/>
            </a:xfrm>
            <a:custGeom>
              <a:avLst/>
              <a:gdLst/>
              <a:ahLst/>
              <a:cxnLst/>
              <a:rect l="l" t="t" r="r" b="b"/>
              <a:pathLst>
                <a:path w="1477" h="8335" extrusionOk="0">
                  <a:moveTo>
                    <a:pt x="238" y="1"/>
                  </a:moveTo>
                  <a:lnTo>
                    <a:pt x="238" y="417"/>
                  </a:lnTo>
                  <a:cubicBezTo>
                    <a:pt x="274" y="3215"/>
                    <a:pt x="119" y="6418"/>
                    <a:pt x="0" y="8335"/>
                  </a:cubicBezTo>
                  <a:cubicBezTo>
                    <a:pt x="822" y="8252"/>
                    <a:pt x="1477" y="8180"/>
                    <a:pt x="1477" y="8180"/>
                  </a:cubicBezTo>
                  <a:lnTo>
                    <a:pt x="1477" y="84"/>
                  </a:lnTo>
                  <a:lnTo>
                    <a:pt x="1048" y="48"/>
                  </a:lnTo>
                  <a:lnTo>
                    <a:pt x="238" y="1"/>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470;p122">
              <a:extLst>
                <a:ext uri="{FF2B5EF4-FFF2-40B4-BE49-F238E27FC236}">
                  <a16:creationId xmlns:a16="http://schemas.microsoft.com/office/drawing/2014/main" id="{606F4C4E-7A9A-6BA4-76C2-030B69736F05}"/>
                </a:ext>
              </a:extLst>
            </p:cNvPr>
            <p:cNvSpPr/>
            <p:nvPr/>
          </p:nvSpPr>
          <p:spPr>
            <a:xfrm>
              <a:off x="3584438" y="3286253"/>
              <a:ext cx="729866" cy="500982"/>
            </a:xfrm>
            <a:custGeom>
              <a:avLst/>
              <a:gdLst/>
              <a:ahLst/>
              <a:cxnLst/>
              <a:rect l="l" t="t" r="r" b="b"/>
              <a:pathLst>
                <a:path w="23527" h="16149" extrusionOk="0">
                  <a:moveTo>
                    <a:pt x="18906" y="1"/>
                  </a:moveTo>
                  <a:cubicBezTo>
                    <a:pt x="18597" y="1"/>
                    <a:pt x="18272" y="13"/>
                    <a:pt x="17931" y="39"/>
                  </a:cubicBezTo>
                  <a:cubicBezTo>
                    <a:pt x="15169" y="242"/>
                    <a:pt x="2369" y="4742"/>
                    <a:pt x="2369" y="4742"/>
                  </a:cubicBezTo>
                  <a:lnTo>
                    <a:pt x="0" y="15398"/>
                  </a:lnTo>
                  <a:cubicBezTo>
                    <a:pt x="0" y="15398"/>
                    <a:pt x="225" y="15400"/>
                    <a:pt x="592" y="15400"/>
                  </a:cubicBezTo>
                  <a:cubicBezTo>
                    <a:pt x="1999" y="15400"/>
                    <a:pt x="5500" y="15378"/>
                    <a:pt x="6453" y="15160"/>
                  </a:cubicBezTo>
                  <a:cubicBezTo>
                    <a:pt x="7668" y="14875"/>
                    <a:pt x="15192" y="8683"/>
                    <a:pt x="15192" y="8683"/>
                  </a:cubicBezTo>
                  <a:lnTo>
                    <a:pt x="15240" y="16149"/>
                  </a:lnTo>
                  <a:lnTo>
                    <a:pt x="21300" y="15934"/>
                  </a:lnTo>
                  <a:cubicBezTo>
                    <a:pt x="21300" y="15934"/>
                    <a:pt x="23527" y="2278"/>
                    <a:pt x="22967" y="1409"/>
                  </a:cubicBezTo>
                  <a:cubicBezTo>
                    <a:pt x="22476" y="636"/>
                    <a:pt x="21106" y="1"/>
                    <a:pt x="18906" y="1"/>
                  </a:cubicBezTo>
                  <a:close/>
                </a:path>
              </a:pathLst>
            </a:custGeom>
            <a:solidFill>
              <a:srgbClr val="3BA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471;p122">
              <a:extLst>
                <a:ext uri="{FF2B5EF4-FFF2-40B4-BE49-F238E27FC236}">
                  <a16:creationId xmlns:a16="http://schemas.microsoft.com/office/drawing/2014/main" id="{F66C8B13-99CD-B477-F444-D707FB0318B1}"/>
                </a:ext>
              </a:extLst>
            </p:cNvPr>
            <p:cNvSpPr/>
            <p:nvPr/>
          </p:nvSpPr>
          <p:spPr>
            <a:xfrm>
              <a:off x="4044656" y="3743990"/>
              <a:ext cx="392652" cy="359054"/>
            </a:xfrm>
            <a:custGeom>
              <a:avLst/>
              <a:gdLst/>
              <a:ahLst/>
              <a:cxnLst/>
              <a:rect l="l" t="t" r="r" b="b"/>
              <a:pathLst>
                <a:path w="12657" h="11574" extrusionOk="0">
                  <a:moveTo>
                    <a:pt x="0" y="1"/>
                  </a:moveTo>
                  <a:lnTo>
                    <a:pt x="631" y="10049"/>
                  </a:lnTo>
                  <a:cubicBezTo>
                    <a:pt x="536" y="10728"/>
                    <a:pt x="477" y="11311"/>
                    <a:pt x="453" y="11538"/>
                  </a:cubicBezTo>
                  <a:lnTo>
                    <a:pt x="12657" y="11573"/>
                  </a:lnTo>
                  <a:cubicBezTo>
                    <a:pt x="12657" y="11359"/>
                    <a:pt x="12561" y="11097"/>
                    <a:pt x="12299" y="10978"/>
                  </a:cubicBezTo>
                  <a:cubicBezTo>
                    <a:pt x="11526" y="10609"/>
                    <a:pt x="8644" y="9430"/>
                    <a:pt x="7870" y="8775"/>
                  </a:cubicBezTo>
                  <a:cubicBezTo>
                    <a:pt x="7275" y="8275"/>
                    <a:pt x="5715" y="6775"/>
                    <a:pt x="5715" y="6775"/>
                  </a:cubicBezTo>
                  <a:lnTo>
                    <a:pt x="6942" y="1"/>
                  </a:ln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472;p122">
              <a:extLst>
                <a:ext uri="{FF2B5EF4-FFF2-40B4-BE49-F238E27FC236}">
                  <a16:creationId xmlns:a16="http://schemas.microsoft.com/office/drawing/2014/main" id="{EEBB11EB-8273-CACF-D20F-3BE172D07C4D}"/>
                </a:ext>
              </a:extLst>
            </p:cNvPr>
            <p:cNvSpPr/>
            <p:nvPr/>
          </p:nvSpPr>
          <p:spPr>
            <a:xfrm>
              <a:off x="4059051" y="4101152"/>
              <a:ext cx="379002" cy="35117"/>
            </a:xfrm>
            <a:custGeom>
              <a:avLst/>
              <a:gdLst/>
              <a:ahLst/>
              <a:cxnLst/>
              <a:rect l="l" t="t" r="r" b="b"/>
              <a:pathLst>
                <a:path w="12217" h="1132" extrusionOk="0">
                  <a:moveTo>
                    <a:pt x="1" y="1"/>
                  </a:moveTo>
                  <a:lnTo>
                    <a:pt x="1" y="1132"/>
                  </a:lnTo>
                  <a:lnTo>
                    <a:pt x="12216" y="1132"/>
                  </a:lnTo>
                  <a:lnTo>
                    <a:pt x="12216" y="4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473;p122">
              <a:extLst>
                <a:ext uri="{FF2B5EF4-FFF2-40B4-BE49-F238E27FC236}">
                  <a16:creationId xmlns:a16="http://schemas.microsoft.com/office/drawing/2014/main" id="{77EFF5BA-94F3-0894-AC73-22AC2794EC35}"/>
                </a:ext>
              </a:extLst>
            </p:cNvPr>
            <p:cNvSpPr/>
            <p:nvPr/>
          </p:nvSpPr>
          <p:spPr>
            <a:xfrm>
              <a:off x="3319971" y="3421169"/>
              <a:ext cx="510475" cy="773236"/>
            </a:xfrm>
            <a:custGeom>
              <a:avLst/>
              <a:gdLst/>
              <a:ahLst/>
              <a:cxnLst/>
              <a:rect l="l" t="t" r="r" b="b"/>
              <a:pathLst>
                <a:path w="16455" h="24925" extrusionOk="0">
                  <a:moveTo>
                    <a:pt x="3929" y="1"/>
                  </a:moveTo>
                  <a:cubicBezTo>
                    <a:pt x="3929" y="1"/>
                    <a:pt x="3060" y="5180"/>
                    <a:pt x="3132" y="6418"/>
                  </a:cubicBezTo>
                  <a:cubicBezTo>
                    <a:pt x="3215" y="7644"/>
                    <a:pt x="8120" y="16074"/>
                    <a:pt x="8120" y="16074"/>
                  </a:cubicBezTo>
                  <a:lnTo>
                    <a:pt x="738" y="14907"/>
                  </a:lnTo>
                  <a:lnTo>
                    <a:pt x="607" y="16002"/>
                  </a:lnTo>
                  <a:lnTo>
                    <a:pt x="429" y="17491"/>
                  </a:lnTo>
                  <a:lnTo>
                    <a:pt x="381" y="17812"/>
                  </a:lnTo>
                  <a:lnTo>
                    <a:pt x="0" y="20944"/>
                  </a:lnTo>
                  <a:cubicBezTo>
                    <a:pt x="0" y="20944"/>
                    <a:pt x="11954" y="24924"/>
                    <a:pt x="13870" y="24924"/>
                  </a:cubicBezTo>
                  <a:cubicBezTo>
                    <a:pt x="13961" y="24924"/>
                    <a:pt x="14030" y="24915"/>
                    <a:pt x="14073" y="24896"/>
                  </a:cubicBezTo>
                  <a:cubicBezTo>
                    <a:pt x="15026" y="24504"/>
                    <a:pt x="15990" y="22920"/>
                    <a:pt x="16228" y="20158"/>
                  </a:cubicBezTo>
                  <a:cubicBezTo>
                    <a:pt x="16455" y="17384"/>
                    <a:pt x="14073" y="4037"/>
                    <a:pt x="14085" y="4037"/>
                  </a:cubicBezTo>
                  <a:lnTo>
                    <a:pt x="8692" y="1894"/>
                  </a:lnTo>
                  <a:lnTo>
                    <a:pt x="8370" y="1775"/>
                  </a:lnTo>
                  <a:lnTo>
                    <a:pt x="5953" y="798"/>
                  </a:lnTo>
                  <a:lnTo>
                    <a:pt x="3929" y="1"/>
                  </a:lnTo>
                  <a:close/>
                </a:path>
              </a:pathLst>
            </a:custGeom>
            <a:solidFill>
              <a:srgbClr val="63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474;p122">
              <a:extLst>
                <a:ext uri="{FF2B5EF4-FFF2-40B4-BE49-F238E27FC236}">
                  <a16:creationId xmlns:a16="http://schemas.microsoft.com/office/drawing/2014/main" id="{2D185580-6CB2-8847-4BD5-21BCC80A6444}"/>
                </a:ext>
              </a:extLst>
            </p:cNvPr>
            <p:cNvSpPr/>
            <p:nvPr/>
          </p:nvSpPr>
          <p:spPr>
            <a:xfrm>
              <a:off x="2993459" y="3843727"/>
              <a:ext cx="388216" cy="374566"/>
            </a:xfrm>
            <a:custGeom>
              <a:avLst/>
              <a:gdLst/>
              <a:ahLst/>
              <a:cxnLst/>
              <a:rect l="l" t="t" r="r" b="b"/>
              <a:pathLst>
                <a:path w="12514" h="12074" extrusionOk="0">
                  <a:moveTo>
                    <a:pt x="1857" y="0"/>
                  </a:moveTo>
                  <a:lnTo>
                    <a:pt x="0" y="12073"/>
                  </a:lnTo>
                  <a:cubicBezTo>
                    <a:pt x="214" y="12073"/>
                    <a:pt x="476" y="12026"/>
                    <a:pt x="631" y="11775"/>
                  </a:cubicBezTo>
                  <a:cubicBezTo>
                    <a:pt x="1131" y="11061"/>
                    <a:pt x="2715" y="8394"/>
                    <a:pt x="3465" y="7727"/>
                  </a:cubicBezTo>
                  <a:lnTo>
                    <a:pt x="5775" y="5822"/>
                  </a:lnTo>
                  <a:lnTo>
                    <a:pt x="11632" y="7858"/>
                  </a:lnTo>
                  <a:lnTo>
                    <a:pt x="12514" y="1298"/>
                  </a:lnTo>
                  <a:lnTo>
                    <a:pt x="3298" y="381"/>
                  </a:lnTo>
                  <a:cubicBezTo>
                    <a:pt x="2631" y="191"/>
                    <a:pt x="2084" y="60"/>
                    <a:pt x="1857" y="0"/>
                  </a:cubicBez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475;p122">
              <a:extLst>
                <a:ext uri="{FF2B5EF4-FFF2-40B4-BE49-F238E27FC236}">
                  <a16:creationId xmlns:a16="http://schemas.microsoft.com/office/drawing/2014/main" id="{C43734E4-42B4-DE4B-AB61-997C7E84F94A}"/>
                </a:ext>
              </a:extLst>
            </p:cNvPr>
            <p:cNvSpPr/>
            <p:nvPr/>
          </p:nvSpPr>
          <p:spPr>
            <a:xfrm>
              <a:off x="2960575" y="3838174"/>
              <a:ext cx="90524" cy="380119"/>
            </a:xfrm>
            <a:custGeom>
              <a:avLst/>
              <a:gdLst/>
              <a:ahLst/>
              <a:cxnLst/>
              <a:rect l="l" t="t" r="r" b="b"/>
              <a:pathLst>
                <a:path w="2918" h="12253" extrusionOk="0">
                  <a:moveTo>
                    <a:pt x="1798" y="1"/>
                  </a:moveTo>
                  <a:lnTo>
                    <a:pt x="0" y="12085"/>
                  </a:lnTo>
                  <a:lnTo>
                    <a:pt x="1060" y="12252"/>
                  </a:lnTo>
                  <a:lnTo>
                    <a:pt x="2917" y="179"/>
                  </a:lnTo>
                  <a:lnTo>
                    <a:pt x="17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476;p122">
              <a:extLst>
                <a:ext uri="{FF2B5EF4-FFF2-40B4-BE49-F238E27FC236}">
                  <a16:creationId xmlns:a16="http://schemas.microsoft.com/office/drawing/2014/main" id="{0E4C8B3A-3EC2-9F9F-61DF-DD2E9CA73FE9}"/>
                </a:ext>
              </a:extLst>
            </p:cNvPr>
            <p:cNvSpPr/>
            <p:nvPr/>
          </p:nvSpPr>
          <p:spPr>
            <a:xfrm>
              <a:off x="3379069" y="2785860"/>
              <a:ext cx="557009" cy="918266"/>
            </a:xfrm>
            <a:custGeom>
              <a:avLst/>
              <a:gdLst/>
              <a:ahLst/>
              <a:cxnLst/>
              <a:rect l="l" t="t" r="r" b="b"/>
              <a:pathLst>
                <a:path w="17955" h="29600" extrusionOk="0">
                  <a:moveTo>
                    <a:pt x="10240" y="1"/>
                  </a:moveTo>
                  <a:lnTo>
                    <a:pt x="8811" y="548"/>
                  </a:lnTo>
                  <a:lnTo>
                    <a:pt x="6632" y="1739"/>
                  </a:lnTo>
                  <a:lnTo>
                    <a:pt x="6620" y="1763"/>
                  </a:lnTo>
                  <a:cubicBezTo>
                    <a:pt x="6430" y="1918"/>
                    <a:pt x="4906" y="3287"/>
                    <a:pt x="4656" y="4454"/>
                  </a:cubicBezTo>
                  <a:cubicBezTo>
                    <a:pt x="4560" y="4882"/>
                    <a:pt x="4084" y="6668"/>
                    <a:pt x="3477" y="8907"/>
                  </a:cubicBezTo>
                  <a:cubicBezTo>
                    <a:pt x="2227" y="13526"/>
                    <a:pt x="441" y="20039"/>
                    <a:pt x="441" y="20039"/>
                  </a:cubicBezTo>
                  <a:cubicBezTo>
                    <a:pt x="0" y="20872"/>
                    <a:pt x="357" y="24623"/>
                    <a:pt x="655" y="27159"/>
                  </a:cubicBezTo>
                  <a:cubicBezTo>
                    <a:pt x="810" y="28564"/>
                    <a:pt x="977" y="29600"/>
                    <a:pt x="977" y="29600"/>
                  </a:cubicBezTo>
                  <a:cubicBezTo>
                    <a:pt x="977" y="29600"/>
                    <a:pt x="13061" y="27076"/>
                    <a:pt x="13371" y="26135"/>
                  </a:cubicBezTo>
                  <a:cubicBezTo>
                    <a:pt x="13692" y="25194"/>
                    <a:pt x="12621" y="21623"/>
                    <a:pt x="12740" y="21075"/>
                  </a:cubicBezTo>
                  <a:cubicBezTo>
                    <a:pt x="12859" y="20527"/>
                    <a:pt x="14431" y="18991"/>
                    <a:pt x="14431" y="18991"/>
                  </a:cubicBezTo>
                  <a:cubicBezTo>
                    <a:pt x="14431" y="18848"/>
                    <a:pt x="14407" y="18194"/>
                    <a:pt x="14371" y="17360"/>
                  </a:cubicBezTo>
                  <a:cubicBezTo>
                    <a:pt x="14347" y="16515"/>
                    <a:pt x="14323" y="15515"/>
                    <a:pt x="14359" y="14622"/>
                  </a:cubicBezTo>
                  <a:cubicBezTo>
                    <a:pt x="14859" y="14050"/>
                    <a:pt x="17038" y="12086"/>
                    <a:pt x="17538" y="9812"/>
                  </a:cubicBezTo>
                  <a:cubicBezTo>
                    <a:pt x="17955" y="7954"/>
                    <a:pt x="15776" y="1858"/>
                    <a:pt x="15776" y="1858"/>
                  </a:cubicBezTo>
                  <a:lnTo>
                    <a:pt x="14907" y="1441"/>
                  </a:lnTo>
                  <a:lnTo>
                    <a:pt x="14228" y="1120"/>
                  </a:lnTo>
                  <a:lnTo>
                    <a:pt x="10240" y="1"/>
                  </a:ln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477;p122">
              <a:extLst>
                <a:ext uri="{FF2B5EF4-FFF2-40B4-BE49-F238E27FC236}">
                  <a16:creationId xmlns:a16="http://schemas.microsoft.com/office/drawing/2014/main" id="{CBBC55AE-340D-EBFF-0778-360E431E382F}"/>
                </a:ext>
              </a:extLst>
            </p:cNvPr>
            <p:cNvSpPr/>
            <p:nvPr/>
          </p:nvSpPr>
          <p:spPr>
            <a:xfrm>
              <a:off x="3864043" y="2896672"/>
              <a:ext cx="62821" cy="291829"/>
            </a:xfrm>
            <a:custGeom>
              <a:avLst/>
              <a:gdLst/>
              <a:ahLst/>
              <a:cxnLst/>
              <a:rect l="l" t="t" r="r" b="b"/>
              <a:pathLst>
                <a:path w="2025" h="9407" extrusionOk="0">
                  <a:moveTo>
                    <a:pt x="143" y="1"/>
                  </a:moveTo>
                  <a:cubicBezTo>
                    <a:pt x="143" y="2"/>
                    <a:pt x="1488" y="6621"/>
                    <a:pt x="1357" y="7180"/>
                  </a:cubicBezTo>
                  <a:cubicBezTo>
                    <a:pt x="1226" y="7728"/>
                    <a:pt x="0" y="9407"/>
                    <a:pt x="0" y="9407"/>
                  </a:cubicBezTo>
                  <a:cubicBezTo>
                    <a:pt x="0" y="9407"/>
                    <a:pt x="2024" y="7811"/>
                    <a:pt x="2012" y="6990"/>
                  </a:cubicBezTo>
                  <a:cubicBezTo>
                    <a:pt x="2000" y="6180"/>
                    <a:pt x="143" y="2"/>
                    <a:pt x="143" y="1"/>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478;p122">
              <a:extLst>
                <a:ext uri="{FF2B5EF4-FFF2-40B4-BE49-F238E27FC236}">
                  <a16:creationId xmlns:a16="http://schemas.microsoft.com/office/drawing/2014/main" id="{21A819EB-F097-1704-5077-AB8D51F87EAF}"/>
                </a:ext>
              </a:extLst>
            </p:cNvPr>
            <p:cNvSpPr/>
            <p:nvPr/>
          </p:nvSpPr>
          <p:spPr>
            <a:xfrm>
              <a:off x="3399388" y="3324410"/>
              <a:ext cx="427366" cy="379715"/>
            </a:xfrm>
            <a:custGeom>
              <a:avLst/>
              <a:gdLst/>
              <a:ahLst/>
              <a:cxnLst/>
              <a:rect l="l" t="t" r="r" b="b"/>
              <a:pathLst>
                <a:path w="13776" h="12240" extrusionOk="0">
                  <a:moveTo>
                    <a:pt x="13716" y="0"/>
                  </a:moveTo>
                  <a:cubicBezTo>
                    <a:pt x="12775" y="703"/>
                    <a:pt x="10620" y="2417"/>
                    <a:pt x="10609" y="3108"/>
                  </a:cubicBezTo>
                  <a:cubicBezTo>
                    <a:pt x="10597" y="3989"/>
                    <a:pt x="10478" y="7561"/>
                    <a:pt x="9561" y="8168"/>
                  </a:cubicBezTo>
                  <a:cubicBezTo>
                    <a:pt x="8930" y="8632"/>
                    <a:pt x="3119" y="9418"/>
                    <a:pt x="0" y="9799"/>
                  </a:cubicBezTo>
                  <a:cubicBezTo>
                    <a:pt x="155" y="11204"/>
                    <a:pt x="322" y="12240"/>
                    <a:pt x="322" y="12240"/>
                  </a:cubicBezTo>
                  <a:cubicBezTo>
                    <a:pt x="322" y="12240"/>
                    <a:pt x="12406" y="9716"/>
                    <a:pt x="12716" y="8775"/>
                  </a:cubicBezTo>
                  <a:cubicBezTo>
                    <a:pt x="13037" y="7834"/>
                    <a:pt x="11966" y="4263"/>
                    <a:pt x="12085" y="3715"/>
                  </a:cubicBezTo>
                  <a:cubicBezTo>
                    <a:pt x="12204" y="3167"/>
                    <a:pt x="13776" y="1631"/>
                    <a:pt x="13776" y="1631"/>
                  </a:cubicBezTo>
                  <a:cubicBezTo>
                    <a:pt x="13776" y="1488"/>
                    <a:pt x="13752" y="834"/>
                    <a:pt x="13716"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479;p122">
              <a:extLst>
                <a:ext uri="{FF2B5EF4-FFF2-40B4-BE49-F238E27FC236}">
                  <a16:creationId xmlns:a16="http://schemas.microsoft.com/office/drawing/2014/main" id="{5064C879-E2F7-102D-1172-496ED18335BC}"/>
                </a:ext>
              </a:extLst>
            </p:cNvPr>
            <p:cNvSpPr/>
            <p:nvPr/>
          </p:nvSpPr>
          <p:spPr>
            <a:xfrm>
              <a:off x="3719975" y="2689473"/>
              <a:ext cx="107152" cy="84878"/>
            </a:xfrm>
            <a:custGeom>
              <a:avLst/>
              <a:gdLst/>
              <a:ahLst/>
              <a:cxnLst/>
              <a:rect l="l" t="t" r="r" b="b"/>
              <a:pathLst>
                <a:path w="3454" h="2736" extrusionOk="0">
                  <a:moveTo>
                    <a:pt x="465" y="0"/>
                  </a:moveTo>
                  <a:cubicBezTo>
                    <a:pt x="465" y="0"/>
                    <a:pt x="286" y="965"/>
                    <a:pt x="1" y="1822"/>
                  </a:cubicBezTo>
                  <a:cubicBezTo>
                    <a:pt x="167" y="2108"/>
                    <a:pt x="465" y="2334"/>
                    <a:pt x="715" y="2453"/>
                  </a:cubicBezTo>
                  <a:cubicBezTo>
                    <a:pt x="1156" y="2644"/>
                    <a:pt x="1637" y="2735"/>
                    <a:pt x="2123" y="2735"/>
                  </a:cubicBezTo>
                  <a:cubicBezTo>
                    <a:pt x="2425" y="2735"/>
                    <a:pt x="2728" y="2700"/>
                    <a:pt x="3025" y="2632"/>
                  </a:cubicBezTo>
                  <a:cubicBezTo>
                    <a:pt x="3192" y="1739"/>
                    <a:pt x="3453" y="667"/>
                    <a:pt x="3453" y="667"/>
                  </a:cubicBezTo>
                  <a:lnTo>
                    <a:pt x="465" y="0"/>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480;p122">
              <a:extLst>
                <a:ext uri="{FF2B5EF4-FFF2-40B4-BE49-F238E27FC236}">
                  <a16:creationId xmlns:a16="http://schemas.microsoft.com/office/drawing/2014/main" id="{D0EE523B-96E7-E9C6-A81B-731268882666}"/>
                </a:ext>
              </a:extLst>
            </p:cNvPr>
            <p:cNvSpPr/>
            <p:nvPr/>
          </p:nvSpPr>
          <p:spPr>
            <a:xfrm>
              <a:off x="3696708" y="2745623"/>
              <a:ext cx="123780" cy="109354"/>
            </a:xfrm>
            <a:custGeom>
              <a:avLst/>
              <a:gdLst/>
              <a:ahLst/>
              <a:cxnLst/>
              <a:rect l="l" t="t" r="r" b="b"/>
              <a:pathLst>
                <a:path w="3990" h="3525" extrusionOk="0">
                  <a:moveTo>
                    <a:pt x="739" y="0"/>
                  </a:moveTo>
                  <a:cubicBezTo>
                    <a:pt x="548" y="607"/>
                    <a:pt x="298" y="1167"/>
                    <a:pt x="12" y="1298"/>
                  </a:cubicBezTo>
                  <a:cubicBezTo>
                    <a:pt x="12" y="1310"/>
                    <a:pt x="1" y="1310"/>
                    <a:pt x="1" y="1310"/>
                  </a:cubicBezTo>
                  <a:cubicBezTo>
                    <a:pt x="1" y="1771"/>
                    <a:pt x="1305" y="3525"/>
                    <a:pt x="2886" y="3525"/>
                  </a:cubicBezTo>
                  <a:cubicBezTo>
                    <a:pt x="2896" y="3525"/>
                    <a:pt x="2907" y="3524"/>
                    <a:pt x="2918" y="3524"/>
                  </a:cubicBezTo>
                  <a:cubicBezTo>
                    <a:pt x="3644" y="3524"/>
                    <a:pt x="3894" y="2977"/>
                    <a:pt x="3989" y="2417"/>
                  </a:cubicBezTo>
                  <a:cubicBezTo>
                    <a:pt x="3775" y="2191"/>
                    <a:pt x="3656" y="2012"/>
                    <a:pt x="3644" y="1905"/>
                  </a:cubicBezTo>
                  <a:cubicBezTo>
                    <a:pt x="3632" y="1715"/>
                    <a:pt x="3692" y="1286"/>
                    <a:pt x="3775" y="810"/>
                  </a:cubicBezTo>
                  <a:lnTo>
                    <a:pt x="3775" y="810"/>
                  </a:lnTo>
                  <a:cubicBezTo>
                    <a:pt x="3478" y="878"/>
                    <a:pt x="3175" y="913"/>
                    <a:pt x="2873" y="913"/>
                  </a:cubicBezTo>
                  <a:cubicBezTo>
                    <a:pt x="2387" y="913"/>
                    <a:pt x="1906" y="822"/>
                    <a:pt x="1465" y="631"/>
                  </a:cubicBezTo>
                  <a:cubicBezTo>
                    <a:pt x="1215" y="512"/>
                    <a:pt x="905" y="298"/>
                    <a:pt x="739"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7481;p122">
              <a:extLst>
                <a:ext uri="{FF2B5EF4-FFF2-40B4-BE49-F238E27FC236}">
                  <a16:creationId xmlns:a16="http://schemas.microsoft.com/office/drawing/2014/main" id="{0043CE2A-9F03-B60F-CDEB-591A57F576E9}"/>
                </a:ext>
              </a:extLst>
            </p:cNvPr>
            <p:cNvSpPr/>
            <p:nvPr/>
          </p:nvSpPr>
          <p:spPr>
            <a:xfrm>
              <a:off x="3900960" y="2604719"/>
              <a:ext cx="77618" cy="79976"/>
            </a:xfrm>
            <a:custGeom>
              <a:avLst/>
              <a:gdLst/>
              <a:ahLst/>
              <a:cxnLst/>
              <a:rect l="l" t="t" r="r" b="b"/>
              <a:pathLst>
                <a:path w="2502" h="2578" extrusionOk="0">
                  <a:moveTo>
                    <a:pt x="741" y="1"/>
                  </a:moveTo>
                  <a:cubicBezTo>
                    <a:pt x="712" y="1"/>
                    <a:pt x="684" y="2"/>
                    <a:pt x="656" y="6"/>
                  </a:cubicBezTo>
                  <a:cubicBezTo>
                    <a:pt x="239" y="77"/>
                    <a:pt x="1" y="494"/>
                    <a:pt x="477" y="768"/>
                  </a:cubicBezTo>
                  <a:cubicBezTo>
                    <a:pt x="620" y="851"/>
                    <a:pt x="763" y="887"/>
                    <a:pt x="918" y="946"/>
                  </a:cubicBezTo>
                  <a:cubicBezTo>
                    <a:pt x="1608" y="1208"/>
                    <a:pt x="2144" y="1851"/>
                    <a:pt x="2287" y="2577"/>
                  </a:cubicBezTo>
                  <a:cubicBezTo>
                    <a:pt x="2501" y="2006"/>
                    <a:pt x="2418" y="1304"/>
                    <a:pt x="2049" y="792"/>
                  </a:cubicBezTo>
                  <a:cubicBezTo>
                    <a:pt x="1790" y="454"/>
                    <a:pt x="1224" y="1"/>
                    <a:pt x="741"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7482;p122">
              <a:extLst>
                <a:ext uri="{FF2B5EF4-FFF2-40B4-BE49-F238E27FC236}">
                  <a16:creationId xmlns:a16="http://schemas.microsoft.com/office/drawing/2014/main" id="{33FBA169-908C-B69D-7156-64888CF9BB46}"/>
                </a:ext>
              </a:extLst>
            </p:cNvPr>
            <p:cNvSpPr/>
            <p:nvPr/>
          </p:nvSpPr>
          <p:spPr>
            <a:xfrm>
              <a:off x="3665313" y="2411480"/>
              <a:ext cx="275201" cy="360512"/>
            </a:xfrm>
            <a:custGeom>
              <a:avLst/>
              <a:gdLst/>
              <a:ahLst/>
              <a:cxnLst/>
              <a:rect l="l" t="t" r="r" b="b"/>
              <a:pathLst>
                <a:path w="8871" h="11621" extrusionOk="0">
                  <a:moveTo>
                    <a:pt x="4641" y="0"/>
                  </a:moveTo>
                  <a:cubicBezTo>
                    <a:pt x="3567" y="0"/>
                    <a:pt x="2489" y="372"/>
                    <a:pt x="1620" y="1103"/>
                  </a:cubicBezTo>
                  <a:cubicBezTo>
                    <a:pt x="1036" y="1591"/>
                    <a:pt x="536" y="2103"/>
                    <a:pt x="382" y="2472"/>
                  </a:cubicBezTo>
                  <a:cubicBezTo>
                    <a:pt x="1" y="3413"/>
                    <a:pt x="441" y="6937"/>
                    <a:pt x="870" y="8378"/>
                  </a:cubicBezTo>
                  <a:cubicBezTo>
                    <a:pt x="929" y="8568"/>
                    <a:pt x="989" y="8735"/>
                    <a:pt x="1036" y="8842"/>
                  </a:cubicBezTo>
                  <a:cubicBezTo>
                    <a:pt x="1501" y="9747"/>
                    <a:pt x="3846" y="11152"/>
                    <a:pt x="4370" y="11390"/>
                  </a:cubicBezTo>
                  <a:cubicBezTo>
                    <a:pt x="4573" y="11485"/>
                    <a:pt x="4924" y="11620"/>
                    <a:pt x="5353" y="11620"/>
                  </a:cubicBezTo>
                  <a:cubicBezTo>
                    <a:pt x="6005" y="11620"/>
                    <a:pt x="6835" y="11306"/>
                    <a:pt x="7597" y="10057"/>
                  </a:cubicBezTo>
                  <a:cubicBezTo>
                    <a:pt x="8871" y="7997"/>
                    <a:pt x="8656" y="3270"/>
                    <a:pt x="8216" y="1937"/>
                  </a:cubicBezTo>
                  <a:cubicBezTo>
                    <a:pt x="8192" y="1889"/>
                    <a:pt x="8180" y="1841"/>
                    <a:pt x="8156" y="1782"/>
                  </a:cubicBezTo>
                  <a:cubicBezTo>
                    <a:pt x="8037" y="1544"/>
                    <a:pt x="7823" y="1306"/>
                    <a:pt x="7561" y="1067"/>
                  </a:cubicBezTo>
                  <a:cubicBezTo>
                    <a:pt x="6722" y="352"/>
                    <a:pt x="5683" y="0"/>
                    <a:pt x="4641"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7483;p122">
              <a:extLst>
                <a:ext uri="{FF2B5EF4-FFF2-40B4-BE49-F238E27FC236}">
                  <a16:creationId xmlns:a16="http://schemas.microsoft.com/office/drawing/2014/main" id="{14BA124D-2AD0-F912-DB0C-9E8F855E975A}"/>
                </a:ext>
              </a:extLst>
            </p:cNvPr>
            <p:cNvSpPr/>
            <p:nvPr/>
          </p:nvSpPr>
          <p:spPr>
            <a:xfrm>
              <a:off x="3849990" y="2574596"/>
              <a:ext cx="22926" cy="83140"/>
            </a:xfrm>
            <a:custGeom>
              <a:avLst/>
              <a:gdLst/>
              <a:ahLst/>
              <a:cxnLst/>
              <a:rect l="l" t="t" r="r" b="b"/>
              <a:pathLst>
                <a:path w="739" h="2680" extrusionOk="0">
                  <a:moveTo>
                    <a:pt x="477" y="0"/>
                  </a:moveTo>
                  <a:cubicBezTo>
                    <a:pt x="429" y="24"/>
                    <a:pt x="382" y="36"/>
                    <a:pt x="358" y="84"/>
                  </a:cubicBezTo>
                  <a:cubicBezTo>
                    <a:pt x="310" y="120"/>
                    <a:pt x="275" y="155"/>
                    <a:pt x="251" y="203"/>
                  </a:cubicBezTo>
                  <a:cubicBezTo>
                    <a:pt x="191" y="274"/>
                    <a:pt x="144" y="381"/>
                    <a:pt x="96" y="477"/>
                  </a:cubicBezTo>
                  <a:cubicBezTo>
                    <a:pt x="24" y="655"/>
                    <a:pt x="1" y="858"/>
                    <a:pt x="13" y="1048"/>
                  </a:cubicBezTo>
                  <a:cubicBezTo>
                    <a:pt x="60" y="1501"/>
                    <a:pt x="96" y="1870"/>
                    <a:pt x="501" y="2084"/>
                  </a:cubicBezTo>
                  <a:cubicBezTo>
                    <a:pt x="441" y="2167"/>
                    <a:pt x="370" y="2263"/>
                    <a:pt x="298" y="2346"/>
                  </a:cubicBezTo>
                  <a:cubicBezTo>
                    <a:pt x="239" y="2417"/>
                    <a:pt x="155" y="2477"/>
                    <a:pt x="96" y="2560"/>
                  </a:cubicBezTo>
                  <a:lnTo>
                    <a:pt x="60" y="2596"/>
                  </a:lnTo>
                  <a:lnTo>
                    <a:pt x="36" y="2620"/>
                  </a:lnTo>
                  <a:lnTo>
                    <a:pt x="1" y="2656"/>
                  </a:lnTo>
                  <a:cubicBezTo>
                    <a:pt x="24" y="2679"/>
                    <a:pt x="60" y="2679"/>
                    <a:pt x="84" y="2679"/>
                  </a:cubicBezTo>
                  <a:cubicBezTo>
                    <a:pt x="179" y="2656"/>
                    <a:pt x="263" y="2596"/>
                    <a:pt x="322" y="2536"/>
                  </a:cubicBezTo>
                  <a:cubicBezTo>
                    <a:pt x="382" y="2477"/>
                    <a:pt x="441" y="2417"/>
                    <a:pt x="501" y="2346"/>
                  </a:cubicBezTo>
                  <a:cubicBezTo>
                    <a:pt x="536" y="2322"/>
                    <a:pt x="739" y="1989"/>
                    <a:pt x="739" y="1989"/>
                  </a:cubicBezTo>
                  <a:cubicBezTo>
                    <a:pt x="560" y="1917"/>
                    <a:pt x="394" y="1751"/>
                    <a:pt x="310" y="1572"/>
                  </a:cubicBezTo>
                  <a:cubicBezTo>
                    <a:pt x="215" y="1429"/>
                    <a:pt x="179" y="1263"/>
                    <a:pt x="155" y="1084"/>
                  </a:cubicBezTo>
                  <a:cubicBezTo>
                    <a:pt x="144" y="917"/>
                    <a:pt x="155" y="739"/>
                    <a:pt x="203" y="560"/>
                  </a:cubicBezTo>
                  <a:cubicBezTo>
                    <a:pt x="239" y="477"/>
                    <a:pt x="263" y="381"/>
                    <a:pt x="298" y="310"/>
                  </a:cubicBezTo>
                  <a:lnTo>
                    <a:pt x="429" y="84"/>
                  </a:lnTo>
                  <a:lnTo>
                    <a:pt x="477" y="0"/>
                  </a:ln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7484;p122">
              <a:extLst>
                <a:ext uri="{FF2B5EF4-FFF2-40B4-BE49-F238E27FC236}">
                  <a16:creationId xmlns:a16="http://schemas.microsoft.com/office/drawing/2014/main" id="{6C3D631E-A39F-D48E-7399-736EC3C7BD92}"/>
                </a:ext>
              </a:extLst>
            </p:cNvPr>
            <p:cNvSpPr/>
            <p:nvPr/>
          </p:nvSpPr>
          <p:spPr>
            <a:xfrm>
              <a:off x="3772806" y="2672845"/>
              <a:ext cx="100482" cy="22584"/>
            </a:xfrm>
            <a:custGeom>
              <a:avLst/>
              <a:gdLst/>
              <a:ahLst/>
              <a:cxnLst/>
              <a:rect l="l" t="t" r="r" b="b"/>
              <a:pathLst>
                <a:path w="3239" h="728" extrusionOk="0">
                  <a:moveTo>
                    <a:pt x="0" y="0"/>
                  </a:moveTo>
                  <a:lnTo>
                    <a:pt x="0" y="0"/>
                  </a:lnTo>
                  <a:cubicBezTo>
                    <a:pt x="429" y="441"/>
                    <a:pt x="1000" y="715"/>
                    <a:pt x="1572" y="727"/>
                  </a:cubicBezTo>
                  <a:cubicBezTo>
                    <a:pt x="1586" y="727"/>
                    <a:pt x="1600" y="727"/>
                    <a:pt x="1614" y="727"/>
                  </a:cubicBezTo>
                  <a:cubicBezTo>
                    <a:pt x="2184" y="727"/>
                    <a:pt x="2774" y="490"/>
                    <a:pt x="3239" y="72"/>
                  </a:cubicBezTo>
                  <a:lnTo>
                    <a:pt x="3239" y="72"/>
                  </a:lnTo>
                  <a:cubicBezTo>
                    <a:pt x="2759" y="337"/>
                    <a:pt x="2244" y="458"/>
                    <a:pt x="1729" y="458"/>
                  </a:cubicBezTo>
                  <a:cubicBezTo>
                    <a:pt x="1133" y="458"/>
                    <a:pt x="537" y="295"/>
                    <a:pt x="0" y="0"/>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7485;p122">
              <a:extLst>
                <a:ext uri="{FF2B5EF4-FFF2-40B4-BE49-F238E27FC236}">
                  <a16:creationId xmlns:a16="http://schemas.microsoft.com/office/drawing/2014/main" id="{C97908E4-8BB7-67C8-8842-257235854527}"/>
                </a:ext>
              </a:extLst>
            </p:cNvPr>
            <p:cNvSpPr/>
            <p:nvPr/>
          </p:nvSpPr>
          <p:spPr>
            <a:xfrm>
              <a:off x="3800137" y="2699803"/>
              <a:ext cx="41012" cy="10020"/>
            </a:xfrm>
            <a:custGeom>
              <a:avLst/>
              <a:gdLst/>
              <a:ahLst/>
              <a:cxnLst/>
              <a:rect l="l" t="t" r="r" b="b"/>
              <a:pathLst>
                <a:path w="1322" h="323" extrusionOk="0">
                  <a:moveTo>
                    <a:pt x="0" y="1"/>
                  </a:moveTo>
                  <a:cubicBezTo>
                    <a:pt x="179" y="203"/>
                    <a:pt x="393" y="322"/>
                    <a:pt x="631" y="322"/>
                  </a:cubicBezTo>
                  <a:cubicBezTo>
                    <a:pt x="642" y="323"/>
                    <a:pt x="653" y="323"/>
                    <a:pt x="664" y="323"/>
                  </a:cubicBezTo>
                  <a:cubicBezTo>
                    <a:pt x="893" y="323"/>
                    <a:pt x="1140" y="206"/>
                    <a:pt x="1322" y="24"/>
                  </a:cubicBezTo>
                  <a:lnTo>
                    <a:pt x="1322" y="24"/>
                  </a:lnTo>
                  <a:cubicBezTo>
                    <a:pt x="1121" y="142"/>
                    <a:pt x="904" y="196"/>
                    <a:pt x="689" y="196"/>
                  </a:cubicBezTo>
                  <a:cubicBezTo>
                    <a:pt x="447" y="196"/>
                    <a:pt x="209" y="127"/>
                    <a:pt x="0" y="1"/>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7486;p122">
              <a:extLst>
                <a:ext uri="{FF2B5EF4-FFF2-40B4-BE49-F238E27FC236}">
                  <a16:creationId xmlns:a16="http://schemas.microsoft.com/office/drawing/2014/main" id="{62C35D64-D32B-809D-1D6F-D9BA5FACCCF1}"/>
                </a:ext>
              </a:extLst>
            </p:cNvPr>
            <p:cNvSpPr/>
            <p:nvPr/>
          </p:nvSpPr>
          <p:spPr>
            <a:xfrm>
              <a:off x="3637610" y="2591380"/>
              <a:ext cx="62821" cy="94619"/>
            </a:xfrm>
            <a:custGeom>
              <a:avLst/>
              <a:gdLst/>
              <a:ahLst/>
              <a:cxnLst/>
              <a:rect l="l" t="t" r="r" b="b"/>
              <a:pathLst>
                <a:path w="2025" h="3050" extrusionOk="0">
                  <a:moveTo>
                    <a:pt x="1112" y="0"/>
                  </a:moveTo>
                  <a:cubicBezTo>
                    <a:pt x="1009" y="0"/>
                    <a:pt x="904" y="37"/>
                    <a:pt x="798" y="126"/>
                  </a:cubicBezTo>
                  <a:cubicBezTo>
                    <a:pt x="251" y="602"/>
                    <a:pt x="1" y="1460"/>
                    <a:pt x="370" y="2031"/>
                  </a:cubicBezTo>
                  <a:cubicBezTo>
                    <a:pt x="684" y="2503"/>
                    <a:pt x="1158" y="3049"/>
                    <a:pt x="1811" y="3049"/>
                  </a:cubicBezTo>
                  <a:cubicBezTo>
                    <a:pt x="1850" y="3049"/>
                    <a:pt x="1889" y="3047"/>
                    <a:pt x="1929" y="3043"/>
                  </a:cubicBezTo>
                  <a:lnTo>
                    <a:pt x="2025" y="722"/>
                  </a:lnTo>
                  <a:cubicBezTo>
                    <a:pt x="1928" y="645"/>
                    <a:pt x="1545" y="0"/>
                    <a:pt x="1112"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7487;p122">
              <a:extLst>
                <a:ext uri="{FF2B5EF4-FFF2-40B4-BE49-F238E27FC236}">
                  <a16:creationId xmlns:a16="http://schemas.microsoft.com/office/drawing/2014/main" id="{90BF9C35-6440-FB97-0D31-69CE4B0F2B1C}"/>
                </a:ext>
              </a:extLst>
            </p:cNvPr>
            <p:cNvSpPr/>
            <p:nvPr/>
          </p:nvSpPr>
          <p:spPr>
            <a:xfrm>
              <a:off x="3658302" y="2609000"/>
              <a:ext cx="30588" cy="60928"/>
            </a:xfrm>
            <a:custGeom>
              <a:avLst/>
              <a:gdLst/>
              <a:ahLst/>
              <a:cxnLst/>
              <a:rect l="l" t="t" r="r" b="b"/>
              <a:pathLst>
                <a:path w="986" h="1964" extrusionOk="0">
                  <a:moveTo>
                    <a:pt x="305" y="1"/>
                  </a:moveTo>
                  <a:cubicBezTo>
                    <a:pt x="205" y="1"/>
                    <a:pt x="113" y="68"/>
                    <a:pt x="48" y="237"/>
                  </a:cubicBezTo>
                  <a:cubicBezTo>
                    <a:pt x="0" y="356"/>
                    <a:pt x="0" y="475"/>
                    <a:pt x="24" y="594"/>
                  </a:cubicBezTo>
                  <a:cubicBezTo>
                    <a:pt x="119" y="1118"/>
                    <a:pt x="536" y="1547"/>
                    <a:pt x="941" y="1963"/>
                  </a:cubicBezTo>
                  <a:cubicBezTo>
                    <a:pt x="834" y="1713"/>
                    <a:pt x="822" y="1427"/>
                    <a:pt x="881" y="1166"/>
                  </a:cubicBezTo>
                  <a:cubicBezTo>
                    <a:pt x="893" y="1070"/>
                    <a:pt x="941" y="987"/>
                    <a:pt x="941" y="892"/>
                  </a:cubicBezTo>
                  <a:cubicBezTo>
                    <a:pt x="986" y="614"/>
                    <a:pt x="607" y="1"/>
                    <a:pt x="305"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7488;p122">
              <a:extLst>
                <a:ext uri="{FF2B5EF4-FFF2-40B4-BE49-F238E27FC236}">
                  <a16:creationId xmlns:a16="http://schemas.microsoft.com/office/drawing/2014/main" id="{1940662B-C0C7-C078-E4C2-C9F11D3F6538}"/>
                </a:ext>
              </a:extLst>
            </p:cNvPr>
            <p:cNvSpPr/>
            <p:nvPr/>
          </p:nvSpPr>
          <p:spPr>
            <a:xfrm>
              <a:off x="3872885" y="2525085"/>
              <a:ext cx="50287" cy="16752"/>
            </a:xfrm>
            <a:custGeom>
              <a:avLst/>
              <a:gdLst/>
              <a:ahLst/>
              <a:cxnLst/>
              <a:rect l="l" t="t" r="r" b="b"/>
              <a:pathLst>
                <a:path w="1621" h="540" extrusionOk="0">
                  <a:moveTo>
                    <a:pt x="586" y="1"/>
                  </a:moveTo>
                  <a:cubicBezTo>
                    <a:pt x="581" y="1"/>
                    <a:pt x="577" y="1"/>
                    <a:pt x="572" y="1"/>
                  </a:cubicBezTo>
                  <a:cubicBezTo>
                    <a:pt x="156" y="13"/>
                    <a:pt x="1" y="382"/>
                    <a:pt x="168" y="477"/>
                  </a:cubicBezTo>
                  <a:cubicBezTo>
                    <a:pt x="274" y="530"/>
                    <a:pt x="833" y="540"/>
                    <a:pt x="1226" y="540"/>
                  </a:cubicBezTo>
                  <a:cubicBezTo>
                    <a:pt x="1450" y="540"/>
                    <a:pt x="1620" y="537"/>
                    <a:pt x="1620" y="537"/>
                  </a:cubicBezTo>
                  <a:cubicBezTo>
                    <a:pt x="1620" y="537"/>
                    <a:pt x="100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7489;p122">
              <a:extLst>
                <a:ext uri="{FF2B5EF4-FFF2-40B4-BE49-F238E27FC236}">
                  <a16:creationId xmlns:a16="http://schemas.microsoft.com/office/drawing/2014/main" id="{26A8863E-7FA6-1180-77B1-94A13B3F3B25}"/>
                </a:ext>
              </a:extLst>
            </p:cNvPr>
            <p:cNvSpPr/>
            <p:nvPr/>
          </p:nvSpPr>
          <p:spPr>
            <a:xfrm>
              <a:off x="3738092" y="2527225"/>
              <a:ext cx="80907" cy="18427"/>
            </a:xfrm>
            <a:custGeom>
              <a:avLst/>
              <a:gdLst/>
              <a:ahLst/>
              <a:cxnLst/>
              <a:rect l="l" t="t" r="r" b="b"/>
              <a:pathLst>
                <a:path w="2608" h="594" extrusionOk="0">
                  <a:moveTo>
                    <a:pt x="1719" y="1"/>
                  </a:moveTo>
                  <a:cubicBezTo>
                    <a:pt x="1046" y="1"/>
                    <a:pt x="0" y="551"/>
                    <a:pt x="0" y="551"/>
                  </a:cubicBezTo>
                  <a:cubicBezTo>
                    <a:pt x="0" y="551"/>
                    <a:pt x="916" y="593"/>
                    <a:pt x="1607" y="593"/>
                  </a:cubicBezTo>
                  <a:cubicBezTo>
                    <a:pt x="1953" y="593"/>
                    <a:pt x="2242" y="583"/>
                    <a:pt x="2334" y="551"/>
                  </a:cubicBezTo>
                  <a:cubicBezTo>
                    <a:pt x="2608" y="468"/>
                    <a:pt x="2453" y="39"/>
                    <a:pt x="1798" y="3"/>
                  </a:cubicBezTo>
                  <a:cubicBezTo>
                    <a:pt x="1772" y="2"/>
                    <a:pt x="1746"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7490;p122">
              <a:extLst>
                <a:ext uri="{FF2B5EF4-FFF2-40B4-BE49-F238E27FC236}">
                  <a16:creationId xmlns:a16="http://schemas.microsoft.com/office/drawing/2014/main" id="{7C65B25F-F0A2-BBA0-3A9D-DB1825301992}"/>
                </a:ext>
              </a:extLst>
            </p:cNvPr>
            <p:cNvSpPr/>
            <p:nvPr/>
          </p:nvSpPr>
          <p:spPr>
            <a:xfrm>
              <a:off x="3867735" y="2563894"/>
              <a:ext cx="30309" cy="46565"/>
            </a:xfrm>
            <a:custGeom>
              <a:avLst/>
              <a:gdLst/>
              <a:ahLst/>
              <a:cxnLst/>
              <a:rect l="l" t="t" r="r" b="b"/>
              <a:pathLst>
                <a:path w="977" h="1501" extrusionOk="0">
                  <a:moveTo>
                    <a:pt x="976" y="0"/>
                  </a:moveTo>
                  <a:lnTo>
                    <a:pt x="976" y="0"/>
                  </a:lnTo>
                  <a:cubicBezTo>
                    <a:pt x="929" y="131"/>
                    <a:pt x="750" y="250"/>
                    <a:pt x="631" y="322"/>
                  </a:cubicBezTo>
                  <a:cubicBezTo>
                    <a:pt x="572" y="263"/>
                    <a:pt x="506" y="220"/>
                    <a:pt x="437" y="220"/>
                  </a:cubicBezTo>
                  <a:cubicBezTo>
                    <a:pt x="423" y="220"/>
                    <a:pt x="408" y="222"/>
                    <a:pt x="393" y="226"/>
                  </a:cubicBezTo>
                  <a:cubicBezTo>
                    <a:pt x="167" y="238"/>
                    <a:pt x="0" y="524"/>
                    <a:pt x="24" y="881"/>
                  </a:cubicBezTo>
                  <a:cubicBezTo>
                    <a:pt x="36" y="1227"/>
                    <a:pt x="226" y="1500"/>
                    <a:pt x="453" y="1500"/>
                  </a:cubicBezTo>
                  <a:cubicBezTo>
                    <a:pt x="679" y="1488"/>
                    <a:pt x="834" y="1203"/>
                    <a:pt x="822" y="846"/>
                  </a:cubicBezTo>
                  <a:cubicBezTo>
                    <a:pt x="822" y="738"/>
                    <a:pt x="798" y="643"/>
                    <a:pt x="762" y="548"/>
                  </a:cubicBezTo>
                  <a:cubicBezTo>
                    <a:pt x="917" y="381"/>
                    <a:pt x="976" y="0"/>
                    <a:pt x="976" y="0"/>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7491;p122">
              <a:extLst>
                <a:ext uri="{FF2B5EF4-FFF2-40B4-BE49-F238E27FC236}">
                  <a16:creationId xmlns:a16="http://schemas.microsoft.com/office/drawing/2014/main" id="{10F36612-31E8-1FB0-B788-36114254D4DE}"/>
                </a:ext>
              </a:extLst>
            </p:cNvPr>
            <p:cNvSpPr/>
            <p:nvPr/>
          </p:nvSpPr>
          <p:spPr>
            <a:xfrm>
              <a:off x="3880268" y="2582693"/>
              <a:ext cx="27734" cy="10796"/>
            </a:xfrm>
            <a:custGeom>
              <a:avLst/>
              <a:gdLst/>
              <a:ahLst/>
              <a:cxnLst/>
              <a:rect l="l" t="t" r="r" b="b"/>
              <a:pathLst>
                <a:path w="894" h="348" extrusionOk="0">
                  <a:moveTo>
                    <a:pt x="638" y="0"/>
                  </a:moveTo>
                  <a:cubicBezTo>
                    <a:pt x="566" y="0"/>
                    <a:pt x="485" y="9"/>
                    <a:pt x="406" y="37"/>
                  </a:cubicBezTo>
                  <a:cubicBezTo>
                    <a:pt x="156" y="109"/>
                    <a:pt x="1" y="311"/>
                    <a:pt x="1" y="311"/>
                  </a:cubicBezTo>
                  <a:cubicBezTo>
                    <a:pt x="1" y="311"/>
                    <a:pt x="112" y="348"/>
                    <a:pt x="257" y="348"/>
                  </a:cubicBezTo>
                  <a:cubicBezTo>
                    <a:pt x="329" y="348"/>
                    <a:pt x="410" y="339"/>
                    <a:pt x="489" y="311"/>
                  </a:cubicBezTo>
                  <a:cubicBezTo>
                    <a:pt x="751" y="240"/>
                    <a:pt x="894" y="37"/>
                    <a:pt x="894" y="37"/>
                  </a:cubicBezTo>
                  <a:cubicBezTo>
                    <a:pt x="894" y="37"/>
                    <a:pt x="783" y="0"/>
                    <a:pt x="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7492;p122">
              <a:extLst>
                <a:ext uri="{FF2B5EF4-FFF2-40B4-BE49-F238E27FC236}">
                  <a16:creationId xmlns:a16="http://schemas.microsoft.com/office/drawing/2014/main" id="{86D441E9-854D-258B-8FBB-25B90B806880}"/>
                </a:ext>
              </a:extLst>
            </p:cNvPr>
            <p:cNvSpPr/>
            <p:nvPr/>
          </p:nvSpPr>
          <p:spPr>
            <a:xfrm>
              <a:off x="3755061" y="2562405"/>
              <a:ext cx="32543" cy="48829"/>
            </a:xfrm>
            <a:custGeom>
              <a:avLst/>
              <a:gdLst/>
              <a:ahLst/>
              <a:cxnLst/>
              <a:rect l="l" t="t" r="r" b="b"/>
              <a:pathLst>
                <a:path w="1049" h="1574" extrusionOk="0">
                  <a:moveTo>
                    <a:pt x="1" y="1"/>
                  </a:moveTo>
                  <a:cubicBezTo>
                    <a:pt x="1" y="1"/>
                    <a:pt x="60" y="405"/>
                    <a:pt x="227" y="560"/>
                  </a:cubicBezTo>
                  <a:cubicBezTo>
                    <a:pt x="203" y="655"/>
                    <a:pt x="167" y="763"/>
                    <a:pt x="167" y="882"/>
                  </a:cubicBezTo>
                  <a:cubicBezTo>
                    <a:pt x="144" y="1251"/>
                    <a:pt x="322" y="1560"/>
                    <a:pt x="560" y="1572"/>
                  </a:cubicBezTo>
                  <a:cubicBezTo>
                    <a:pt x="569" y="1573"/>
                    <a:pt x="578" y="1573"/>
                    <a:pt x="587" y="1573"/>
                  </a:cubicBezTo>
                  <a:cubicBezTo>
                    <a:pt x="813" y="1573"/>
                    <a:pt x="1001" y="1284"/>
                    <a:pt x="1013" y="929"/>
                  </a:cubicBezTo>
                  <a:cubicBezTo>
                    <a:pt x="1049" y="548"/>
                    <a:pt x="870" y="239"/>
                    <a:pt x="632" y="227"/>
                  </a:cubicBezTo>
                  <a:cubicBezTo>
                    <a:pt x="537" y="227"/>
                    <a:pt x="453" y="274"/>
                    <a:pt x="382" y="346"/>
                  </a:cubicBezTo>
                  <a:cubicBezTo>
                    <a:pt x="239" y="286"/>
                    <a:pt x="48" y="155"/>
                    <a:pt x="1"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7493;p122">
              <a:extLst>
                <a:ext uri="{FF2B5EF4-FFF2-40B4-BE49-F238E27FC236}">
                  <a16:creationId xmlns:a16="http://schemas.microsoft.com/office/drawing/2014/main" id="{0FDD242D-9663-6224-97B8-1C784C9FF528}"/>
                </a:ext>
              </a:extLst>
            </p:cNvPr>
            <p:cNvSpPr/>
            <p:nvPr/>
          </p:nvSpPr>
          <p:spPr>
            <a:xfrm>
              <a:off x="3743986" y="2581949"/>
              <a:ext cx="30309" cy="12285"/>
            </a:xfrm>
            <a:custGeom>
              <a:avLst/>
              <a:gdLst/>
              <a:ahLst/>
              <a:cxnLst/>
              <a:rect l="l" t="t" r="r" b="b"/>
              <a:pathLst>
                <a:path w="977" h="396" extrusionOk="0">
                  <a:moveTo>
                    <a:pt x="281" y="0"/>
                  </a:moveTo>
                  <a:cubicBezTo>
                    <a:pt x="122" y="0"/>
                    <a:pt x="1" y="37"/>
                    <a:pt x="1" y="37"/>
                  </a:cubicBezTo>
                  <a:cubicBezTo>
                    <a:pt x="1" y="37"/>
                    <a:pt x="167" y="264"/>
                    <a:pt x="441" y="359"/>
                  </a:cubicBezTo>
                  <a:cubicBezTo>
                    <a:pt x="528" y="387"/>
                    <a:pt x="617" y="396"/>
                    <a:pt x="696" y="396"/>
                  </a:cubicBezTo>
                  <a:cubicBezTo>
                    <a:pt x="855" y="396"/>
                    <a:pt x="977" y="359"/>
                    <a:pt x="977" y="359"/>
                  </a:cubicBezTo>
                  <a:cubicBezTo>
                    <a:pt x="977" y="359"/>
                    <a:pt x="810" y="133"/>
                    <a:pt x="536" y="37"/>
                  </a:cubicBezTo>
                  <a:cubicBezTo>
                    <a:pt x="449" y="10"/>
                    <a:pt x="360"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7494;p122">
              <a:extLst>
                <a:ext uri="{FF2B5EF4-FFF2-40B4-BE49-F238E27FC236}">
                  <a16:creationId xmlns:a16="http://schemas.microsoft.com/office/drawing/2014/main" id="{A9FFE5AE-D1AF-5E6A-3795-D6E64141D30D}"/>
                </a:ext>
              </a:extLst>
            </p:cNvPr>
            <p:cNvSpPr/>
            <p:nvPr/>
          </p:nvSpPr>
          <p:spPr>
            <a:xfrm>
              <a:off x="3727358" y="2628017"/>
              <a:ext cx="60618" cy="24880"/>
            </a:xfrm>
            <a:custGeom>
              <a:avLst/>
              <a:gdLst/>
              <a:ahLst/>
              <a:cxnLst/>
              <a:rect l="l" t="t" r="r" b="b"/>
              <a:pathLst>
                <a:path w="1954" h="802" extrusionOk="0">
                  <a:moveTo>
                    <a:pt x="631" y="1"/>
                  </a:moveTo>
                  <a:cubicBezTo>
                    <a:pt x="307" y="1"/>
                    <a:pt x="71" y="83"/>
                    <a:pt x="37" y="219"/>
                  </a:cubicBezTo>
                  <a:cubicBezTo>
                    <a:pt x="1" y="422"/>
                    <a:pt x="394" y="660"/>
                    <a:pt x="918" y="755"/>
                  </a:cubicBezTo>
                  <a:cubicBezTo>
                    <a:pt x="1070" y="787"/>
                    <a:pt x="1217" y="802"/>
                    <a:pt x="1350" y="802"/>
                  </a:cubicBezTo>
                  <a:cubicBezTo>
                    <a:pt x="1663" y="802"/>
                    <a:pt x="1896" y="718"/>
                    <a:pt x="1930" y="576"/>
                  </a:cubicBezTo>
                  <a:cubicBezTo>
                    <a:pt x="1953" y="386"/>
                    <a:pt x="1572" y="148"/>
                    <a:pt x="1049" y="41"/>
                  </a:cubicBezTo>
                  <a:cubicBezTo>
                    <a:pt x="900" y="14"/>
                    <a:pt x="759" y="1"/>
                    <a:pt x="631"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7495;p122">
              <a:extLst>
                <a:ext uri="{FF2B5EF4-FFF2-40B4-BE49-F238E27FC236}">
                  <a16:creationId xmlns:a16="http://schemas.microsoft.com/office/drawing/2014/main" id="{0B9C0B77-F16B-B797-6B43-78FC81BEEDEC}"/>
                </a:ext>
              </a:extLst>
            </p:cNvPr>
            <p:cNvSpPr/>
            <p:nvPr/>
          </p:nvSpPr>
          <p:spPr>
            <a:xfrm>
              <a:off x="3897269" y="2620758"/>
              <a:ext cx="51373" cy="24694"/>
            </a:xfrm>
            <a:custGeom>
              <a:avLst/>
              <a:gdLst/>
              <a:ahLst/>
              <a:cxnLst/>
              <a:rect l="l" t="t" r="r" b="b"/>
              <a:pathLst>
                <a:path w="1656" h="796" extrusionOk="0">
                  <a:moveTo>
                    <a:pt x="1369" y="0"/>
                  </a:moveTo>
                  <a:cubicBezTo>
                    <a:pt x="1206" y="0"/>
                    <a:pt x="976" y="49"/>
                    <a:pt x="739" y="144"/>
                  </a:cubicBezTo>
                  <a:cubicBezTo>
                    <a:pt x="298" y="322"/>
                    <a:pt x="1" y="572"/>
                    <a:pt x="60" y="715"/>
                  </a:cubicBezTo>
                  <a:cubicBezTo>
                    <a:pt x="80" y="770"/>
                    <a:pt x="162" y="795"/>
                    <a:pt x="282" y="795"/>
                  </a:cubicBezTo>
                  <a:cubicBezTo>
                    <a:pt x="448" y="795"/>
                    <a:pt x="687" y="746"/>
                    <a:pt x="929" y="656"/>
                  </a:cubicBezTo>
                  <a:cubicBezTo>
                    <a:pt x="1358" y="477"/>
                    <a:pt x="1656" y="215"/>
                    <a:pt x="1596" y="84"/>
                  </a:cubicBezTo>
                  <a:cubicBezTo>
                    <a:pt x="1576" y="28"/>
                    <a:pt x="1491" y="0"/>
                    <a:pt x="1369" y="0"/>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7496;p122">
              <a:extLst>
                <a:ext uri="{FF2B5EF4-FFF2-40B4-BE49-F238E27FC236}">
                  <a16:creationId xmlns:a16="http://schemas.microsoft.com/office/drawing/2014/main" id="{98C133EE-7410-5705-C675-C860D9324563}"/>
                </a:ext>
              </a:extLst>
            </p:cNvPr>
            <p:cNvSpPr/>
            <p:nvPr/>
          </p:nvSpPr>
          <p:spPr>
            <a:xfrm>
              <a:off x="3618035" y="2363985"/>
              <a:ext cx="352757" cy="314785"/>
            </a:xfrm>
            <a:custGeom>
              <a:avLst/>
              <a:gdLst/>
              <a:ahLst/>
              <a:cxnLst/>
              <a:rect l="l" t="t" r="r" b="b"/>
              <a:pathLst>
                <a:path w="11371" h="10147" extrusionOk="0">
                  <a:moveTo>
                    <a:pt x="6300" y="1"/>
                  </a:moveTo>
                  <a:cubicBezTo>
                    <a:pt x="6252" y="1"/>
                    <a:pt x="6204" y="2"/>
                    <a:pt x="6156" y="3"/>
                  </a:cubicBezTo>
                  <a:cubicBezTo>
                    <a:pt x="5192" y="27"/>
                    <a:pt x="4239" y="324"/>
                    <a:pt x="3406" y="836"/>
                  </a:cubicBezTo>
                  <a:cubicBezTo>
                    <a:pt x="2751" y="836"/>
                    <a:pt x="1786" y="932"/>
                    <a:pt x="1310" y="1551"/>
                  </a:cubicBezTo>
                  <a:cubicBezTo>
                    <a:pt x="560" y="2527"/>
                    <a:pt x="108" y="3991"/>
                    <a:pt x="48" y="4623"/>
                  </a:cubicBezTo>
                  <a:cubicBezTo>
                    <a:pt x="1" y="4980"/>
                    <a:pt x="358" y="5992"/>
                    <a:pt x="667" y="6789"/>
                  </a:cubicBezTo>
                  <a:cubicBezTo>
                    <a:pt x="894" y="7361"/>
                    <a:pt x="1108" y="7837"/>
                    <a:pt x="1108" y="7837"/>
                  </a:cubicBezTo>
                  <a:cubicBezTo>
                    <a:pt x="1108" y="7837"/>
                    <a:pt x="1482" y="7585"/>
                    <a:pt x="1867" y="7585"/>
                  </a:cubicBezTo>
                  <a:cubicBezTo>
                    <a:pt x="1977" y="7585"/>
                    <a:pt x="2088" y="7606"/>
                    <a:pt x="2191" y="7659"/>
                  </a:cubicBezTo>
                  <a:cubicBezTo>
                    <a:pt x="2394" y="7801"/>
                    <a:pt x="2560" y="8016"/>
                    <a:pt x="2679" y="8254"/>
                  </a:cubicBezTo>
                  <a:cubicBezTo>
                    <a:pt x="2965" y="8837"/>
                    <a:pt x="3037" y="9528"/>
                    <a:pt x="2870" y="10147"/>
                  </a:cubicBezTo>
                  <a:cubicBezTo>
                    <a:pt x="3287" y="9671"/>
                    <a:pt x="3513" y="9028"/>
                    <a:pt x="3477" y="8409"/>
                  </a:cubicBezTo>
                  <a:cubicBezTo>
                    <a:pt x="3453" y="7766"/>
                    <a:pt x="3144" y="7123"/>
                    <a:pt x="2679" y="6694"/>
                  </a:cubicBezTo>
                  <a:cubicBezTo>
                    <a:pt x="2918" y="6039"/>
                    <a:pt x="3513" y="5575"/>
                    <a:pt x="4132" y="5277"/>
                  </a:cubicBezTo>
                  <a:cubicBezTo>
                    <a:pt x="4763" y="4980"/>
                    <a:pt x="5442" y="4837"/>
                    <a:pt x="6120" y="4646"/>
                  </a:cubicBezTo>
                  <a:cubicBezTo>
                    <a:pt x="6787" y="4432"/>
                    <a:pt x="7454" y="4265"/>
                    <a:pt x="7942" y="3777"/>
                  </a:cubicBezTo>
                  <a:lnTo>
                    <a:pt x="7942" y="3777"/>
                  </a:lnTo>
                  <a:cubicBezTo>
                    <a:pt x="7918" y="4230"/>
                    <a:pt x="7763" y="4670"/>
                    <a:pt x="7525" y="5063"/>
                  </a:cubicBezTo>
                  <a:cubicBezTo>
                    <a:pt x="8228" y="4920"/>
                    <a:pt x="8918" y="4646"/>
                    <a:pt x="9478" y="4230"/>
                  </a:cubicBezTo>
                  <a:cubicBezTo>
                    <a:pt x="9895" y="5039"/>
                    <a:pt x="10085" y="5861"/>
                    <a:pt x="10014" y="6766"/>
                  </a:cubicBezTo>
                  <a:cubicBezTo>
                    <a:pt x="10669" y="6266"/>
                    <a:pt x="11133" y="5504"/>
                    <a:pt x="11276" y="4682"/>
                  </a:cubicBezTo>
                  <a:cubicBezTo>
                    <a:pt x="11300" y="4599"/>
                    <a:pt x="11311" y="4503"/>
                    <a:pt x="11311" y="4420"/>
                  </a:cubicBezTo>
                  <a:cubicBezTo>
                    <a:pt x="11371" y="3670"/>
                    <a:pt x="11192" y="2920"/>
                    <a:pt x="10788" y="2301"/>
                  </a:cubicBezTo>
                  <a:cubicBezTo>
                    <a:pt x="9849" y="841"/>
                    <a:pt x="8042" y="1"/>
                    <a:pt x="6300"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7497;p122">
              <a:extLst>
                <a:ext uri="{FF2B5EF4-FFF2-40B4-BE49-F238E27FC236}">
                  <a16:creationId xmlns:a16="http://schemas.microsoft.com/office/drawing/2014/main" id="{4BA3A52F-07B8-DA5E-5649-AAA2AF77ADA1}"/>
                </a:ext>
              </a:extLst>
            </p:cNvPr>
            <p:cNvSpPr/>
            <p:nvPr/>
          </p:nvSpPr>
          <p:spPr>
            <a:xfrm>
              <a:off x="3899874" y="3028176"/>
              <a:ext cx="562190" cy="370502"/>
            </a:xfrm>
            <a:custGeom>
              <a:avLst/>
              <a:gdLst/>
              <a:ahLst/>
              <a:cxnLst/>
              <a:rect l="l" t="t" r="r" b="b"/>
              <a:pathLst>
                <a:path w="18122" h="11943" extrusionOk="0">
                  <a:moveTo>
                    <a:pt x="0" y="0"/>
                  </a:moveTo>
                  <a:lnTo>
                    <a:pt x="1369" y="11942"/>
                  </a:lnTo>
                  <a:lnTo>
                    <a:pt x="16145" y="11942"/>
                  </a:lnTo>
                  <a:lnTo>
                    <a:pt x="18121" y="0"/>
                  </a:lnTo>
                  <a:close/>
                </a:path>
              </a:pathLst>
            </a:custGeom>
            <a:solidFill>
              <a:srgbClr val="C78B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7498;p122">
              <a:extLst>
                <a:ext uri="{FF2B5EF4-FFF2-40B4-BE49-F238E27FC236}">
                  <a16:creationId xmlns:a16="http://schemas.microsoft.com/office/drawing/2014/main" id="{CCBAC4DA-4948-4D5E-BB7D-76F2949B03C0}"/>
                </a:ext>
              </a:extLst>
            </p:cNvPr>
            <p:cNvSpPr/>
            <p:nvPr/>
          </p:nvSpPr>
          <p:spPr>
            <a:xfrm>
              <a:off x="4067179" y="3119662"/>
              <a:ext cx="101226" cy="92726"/>
            </a:xfrm>
            <a:custGeom>
              <a:avLst/>
              <a:gdLst/>
              <a:ahLst/>
              <a:cxnLst/>
              <a:rect l="l" t="t" r="r" b="b"/>
              <a:pathLst>
                <a:path w="3263" h="2989" extrusionOk="0">
                  <a:moveTo>
                    <a:pt x="1432" y="0"/>
                  </a:moveTo>
                  <a:cubicBezTo>
                    <a:pt x="1305" y="0"/>
                    <a:pt x="1190" y="69"/>
                    <a:pt x="1120" y="183"/>
                  </a:cubicBezTo>
                  <a:lnTo>
                    <a:pt x="96" y="1969"/>
                  </a:lnTo>
                  <a:cubicBezTo>
                    <a:pt x="1" y="2111"/>
                    <a:pt x="60" y="2338"/>
                    <a:pt x="262" y="2433"/>
                  </a:cubicBezTo>
                  <a:cubicBezTo>
                    <a:pt x="307" y="2457"/>
                    <a:pt x="355" y="2468"/>
                    <a:pt x="405" y="2468"/>
                  </a:cubicBezTo>
                  <a:cubicBezTo>
                    <a:pt x="531" y="2468"/>
                    <a:pt x="662" y="2397"/>
                    <a:pt x="739" y="2278"/>
                  </a:cubicBezTo>
                  <a:lnTo>
                    <a:pt x="1429" y="1040"/>
                  </a:lnTo>
                  <a:lnTo>
                    <a:pt x="2144" y="2290"/>
                  </a:lnTo>
                  <a:lnTo>
                    <a:pt x="2072" y="2278"/>
                  </a:lnTo>
                  <a:cubicBezTo>
                    <a:pt x="2051" y="2272"/>
                    <a:pt x="2029" y="2269"/>
                    <a:pt x="2009" y="2269"/>
                  </a:cubicBezTo>
                  <a:cubicBezTo>
                    <a:pt x="1835" y="2269"/>
                    <a:pt x="1701" y="2477"/>
                    <a:pt x="1786" y="2647"/>
                  </a:cubicBezTo>
                  <a:cubicBezTo>
                    <a:pt x="1822" y="2707"/>
                    <a:pt x="1882" y="2754"/>
                    <a:pt x="1941" y="2766"/>
                  </a:cubicBezTo>
                  <a:lnTo>
                    <a:pt x="2715" y="2981"/>
                  </a:lnTo>
                  <a:cubicBezTo>
                    <a:pt x="2737" y="2986"/>
                    <a:pt x="2760" y="2989"/>
                    <a:pt x="2782" y="2989"/>
                  </a:cubicBezTo>
                  <a:cubicBezTo>
                    <a:pt x="2903" y="2989"/>
                    <a:pt x="3017" y="2909"/>
                    <a:pt x="3037" y="2778"/>
                  </a:cubicBezTo>
                  <a:lnTo>
                    <a:pt x="3251" y="2004"/>
                  </a:lnTo>
                  <a:cubicBezTo>
                    <a:pt x="3263" y="1945"/>
                    <a:pt x="3263" y="1873"/>
                    <a:pt x="3215" y="1814"/>
                  </a:cubicBezTo>
                  <a:cubicBezTo>
                    <a:pt x="3172" y="1728"/>
                    <a:pt x="3088" y="1686"/>
                    <a:pt x="3004" y="1686"/>
                  </a:cubicBezTo>
                  <a:cubicBezTo>
                    <a:pt x="2900" y="1686"/>
                    <a:pt x="2796" y="1749"/>
                    <a:pt x="2763" y="1873"/>
                  </a:cubicBezTo>
                  <a:lnTo>
                    <a:pt x="2739" y="1945"/>
                  </a:lnTo>
                  <a:lnTo>
                    <a:pt x="1727" y="183"/>
                  </a:lnTo>
                  <a:cubicBezTo>
                    <a:pt x="1691" y="99"/>
                    <a:pt x="1644" y="64"/>
                    <a:pt x="1572" y="28"/>
                  </a:cubicBezTo>
                  <a:cubicBezTo>
                    <a:pt x="1525" y="9"/>
                    <a:pt x="1478" y="0"/>
                    <a:pt x="1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7499;p122">
              <a:extLst>
                <a:ext uri="{FF2B5EF4-FFF2-40B4-BE49-F238E27FC236}">
                  <a16:creationId xmlns:a16="http://schemas.microsoft.com/office/drawing/2014/main" id="{DA4BA910-253E-8FF6-8DBC-FAD4533C19FE}"/>
                </a:ext>
              </a:extLst>
            </p:cNvPr>
            <p:cNvSpPr/>
            <p:nvPr/>
          </p:nvSpPr>
          <p:spPr>
            <a:xfrm>
              <a:off x="4103382" y="3223215"/>
              <a:ext cx="106035" cy="84971"/>
            </a:xfrm>
            <a:custGeom>
              <a:avLst/>
              <a:gdLst/>
              <a:ahLst/>
              <a:cxnLst/>
              <a:rect l="l" t="t" r="r" b="b"/>
              <a:pathLst>
                <a:path w="3418" h="2739" extrusionOk="0">
                  <a:moveTo>
                    <a:pt x="2174" y="0"/>
                  </a:moveTo>
                  <a:cubicBezTo>
                    <a:pt x="2094" y="0"/>
                    <a:pt x="2014" y="27"/>
                    <a:pt x="1953" y="83"/>
                  </a:cubicBezTo>
                  <a:cubicBezTo>
                    <a:pt x="1834" y="190"/>
                    <a:pt x="1798" y="381"/>
                    <a:pt x="1893" y="536"/>
                  </a:cubicBezTo>
                  <a:lnTo>
                    <a:pt x="2465" y="1559"/>
                  </a:lnTo>
                  <a:lnTo>
                    <a:pt x="965" y="1559"/>
                  </a:lnTo>
                  <a:lnTo>
                    <a:pt x="1024" y="1500"/>
                  </a:lnTo>
                  <a:cubicBezTo>
                    <a:pt x="1191" y="1333"/>
                    <a:pt x="1072" y="1071"/>
                    <a:pt x="846" y="1071"/>
                  </a:cubicBezTo>
                  <a:cubicBezTo>
                    <a:pt x="786" y="1071"/>
                    <a:pt x="715" y="1095"/>
                    <a:pt x="667" y="1143"/>
                  </a:cubicBezTo>
                  <a:lnTo>
                    <a:pt x="96" y="1714"/>
                  </a:lnTo>
                  <a:cubicBezTo>
                    <a:pt x="0" y="1810"/>
                    <a:pt x="0" y="1988"/>
                    <a:pt x="96" y="2095"/>
                  </a:cubicBezTo>
                  <a:lnTo>
                    <a:pt x="667" y="2667"/>
                  </a:lnTo>
                  <a:cubicBezTo>
                    <a:pt x="715" y="2702"/>
                    <a:pt x="774" y="2738"/>
                    <a:pt x="846" y="2738"/>
                  </a:cubicBezTo>
                  <a:cubicBezTo>
                    <a:pt x="1072" y="2738"/>
                    <a:pt x="1191" y="2464"/>
                    <a:pt x="1024" y="2310"/>
                  </a:cubicBezTo>
                  <a:lnTo>
                    <a:pt x="965" y="2250"/>
                  </a:lnTo>
                  <a:lnTo>
                    <a:pt x="3084" y="2250"/>
                  </a:lnTo>
                  <a:cubicBezTo>
                    <a:pt x="3239" y="2250"/>
                    <a:pt x="3394" y="2131"/>
                    <a:pt x="3417" y="1964"/>
                  </a:cubicBezTo>
                  <a:cubicBezTo>
                    <a:pt x="3417" y="1893"/>
                    <a:pt x="3394" y="1798"/>
                    <a:pt x="3358" y="1726"/>
                  </a:cubicBezTo>
                  <a:lnTo>
                    <a:pt x="2489" y="178"/>
                  </a:lnTo>
                  <a:cubicBezTo>
                    <a:pt x="2424" y="63"/>
                    <a:pt x="2298" y="0"/>
                    <a:pt x="2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7500;p122">
              <a:extLst>
                <a:ext uri="{FF2B5EF4-FFF2-40B4-BE49-F238E27FC236}">
                  <a16:creationId xmlns:a16="http://schemas.microsoft.com/office/drawing/2014/main" id="{A42844DF-330D-2CCD-7A52-B92FA9DF3B7A}"/>
                </a:ext>
              </a:extLst>
            </p:cNvPr>
            <p:cNvSpPr/>
            <p:nvPr/>
          </p:nvSpPr>
          <p:spPr>
            <a:xfrm>
              <a:off x="4013634" y="3203112"/>
              <a:ext cx="77587" cy="89934"/>
            </a:xfrm>
            <a:custGeom>
              <a:avLst/>
              <a:gdLst/>
              <a:ahLst/>
              <a:cxnLst/>
              <a:rect l="l" t="t" r="r" b="b"/>
              <a:pathLst>
                <a:path w="2501" h="2899" extrusionOk="0">
                  <a:moveTo>
                    <a:pt x="1634" y="0"/>
                  </a:moveTo>
                  <a:cubicBezTo>
                    <a:pt x="1617" y="0"/>
                    <a:pt x="1600" y="2"/>
                    <a:pt x="1584" y="5"/>
                  </a:cubicBezTo>
                  <a:lnTo>
                    <a:pt x="810" y="219"/>
                  </a:lnTo>
                  <a:cubicBezTo>
                    <a:pt x="750" y="231"/>
                    <a:pt x="691" y="279"/>
                    <a:pt x="655" y="338"/>
                  </a:cubicBezTo>
                  <a:cubicBezTo>
                    <a:pt x="570" y="508"/>
                    <a:pt x="703" y="717"/>
                    <a:pt x="877" y="717"/>
                  </a:cubicBezTo>
                  <a:cubicBezTo>
                    <a:pt x="898" y="717"/>
                    <a:pt x="919" y="714"/>
                    <a:pt x="941" y="707"/>
                  </a:cubicBezTo>
                  <a:lnTo>
                    <a:pt x="1012" y="683"/>
                  </a:lnTo>
                  <a:lnTo>
                    <a:pt x="1012" y="683"/>
                  </a:lnTo>
                  <a:lnTo>
                    <a:pt x="60" y="2362"/>
                  </a:lnTo>
                  <a:cubicBezTo>
                    <a:pt x="24" y="2434"/>
                    <a:pt x="0" y="2517"/>
                    <a:pt x="24" y="2612"/>
                  </a:cubicBezTo>
                  <a:cubicBezTo>
                    <a:pt x="48" y="2779"/>
                    <a:pt x="203" y="2898"/>
                    <a:pt x="357" y="2898"/>
                  </a:cubicBezTo>
                  <a:lnTo>
                    <a:pt x="2143" y="2898"/>
                  </a:lnTo>
                  <a:cubicBezTo>
                    <a:pt x="2346" y="2898"/>
                    <a:pt x="2500" y="2731"/>
                    <a:pt x="2500" y="2517"/>
                  </a:cubicBezTo>
                  <a:cubicBezTo>
                    <a:pt x="2477" y="2338"/>
                    <a:pt x="2298" y="2196"/>
                    <a:pt x="2119" y="2196"/>
                  </a:cubicBezTo>
                  <a:lnTo>
                    <a:pt x="953" y="2196"/>
                  </a:lnTo>
                  <a:lnTo>
                    <a:pt x="1607" y="1029"/>
                  </a:lnTo>
                  <a:lnTo>
                    <a:pt x="1631" y="1112"/>
                  </a:lnTo>
                  <a:cubicBezTo>
                    <a:pt x="1665" y="1227"/>
                    <a:pt x="1768" y="1292"/>
                    <a:pt x="1872" y="1292"/>
                  </a:cubicBezTo>
                  <a:cubicBezTo>
                    <a:pt x="1952" y="1292"/>
                    <a:pt x="2032" y="1254"/>
                    <a:pt x="2084" y="1172"/>
                  </a:cubicBezTo>
                  <a:cubicBezTo>
                    <a:pt x="2119" y="1112"/>
                    <a:pt x="2131" y="1053"/>
                    <a:pt x="2119" y="969"/>
                  </a:cubicBezTo>
                  <a:lnTo>
                    <a:pt x="1905" y="195"/>
                  </a:lnTo>
                  <a:cubicBezTo>
                    <a:pt x="1874" y="71"/>
                    <a:pt x="1752" y="0"/>
                    <a:pt x="1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7501;p122">
              <a:extLst>
                <a:ext uri="{FF2B5EF4-FFF2-40B4-BE49-F238E27FC236}">
                  <a16:creationId xmlns:a16="http://schemas.microsoft.com/office/drawing/2014/main" id="{6D74C670-6330-99BD-4798-749FC8EC6572}"/>
                </a:ext>
              </a:extLst>
            </p:cNvPr>
            <p:cNvSpPr/>
            <p:nvPr/>
          </p:nvSpPr>
          <p:spPr>
            <a:xfrm>
              <a:off x="4314645" y="3028176"/>
              <a:ext cx="147419" cy="370502"/>
            </a:xfrm>
            <a:custGeom>
              <a:avLst/>
              <a:gdLst/>
              <a:ahLst/>
              <a:cxnLst/>
              <a:rect l="l" t="t" r="r" b="b"/>
              <a:pathLst>
                <a:path w="4752" h="11943" extrusionOk="0">
                  <a:moveTo>
                    <a:pt x="1" y="0"/>
                  </a:moveTo>
                  <a:lnTo>
                    <a:pt x="1" y="11942"/>
                  </a:lnTo>
                  <a:lnTo>
                    <a:pt x="2775" y="11942"/>
                  </a:lnTo>
                  <a:lnTo>
                    <a:pt x="4751" y="0"/>
                  </a:lnTo>
                  <a:close/>
                </a:path>
              </a:pathLst>
            </a:custGeom>
            <a:solidFill>
              <a:srgbClr val="A97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7502;p122">
              <a:extLst>
                <a:ext uri="{FF2B5EF4-FFF2-40B4-BE49-F238E27FC236}">
                  <a16:creationId xmlns:a16="http://schemas.microsoft.com/office/drawing/2014/main" id="{04F20830-63D7-1328-FF07-242DCEA16315}"/>
                </a:ext>
              </a:extLst>
            </p:cNvPr>
            <p:cNvSpPr/>
            <p:nvPr/>
          </p:nvSpPr>
          <p:spPr>
            <a:xfrm>
              <a:off x="3500212" y="2859383"/>
              <a:ext cx="538551" cy="507156"/>
            </a:xfrm>
            <a:custGeom>
              <a:avLst/>
              <a:gdLst/>
              <a:ahLst/>
              <a:cxnLst/>
              <a:rect l="l" t="t" r="r" b="b"/>
              <a:pathLst>
                <a:path w="17360" h="16348" extrusionOk="0">
                  <a:moveTo>
                    <a:pt x="2227" y="0"/>
                  </a:moveTo>
                  <a:cubicBezTo>
                    <a:pt x="2227" y="0"/>
                    <a:pt x="60" y="1596"/>
                    <a:pt x="36" y="3393"/>
                  </a:cubicBezTo>
                  <a:cubicBezTo>
                    <a:pt x="0" y="5203"/>
                    <a:pt x="1227" y="14288"/>
                    <a:pt x="2715" y="15192"/>
                  </a:cubicBezTo>
                  <a:cubicBezTo>
                    <a:pt x="3632" y="15752"/>
                    <a:pt x="8835" y="16074"/>
                    <a:pt x="12609" y="16216"/>
                  </a:cubicBezTo>
                  <a:cubicBezTo>
                    <a:pt x="12764" y="16216"/>
                    <a:pt x="12919" y="16240"/>
                    <a:pt x="13074" y="16240"/>
                  </a:cubicBezTo>
                  <a:cubicBezTo>
                    <a:pt x="15145" y="16312"/>
                    <a:pt x="16669" y="16347"/>
                    <a:pt x="16669" y="16347"/>
                  </a:cubicBezTo>
                  <a:lnTo>
                    <a:pt x="17360" y="13645"/>
                  </a:lnTo>
                  <a:lnTo>
                    <a:pt x="17122" y="13597"/>
                  </a:lnTo>
                  <a:lnTo>
                    <a:pt x="10918" y="12359"/>
                  </a:lnTo>
                  <a:lnTo>
                    <a:pt x="6430" y="11466"/>
                  </a:lnTo>
                  <a:cubicBezTo>
                    <a:pt x="6430" y="11466"/>
                    <a:pt x="6644" y="3882"/>
                    <a:pt x="5263" y="2441"/>
                  </a:cubicBezTo>
                  <a:cubicBezTo>
                    <a:pt x="3870" y="976"/>
                    <a:pt x="2227" y="0"/>
                    <a:pt x="2227"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7503;p122">
              <a:extLst>
                <a:ext uri="{FF2B5EF4-FFF2-40B4-BE49-F238E27FC236}">
                  <a16:creationId xmlns:a16="http://schemas.microsoft.com/office/drawing/2014/main" id="{9724FF53-0E83-CADF-0C42-4C41972787C6}"/>
                </a:ext>
              </a:extLst>
            </p:cNvPr>
            <p:cNvSpPr/>
            <p:nvPr/>
          </p:nvSpPr>
          <p:spPr>
            <a:xfrm>
              <a:off x="4018411" y="3231622"/>
              <a:ext cx="188058" cy="167428"/>
            </a:xfrm>
            <a:custGeom>
              <a:avLst/>
              <a:gdLst/>
              <a:ahLst/>
              <a:cxnLst/>
              <a:rect l="l" t="t" r="r" b="b"/>
              <a:pathLst>
                <a:path w="6062" h="5397" extrusionOk="0">
                  <a:moveTo>
                    <a:pt x="4108" y="0"/>
                  </a:moveTo>
                  <a:cubicBezTo>
                    <a:pt x="3846" y="0"/>
                    <a:pt x="3588" y="6"/>
                    <a:pt x="3358" y="15"/>
                  </a:cubicBezTo>
                  <a:cubicBezTo>
                    <a:pt x="3216" y="15"/>
                    <a:pt x="3049" y="50"/>
                    <a:pt x="2870" y="134"/>
                  </a:cubicBezTo>
                  <a:cubicBezTo>
                    <a:pt x="2454" y="312"/>
                    <a:pt x="1977" y="622"/>
                    <a:pt x="1561" y="943"/>
                  </a:cubicBezTo>
                  <a:cubicBezTo>
                    <a:pt x="1453" y="1038"/>
                    <a:pt x="1334" y="1122"/>
                    <a:pt x="1239" y="1217"/>
                  </a:cubicBezTo>
                  <a:cubicBezTo>
                    <a:pt x="1061" y="1360"/>
                    <a:pt x="906" y="1479"/>
                    <a:pt x="787" y="1598"/>
                  </a:cubicBezTo>
                  <a:cubicBezTo>
                    <a:pt x="739" y="1634"/>
                    <a:pt x="715" y="1658"/>
                    <a:pt x="680" y="1693"/>
                  </a:cubicBezTo>
                  <a:lnTo>
                    <a:pt x="203" y="3563"/>
                  </a:lnTo>
                  <a:lnTo>
                    <a:pt x="191" y="3622"/>
                  </a:lnTo>
                  <a:lnTo>
                    <a:pt x="180" y="3682"/>
                  </a:lnTo>
                  <a:lnTo>
                    <a:pt x="144" y="3825"/>
                  </a:lnTo>
                  <a:lnTo>
                    <a:pt x="108" y="4003"/>
                  </a:lnTo>
                  <a:lnTo>
                    <a:pt x="13" y="4336"/>
                  </a:lnTo>
                  <a:lnTo>
                    <a:pt x="1" y="4384"/>
                  </a:lnTo>
                  <a:cubicBezTo>
                    <a:pt x="60" y="4432"/>
                    <a:pt x="120" y="4456"/>
                    <a:pt x="180" y="4503"/>
                  </a:cubicBezTo>
                  <a:lnTo>
                    <a:pt x="191" y="4503"/>
                  </a:lnTo>
                  <a:cubicBezTo>
                    <a:pt x="358" y="4622"/>
                    <a:pt x="525" y="4741"/>
                    <a:pt x="703" y="4848"/>
                  </a:cubicBezTo>
                  <a:cubicBezTo>
                    <a:pt x="1192" y="5146"/>
                    <a:pt x="1620" y="5396"/>
                    <a:pt x="1739" y="5396"/>
                  </a:cubicBezTo>
                  <a:cubicBezTo>
                    <a:pt x="2025" y="5384"/>
                    <a:pt x="3656" y="4396"/>
                    <a:pt x="3656" y="4396"/>
                  </a:cubicBezTo>
                  <a:lnTo>
                    <a:pt x="4954" y="4872"/>
                  </a:lnTo>
                  <a:cubicBezTo>
                    <a:pt x="5013" y="4837"/>
                    <a:pt x="5061" y="4777"/>
                    <a:pt x="5109" y="4682"/>
                  </a:cubicBezTo>
                  <a:cubicBezTo>
                    <a:pt x="5133" y="4610"/>
                    <a:pt x="5180" y="4503"/>
                    <a:pt x="5228" y="4396"/>
                  </a:cubicBezTo>
                  <a:cubicBezTo>
                    <a:pt x="5228" y="4384"/>
                    <a:pt x="5240" y="4360"/>
                    <a:pt x="5240" y="4336"/>
                  </a:cubicBezTo>
                  <a:cubicBezTo>
                    <a:pt x="5299" y="4158"/>
                    <a:pt x="5359" y="3967"/>
                    <a:pt x="5406" y="3765"/>
                  </a:cubicBezTo>
                  <a:cubicBezTo>
                    <a:pt x="5418" y="3717"/>
                    <a:pt x="5430" y="3658"/>
                    <a:pt x="5430" y="3610"/>
                  </a:cubicBezTo>
                  <a:cubicBezTo>
                    <a:pt x="5442" y="3610"/>
                    <a:pt x="5442" y="3598"/>
                    <a:pt x="5442" y="3586"/>
                  </a:cubicBezTo>
                  <a:lnTo>
                    <a:pt x="5442" y="3563"/>
                  </a:lnTo>
                  <a:cubicBezTo>
                    <a:pt x="5466" y="3527"/>
                    <a:pt x="5478" y="3491"/>
                    <a:pt x="5478" y="3444"/>
                  </a:cubicBezTo>
                  <a:cubicBezTo>
                    <a:pt x="5561" y="3027"/>
                    <a:pt x="5609" y="2693"/>
                    <a:pt x="5609" y="2693"/>
                  </a:cubicBezTo>
                  <a:lnTo>
                    <a:pt x="4109" y="1741"/>
                  </a:lnTo>
                  <a:lnTo>
                    <a:pt x="2882" y="1646"/>
                  </a:lnTo>
                  <a:lnTo>
                    <a:pt x="3156" y="884"/>
                  </a:lnTo>
                  <a:cubicBezTo>
                    <a:pt x="3156" y="884"/>
                    <a:pt x="6061" y="812"/>
                    <a:pt x="6002" y="396"/>
                  </a:cubicBezTo>
                  <a:cubicBezTo>
                    <a:pt x="5956" y="73"/>
                    <a:pt x="5005" y="0"/>
                    <a:pt x="4108"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7504;p122">
              <a:extLst>
                <a:ext uri="{FF2B5EF4-FFF2-40B4-BE49-F238E27FC236}">
                  <a16:creationId xmlns:a16="http://schemas.microsoft.com/office/drawing/2014/main" id="{DE4A9EF6-0462-10C3-74FD-80DB9AC3C35E}"/>
                </a:ext>
              </a:extLst>
            </p:cNvPr>
            <p:cNvSpPr/>
            <p:nvPr/>
          </p:nvSpPr>
          <p:spPr>
            <a:xfrm>
              <a:off x="4131830" y="3319043"/>
              <a:ext cx="56523" cy="24229"/>
            </a:xfrm>
            <a:custGeom>
              <a:avLst/>
              <a:gdLst/>
              <a:ahLst/>
              <a:cxnLst/>
              <a:rect l="l" t="t" r="r" b="b"/>
              <a:pathLst>
                <a:path w="1822" h="781" extrusionOk="0">
                  <a:moveTo>
                    <a:pt x="476" y="0"/>
                  </a:moveTo>
                  <a:cubicBezTo>
                    <a:pt x="434" y="0"/>
                    <a:pt x="395" y="2"/>
                    <a:pt x="357" y="6"/>
                  </a:cubicBezTo>
                  <a:cubicBezTo>
                    <a:pt x="298" y="6"/>
                    <a:pt x="250" y="18"/>
                    <a:pt x="214" y="18"/>
                  </a:cubicBezTo>
                  <a:cubicBezTo>
                    <a:pt x="167" y="30"/>
                    <a:pt x="119" y="42"/>
                    <a:pt x="95" y="42"/>
                  </a:cubicBezTo>
                  <a:cubicBezTo>
                    <a:pt x="36" y="66"/>
                    <a:pt x="0" y="78"/>
                    <a:pt x="0" y="78"/>
                  </a:cubicBezTo>
                  <a:cubicBezTo>
                    <a:pt x="0" y="78"/>
                    <a:pt x="36" y="78"/>
                    <a:pt x="95" y="90"/>
                  </a:cubicBezTo>
                  <a:cubicBezTo>
                    <a:pt x="119" y="90"/>
                    <a:pt x="155" y="114"/>
                    <a:pt x="203" y="114"/>
                  </a:cubicBezTo>
                  <a:cubicBezTo>
                    <a:pt x="238" y="114"/>
                    <a:pt x="286" y="125"/>
                    <a:pt x="334" y="137"/>
                  </a:cubicBezTo>
                  <a:cubicBezTo>
                    <a:pt x="524" y="197"/>
                    <a:pt x="798" y="292"/>
                    <a:pt x="1060" y="423"/>
                  </a:cubicBezTo>
                  <a:cubicBezTo>
                    <a:pt x="1334" y="542"/>
                    <a:pt x="1584" y="673"/>
                    <a:pt x="1762" y="768"/>
                  </a:cubicBezTo>
                  <a:cubicBezTo>
                    <a:pt x="1774" y="768"/>
                    <a:pt x="1774" y="780"/>
                    <a:pt x="1786" y="780"/>
                  </a:cubicBezTo>
                  <a:cubicBezTo>
                    <a:pt x="1810" y="721"/>
                    <a:pt x="1810" y="661"/>
                    <a:pt x="1822" y="614"/>
                  </a:cubicBezTo>
                  <a:cubicBezTo>
                    <a:pt x="1667" y="471"/>
                    <a:pt x="1465" y="304"/>
                    <a:pt x="1203" y="161"/>
                  </a:cubicBezTo>
                  <a:cubicBezTo>
                    <a:pt x="954" y="52"/>
                    <a:pt x="689" y="0"/>
                    <a:pt x="47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7505;p122">
              <a:extLst>
                <a:ext uri="{FF2B5EF4-FFF2-40B4-BE49-F238E27FC236}">
                  <a16:creationId xmlns:a16="http://schemas.microsoft.com/office/drawing/2014/main" id="{F65814F2-90E5-4DEA-E6B2-318E46CB637E}"/>
                </a:ext>
              </a:extLst>
            </p:cNvPr>
            <p:cNvSpPr/>
            <p:nvPr/>
          </p:nvSpPr>
          <p:spPr>
            <a:xfrm>
              <a:off x="4120382" y="3340604"/>
              <a:ext cx="60959" cy="27052"/>
            </a:xfrm>
            <a:custGeom>
              <a:avLst/>
              <a:gdLst/>
              <a:ahLst/>
              <a:cxnLst/>
              <a:rect l="l" t="t" r="r" b="b"/>
              <a:pathLst>
                <a:path w="1965" h="872" extrusionOk="0">
                  <a:moveTo>
                    <a:pt x="426" y="0"/>
                  </a:moveTo>
                  <a:cubicBezTo>
                    <a:pt x="403" y="0"/>
                    <a:pt x="379" y="1"/>
                    <a:pt x="357" y="2"/>
                  </a:cubicBezTo>
                  <a:cubicBezTo>
                    <a:pt x="298" y="2"/>
                    <a:pt x="250" y="26"/>
                    <a:pt x="214" y="26"/>
                  </a:cubicBezTo>
                  <a:cubicBezTo>
                    <a:pt x="167" y="38"/>
                    <a:pt x="119" y="38"/>
                    <a:pt x="95" y="50"/>
                  </a:cubicBezTo>
                  <a:cubicBezTo>
                    <a:pt x="36" y="61"/>
                    <a:pt x="0" y="85"/>
                    <a:pt x="0" y="85"/>
                  </a:cubicBezTo>
                  <a:cubicBezTo>
                    <a:pt x="0" y="85"/>
                    <a:pt x="36" y="85"/>
                    <a:pt x="95" y="97"/>
                  </a:cubicBezTo>
                  <a:cubicBezTo>
                    <a:pt x="119" y="97"/>
                    <a:pt x="155" y="109"/>
                    <a:pt x="191" y="109"/>
                  </a:cubicBezTo>
                  <a:cubicBezTo>
                    <a:pt x="238" y="109"/>
                    <a:pt x="286" y="121"/>
                    <a:pt x="333" y="145"/>
                  </a:cubicBezTo>
                  <a:cubicBezTo>
                    <a:pt x="536" y="204"/>
                    <a:pt x="786" y="288"/>
                    <a:pt x="1060" y="419"/>
                  </a:cubicBezTo>
                  <a:cubicBezTo>
                    <a:pt x="1322" y="538"/>
                    <a:pt x="1584" y="681"/>
                    <a:pt x="1762" y="764"/>
                  </a:cubicBezTo>
                  <a:cubicBezTo>
                    <a:pt x="1834" y="812"/>
                    <a:pt x="1905" y="835"/>
                    <a:pt x="1953" y="871"/>
                  </a:cubicBezTo>
                  <a:cubicBezTo>
                    <a:pt x="1953" y="859"/>
                    <a:pt x="1965" y="823"/>
                    <a:pt x="1965" y="812"/>
                  </a:cubicBezTo>
                  <a:cubicBezTo>
                    <a:pt x="1941" y="764"/>
                    <a:pt x="1893" y="728"/>
                    <a:pt x="1857" y="657"/>
                  </a:cubicBezTo>
                  <a:cubicBezTo>
                    <a:pt x="1726" y="502"/>
                    <a:pt x="1500" y="300"/>
                    <a:pt x="1203" y="169"/>
                  </a:cubicBezTo>
                  <a:cubicBezTo>
                    <a:pt x="934" y="51"/>
                    <a:pt x="646" y="0"/>
                    <a:pt x="42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7506;p122">
              <a:extLst>
                <a:ext uri="{FF2B5EF4-FFF2-40B4-BE49-F238E27FC236}">
                  <a16:creationId xmlns:a16="http://schemas.microsoft.com/office/drawing/2014/main" id="{D1F160CA-37A9-81B3-55CE-6826BEB48755}"/>
                </a:ext>
              </a:extLst>
            </p:cNvPr>
            <p:cNvSpPr/>
            <p:nvPr/>
          </p:nvSpPr>
          <p:spPr>
            <a:xfrm>
              <a:off x="3861065" y="3240556"/>
              <a:ext cx="178069" cy="135568"/>
            </a:xfrm>
            <a:custGeom>
              <a:avLst/>
              <a:gdLst/>
              <a:ahLst/>
              <a:cxnLst/>
              <a:rect l="l" t="t" r="r" b="b"/>
              <a:pathLst>
                <a:path w="5740" h="4370" extrusionOk="0">
                  <a:moveTo>
                    <a:pt x="918" y="0"/>
                  </a:moveTo>
                  <a:lnTo>
                    <a:pt x="1" y="4370"/>
                  </a:lnTo>
                  <a:lnTo>
                    <a:pt x="5061" y="4084"/>
                  </a:lnTo>
                  <a:lnTo>
                    <a:pt x="5740" y="1370"/>
                  </a:lnTo>
                  <a:lnTo>
                    <a:pt x="918"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7507;p122">
              <a:extLst>
                <a:ext uri="{FF2B5EF4-FFF2-40B4-BE49-F238E27FC236}">
                  <a16:creationId xmlns:a16="http://schemas.microsoft.com/office/drawing/2014/main" id="{713ABA59-D839-5543-1887-44CC28C9507F}"/>
                </a:ext>
              </a:extLst>
            </p:cNvPr>
            <p:cNvSpPr/>
            <p:nvPr/>
          </p:nvSpPr>
          <p:spPr>
            <a:xfrm>
              <a:off x="3474370" y="2840894"/>
              <a:ext cx="272595" cy="455845"/>
            </a:xfrm>
            <a:custGeom>
              <a:avLst/>
              <a:gdLst/>
              <a:ahLst/>
              <a:cxnLst/>
              <a:rect l="l" t="t" r="r" b="b"/>
              <a:pathLst>
                <a:path w="8787" h="14694" extrusionOk="0">
                  <a:moveTo>
                    <a:pt x="3548" y="1"/>
                  </a:moveTo>
                  <a:cubicBezTo>
                    <a:pt x="3548" y="1"/>
                    <a:pt x="1310" y="1334"/>
                    <a:pt x="655" y="2025"/>
                  </a:cubicBezTo>
                  <a:cubicBezTo>
                    <a:pt x="0" y="2704"/>
                    <a:pt x="1536" y="14693"/>
                    <a:pt x="1536" y="14693"/>
                  </a:cubicBezTo>
                  <a:lnTo>
                    <a:pt x="8787" y="11717"/>
                  </a:lnTo>
                  <a:cubicBezTo>
                    <a:pt x="8787" y="11717"/>
                    <a:pt x="7465" y="3978"/>
                    <a:pt x="7287" y="3561"/>
                  </a:cubicBezTo>
                  <a:cubicBezTo>
                    <a:pt x="7108" y="3120"/>
                    <a:pt x="3548" y="1"/>
                    <a:pt x="3548"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7508;p122">
              <a:extLst>
                <a:ext uri="{FF2B5EF4-FFF2-40B4-BE49-F238E27FC236}">
                  <a16:creationId xmlns:a16="http://schemas.microsoft.com/office/drawing/2014/main" id="{38210D04-1E66-D03C-9F0A-A4C9AF684328}"/>
                </a:ext>
              </a:extLst>
            </p:cNvPr>
            <p:cNvSpPr/>
            <p:nvPr/>
          </p:nvSpPr>
          <p:spPr>
            <a:xfrm>
              <a:off x="3506850" y="3178139"/>
              <a:ext cx="248242" cy="141121"/>
            </a:xfrm>
            <a:custGeom>
              <a:avLst/>
              <a:gdLst/>
              <a:ahLst/>
              <a:cxnLst/>
              <a:rect l="l" t="t" r="r" b="b"/>
              <a:pathLst>
                <a:path w="8002" h="4549" extrusionOk="0">
                  <a:moveTo>
                    <a:pt x="7585" y="0"/>
                  </a:moveTo>
                  <a:lnTo>
                    <a:pt x="1" y="3120"/>
                  </a:lnTo>
                  <a:lnTo>
                    <a:pt x="953" y="4548"/>
                  </a:lnTo>
                  <a:lnTo>
                    <a:pt x="8002" y="1584"/>
                  </a:lnTo>
                  <a:lnTo>
                    <a:pt x="7585" y="0"/>
                  </a:ln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7509;p122">
              <a:extLst>
                <a:ext uri="{FF2B5EF4-FFF2-40B4-BE49-F238E27FC236}">
                  <a16:creationId xmlns:a16="http://schemas.microsoft.com/office/drawing/2014/main" id="{B5B3DC1E-77A4-C9B4-D751-E07A34F7AB5D}"/>
                </a:ext>
              </a:extLst>
            </p:cNvPr>
            <p:cNvSpPr/>
            <p:nvPr/>
          </p:nvSpPr>
          <p:spPr>
            <a:xfrm>
              <a:off x="3496148" y="2870086"/>
              <a:ext cx="250817" cy="423674"/>
            </a:xfrm>
            <a:custGeom>
              <a:avLst/>
              <a:gdLst/>
              <a:ahLst/>
              <a:cxnLst/>
              <a:rect l="l" t="t" r="r" b="b"/>
              <a:pathLst>
                <a:path w="8085" h="13657" extrusionOk="0">
                  <a:moveTo>
                    <a:pt x="2858" y="0"/>
                  </a:moveTo>
                  <a:cubicBezTo>
                    <a:pt x="2859" y="1"/>
                    <a:pt x="5596" y="1465"/>
                    <a:pt x="5894" y="2048"/>
                  </a:cubicBezTo>
                  <a:cubicBezTo>
                    <a:pt x="6180" y="2608"/>
                    <a:pt x="7501" y="10442"/>
                    <a:pt x="7501" y="10442"/>
                  </a:cubicBezTo>
                  <a:lnTo>
                    <a:pt x="1644" y="13062"/>
                  </a:lnTo>
                  <a:lnTo>
                    <a:pt x="0" y="6061"/>
                  </a:lnTo>
                  <a:lnTo>
                    <a:pt x="1132" y="13657"/>
                  </a:lnTo>
                  <a:lnTo>
                    <a:pt x="8085" y="10799"/>
                  </a:lnTo>
                  <a:cubicBezTo>
                    <a:pt x="8085" y="10799"/>
                    <a:pt x="6525" y="2334"/>
                    <a:pt x="6370" y="1953"/>
                  </a:cubicBezTo>
                  <a:cubicBezTo>
                    <a:pt x="6204" y="1548"/>
                    <a:pt x="2859" y="1"/>
                    <a:pt x="2858"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7510;p122">
              <a:extLst>
                <a:ext uri="{FF2B5EF4-FFF2-40B4-BE49-F238E27FC236}">
                  <a16:creationId xmlns:a16="http://schemas.microsoft.com/office/drawing/2014/main" id="{877A639C-A0E3-DADD-FC94-7C50BD379DFF}"/>
                </a:ext>
              </a:extLst>
            </p:cNvPr>
            <p:cNvSpPr/>
            <p:nvPr/>
          </p:nvSpPr>
          <p:spPr>
            <a:xfrm>
              <a:off x="3652377" y="2769263"/>
              <a:ext cx="193208" cy="154399"/>
            </a:xfrm>
            <a:custGeom>
              <a:avLst/>
              <a:gdLst/>
              <a:ahLst/>
              <a:cxnLst/>
              <a:rect l="l" t="t" r="r" b="b"/>
              <a:pathLst>
                <a:path w="6228" h="4977" extrusionOk="0">
                  <a:moveTo>
                    <a:pt x="1870" y="0"/>
                  </a:moveTo>
                  <a:lnTo>
                    <a:pt x="1" y="1107"/>
                  </a:lnTo>
                  <a:cubicBezTo>
                    <a:pt x="1" y="1107"/>
                    <a:pt x="2120" y="4108"/>
                    <a:pt x="2561" y="4346"/>
                  </a:cubicBezTo>
                  <a:lnTo>
                    <a:pt x="3811" y="4977"/>
                  </a:lnTo>
                  <a:lnTo>
                    <a:pt x="4585" y="3465"/>
                  </a:lnTo>
                  <a:lnTo>
                    <a:pt x="5632" y="4703"/>
                  </a:lnTo>
                  <a:lnTo>
                    <a:pt x="6228" y="2072"/>
                  </a:lnTo>
                  <a:lnTo>
                    <a:pt x="5073" y="1024"/>
                  </a:lnTo>
                  <a:lnTo>
                    <a:pt x="5073" y="1024"/>
                  </a:lnTo>
                  <a:cubicBezTo>
                    <a:pt x="5073" y="1024"/>
                    <a:pt x="5454" y="2572"/>
                    <a:pt x="4347" y="2679"/>
                  </a:cubicBezTo>
                  <a:cubicBezTo>
                    <a:pt x="4326" y="2681"/>
                    <a:pt x="4305" y="2682"/>
                    <a:pt x="4284" y="2682"/>
                  </a:cubicBezTo>
                  <a:cubicBezTo>
                    <a:pt x="3188" y="2682"/>
                    <a:pt x="1870" y="0"/>
                    <a:pt x="1870"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7511;p122">
              <a:extLst>
                <a:ext uri="{FF2B5EF4-FFF2-40B4-BE49-F238E27FC236}">
                  <a16:creationId xmlns:a16="http://schemas.microsoft.com/office/drawing/2014/main" id="{2BF5DA9E-823D-2358-0115-E8753B55DF25}"/>
                </a:ext>
              </a:extLst>
            </p:cNvPr>
            <p:cNvSpPr/>
            <p:nvPr/>
          </p:nvSpPr>
          <p:spPr>
            <a:xfrm>
              <a:off x="4322215" y="3201468"/>
              <a:ext cx="156198" cy="149497"/>
            </a:xfrm>
            <a:custGeom>
              <a:avLst/>
              <a:gdLst/>
              <a:ahLst/>
              <a:cxnLst/>
              <a:rect l="l" t="t" r="r" b="b"/>
              <a:pathLst>
                <a:path w="5035" h="4819" extrusionOk="0">
                  <a:moveTo>
                    <a:pt x="3051" y="0"/>
                  </a:moveTo>
                  <a:cubicBezTo>
                    <a:pt x="3004" y="0"/>
                    <a:pt x="2972" y="14"/>
                    <a:pt x="2960" y="46"/>
                  </a:cubicBezTo>
                  <a:cubicBezTo>
                    <a:pt x="2856" y="304"/>
                    <a:pt x="3596" y="1325"/>
                    <a:pt x="3591" y="1325"/>
                  </a:cubicBezTo>
                  <a:cubicBezTo>
                    <a:pt x="3590" y="1325"/>
                    <a:pt x="3572" y="1302"/>
                    <a:pt x="3531" y="1248"/>
                  </a:cubicBezTo>
                  <a:cubicBezTo>
                    <a:pt x="3271" y="894"/>
                    <a:pt x="1926" y="139"/>
                    <a:pt x="1434" y="139"/>
                  </a:cubicBezTo>
                  <a:cubicBezTo>
                    <a:pt x="1363" y="139"/>
                    <a:pt x="1311" y="155"/>
                    <a:pt x="1281" y="189"/>
                  </a:cubicBezTo>
                  <a:cubicBezTo>
                    <a:pt x="1043" y="475"/>
                    <a:pt x="2709" y="2737"/>
                    <a:pt x="2709" y="2737"/>
                  </a:cubicBezTo>
                  <a:cubicBezTo>
                    <a:pt x="2709" y="2737"/>
                    <a:pt x="1560" y="1756"/>
                    <a:pt x="972" y="1756"/>
                  </a:cubicBezTo>
                  <a:cubicBezTo>
                    <a:pt x="844" y="1756"/>
                    <a:pt x="743" y="1803"/>
                    <a:pt x="685" y="1915"/>
                  </a:cubicBezTo>
                  <a:cubicBezTo>
                    <a:pt x="566" y="2130"/>
                    <a:pt x="709" y="2499"/>
                    <a:pt x="947" y="2915"/>
                  </a:cubicBezTo>
                  <a:cubicBezTo>
                    <a:pt x="756" y="2872"/>
                    <a:pt x="575" y="2844"/>
                    <a:pt x="425" y="2844"/>
                  </a:cubicBezTo>
                  <a:cubicBezTo>
                    <a:pt x="166" y="2844"/>
                    <a:pt x="0" y="2927"/>
                    <a:pt x="31" y="3153"/>
                  </a:cubicBezTo>
                  <a:cubicBezTo>
                    <a:pt x="114" y="3999"/>
                    <a:pt x="2364" y="4761"/>
                    <a:pt x="2364" y="4761"/>
                  </a:cubicBezTo>
                  <a:cubicBezTo>
                    <a:pt x="2539" y="4800"/>
                    <a:pt x="2702" y="4819"/>
                    <a:pt x="2853" y="4819"/>
                  </a:cubicBezTo>
                  <a:cubicBezTo>
                    <a:pt x="5034" y="4819"/>
                    <a:pt x="4888" y="998"/>
                    <a:pt x="4888" y="998"/>
                  </a:cubicBezTo>
                  <a:cubicBezTo>
                    <a:pt x="4888" y="998"/>
                    <a:pt x="3443" y="0"/>
                    <a:pt x="3051"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7512;p122">
              <a:extLst>
                <a:ext uri="{FF2B5EF4-FFF2-40B4-BE49-F238E27FC236}">
                  <a16:creationId xmlns:a16="http://schemas.microsoft.com/office/drawing/2014/main" id="{CE2ACFC3-1237-EE52-0F87-818E1A328C6D}"/>
                </a:ext>
              </a:extLst>
            </p:cNvPr>
            <p:cNvSpPr/>
            <p:nvPr/>
          </p:nvSpPr>
          <p:spPr>
            <a:xfrm>
              <a:off x="3630227" y="2338608"/>
              <a:ext cx="296637" cy="172113"/>
            </a:xfrm>
            <a:custGeom>
              <a:avLst/>
              <a:gdLst/>
              <a:ahLst/>
              <a:cxnLst/>
              <a:rect l="l" t="t" r="r" b="b"/>
              <a:pathLst>
                <a:path w="9562" h="5548" extrusionOk="0">
                  <a:moveTo>
                    <a:pt x="7534" y="0"/>
                  </a:moveTo>
                  <a:cubicBezTo>
                    <a:pt x="6845" y="0"/>
                    <a:pt x="4168" y="682"/>
                    <a:pt x="3477" y="1071"/>
                  </a:cubicBezTo>
                  <a:cubicBezTo>
                    <a:pt x="2715" y="1500"/>
                    <a:pt x="0" y="5548"/>
                    <a:pt x="0" y="5548"/>
                  </a:cubicBezTo>
                  <a:cubicBezTo>
                    <a:pt x="4477" y="5286"/>
                    <a:pt x="9561" y="2166"/>
                    <a:pt x="9561" y="2166"/>
                  </a:cubicBezTo>
                  <a:cubicBezTo>
                    <a:pt x="9561" y="2166"/>
                    <a:pt x="7930" y="178"/>
                    <a:pt x="7680" y="23"/>
                  </a:cubicBezTo>
                  <a:cubicBezTo>
                    <a:pt x="7655" y="8"/>
                    <a:pt x="7605" y="0"/>
                    <a:pt x="7534"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7513;p122">
              <a:extLst>
                <a:ext uri="{FF2B5EF4-FFF2-40B4-BE49-F238E27FC236}">
                  <a16:creationId xmlns:a16="http://schemas.microsoft.com/office/drawing/2014/main" id="{BF9502BE-9D37-B163-88BE-960C1230D267}"/>
                </a:ext>
              </a:extLst>
            </p:cNvPr>
            <p:cNvSpPr/>
            <p:nvPr/>
          </p:nvSpPr>
          <p:spPr>
            <a:xfrm>
              <a:off x="3611024" y="2406548"/>
              <a:ext cx="479453" cy="132993"/>
            </a:xfrm>
            <a:custGeom>
              <a:avLst/>
              <a:gdLst/>
              <a:ahLst/>
              <a:cxnLst/>
              <a:rect l="l" t="t" r="r" b="b"/>
              <a:pathLst>
                <a:path w="15455" h="4287" extrusionOk="0">
                  <a:moveTo>
                    <a:pt x="10204" y="0"/>
                  </a:moveTo>
                  <a:lnTo>
                    <a:pt x="0" y="3417"/>
                  </a:lnTo>
                  <a:lnTo>
                    <a:pt x="274" y="4286"/>
                  </a:lnTo>
                  <a:cubicBezTo>
                    <a:pt x="274" y="4286"/>
                    <a:pt x="14145" y="1155"/>
                    <a:pt x="14800" y="655"/>
                  </a:cubicBezTo>
                  <a:cubicBezTo>
                    <a:pt x="15455" y="131"/>
                    <a:pt x="10204" y="0"/>
                    <a:pt x="10204"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7514;p122">
              <a:extLst>
                <a:ext uri="{FF2B5EF4-FFF2-40B4-BE49-F238E27FC236}">
                  <a16:creationId xmlns:a16="http://schemas.microsoft.com/office/drawing/2014/main" id="{808302B3-7B33-5F39-A9F4-782C9E01F50A}"/>
                </a:ext>
              </a:extLst>
            </p:cNvPr>
            <p:cNvSpPr/>
            <p:nvPr/>
          </p:nvSpPr>
          <p:spPr>
            <a:xfrm>
              <a:off x="3335110" y="2435336"/>
              <a:ext cx="142983" cy="106779"/>
            </a:xfrm>
            <a:custGeom>
              <a:avLst/>
              <a:gdLst/>
              <a:ahLst/>
              <a:cxnLst/>
              <a:rect l="l" t="t" r="r" b="b"/>
              <a:pathLst>
                <a:path w="4609" h="3442" extrusionOk="0">
                  <a:moveTo>
                    <a:pt x="1274" y="1"/>
                  </a:moveTo>
                  <a:lnTo>
                    <a:pt x="0" y="2346"/>
                  </a:lnTo>
                  <a:lnTo>
                    <a:pt x="4608" y="3442"/>
                  </a:lnTo>
                  <a:lnTo>
                    <a:pt x="4608" y="3442"/>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7515;p122">
              <a:extLst>
                <a:ext uri="{FF2B5EF4-FFF2-40B4-BE49-F238E27FC236}">
                  <a16:creationId xmlns:a16="http://schemas.microsoft.com/office/drawing/2014/main" id="{E3E701DD-3F03-4DCF-D89E-94A0FD5A3643}"/>
                </a:ext>
              </a:extLst>
            </p:cNvPr>
            <p:cNvSpPr/>
            <p:nvPr/>
          </p:nvSpPr>
          <p:spPr>
            <a:xfrm>
              <a:off x="3490595" y="2442006"/>
              <a:ext cx="51373" cy="91982"/>
            </a:xfrm>
            <a:custGeom>
              <a:avLst/>
              <a:gdLst/>
              <a:ahLst/>
              <a:cxnLst/>
              <a:rect l="l" t="t" r="r" b="b"/>
              <a:pathLst>
                <a:path w="1656" h="2965" extrusionOk="0">
                  <a:moveTo>
                    <a:pt x="1656" y="0"/>
                  </a:moveTo>
                  <a:lnTo>
                    <a:pt x="1" y="119"/>
                  </a:lnTo>
                  <a:lnTo>
                    <a:pt x="1132" y="2965"/>
                  </a:lnTo>
                  <a:lnTo>
                    <a:pt x="16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7516;p122">
              <a:extLst>
                <a:ext uri="{FF2B5EF4-FFF2-40B4-BE49-F238E27FC236}">
                  <a16:creationId xmlns:a16="http://schemas.microsoft.com/office/drawing/2014/main" id="{AD453379-057C-B4BD-14AB-D891DAFC2DAA}"/>
                </a:ext>
              </a:extLst>
            </p:cNvPr>
            <p:cNvSpPr/>
            <p:nvPr/>
          </p:nvSpPr>
          <p:spPr>
            <a:xfrm>
              <a:off x="3370569" y="2601183"/>
              <a:ext cx="99024" cy="47309"/>
            </a:xfrm>
            <a:custGeom>
              <a:avLst/>
              <a:gdLst/>
              <a:ahLst/>
              <a:cxnLst/>
              <a:rect l="l" t="t" r="r" b="b"/>
              <a:pathLst>
                <a:path w="3192" h="1525" extrusionOk="0">
                  <a:moveTo>
                    <a:pt x="0" y="1"/>
                  </a:moveTo>
                  <a:lnTo>
                    <a:pt x="48" y="1525"/>
                  </a:lnTo>
                  <a:lnTo>
                    <a:pt x="3191" y="17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7517;p122">
              <a:extLst>
                <a:ext uri="{FF2B5EF4-FFF2-40B4-BE49-F238E27FC236}">
                  <a16:creationId xmlns:a16="http://schemas.microsoft.com/office/drawing/2014/main" id="{87934B5D-AC02-437B-F055-553A7F25F816}"/>
                </a:ext>
              </a:extLst>
            </p:cNvPr>
            <p:cNvSpPr/>
            <p:nvPr/>
          </p:nvSpPr>
          <p:spPr>
            <a:xfrm>
              <a:off x="4230450" y="2576799"/>
              <a:ext cx="118227" cy="138174"/>
            </a:xfrm>
            <a:custGeom>
              <a:avLst/>
              <a:gdLst/>
              <a:ahLst/>
              <a:cxnLst/>
              <a:rect l="l" t="t" r="r" b="b"/>
              <a:pathLst>
                <a:path w="3811" h="4454" extrusionOk="0">
                  <a:moveTo>
                    <a:pt x="1631" y="1"/>
                  </a:moveTo>
                  <a:lnTo>
                    <a:pt x="0" y="4454"/>
                  </a:lnTo>
                  <a:lnTo>
                    <a:pt x="3810" y="1549"/>
                  </a:lnTo>
                  <a:lnTo>
                    <a:pt x="16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7518;p122">
              <a:extLst>
                <a:ext uri="{FF2B5EF4-FFF2-40B4-BE49-F238E27FC236}">
                  <a16:creationId xmlns:a16="http://schemas.microsoft.com/office/drawing/2014/main" id="{5FD5EA94-6E00-7078-9486-E4AF0B378566}"/>
                </a:ext>
              </a:extLst>
            </p:cNvPr>
            <p:cNvSpPr/>
            <p:nvPr/>
          </p:nvSpPr>
          <p:spPr>
            <a:xfrm>
              <a:off x="4233025" y="2738954"/>
              <a:ext cx="92013" cy="51001"/>
            </a:xfrm>
            <a:custGeom>
              <a:avLst/>
              <a:gdLst/>
              <a:ahLst/>
              <a:cxnLst/>
              <a:rect l="l" t="t" r="r" b="b"/>
              <a:pathLst>
                <a:path w="2966" h="1644" extrusionOk="0">
                  <a:moveTo>
                    <a:pt x="2965" y="1"/>
                  </a:moveTo>
                  <a:lnTo>
                    <a:pt x="0" y="763"/>
                  </a:lnTo>
                  <a:lnTo>
                    <a:pt x="2894" y="1644"/>
                  </a:lnTo>
                  <a:lnTo>
                    <a:pt x="2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7519;p122">
              <a:extLst>
                <a:ext uri="{FF2B5EF4-FFF2-40B4-BE49-F238E27FC236}">
                  <a16:creationId xmlns:a16="http://schemas.microsoft.com/office/drawing/2014/main" id="{E3291C68-4E47-5C7B-0D03-31C342497C5C}"/>
                </a:ext>
              </a:extLst>
            </p:cNvPr>
            <p:cNvSpPr/>
            <p:nvPr/>
          </p:nvSpPr>
          <p:spPr>
            <a:xfrm>
              <a:off x="4137352" y="2597119"/>
              <a:ext cx="47309" cy="101599"/>
            </a:xfrm>
            <a:custGeom>
              <a:avLst/>
              <a:gdLst/>
              <a:ahLst/>
              <a:cxnLst/>
              <a:rect l="l" t="t" r="r" b="b"/>
              <a:pathLst>
                <a:path w="1525" h="3275" extrusionOk="0">
                  <a:moveTo>
                    <a:pt x="1" y="1"/>
                  </a:moveTo>
                  <a:lnTo>
                    <a:pt x="953" y="3275"/>
                  </a:lnTo>
                  <a:lnTo>
                    <a:pt x="1525" y="132"/>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502;p33">
            <a:extLst>
              <a:ext uri="{FF2B5EF4-FFF2-40B4-BE49-F238E27FC236}">
                <a16:creationId xmlns:a16="http://schemas.microsoft.com/office/drawing/2014/main" id="{A7A7EE5C-EFFB-DBF1-8E02-0569D789213D}"/>
              </a:ext>
            </a:extLst>
          </p:cNvPr>
          <p:cNvGrpSpPr/>
          <p:nvPr/>
        </p:nvGrpSpPr>
        <p:grpSpPr>
          <a:xfrm>
            <a:off x="4487574" y="1405209"/>
            <a:ext cx="3929629" cy="2744418"/>
            <a:chOff x="309900" y="238100"/>
            <a:chExt cx="7048350" cy="5237800"/>
          </a:xfrm>
          <a:solidFill>
            <a:schemeClr val="accent4">
              <a:lumMod val="40000"/>
              <a:lumOff val="60000"/>
            </a:schemeClr>
          </a:solidFill>
        </p:grpSpPr>
        <p:sp>
          <p:nvSpPr>
            <p:cNvPr id="1327" name="Google Shape;503;p33">
              <a:extLst>
                <a:ext uri="{FF2B5EF4-FFF2-40B4-BE49-F238E27FC236}">
                  <a16:creationId xmlns:a16="http://schemas.microsoft.com/office/drawing/2014/main" id="{34E3EE9E-6A47-3E73-78C4-CDF76369EA90}"/>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8" name="Google Shape;504;p33">
              <a:extLst>
                <a:ext uri="{FF2B5EF4-FFF2-40B4-BE49-F238E27FC236}">
                  <a16:creationId xmlns:a16="http://schemas.microsoft.com/office/drawing/2014/main" id="{34776BB7-5373-4A2C-C226-AC739706AFE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9" name="Google Shape;505;p33">
              <a:extLst>
                <a:ext uri="{FF2B5EF4-FFF2-40B4-BE49-F238E27FC236}">
                  <a16:creationId xmlns:a16="http://schemas.microsoft.com/office/drawing/2014/main" id="{033F7F91-580D-6E9D-8AE8-6C6EBC75A229}"/>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0" name="Google Shape;506;p33">
              <a:extLst>
                <a:ext uri="{FF2B5EF4-FFF2-40B4-BE49-F238E27FC236}">
                  <a16:creationId xmlns:a16="http://schemas.microsoft.com/office/drawing/2014/main" id="{F3EF5BFD-5397-4125-C59A-CEBEC5B9C54E}"/>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1" name="Google Shape;507;p33">
              <a:extLst>
                <a:ext uri="{FF2B5EF4-FFF2-40B4-BE49-F238E27FC236}">
                  <a16:creationId xmlns:a16="http://schemas.microsoft.com/office/drawing/2014/main" id="{B72D4DB2-5443-A9BA-EC1B-FDBDB478A49B}"/>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2" name="Google Shape;508;p33">
              <a:extLst>
                <a:ext uri="{FF2B5EF4-FFF2-40B4-BE49-F238E27FC236}">
                  <a16:creationId xmlns:a16="http://schemas.microsoft.com/office/drawing/2014/main" id="{3931BE29-B6E1-7FEC-248D-E879C3BDAEFE}"/>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3" name="Google Shape;509;p33">
              <a:extLst>
                <a:ext uri="{FF2B5EF4-FFF2-40B4-BE49-F238E27FC236}">
                  <a16:creationId xmlns:a16="http://schemas.microsoft.com/office/drawing/2014/main" id="{5AD39ECB-EEF0-124E-BFC9-C35A94F2DB9E}"/>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4" name="Google Shape;510;p33">
              <a:extLst>
                <a:ext uri="{FF2B5EF4-FFF2-40B4-BE49-F238E27FC236}">
                  <a16:creationId xmlns:a16="http://schemas.microsoft.com/office/drawing/2014/main" id="{0238E282-8548-5817-B18E-5F23D23C82BD}"/>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5" name="Google Shape;511;p33">
              <a:extLst>
                <a:ext uri="{FF2B5EF4-FFF2-40B4-BE49-F238E27FC236}">
                  <a16:creationId xmlns:a16="http://schemas.microsoft.com/office/drawing/2014/main" id="{19767064-40F1-9DD5-42AA-F059C8E39CA9}"/>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36" name="TextBox 29">
            <a:extLst>
              <a:ext uri="{FF2B5EF4-FFF2-40B4-BE49-F238E27FC236}">
                <a16:creationId xmlns:a16="http://schemas.microsoft.com/office/drawing/2014/main" id="{E49082CC-4C66-7AB5-1A5C-0CD69666B548}"/>
              </a:ext>
            </a:extLst>
          </p:cNvPr>
          <p:cNvSpPr txBox="1"/>
          <p:nvPr/>
        </p:nvSpPr>
        <p:spPr>
          <a:xfrm>
            <a:off x="4854464" y="1642965"/>
            <a:ext cx="3216431" cy="2308324"/>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a:latin typeface="+mj-lt"/>
              </a:rPr>
              <a:t>Em hãy xác định các đoạn văn thể hiện rõ mối quan hệ nhân quả giữa các sự kiện thuộc loại </a:t>
            </a:r>
            <a:r>
              <a:rPr lang="vi-VN" sz="2400" i="1">
                <a:latin typeface="+mj-lt"/>
              </a:rPr>
              <a:t>“sự biến đổi cực đoan của thời tiết”?</a:t>
            </a:r>
            <a:endParaRPr lang="en-US" sz="2400">
              <a:latin typeface="+mj-lt"/>
            </a:endParaRPr>
          </a:p>
        </p:txBody>
      </p:sp>
    </p:spTree>
    <p:extLst>
      <p:ext uri="{BB962C8B-B14F-4D97-AF65-F5344CB8AC3E}">
        <p14:creationId xmlns:p14="http://schemas.microsoft.com/office/powerpoint/2010/main" val="7923626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1326"/>
                                        </p:tgtEl>
                                        <p:attrNameLst>
                                          <p:attrName>style.visibility</p:attrName>
                                        </p:attrNameLst>
                                      </p:cBhvr>
                                      <p:to>
                                        <p:strVal val="visible"/>
                                      </p:to>
                                    </p:set>
                                    <p:animEffect transition="in" filter="wipe(down)">
                                      <p:cBhvr>
                                        <p:cTn id="12" dur="500"/>
                                        <p:tgtEl>
                                          <p:spTgt spid="13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36"/>
                                        </p:tgtEl>
                                        <p:attrNameLst>
                                          <p:attrName>style.visibility</p:attrName>
                                        </p:attrNameLst>
                                      </p:cBhvr>
                                      <p:to>
                                        <p:strVal val="visible"/>
                                      </p:to>
                                    </p:set>
                                    <p:animEffect transition="in" filter="wipe(down)">
                                      <p:cBhvr>
                                        <p:cTn id="17" dur="500"/>
                                        <p:tgtEl>
                                          <p:spTgt spid="1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99877" y="-17525"/>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4. Cách triển khai ý tưởng và thông tin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id="{A924E9FE-60D7-E908-808B-1A8559991916}"/>
              </a:ext>
            </a:extLst>
          </p:cNvPr>
          <p:cNvSpPr txBox="1"/>
          <p:nvPr/>
        </p:nvSpPr>
        <p:spPr>
          <a:xfrm>
            <a:off x="4947370" y="1535969"/>
            <a:ext cx="2936250" cy="181588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2800">
                <a:solidFill>
                  <a:srgbClr val="FFFFFF"/>
                </a:solidFill>
                <a:latin typeface="+mj-lt"/>
              </a:rPr>
              <a:t>Các đoạn 2,3,4,5 của văn bản thể hiện rõ mối quan hệ nhân quả</a:t>
            </a:r>
            <a:endParaRPr lang="en-US" sz="2800">
              <a:solidFill>
                <a:srgbClr val="FFFFFF"/>
              </a:solidFill>
              <a:latin typeface="+mj-lt"/>
            </a:endParaRPr>
          </a:p>
        </p:txBody>
      </p:sp>
      <p:pic>
        <p:nvPicPr>
          <p:cNvPr id="2" name="Picture 1">
            <a:extLst>
              <a:ext uri="{FF2B5EF4-FFF2-40B4-BE49-F238E27FC236}">
                <a16:creationId xmlns:a16="http://schemas.microsoft.com/office/drawing/2014/main" id="{7C61F63E-FA00-3714-7B62-74907F2AE7A5}"/>
              </a:ext>
            </a:extLst>
          </p:cNvPr>
          <p:cNvPicPr>
            <a:picLocks noChangeAspect="1"/>
          </p:cNvPicPr>
          <p:nvPr/>
        </p:nvPicPr>
        <p:blipFill>
          <a:blip r:embed="rId5"/>
          <a:stretch>
            <a:fillRect/>
          </a:stretch>
        </p:blipFill>
        <p:spPr>
          <a:xfrm>
            <a:off x="365197" y="1452348"/>
            <a:ext cx="3772011" cy="3757503"/>
          </a:xfrm>
          <a:prstGeom prst="rect">
            <a:avLst/>
          </a:prstGeom>
        </p:spPr>
      </p:pic>
    </p:spTree>
    <p:extLst>
      <p:ext uri="{BB962C8B-B14F-4D97-AF65-F5344CB8AC3E}">
        <p14:creationId xmlns:p14="http://schemas.microsoft.com/office/powerpoint/2010/main" val="19038003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0"/>
                                        </p:tgtEl>
                                        <p:attrNameLst>
                                          <p:attrName>style.visibility</p:attrName>
                                        </p:attrNameLst>
                                      </p:cBhvr>
                                      <p:to>
                                        <p:strVal val="visible"/>
                                      </p:to>
                                    </p:set>
                                    <p:anim calcmode="lin" valueType="num">
                                      <p:cBhvr additive="base">
                                        <p:cTn id="11" dur="500" fill="hold"/>
                                        <p:tgtEl>
                                          <p:spTgt spid="1310"/>
                                        </p:tgtEl>
                                        <p:attrNameLst>
                                          <p:attrName>ppt_x</p:attrName>
                                        </p:attrNameLst>
                                      </p:cBhvr>
                                      <p:tavLst>
                                        <p:tav tm="0">
                                          <p:val>
                                            <p:strVal val="#ppt_x"/>
                                          </p:val>
                                        </p:tav>
                                        <p:tav tm="100000">
                                          <p:val>
                                            <p:strVal val="#ppt_x"/>
                                          </p:val>
                                        </p:tav>
                                      </p:tavLst>
                                    </p:anim>
                                    <p:anim calcmode="lin" valueType="num">
                                      <p:cBhvr additive="base">
                                        <p:cTn id="12"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11"/>
                                        </p:tgtEl>
                                        <p:attrNameLst>
                                          <p:attrName>style.visibility</p:attrName>
                                        </p:attrNameLst>
                                      </p:cBhvr>
                                      <p:to>
                                        <p:strVal val="visible"/>
                                      </p:to>
                                    </p:set>
                                    <p:animEffect transition="in" filter="wipe(down)">
                                      <p:cBhvr>
                                        <p:cTn id="17"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4DDF7CC3-3687-A600-EC5C-8003531110BB}"/>
              </a:ext>
            </a:extLst>
          </p:cNvPr>
          <p:cNvGraphicFramePr>
            <a:graphicFrameLocks noGrp="1"/>
          </p:cNvGraphicFramePr>
          <p:nvPr>
            <p:extLst>
              <p:ext uri="{D42A27DB-BD31-4B8C-83A1-F6EECF244321}">
                <p14:modId xmlns:p14="http://schemas.microsoft.com/office/powerpoint/2010/main" val="3374571185"/>
              </p:ext>
            </p:extLst>
          </p:nvPr>
        </p:nvGraphicFramePr>
        <p:xfrm>
          <a:off x="1555288" y="991129"/>
          <a:ext cx="6244695" cy="3643990"/>
        </p:xfrm>
        <a:graphic>
          <a:graphicData uri="http://schemas.openxmlformats.org/drawingml/2006/table">
            <a:tbl>
              <a:tblPr firstRow="1" firstCol="1" bandRow="1">
                <a:tableStyleId>{35758FB7-9AC5-4552-8A53-C91805E547FA}</a:tableStyleId>
              </a:tblPr>
              <a:tblGrid>
                <a:gridCol w="847670">
                  <a:extLst>
                    <a:ext uri="{9D8B030D-6E8A-4147-A177-3AD203B41FA5}">
                      <a16:colId xmlns:a16="http://schemas.microsoft.com/office/drawing/2014/main" val="19490928"/>
                    </a:ext>
                  </a:extLst>
                </a:gridCol>
                <a:gridCol w="2732568">
                  <a:extLst>
                    <a:ext uri="{9D8B030D-6E8A-4147-A177-3AD203B41FA5}">
                      <a16:colId xmlns:a16="http://schemas.microsoft.com/office/drawing/2014/main" val="606583433"/>
                    </a:ext>
                  </a:extLst>
                </a:gridCol>
                <a:gridCol w="2664457">
                  <a:extLst>
                    <a:ext uri="{9D8B030D-6E8A-4147-A177-3AD203B41FA5}">
                      <a16:colId xmlns:a16="http://schemas.microsoft.com/office/drawing/2014/main"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2</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00515748"/>
                  </a:ext>
                </a:extLst>
              </a:tr>
              <a:tr h="775187">
                <a:tc>
                  <a:txBody>
                    <a:bodyPr/>
                    <a:lstStyle/>
                    <a:p>
                      <a:pPr algn="ctr">
                        <a:lnSpc>
                          <a:spcPct val="150000"/>
                        </a:lnSpc>
                        <a:spcAft>
                          <a:spcPts val="800"/>
                        </a:spcAft>
                      </a:pPr>
                      <a:r>
                        <a:rPr lang="vi-VN" sz="2400">
                          <a:solidFill>
                            <a:schemeClr val="bg1">
                              <a:lumMod val="10000"/>
                            </a:schemeClr>
                          </a:solidFill>
                          <a:effectLst/>
                          <a:latin typeface="+mj-lt"/>
                        </a:rPr>
                        <a:t>3</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29682869"/>
                  </a:ext>
                </a:extLst>
              </a:tr>
              <a:tr h="775187">
                <a:tc>
                  <a:txBody>
                    <a:bodyPr/>
                    <a:lstStyle/>
                    <a:p>
                      <a:pPr algn="ctr">
                        <a:lnSpc>
                          <a:spcPct val="150000"/>
                        </a:lnSpc>
                        <a:spcAft>
                          <a:spcPts val="800"/>
                        </a:spcAft>
                      </a:pPr>
                      <a:r>
                        <a:rPr lang="vi-VN" sz="2400">
                          <a:solidFill>
                            <a:schemeClr val="bg1">
                              <a:lumMod val="10000"/>
                            </a:schemeClr>
                          </a:solidFill>
                          <a:effectLst/>
                          <a:latin typeface="+mj-lt"/>
                        </a:rPr>
                        <a:t>4</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41172987"/>
                  </a:ext>
                </a:extLst>
              </a:tr>
              <a:tr h="775187">
                <a:tc>
                  <a:txBody>
                    <a:bodyPr/>
                    <a:lstStyle/>
                    <a:p>
                      <a:pPr algn="ctr">
                        <a:lnSpc>
                          <a:spcPct val="150000"/>
                        </a:lnSpc>
                        <a:spcAft>
                          <a:spcPts val="800"/>
                        </a:spcAft>
                      </a:pPr>
                      <a:r>
                        <a:rPr lang="vi-VN" sz="2400">
                          <a:solidFill>
                            <a:schemeClr val="bg1">
                              <a:lumMod val="10000"/>
                            </a:schemeClr>
                          </a:solidFill>
                          <a:effectLst/>
                          <a:latin typeface="+mj-lt"/>
                        </a:rPr>
                        <a:t>5</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43578477"/>
                  </a:ext>
                </a:extLst>
              </a:tr>
            </a:tbl>
          </a:graphicData>
        </a:graphic>
      </p:graphicFrame>
      <p:pic>
        <p:nvPicPr>
          <p:cNvPr id="30" name="Picture 29">
            <a:extLst>
              <a:ext uri="{FF2B5EF4-FFF2-40B4-BE49-F238E27FC236}">
                <a16:creationId xmlns:a16="http://schemas.microsoft.com/office/drawing/2014/main" id="{86A3F3DC-36D5-62F9-0509-9F45EC98DF4C}"/>
              </a:ext>
            </a:extLst>
          </p:cNvPr>
          <p:cNvPicPr>
            <a:picLocks noChangeAspect="1"/>
          </p:cNvPicPr>
          <p:nvPr/>
        </p:nvPicPr>
        <p:blipFill>
          <a:blip r:embed="rId4"/>
          <a:stretch>
            <a:fillRect/>
          </a:stretch>
        </p:blipFill>
        <p:spPr>
          <a:xfrm>
            <a:off x="7625099" y="2537193"/>
            <a:ext cx="1518901" cy="2683618"/>
          </a:xfrm>
          <a:prstGeom prst="rect">
            <a:avLst/>
          </a:prstGeom>
        </p:spPr>
      </p:pic>
      <p:pic>
        <p:nvPicPr>
          <p:cNvPr id="31" name="Picture 30">
            <a:extLst>
              <a:ext uri="{FF2B5EF4-FFF2-40B4-BE49-F238E27FC236}">
                <a16:creationId xmlns:a16="http://schemas.microsoft.com/office/drawing/2014/main" id="{1822F6E3-E779-EA40-0BD8-2E9E837B8785}"/>
              </a:ext>
            </a:extLst>
          </p:cNvPr>
          <p:cNvPicPr>
            <a:picLocks noChangeAspect="1"/>
          </p:cNvPicPr>
          <p:nvPr/>
        </p:nvPicPr>
        <p:blipFill>
          <a:blip r:embed="rId5"/>
          <a:stretch>
            <a:fillRect/>
          </a:stretch>
        </p:blipFill>
        <p:spPr>
          <a:xfrm>
            <a:off x="-391274" y="2937670"/>
            <a:ext cx="2339250" cy="2339250"/>
          </a:xfrm>
          <a:prstGeom prst="rect">
            <a:avLst/>
          </a:prstGeom>
        </p:spPr>
      </p:pic>
    </p:spTree>
    <p:extLst>
      <p:ext uri="{BB962C8B-B14F-4D97-AF65-F5344CB8AC3E}">
        <p14:creationId xmlns:p14="http://schemas.microsoft.com/office/powerpoint/2010/main" val="29533294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4DDF7CC3-3687-A600-EC5C-8003531110BB}"/>
              </a:ext>
            </a:extLst>
          </p:cNvPr>
          <p:cNvGraphicFramePr>
            <a:graphicFrameLocks noGrp="1"/>
          </p:cNvGraphicFramePr>
          <p:nvPr>
            <p:extLst>
              <p:ext uri="{D42A27DB-BD31-4B8C-83A1-F6EECF244321}">
                <p14:modId xmlns:p14="http://schemas.microsoft.com/office/powerpoint/2010/main" val="3835989748"/>
              </p:ext>
            </p:extLst>
          </p:nvPr>
        </p:nvGraphicFramePr>
        <p:xfrm>
          <a:off x="778630" y="998112"/>
          <a:ext cx="7064731" cy="4038282"/>
        </p:xfrm>
        <a:graphic>
          <a:graphicData uri="http://schemas.openxmlformats.org/drawingml/2006/table">
            <a:tbl>
              <a:tblPr firstRow="1" firstCol="1" bandRow="1">
                <a:tableStyleId>{35758FB7-9AC5-4552-8A53-C91805E547FA}</a:tableStyleId>
              </a:tblPr>
              <a:tblGrid>
                <a:gridCol w="958984">
                  <a:extLst>
                    <a:ext uri="{9D8B030D-6E8A-4147-A177-3AD203B41FA5}">
                      <a16:colId xmlns:a16="http://schemas.microsoft.com/office/drawing/2014/main" val="19490928"/>
                    </a:ext>
                  </a:extLst>
                </a:gridCol>
                <a:gridCol w="1826919">
                  <a:extLst>
                    <a:ext uri="{9D8B030D-6E8A-4147-A177-3AD203B41FA5}">
                      <a16:colId xmlns:a16="http://schemas.microsoft.com/office/drawing/2014/main" val="606583433"/>
                    </a:ext>
                  </a:extLst>
                </a:gridCol>
                <a:gridCol w="4278828">
                  <a:extLst>
                    <a:ext uri="{9D8B030D-6E8A-4147-A177-3AD203B41FA5}">
                      <a16:colId xmlns:a16="http://schemas.microsoft.com/office/drawing/2014/main"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2</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1800" i="1">
                          <a:solidFill>
                            <a:schemeClr val="bg1">
                              <a:lumMod val="10000"/>
                            </a:schemeClr>
                          </a:solidFill>
                          <a:effectLst/>
                          <a:latin typeface="+mj-lt"/>
                          <a:ea typeface="Calibri" panose="020F0502020204030204" pitchFamily="34" charset="0"/>
                          <a:cs typeface="Times New Roman" panose="02020603050405020304" pitchFamily="18" charset="0"/>
                        </a:rPr>
                        <a:t>Nhiệt độ trung bình Trái Đất tăng lên</a:t>
                      </a:r>
                      <a:endParaRPr lang="en-US" sz="1800" i="1">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Dẫn đến các kiểu hiện tượng thời tiết bất thường khác- từ những đợt nóng và hạn hán ở nơi này đến tuyết rơi dày ở nơi kia, bão lớn, lũ lụt nặng nề, mưa to hơn, cháy rừng dữ dội hơn và các loài sinh vật sẽ biến mất</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Thời tiết ngày càng không bình thường</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Những bông hoa thủy tiên vốn nở vào tháng Ba nhưng nay lại nở vào tháng Một</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00515748"/>
                  </a:ext>
                </a:extLst>
              </a:tr>
            </a:tbl>
          </a:graphicData>
        </a:graphic>
      </p:graphicFrame>
      <p:pic>
        <p:nvPicPr>
          <p:cNvPr id="3" name="Picture 2">
            <a:extLst>
              <a:ext uri="{FF2B5EF4-FFF2-40B4-BE49-F238E27FC236}">
                <a16:creationId xmlns:a16="http://schemas.microsoft.com/office/drawing/2014/main" id="{A109C81D-0546-2D1E-8974-6CA356C4C683}"/>
              </a:ext>
            </a:extLst>
          </p:cNvPr>
          <p:cNvPicPr>
            <a:picLocks noChangeAspect="1"/>
          </p:cNvPicPr>
          <p:nvPr/>
        </p:nvPicPr>
        <p:blipFill>
          <a:blip r:embed="rId4"/>
          <a:stretch>
            <a:fillRect/>
          </a:stretch>
        </p:blipFill>
        <p:spPr>
          <a:xfrm>
            <a:off x="-175264" y="3507606"/>
            <a:ext cx="2647899" cy="1786926"/>
          </a:xfrm>
          <a:prstGeom prst="rect">
            <a:avLst/>
          </a:prstGeom>
        </p:spPr>
      </p:pic>
      <p:pic>
        <p:nvPicPr>
          <p:cNvPr id="32" name="Picture 31">
            <a:extLst>
              <a:ext uri="{FF2B5EF4-FFF2-40B4-BE49-F238E27FC236}">
                <a16:creationId xmlns:a16="http://schemas.microsoft.com/office/drawing/2014/main" id="{8C2203B2-367E-FF2F-DCEF-E57343096B79}"/>
              </a:ext>
            </a:extLst>
          </p:cNvPr>
          <p:cNvPicPr>
            <a:picLocks noChangeAspect="1"/>
          </p:cNvPicPr>
          <p:nvPr/>
        </p:nvPicPr>
        <p:blipFill>
          <a:blip r:embed="rId5"/>
          <a:stretch>
            <a:fillRect/>
          </a:stretch>
        </p:blipFill>
        <p:spPr>
          <a:xfrm>
            <a:off x="7858243" y="2409679"/>
            <a:ext cx="1243924" cy="2733821"/>
          </a:xfrm>
          <a:prstGeom prst="rect">
            <a:avLst/>
          </a:prstGeom>
        </p:spPr>
      </p:pic>
    </p:spTree>
    <p:extLst>
      <p:ext uri="{BB962C8B-B14F-4D97-AF65-F5344CB8AC3E}">
        <p14:creationId xmlns:p14="http://schemas.microsoft.com/office/powerpoint/2010/main" val="3125029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2000"/>
                                        <p:tgtEl>
                                          <p:spTgt spid="2"/>
                                        </p:tgtEl>
                                      </p:cBhvr>
                                    </p:animEffect>
                                  </p:childTnLst>
                                </p:cTn>
                              </p:par>
                              <p:par>
                                <p:cTn id="11" presetID="6" presetClass="entr" presetSubtype="16"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circle(in)">
                                      <p:cBhvr>
                                        <p:cTn id="13"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4DDF7CC3-3687-A600-EC5C-8003531110BB}"/>
              </a:ext>
            </a:extLst>
          </p:cNvPr>
          <p:cNvGraphicFramePr>
            <a:graphicFrameLocks noGrp="1"/>
          </p:cNvGraphicFramePr>
          <p:nvPr>
            <p:extLst>
              <p:ext uri="{D42A27DB-BD31-4B8C-83A1-F6EECF244321}">
                <p14:modId xmlns:p14="http://schemas.microsoft.com/office/powerpoint/2010/main" val="4039214443"/>
              </p:ext>
            </p:extLst>
          </p:nvPr>
        </p:nvGraphicFramePr>
        <p:xfrm>
          <a:off x="1228774" y="969656"/>
          <a:ext cx="6244695" cy="3743642"/>
        </p:xfrm>
        <a:graphic>
          <a:graphicData uri="http://schemas.openxmlformats.org/drawingml/2006/table">
            <a:tbl>
              <a:tblPr firstRow="1" firstCol="1" bandRow="1">
                <a:tableStyleId>{35758FB7-9AC5-4552-8A53-C91805E547FA}</a:tableStyleId>
              </a:tblPr>
              <a:tblGrid>
                <a:gridCol w="847670">
                  <a:extLst>
                    <a:ext uri="{9D8B030D-6E8A-4147-A177-3AD203B41FA5}">
                      <a16:colId xmlns:a16="http://schemas.microsoft.com/office/drawing/2014/main" val="19490928"/>
                    </a:ext>
                  </a:extLst>
                </a:gridCol>
                <a:gridCol w="1595011">
                  <a:extLst>
                    <a:ext uri="{9D8B030D-6E8A-4147-A177-3AD203B41FA5}">
                      <a16:colId xmlns:a16="http://schemas.microsoft.com/office/drawing/2014/main" val="606583433"/>
                    </a:ext>
                  </a:extLst>
                </a:gridCol>
                <a:gridCol w="3802014">
                  <a:extLst>
                    <a:ext uri="{9D8B030D-6E8A-4147-A177-3AD203B41FA5}">
                      <a16:colId xmlns:a16="http://schemas.microsoft.com/office/drawing/2014/main"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3</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Nhiệt độ trung bình Trái Đất tăng lên</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Thời tiết thay đổi rất nhiều: Làm thay đổi hướng gió, tình hình gió mùa; làm tốc độ nước bay hơi thay đổi, dẫn đến những trận mưa bão lớn ở nơi này và đợt nắng nóng khắc nghiệt hơn, hạn hán kéo dài ở nơi khác</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29682869"/>
                  </a:ext>
                </a:extLst>
              </a:tr>
            </a:tbl>
          </a:graphicData>
        </a:graphic>
      </p:graphicFrame>
      <p:pic>
        <p:nvPicPr>
          <p:cNvPr id="3" name="Picture 2">
            <a:extLst>
              <a:ext uri="{FF2B5EF4-FFF2-40B4-BE49-F238E27FC236}">
                <a16:creationId xmlns:a16="http://schemas.microsoft.com/office/drawing/2014/main" id="{9ED07F11-A2E7-EB04-2A3E-1149F64C5ED0}"/>
              </a:ext>
            </a:extLst>
          </p:cNvPr>
          <p:cNvPicPr>
            <a:picLocks noChangeAspect="1"/>
          </p:cNvPicPr>
          <p:nvPr/>
        </p:nvPicPr>
        <p:blipFill>
          <a:blip r:embed="rId4"/>
          <a:stretch>
            <a:fillRect/>
          </a:stretch>
        </p:blipFill>
        <p:spPr>
          <a:xfrm>
            <a:off x="-250432" y="2571750"/>
            <a:ext cx="2878306" cy="2948281"/>
          </a:xfrm>
          <a:prstGeom prst="rect">
            <a:avLst/>
          </a:prstGeom>
        </p:spPr>
      </p:pic>
      <p:grpSp>
        <p:nvGrpSpPr>
          <p:cNvPr id="33" name="Google Shape;1790;p60">
            <a:extLst>
              <a:ext uri="{FF2B5EF4-FFF2-40B4-BE49-F238E27FC236}">
                <a16:creationId xmlns:a16="http://schemas.microsoft.com/office/drawing/2014/main" id="{1DBAE4E1-30A0-208F-5062-C6C7019E6DC2}"/>
              </a:ext>
            </a:extLst>
          </p:cNvPr>
          <p:cNvGrpSpPr/>
          <p:nvPr/>
        </p:nvGrpSpPr>
        <p:grpSpPr>
          <a:xfrm>
            <a:off x="7243789" y="2658093"/>
            <a:ext cx="2236165" cy="2685348"/>
            <a:chOff x="887300" y="766650"/>
            <a:chExt cx="2170224" cy="1834102"/>
          </a:xfrm>
        </p:grpSpPr>
        <p:sp>
          <p:nvSpPr>
            <p:cNvPr id="34" name="Google Shape;1791;p60">
              <a:extLst>
                <a:ext uri="{FF2B5EF4-FFF2-40B4-BE49-F238E27FC236}">
                  <a16:creationId xmlns:a16="http://schemas.microsoft.com/office/drawing/2014/main" id="{F97F86B1-2B77-CAA7-3153-FECE46997271}"/>
                </a:ext>
              </a:extLst>
            </p:cNvPr>
            <p:cNvSpPr/>
            <p:nvPr/>
          </p:nvSpPr>
          <p:spPr>
            <a:xfrm>
              <a:off x="1247125" y="2183050"/>
              <a:ext cx="1615180" cy="417702"/>
            </a:xfrm>
            <a:custGeom>
              <a:avLst/>
              <a:gdLst/>
              <a:ahLst/>
              <a:cxnLst/>
              <a:rect l="l" t="t" r="r" b="b"/>
              <a:pathLst>
                <a:path w="34553" h="7448" extrusionOk="0">
                  <a:moveTo>
                    <a:pt x="22094" y="1"/>
                  </a:moveTo>
                  <a:cubicBezTo>
                    <a:pt x="14112" y="1"/>
                    <a:pt x="4670" y="806"/>
                    <a:pt x="2820" y="1318"/>
                  </a:cubicBezTo>
                  <a:cubicBezTo>
                    <a:pt x="2025" y="1538"/>
                    <a:pt x="1" y="2019"/>
                    <a:pt x="895" y="3288"/>
                  </a:cubicBezTo>
                  <a:cubicBezTo>
                    <a:pt x="1729" y="4468"/>
                    <a:pt x="7690" y="5366"/>
                    <a:pt x="11893" y="5366"/>
                  </a:cubicBezTo>
                  <a:cubicBezTo>
                    <a:pt x="12483" y="5366"/>
                    <a:pt x="13038" y="5348"/>
                    <a:pt x="13539" y="5311"/>
                  </a:cubicBezTo>
                  <a:lnTo>
                    <a:pt x="13539" y="5311"/>
                  </a:lnTo>
                  <a:cubicBezTo>
                    <a:pt x="12329" y="6737"/>
                    <a:pt x="16305" y="7447"/>
                    <a:pt x="20670" y="7447"/>
                  </a:cubicBezTo>
                  <a:cubicBezTo>
                    <a:pt x="25972" y="7447"/>
                    <a:pt x="31848" y="6399"/>
                    <a:pt x="29711" y="4310"/>
                  </a:cubicBezTo>
                  <a:cubicBezTo>
                    <a:pt x="30561" y="4128"/>
                    <a:pt x="34552" y="3297"/>
                    <a:pt x="33736" y="1746"/>
                  </a:cubicBezTo>
                  <a:cubicBezTo>
                    <a:pt x="33047" y="437"/>
                    <a:pt x="27965" y="1"/>
                    <a:pt x="22094" y="1"/>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792;p60">
              <a:extLst>
                <a:ext uri="{FF2B5EF4-FFF2-40B4-BE49-F238E27FC236}">
                  <a16:creationId xmlns:a16="http://schemas.microsoft.com/office/drawing/2014/main" id="{B600F614-3659-4613-8157-A6C6AFC213AE}"/>
                </a:ext>
              </a:extLst>
            </p:cNvPr>
            <p:cNvSpPr/>
            <p:nvPr/>
          </p:nvSpPr>
          <p:spPr>
            <a:xfrm>
              <a:off x="1890998" y="806532"/>
              <a:ext cx="156228" cy="201595"/>
            </a:xfrm>
            <a:custGeom>
              <a:avLst/>
              <a:gdLst/>
              <a:ahLst/>
              <a:cxnLst/>
              <a:rect l="l" t="t" r="r" b="b"/>
              <a:pathLst>
                <a:path w="3361" h="4337" extrusionOk="0">
                  <a:moveTo>
                    <a:pt x="2466" y="1"/>
                  </a:moveTo>
                  <a:cubicBezTo>
                    <a:pt x="791" y="1549"/>
                    <a:pt x="0" y="4301"/>
                    <a:pt x="1905" y="4336"/>
                  </a:cubicBezTo>
                  <a:cubicBezTo>
                    <a:pt x="1917" y="4336"/>
                    <a:pt x="1929" y="4336"/>
                    <a:pt x="1941" y="4336"/>
                  </a:cubicBezTo>
                  <a:cubicBezTo>
                    <a:pt x="3361" y="4336"/>
                    <a:pt x="574" y="2735"/>
                    <a:pt x="246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793;p60">
              <a:extLst>
                <a:ext uri="{FF2B5EF4-FFF2-40B4-BE49-F238E27FC236}">
                  <a16:creationId xmlns:a16="http://schemas.microsoft.com/office/drawing/2014/main" id="{0F197575-5AA7-667E-F6A6-C05CD3F61C5F}"/>
                </a:ext>
              </a:extLst>
            </p:cNvPr>
            <p:cNvSpPr/>
            <p:nvPr/>
          </p:nvSpPr>
          <p:spPr>
            <a:xfrm>
              <a:off x="961626" y="1657856"/>
              <a:ext cx="152649" cy="203500"/>
            </a:xfrm>
            <a:custGeom>
              <a:avLst/>
              <a:gdLst/>
              <a:ahLst/>
              <a:cxnLst/>
              <a:rect l="l" t="t" r="r" b="b"/>
              <a:pathLst>
                <a:path w="3284" h="4378" extrusionOk="0">
                  <a:moveTo>
                    <a:pt x="1159" y="0"/>
                  </a:moveTo>
                  <a:lnTo>
                    <a:pt x="1159" y="0"/>
                  </a:lnTo>
                  <a:cubicBezTo>
                    <a:pt x="76" y="1804"/>
                    <a:pt x="1" y="4377"/>
                    <a:pt x="1436" y="4377"/>
                  </a:cubicBezTo>
                  <a:cubicBezTo>
                    <a:pt x="1557" y="4377"/>
                    <a:pt x="1690" y="4359"/>
                    <a:pt x="1833" y="4320"/>
                  </a:cubicBezTo>
                  <a:cubicBezTo>
                    <a:pt x="3283" y="3925"/>
                    <a:pt x="100" y="3180"/>
                    <a:pt x="115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94;p60">
              <a:extLst>
                <a:ext uri="{FF2B5EF4-FFF2-40B4-BE49-F238E27FC236}">
                  <a16:creationId xmlns:a16="http://schemas.microsoft.com/office/drawing/2014/main" id="{3DBCA32D-27D5-05DA-19D7-F474BC2BA3DA}"/>
                </a:ext>
              </a:extLst>
            </p:cNvPr>
            <p:cNvSpPr/>
            <p:nvPr/>
          </p:nvSpPr>
          <p:spPr>
            <a:xfrm>
              <a:off x="2840126" y="1728974"/>
              <a:ext cx="179934" cy="167988"/>
            </a:xfrm>
            <a:custGeom>
              <a:avLst/>
              <a:gdLst/>
              <a:ahLst/>
              <a:cxnLst/>
              <a:rect l="l" t="t" r="r" b="b"/>
              <a:pathLst>
                <a:path w="3871" h="3614" extrusionOk="0">
                  <a:moveTo>
                    <a:pt x="3871" y="1"/>
                  </a:moveTo>
                  <a:cubicBezTo>
                    <a:pt x="1996" y="685"/>
                    <a:pt x="1" y="2747"/>
                    <a:pt x="1142" y="3520"/>
                  </a:cubicBezTo>
                  <a:cubicBezTo>
                    <a:pt x="1237" y="3584"/>
                    <a:pt x="1313" y="3613"/>
                    <a:pt x="1375" y="3613"/>
                  </a:cubicBezTo>
                  <a:cubicBezTo>
                    <a:pt x="1903" y="3613"/>
                    <a:pt x="1473" y="1465"/>
                    <a:pt x="3871"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95;p60">
              <a:extLst>
                <a:ext uri="{FF2B5EF4-FFF2-40B4-BE49-F238E27FC236}">
                  <a16:creationId xmlns:a16="http://schemas.microsoft.com/office/drawing/2014/main" id="{834A8A66-6762-C2F3-0EA6-55714084FE53}"/>
                </a:ext>
              </a:extLst>
            </p:cNvPr>
            <p:cNvSpPr/>
            <p:nvPr/>
          </p:nvSpPr>
          <p:spPr>
            <a:xfrm>
              <a:off x="2492390" y="1096489"/>
              <a:ext cx="108908" cy="150789"/>
            </a:xfrm>
            <a:custGeom>
              <a:avLst/>
              <a:gdLst/>
              <a:ahLst/>
              <a:cxnLst/>
              <a:rect l="l" t="t" r="r" b="b"/>
              <a:pathLst>
                <a:path w="2343" h="3244" extrusionOk="0">
                  <a:moveTo>
                    <a:pt x="1498" y="1"/>
                  </a:moveTo>
                  <a:lnTo>
                    <a:pt x="1498" y="1"/>
                  </a:lnTo>
                  <a:cubicBezTo>
                    <a:pt x="891" y="1346"/>
                    <a:pt x="1" y="2201"/>
                    <a:pt x="1477" y="3243"/>
                  </a:cubicBezTo>
                  <a:cubicBezTo>
                    <a:pt x="2343" y="2469"/>
                    <a:pt x="1257" y="1622"/>
                    <a:pt x="1498"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96;p60">
              <a:extLst>
                <a:ext uri="{FF2B5EF4-FFF2-40B4-BE49-F238E27FC236}">
                  <a16:creationId xmlns:a16="http://schemas.microsoft.com/office/drawing/2014/main" id="{0E18FCBD-D0BD-9FE7-74F1-F513F98DA060}"/>
                </a:ext>
              </a:extLst>
            </p:cNvPr>
            <p:cNvSpPr/>
            <p:nvPr/>
          </p:nvSpPr>
          <p:spPr>
            <a:xfrm>
              <a:off x="2917473" y="1896961"/>
              <a:ext cx="120808" cy="109001"/>
            </a:xfrm>
            <a:custGeom>
              <a:avLst/>
              <a:gdLst/>
              <a:ahLst/>
              <a:cxnLst/>
              <a:rect l="l" t="t" r="r" b="b"/>
              <a:pathLst>
                <a:path w="2599" h="2345" extrusionOk="0">
                  <a:moveTo>
                    <a:pt x="2599" y="0"/>
                  </a:moveTo>
                  <a:cubicBezTo>
                    <a:pt x="1234" y="562"/>
                    <a:pt x="0" y="573"/>
                    <a:pt x="359" y="2344"/>
                  </a:cubicBezTo>
                  <a:cubicBezTo>
                    <a:pt x="372" y="2345"/>
                    <a:pt x="385" y="2345"/>
                    <a:pt x="398" y="2345"/>
                  </a:cubicBezTo>
                  <a:cubicBezTo>
                    <a:pt x="1514" y="2345"/>
                    <a:pt x="1327" y="1003"/>
                    <a:pt x="259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97;p60">
              <a:extLst>
                <a:ext uri="{FF2B5EF4-FFF2-40B4-BE49-F238E27FC236}">
                  <a16:creationId xmlns:a16="http://schemas.microsoft.com/office/drawing/2014/main" id="{38F3C9C9-AD81-F694-DDCE-26955733CACA}"/>
                </a:ext>
              </a:extLst>
            </p:cNvPr>
            <p:cNvSpPr/>
            <p:nvPr/>
          </p:nvSpPr>
          <p:spPr>
            <a:xfrm>
              <a:off x="1105164" y="1892545"/>
              <a:ext cx="62751" cy="78788"/>
            </a:xfrm>
            <a:custGeom>
              <a:avLst/>
              <a:gdLst/>
              <a:ahLst/>
              <a:cxnLst/>
              <a:rect l="l" t="t" r="r" b="b"/>
              <a:pathLst>
                <a:path w="1350" h="1695" extrusionOk="0">
                  <a:moveTo>
                    <a:pt x="1" y="1"/>
                  </a:moveTo>
                  <a:lnTo>
                    <a:pt x="1" y="1"/>
                  </a:lnTo>
                  <a:cubicBezTo>
                    <a:pt x="181" y="923"/>
                    <a:pt x="32" y="1694"/>
                    <a:pt x="1183" y="1694"/>
                  </a:cubicBezTo>
                  <a:cubicBezTo>
                    <a:pt x="1183" y="1694"/>
                    <a:pt x="1184" y="1694"/>
                    <a:pt x="1185" y="1694"/>
                  </a:cubicBezTo>
                  <a:cubicBezTo>
                    <a:pt x="1350" y="973"/>
                    <a:pt x="472" y="931"/>
                    <a:pt x="1"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98;p60">
              <a:extLst>
                <a:ext uri="{FF2B5EF4-FFF2-40B4-BE49-F238E27FC236}">
                  <a16:creationId xmlns:a16="http://schemas.microsoft.com/office/drawing/2014/main" id="{4849C99E-FB6A-2D45-A95A-1F35B8DA10BE}"/>
                </a:ext>
              </a:extLst>
            </p:cNvPr>
            <p:cNvSpPr/>
            <p:nvPr/>
          </p:nvSpPr>
          <p:spPr>
            <a:xfrm>
              <a:off x="1879610" y="1318767"/>
              <a:ext cx="1045810" cy="967998"/>
            </a:xfrm>
            <a:custGeom>
              <a:avLst/>
              <a:gdLst/>
              <a:ahLst/>
              <a:cxnLst/>
              <a:rect l="l" t="t" r="r" b="b"/>
              <a:pathLst>
                <a:path w="22499" h="20825" extrusionOk="0">
                  <a:moveTo>
                    <a:pt x="7659" y="0"/>
                  </a:moveTo>
                  <a:cubicBezTo>
                    <a:pt x="6777" y="0"/>
                    <a:pt x="5461" y="1056"/>
                    <a:pt x="3727" y="3711"/>
                  </a:cubicBezTo>
                  <a:cubicBezTo>
                    <a:pt x="3086" y="2679"/>
                    <a:pt x="2089" y="1585"/>
                    <a:pt x="1358" y="1585"/>
                  </a:cubicBezTo>
                  <a:cubicBezTo>
                    <a:pt x="496" y="1585"/>
                    <a:pt x="0" y="3103"/>
                    <a:pt x="882" y="8027"/>
                  </a:cubicBezTo>
                  <a:cubicBezTo>
                    <a:pt x="2509" y="5592"/>
                    <a:pt x="3435" y="4697"/>
                    <a:pt x="3914" y="4697"/>
                  </a:cubicBezTo>
                  <a:cubicBezTo>
                    <a:pt x="5132" y="4697"/>
                    <a:pt x="3454" y="10495"/>
                    <a:pt x="3077" y="11473"/>
                  </a:cubicBezTo>
                  <a:cubicBezTo>
                    <a:pt x="3167" y="11327"/>
                    <a:pt x="4629" y="8998"/>
                    <a:pt x="5682" y="8998"/>
                  </a:cubicBezTo>
                  <a:cubicBezTo>
                    <a:pt x="5854" y="8998"/>
                    <a:pt x="6015" y="9060"/>
                    <a:pt x="6158" y="9205"/>
                  </a:cubicBezTo>
                  <a:cubicBezTo>
                    <a:pt x="6214" y="9264"/>
                    <a:pt x="6263" y="9331"/>
                    <a:pt x="6298" y="9405"/>
                  </a:cubicBezTo>
                  <a:cubicBezTo>
                    <a:pt x="6818" y="9007"/>
                    <a:pt x="7265" y="8718"/>
                    <a:pt x="7519" y="8615"/>
                  </a:cubicBezTo>
                  <a:cubicBezTo>
                    <a:pt x="7628" y="8568"/>
                    <a:pt x="7741" y="8531"/>
                    <a:pt x="7856" y="8504"/>
                  </a:cubicBezTo>
                  <a:cubicBezTo>
                    <a:pt x="7956" y="8480"/>
                    <a:pt x="8046" y="8468"/>
                    <a:pt x="8125" y="8468"/>
                  </a:cubicBezTo>
                  <a:cubicBezTo>
                    <a:pt x="9668" y="8468"/>
                    <a:pt x="7316" y="12839"/>
                    <a:pt x="6779" y="13708"/>
                  </a:cubicBezTo>
                  <a:cubicBezTo>
                    <a:pt x="7867" y="13224"/>
                    <a:pt x="8676" y="13043"/>
                    <a:pt x="9257" y="13043"/>
                  </a:cubicBezTo>
                  <a:cubicBezTo>
                    <a:pt x="10838" y="13043"/>
                    <a:pt x="10720" y="14383"/>
                    <a:pt x="9901" y="14573"/>
                  </a:cubicBezTo>
                  <a:cubicBezTo>
                    <a:pt x="10504" y="14507"/>
                    <a:pt x="11015" y="14477"/>
                    <a:pt x="11442" y="14477"/>
                  </a:cubicBezTo>
                  <a:cubicBezTo>
                    <a:pt x="16764" y="14477"/>
                    <a:pt x="9289" y="19193"/>
                    <a:pt x="6968" y="19193"/>
                  </a:cubicBezTo>
                  <a:cubicBezTo>
                    <a:pt x="6616" y="19193"/>
                    <a:pt x="6382" y="19084"/>
                    <a:pt x="6330" y="18834"/>
                  </a:cubicBezTo>
                  <a:cubicBezTo>
                    <a:pt x="5138" y="19620"/>
                    <a:pt x="3685" y="20336"/>
                    <a:pt x="2081" y="20784"/>
                  </a:cubicBezTo>
                  <a:cubicBezTo>
                    <a:pt x="2479" y="20812"/>
                    <a:pt x="2869" y="20825"/>
                    <a:pt x="3248" y="20825"/>
                  </a:cubicBezTo>
                  <a:cubicBezTo>
                    <a:pt x="6434" y="20825"/>
                    <a:pt x="8876" y="19927"/>
                    <a:pt x="8876" y="19927"/>
                  </a:cubicBezTo>
                  <a:cubicBezTo>
                    <a:pt x="9626" y="20048"/>
                    <a:pt x="10653" y="20156"/>
                    <a:pt x="11838" y="20156"/>
                  </a:cubicBezTo>
                  <a:cubicBezTo>
                    <a:pt x="14813" y="20156"/>
                    <a:pt x="18779" y="19478"/>
                    <a:pt x="21841" y="16638"/>
                  </a:cubicBezTo>
                  <a:cubicBezTo>
                    <a:pt x="22499" y="16029"/>
                    <a:pt x="21745" y="14827"/>
                    <a:pt x="19785" y="14827"/>
                  </a:cubicBezTo>
                  <a:cubicBezTo>
                    <a:pt x="18735" y="14827"/>
                    <a:pt x="17338" y="15172"/>
                    <a:pt x="15626" y="16139"/>
                  </a:cubicBezTo>
                  <a:cubicBezTo>
                    <a:pt x="16681" y="15024"/>
                    <a:pt x="16594" y="13729"/>
                    <a:pt x="15627" y="13729"/>
                  </a:cubicBezTo>
                  <a:cubicBezTo>
                    <a:pt x="15313" y="13729"/>
                    <a:pt x="14906" y="13866"/>
                    <a:pt x="14414" y="14191"/>
                  </a:cubicBezTo>
                  <a:cubicBezTo>
                    <a:pt x="14884" y="13757"/>
                    <a:pt x="15991" y="12751"/>
                    <a:pt x="15310" y="12114"/>
                  </a:cubicBezTo>
                  <a:cubicBezTo>
                    <a:pt x="15137" y="11951"/>
                    <a:pt x="14919" y="11884"/>
                    <a:pt x="14677" y="11884"/>
                  </a:cubicBezTo>
                  <a:cubicBezTo>
                    <a:pt x="14019" y="11884"/>
                    <a:pt x="13187" y="12375"/>
                    <a:pt x="12620" y="12758"/>
                  </a:cubicBezTo>
                  <a:cubicBezTo>
                    <a:pt x="14316" y="11556"/>
                    <a:pt x="17549" y="9389"/>
                    <a:pt x="16932" y="7285"/>
                  </a:cubicBezTo>
                  <a:cubicBezTo>
                    <a:pt x="16681" y="6438"/>
                    <a:pt x="16029" y="6115"/>
                    <a:pt x="15224" y="6115"/>
                  </a:cubicBezTo>
                  <a:cubicBezTo>
                    <a:pt x="13488" y="6115"/>
                    <a:pt x="11044" y="7619"/>
                    <a:pt x="10405" y="8604"/>
                  </a:cubicBezTo>
                  <a:cubicBezTo>
                    <a:pt x="10794" y="7553"/>
                    <a:pt x="11551" y="5979"/>
                    <a:pt x="10480" y="5612"/>
                  </a:cubicBezTo>
                  <a:cubicBezTo>
                    <a:pt x="10410" y="5588"/>
                    <a:pt x="10338" y="5577"/>
                    <a:pt x="10265" y="5577"/>
                  </a:cubicBezTo>
                  <a:cubicBezTo>
                    <a:pt x="9219" y="5577"/>
                    <a:pt x="7828" y="7827"/>
                    <a:pt x="7742" y="7968"/>
                  </a:cubicBezTo>
                  <a:cubicBezTo>
                    <a:pt x="9444" y="3990"/>
                    <a:pt x="9373" y="0"/>
                    <a:pt x="7659"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99;p60">
              <a:extLst>
                <a:ext uri="{FF2B5EF4-FFF2-40B4-BE49-F238E27FC236}">
                  <a16:creationId xmlns:a16="http://schemas.microsoft.com/office/drawing/2014/main" id="{FA405FD5-0323-6F31-2318-47FE430D54C6}"/>
                </a:ext>
              </a:extLst>
            </p:cNvPr>
            <p:cNvSpPr/>
            <p:nvPr/>
          </p:nvSpPr>
          <p:spPr>
            <a:xfrm>
              <a:off x="2022637" y="1788797"/>
              <a:ext cx="24171" cy="63309"/>
            </a:xfrm>
            <a:custGeom>
              <a:avLst/>
              <a:gdLst/>
              <a:ahLst/>
              <a:cxnLst/>
              <a:rect l="l" t="t" r="r" b="b"/>
              <a:pathLst>
                <a:path w="520" h="1362" extrusionOk="0">
                  <a:moveTo>
                    <a:pt x="431" y="0"/>
                  </a:moveTo>
                  <a:cubicBezTo>
                    <a:pt x="253" y="630"/>
                    <a:pt x="89" y="1130"/>
                    <a:pt x="1" y="1361"/>
                  </a:cubicBezTo>
                  <a:cubicBezTo>
                    <a:pt x="32" y="1311"/>
                    <a:pt x="231" y="995"/>
                    <a:pt x="519" y="604"/>
                  </a:cubicBezTo>
                  <a:cubicBezTo>
                    <a:pt x="479" y="404"/>
                    <a:pt x="449" y="202"/>
                    <a:pt x="431" y="0"/>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800;p60">
              <a:extLst>
                <a:ext uri="{FF2B5EF4-FFF2-40B4-BE49-F238E27FC236}">
                  <a16:creationId xmlns:a16="http://schemas.microsoft.com/office/drawing/2014/main" id="{37FFDADB-E6B9-079E-8D05-836045FBB8CE}"/>
                </a:ext>
              </a:extLst>
            </p:cNvPr>
            <p:cNvSpPr/>
            <p:nvPr/>
          </p:nvSpPr>
          <p:spPr>
            <a:xfrm>
              <a:off x="1898714" y="1409594"/>
              <a:ext cx="134613" cy="122574"/>
            </a:xfrm>
            <a:custGeom>
              <a:avLst/>
              <a:gdLst/>
              <a:ahLst/>
              <a:cxnLst/>
              <a:rect l="l" t="t" r="r" b="b"/>
              <a:pathLst>
                <a:path w="2896" h="2637" extrusionOk="0">
                  <a:moveTo>
                    <a:pt x="38" y="1223"/>
                  </a:moveTo>
                  <a:cubicBezTo>
                    <a:pt x="9" y="1565"/>
                    <a:pt x="1" y="1966"/>
                    <a:pt x="23" y="2441"/>
                  </a:cubicBezTo>
                  <a:cubicBezTo>
                    <a:pt x="150" y="2323"/>
                    <a:pt x="293" y="2223"/>
                    <a:pt x="446" y="2141"/>
                  </a:cubicBezTo>
                  <a:cubicBezTo>
                    <a:pt x="1142" y="1772"/>
                    <a:pt x="2135" y="2105"/>
                    <a:pt x="2693" y="2636"/>
                  </a:cubicBezTo>
                  <a:cubicBezTo>
                    <a:pt x="2755" y="2504"/>
                    <a:pt x="2826" y="2375"/>
                    <a:pt x="2896" y="2249"/>
                  </a:cubicBezTo>
                  <a:cubicBezTo>
                    <a:pt x="2813" y="1692"/>
                    <a:pt x="2654" y="1108"/>
                    <a:pt x="2275" y="747"/>
                  </a:cubicBezTo>
                  <a:cubicBezTo>
                    <a:pt x="1487" y="1"/>
                    <a:pt x="618" y="495"/>
                    <a:pt x="38" y="1223"/>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801;p60">
              <a:extLst>
                <a:ext uri="{FF2B5EF4-FFF2-40B4-BE49-F238E27FC236}">
                  <a16:creationId xmlns:a16="http://schemas.microsoft.com/office/drawing/2014/main" id="{CC682C95-2991-14B0-22FD-FD039E184E75}"/>
                </a:ext>
              </a:extLst>
            </p:cNvPr>
            <p:cNvSpPr/>
            <p:nvPr/>
          </p:nvSpPr>
          <p:spPr>
            <a:xfrm>
              <a:off x="2119600" y="1333688"/>
              <a:ext cx="165059" cy="173287"/>
            </a:xfrm>
            <a:custGeom>
              <a:avLst/>
              <a:gdLst/>
              <a:ahLst/>
              <a:cxnLst/>
              <a:rect l="l" t="t" r="r" b="b"/>
              <a:pathLst>
                <a:path w="3551" h="3728" extrusionOk="0">
                  <a:moveTo>
                    <a:pt x="1078" y="1127"/>
                  </a:moveTo>
                  <a:cubicBezTo>
                    <a:pt x="695" y="1398"/>
                    <a:pt x="335" y="1700"/>
                    <a:pt x="0" y="2027"/>
                  </a:cubicBezTo>
                  <a:cubicBezTo>
                    <a:pt x="236" y="1900"/>
                    <a:pt x="484" y="1794"/>
                    <a:pt x="741" y="1712"/>
                  </a:cubicBezTo>
                  <a:cubicBezTo>
                    <a:pt x="2027" y="1307"/>
                    <a:pt x="2767" y="2676"/>
                    <a:pt x="2977" y="3701"/>
                  </a:cubicBezTo>
                  <a:cubicBezTo>
                    <a:pt x="2979" y="3710"/>
                    <a:pt x="2979" y="3720"/>
                    <a:pt x="2980" y="3728"/>
                  </a:cubicBezTo>
                  <a:cubicBezTo>
                    <a:pt x="3071" y="3505"/>
                    <a:pt x="3144" y="3276"/>
                    <a:pt x="3199" y="3042"/>
                  </a:cubicBezTo>
                  <a:cubicBezTo>
                    <a:pt x="3551" y="1495"/>
                    <a:pt x="2660" y="0"/>
                    <a:pt x="1078" y="1127"/>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802;p60">
              <a:extLst>
                <a:ext uri="{FF2B5EF4-FFF2-40B4-BE49-F238E27FC236}">
                  <a16:creationId xmlns:a16="http://schemas.microsoft.com/office/drawing/2014/main" id="{0674D124-C142-4DD4-5B1A-182CE1E3D2A7}"/>
                </a:ext>
              </a:extLst>
            </p:cNvPr>
            <p:cNvSpPr/>
            <p:nvPr/>
          </p:nvSpPr>
          <p:spPr>
            <a:xfrm>
              <a:off x="2277733" y="1570190"/>
              <a:ext cx="121505" cy="92128"/>
            </a:xfrm>
            <a:custGeom>
              <a:avLst/>
              <a:gdLst/>
              <a:ahLst/>
              <a:cxnLst/>
              <a:rect l="l" t="t" r="r" b="b"/>
              <a:pathLst>
                <a:path w="2614" h="1982" extrusionOk="0">
                  <a:moveTo>
                    <a:pt x="1916" y="203"/>
                  </a:moveTo>
                  <a:cubicBezTo>
                    <a:pt x="1324" y="1"/>
                    <a:pt x="568" y="714"/>
                    <a:pt x="0" y="1408"/>
                  </a:cubicBezTo>
                  <a:cubicBezTo>
                    <a:pt x="264" y="1280"/>
                    <a:pt x="541" y="1208"/>
                    <a:pt x="833" y="1223"/>
                  </a:cubicBezTo>
                  <a:cubicBezTo>
                    <a:pt x="1464" y="1253"/>
                    <a:pt x="1968" y="1543"/>
                    <a:pt x="2286" y="1982"/>
                  </a:cubicBezTo>
                  <a:cubicBezTo>
                    <a:pt x="2534" y="1195"/>
                    <a:pt x="2614" y="441"/>
                    <a:pt x="1916" y="203"/>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803;p60">
              <a:extLst>
                <a:ext uri="{FF2B5EF4-FFF2-40B4-BE49-F238E27FC236}">
                  <a16:creationId xmlns:a16="http://schemas.microsoft.com/office/drawing/2014/main" id="{B6C5C274-33AD-BE36-8FAD-05B8D1575C7A}"/>
                </a:ext>
              </a:extLst>
            </p:cNvPr>
            <p:cNvSpPr/>
            <p:nvPr/>
          </p:nvSpPr>
          <p:spPr>
            <a:xfrm>
              <a:off x="2389896" y="1727812"/>
              <a:ext cx="129454" cy="154368"/>
            </a:xfrm>
            <a:custGeom>
              <a:avLst/>
              <a:gdLst/>
              <a:ahLst/>
              <a:cxnLst/>
              <a:rect l="l" t="t" r="r" b="b"/>
              <a:pathLst>
                <a:path w="2785" h="3321" extrusionOk="0">
                  <a:moveTo>
                    <a:pt x="1941" y="96"/>
                  </a:moveTo>
                  <a:cubicBezTo>
                    <a:pt x="1456" y="161"/>
                    <a:pt x="1026" y="527"/>
                    <a:pt x="694" y="857"/>
                  </a:cubicBezTo>
                  <a:cubicBezTo>
                    <a:pt x="450" y="1101"/>
                    <a:pt x="223" y="1355"/>
                    <a:pt x="1" y="1616"/>
                  </a:cubicBezTo>
                  <a:cubicBezTo>
                    <a:pt x="432" y="1517"/>
                    <a:pt x="872" y="1657"/>
                    <a:pt x="1295" y="2204"/>
                  </a:cubicBezTo>
                  <a:cubicBezTo>
                    <a:pt x="1578" y="2571"/>
                    <a:pt x="1724" y="2946"/>
                    <a:pt x="1768" y="3321"/>
                  </a:cubicBezTo>
                  <a:cubicBezTo>
                    <a:pt x="2218" y="2772"/>
                    <a:pt x="2608" y="2123"/>
                    <a:pt x="2712" y="1442"/>
                  </a:cubicBezTo>
                  <a:cubicBezTo>
                    <a:pt x="2784" y="966"/>
                    <a:pt x="2660" y="0"/>
                    <a:pt x="1941" y="96"/>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804;p60">
              <a:extLst>
                <a:ext uri="{FF2B5EF4-FFF2-40B4-BE49-F238E27FC236}">
                  <a16:creationId xmlns:a16="http://schemas.microsoft.com/office/drawing/2014/main" id="{301E98CD-F009-A570-4731-29B6665C6821}"/>
                </a:ext>
              </a:extLst>
            </p:cNvPr>
            <p:cNvSpPr/>
            <p:nvPr/>
          </p:nvSpPr>
          <p:spPr>
            <a:xfrm>
              <a:off x="2401377" y="1608027"/>
              <a:ext cx="238920" cy="250355"/>
            </a:xfrm>
            <a:custGeom>
              <a:avLst/>
              <a:gdLst/>
              <a:ahLst/>
              <a:cxnLst/>
              <a:rect l="l" t="t" r="r" b="b"/>
              <a:pathLst>
                <a:path w="5140" h="5386" extrusionOk="0">
                  <a:moveTo>
                    <a:pt x="1499" y="1806"/>
                  </a:moveTo>
                  <a:cubicBezTo>
                    <a:pt x="2735" y="1640"/>
                    <a:pt x="3438" y="2797"/>
                    <a:pt x="3377" y="3905"/>
                  </a:cubicBezTo>
                  <a:cubicBezTo>
                    <a:pt x="3349" y="4406"/>
                    <a:pt x="3184" y="4910"/>
                    <a:pt x="2941" y="5386"/>
                  </a:cubicBezTo>
                  <a:cubicBezTo>
                    <a:pt x="3628" y="4707"/>
                    <a:pt x="4182" y="3975"/>
                    <a:pt x="4456" y="3449"/>
                  </a:cubicBezTo>
                  <a:cubicBezTo>
                    <a:pt x="5082" y="2238"/>
                    <a:pt x="5140" y="1"/>
                    <a:pt x="3077" y="625"/>
                  </a:cubicBezTo>
                  <a:cubicBezTo>
                    <a:pt x="1948" y="968"/>
                    <a:pt x="818" y="1677"/>
                    <a:pt x="1" y="2581"/>
                  </a:cubicBezTo>
                  <a:lnTo>
                    <a:pt x="1" y="2582"/>
                  </a:lnTo>
                  <a:cubicBezTo>
                    <a:pt x="446" y="2185"/>
                    <a:pt x="940" y="1879"/>
                    <a:pt x="1499" y="1806"/>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805;p60">
              <a:extLst>
                <a:ext uri="{FF2B5EF4-FFF2-40B4-BE49-F238E27FC236}">
                  <a16:creationId xmlns:a16="http://schemas.microsoft.com/office/drawing/2014/main" id="{0DB09485-CEBE-21A3-6687-037A099C7B84}"/>
                </a:ext>
              </a:extLst>
            </p:cNvPr>
            <p:cNvSpPr/>
            <p:nvPr/>
          </p:nvSpPr>
          <p:spPr>
            <a:xfrm>
              <a:off x="2633929" y="1613930"/>
              <a:ext cx="35792" cy="60567"/>
            </a:xfrm>
            <a:custGeom>
              <a:avLst/>
              <a:gdLst/>
              <a:ahLst/>
              <a:cxnLst/>
              <a:rect l="l" t="t" r="r" b="b"/>
              <a:pathLst>
                <a:path w="770" h="1303" extrusionOk="0">
                  <a:moveTo>
                    <a:pt x="769" y="1303"/>
                  </a:moveTo>
                  <a:cubicBezTo>
                    <a:pt x="760" y="1179"/>
                    <a:pt x="738" y="1056"/>
                    <a:pt x="704" y="935"/>
                  </a:cubicBezTo>
                  <a:cubicBezTo>
                    <a:pt x="572" y="484"/>
                    <a:pt x="323" y="184"/>
                    <a:pt x="0" y="0"/>
                  </a:cubicBezTo>
                  <a:cubicBezTo>
                    <a:pt x="403" y="326"/>
                    <a:pt x="665" y="787"/>
                    <a:pt x="769" y="1303"/>
                  </a:cubicBezTo>
                  <a:close/>
                </a:path>
              </a:pathLst>
            </a:custGeom>
            <a:solidFill>
              <a:srgbClr val="7B4E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806;p60">
              <a:extLst>
                <a:ext uri="{FF2B5EF4-FFF2-40B4-BE49-F238E27FC236}">
                  <a16:creationId xmlns:a16="http://schemas.microsoft.com/office/drawing/2014/main" id="{ADD8AC27-6EA0-D7BD-7905-FDA1B26A037E}"/>
                </a:ext>
              </a:extLst>
            </p:cNvPr>
            <p:cNvSpPr/>
            <p:nvPr/>
          </p:nvSpPr>
          <p:spPr>
            <a:xfrm>
              <a:off x="2265601" y="1656926"/>
              <a:ext cx="86550" cy="85900"/>
            </a:xfrm>
            <a:custGeom>
              <a:avLst/>
              <a:gdLst/>
              <a:ahLst/>
              <a:cxnLst/>
              <a:rect l="l" t="t" r="r" b="b"/>
              <a:pathLst>
                <a:path w="1862" h="1848" extrusionOk="0">
                  <a:moveTo>
                    <a:pt x="604" y="657"/>
                  </a:moveTo>
                  <a:cubicBezTo>
                    <a:pt x="381" y="821"/>
                    <a:pt x="182" y="1014"/>
                    <a:pt x="0" y="1223"/>
                  </a:cubicBezTo>
                  <a:cubicBezTo>
                    <a:pt x="120" y="1255"/>
                    <a:pt x="219" y="1339"/>
                    <a:pt x="268" y="1452"/>
                  </a:cubicBezTo>
                  <a:cubicBezTo>
                    <a:pt x="565" y="1411"/>
                    <a:pt x="886" y="1439"/>
                    <a:pt x="1235" y="1557"/>
                  </a:cubicBezTo>
                  <a:cubicBezTo>
                    <a:pt x="1435" y="1624"/>
                    <a:pt x="1623" y="1722"/>
                    <a:pt x="1792" y="1847"/>
                  </a:cubicBezTo>
                  <a:cubicBezTo>
                    <a:pt x="1801" y="1790"/>
                    <a:pt x="1808" y="1737"/>
                    <a:pt x="1811" y="1689"/>
                  </a:cubicBezTo>
                  <a:cubicBezTo>
                    <a:pt x="1862" y="983"/>
                    <a:pt x="1511" y="1"/>
                    <a:pt x="604" y="657"/>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807;p60">
              <a:extLst>
                <a:ext uri="{FF2B5EF4-FFF2-40B4-BE49-F238E27FC236}">
                  <a16:creationId xmlns:a16="http://schemas.microsoft.com/office/drawing/2014/main" id="{7DEC0EA4-E9C0-56C2-DA98-B930DBC00F71}"/>
                </a:ext>
              </a:extLst>
            </p:cNvPr>
            <p:cNvSpPr/>
            <p:nvPr/>
          </p:nvSpPr>
          <p:spPr>
            <a:xfrm>
              <a:off x="2073628" y="1444455"/>
              <a:ext cx="143166" cy="153857"/>
            </a:xfrm>
            <a:custGeom>
              <a:avLst/>
              <a:gdLst/>
              <a:ahLst/>
              <a:cxnLst/>
              <a:rect l="l" t="t" r="r" b="b"/>
              <a:pathLst>
                <a:path w="3080" h="3310" extrusionOk="0">
                  <a:moveTo>
                    <a:pt x="720" y="1081"/>
                  </a:moveTo>
                  <a:cubicBezTo>
                    <a:pt x="431" y="1395"/>
                    <a:pt x="196" y="1744"/>
                    <a:pt x="1" y="2114"/>
                  </a:cubicBezTo>
                  <a:cubicBezTo>
                    <a:pt x="2" y="2121"/>
                    <a:pt x="2" y="2126"/>
                    <a:pt x="3" y="2132"/>
                  </a:cubicBezTo>
                  <a:cubicBezTo>
                    <a:pt x="158" y="2340"/>
                    <a:pt x="201" y="2764"/>
                    <a:pt x="166" y="3309"/>
                  </a:cubicBezTo>
                  <a:cubicBezTo>
                    <a:pt x="723" y="2483"/>
                    <a:pt x="1875" y="1645"/>
                    <a:pt x="2789" y="2492"/>
                  </a:cubicBezTo>
                  <a:cubicBezTo>
                    <a:pt x="2900" y="2595"/>
                    <a:pt x="2997" y="2712"/>
                    <a:pt x="3080" y="2838"/>
                  </a:cubicBezTo>
                  <a:cubicBezTo>
                    <a:pt x="3047" y="2177"/>
                    <a:pt x="3015" y="1297"/>
                    <a:pt x="2638" y="728"/>
                  </a:cubicBezTo>
                  <a:cubicBezTo>
                    <a:pt x="2158" y="1"/>
                    <a:pt x="1077" y="695"/>
                    <a:pt x="720" y="108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808;p60">
              <a:extLst>
                <a:ext uri="{FF2B5EF4-FFF2-40B4-BE49-F238E27FC236}">
                  <a16:creationId xmlns:a16="http://schemas.microsoft.com/office/drawing/2014/main" id="{7B1A7A23-9EB4-9058-A9F5-D7E21F2497B3}"/>
                </a:ext>
              </a:extLst>
            </p:cNvPr>
            <p:cNvSpPr/>
            <p:nvPr/>
          </p:nvSpPr>
          <p:spPr>
            <a:xfrm>
              <a:off x="2668187" y="2047099"/>
              <a:ext cx="156646" cy="170963"/>
            </a:xfrm>
            <a:custGeom>
              <a:avLst/>
              <a:gdLst/>
              <a:ahLst/>
              <a:cxnLst/>
              <a:rect l="l" t="t" r="r" b="b"/>
              <a:pathLst>
                <a:path w="3370" h="3678" extrusionOk="0">
                  <a:moveTo>
                    <a:pt x="0" y="949"/>
                  </a:moveTo>
                  <a:cubicBezTo>
                    <a:pt x="458" y="1777"/>
                    <a:pt x="468" y="2759"/>
                    <a:pt x="207" y="3677"/>
                  </a:cubicBezTo>
                  <a:cubicBezTo>
                    <a:pt x="981" y="3423"/>
                    <a:pt x="1729" y="3099"/>
                    <a:pt x="2444" y="2709"/>
                  </a:cubicBezTo>
                  <a:cubicBezTo>
                    <a:pt x="2927" y="2167"/>
                    <a:pt x="3370" y="1445"/>
                    <a:pt x="2978" y="847"/>
                  </a:cubicBezTo>
                  <a:cubicBezTo>
                    <a:pt x="2424" y="1"/>
                    <a:pt x="988" y="382"/>
                    <a:pt x="0" y="949"/>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809;p60">
              <a:extLst>
                <a:ext uri="{FF2B5EF4-FFF2-40B4-BE49-F238E27FC236}">
                  <a16:creationId xmlns:a16="http://schemas.microsoft.com/office/drawing/2014/main" id="{457FE4F6-8761-98C2-4355-67B4EBAEAF73}"/>
                </a:ext>
              </a:extLst>
            </p:cNvPr>
            <p:cNvSpPr/>
            <p:nvPr/>
          </p:nvSpPr>
          <p:spPr>
            <a:xfrm>
              <a:off x="2704815" y="1973146"/>
              <a:ext cx="229577" cy="150696"/>
            </a:xfrm>
            <a:custGeom>
              <a:avLst/>
              <a:gdLst/>
              <a:ahLst/>
              <a:cxnLst/>
              <a:rect l="l" t="t" r="r" b="b"/>
              <a:pathLst>
                <a:path w="4939" h="3242" extrusionOk="0">
                  <a:moveTo>
                    <a:pt x="1" y="1109"/>
                  </a:moveTo>
                  <a:cubicBezTo>
                    <a:pt x="841" y="898"/>
                    <a:pt x="1721" y="903"/>
                    <a:pt x="2429" y="1230"/>
                  </a:cubicBezTo>
                  <a:cubicBezTo>
                    <a:pt x="3202" y="1585"/>
                    <a:pt x="3396" y="2440"/>
                    <a:pt x="3276" y="3242"/>
                  </a:cubicBezTo>
                  <a:cubicBezTo>
                    <a:pt x="3553" y="3028"/>
                    <a:pt x="3826" y="2805"/>
                    <a:pt x="4090" y="2559"/>
                  </a:cubicBezTo>
                  <a:cubicBezTo>
                    <a:pt x="4939" y="1775"/>
                    <a:pt x="3427" y="1"/>
                    <a:pt x="1" y="1109"/>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810;p60">
              <a:extLst>
                <a:ext uri="{FF2B5EF4-FFF2-40B4-BE49-F238E27FC236}">
                  <a16:creationId xmlns:a16="http://schemas.microsoft.com/office/drawing/2014/main" id="{D8268EC2-064D-13AA-4AA3-1BFF95B09AED}"/>
                </a:ext>
              </a:extLst>
            </p:cNvPr>
            <p:cNvSpPr/>
            <p:nvPr/>
          </p:nvSpPr>
          <p:spPr>
            <a:xfrm>
              <a:off x="2014038" y="1712380"/>
              <a:ext cx="644898" cy="498478"/>
            </a:xfrm>
            <a:custGeom>
              <a:avLst/>
              <a:gdLst/>
              <a:ahLst/>
              <a:cxnLst/>
              <a:rect l="l" t="t" r="r" b="b"/>
              <a:pathLst>
                <a:path w="13874" h="10724" extrusionOk="0">
                  <a:moveTo>
                    <a:pt x="5234" y="0"/>
                  </a:moveTo>
                  <a:cubicBezTo>
                    <a:pt x="5155" y="0"/>
                    <a:pt x="5066" y="12"/>
                    <a:pt x="4965" y="36"/>
                  </a:cubicBezTo>
                  <a:cubicBezTo>
                    <a:pt x="4850" y="62"/>
                    <a:pt x="4738" y="100"/>
                    <a:pt x="4629" y="147"/>
                  </a:cubicBezTo>
                  <a:cubicBezTo>
                    <a:pt x="4374" y="250"/>
                    <a:pt x="3927" y="538"/>
                    <a:pt x="3407" y="937"/>
                  </a:cubicBezTo>
                  <a:cubicBezTo>
                    <a:pt x="4074" y="2320"/>
                    <a:pt x="693" y="5896"/>
                    <a:pt x="1" y="6665"/>
                  </a:cubicBezTo>
                  <a:cubicBezTo>
                    <a:pt x="702" y="6068"/>
                    <a:pt x="1163" y="5836"/>
                    <a:pt x="1450" y="5836"/>
                  </a:cubicBezTo>
                  <a:cubicBezTo>
                    <a:pt x="2269" y="5836"/>
                    <a:pt x="1667" y="7728"/>
                    <a:pt x="1193" y="8389"/>
                  </a:cubicBezTo>
                  <a:cubicBezTo>
                    <a:pt x="1979" y="7678"/>
                    <a:pt x="4602" y="6229"/>
                    <a:pt x="5945" y="6229"/>
                  </a:cubicBezTo>
                  <a:cubicBezTo>
                    <a:pt x="6300" y="6229"/>
                    <a:pt x="6565" y="6331"/>
                    <a:pt x="6684" y="6573"/>
                  </a:cubicBezTo>
                  <a:cubicBezTo>
                    <a:pt x="6991" y="7189"/>
                    <a:pt x="5671" y="8895"/>
                    <a:pt x="3441" y="10365"/>
                  </a:cubicBezTo>
                  <a:cubicBezTo>
                    <a:pt x="3493" y="10615"/>
                    <a:pt x="3726" y="10724"/>
                    <a:pt x="4079" y="10724"/>
                  </a:cubicBezTo>
                  <a:cubicBezTo>
                    <a:pt x="6400" y="10724"/>
                    <a:pt x="13873" y="6009"/>
                    <a:pt x="8552" y="6009"/>
                  </a:cubicBezTo>
                  <a:cubicBezTo>
                    <a:pt x="8125" y="6009"/>
                    <a:pt x="7614" y="6039"/>
                    <a:pt x="7012" y="6105"/>
                  </a:cubicBezTo>
                  <a:cubicBezTo>
                    <a:pt x="7830" y="5914"/>
                    <a:pt x="7947" y="4574"/>
                    <a:pt x="6366" y="4574"/>
                  </a:cubicBezTo>
                  <a:cubicBezTo>
                    <a:pt x="5785" y="4574"/>
                    <a:pt x="4976" y="4755"/>
                    <a:pt x="3888" y="5239"/>
                  </a:cubicBezTo>
                  <a:cubicBezTo>
                    <a:pt x="4425" y="4370"/>
                    <a:pt x="6777" y="0"/>
                    <a:pt x="5234"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811;p60">
              <a:extLst>
                <a:ext uri="{FF2B5EF4-FFF2-40B4-BE49-F238E27FC236}">
                  <a16:creationId xmlns:a16="http://schemas.microsoft.com/office/drawing/2014/main" id="{D22CC8AE-2608-E4D0-33A0-BFC4A21A6A79}"/>
                </a:ext>
              </a:extLst>
            </p:cNvPr>
            <p:cNvSpPr/>
            <p:nvPr/>
          </p:nvSpPr>
          <p:spPr>
            <a:xfrm>
              <a:off x="2014038" y="1743523"/>
              <a:ext cx="375532" cy="467335"/>
            </a:xfrm>
            <a:custGeom>
              <a:avLst/>
              <a:gdLst/>
              <a:ahLst/>
              <a:cxnLst/>
              <a:rect l="l" t="t" r="r" b="b"/>
              <a:pathLst>
                <a:path w="8079" h="10054" extrusionOk="0">
                  <a:moveTo>
                    <a:pt x="3770" y="0"/>
                  </a:moveTo>
                  <a:lnTo>
                    <a:pt x="3770" y="0"/>
                  </a:lnTo>
                  <a:cubicBezTo>
                    <a:pt x="3655" y="82"/>
                    <a:pt x="3533" y="172"/>
                    <a:pt x="3407" y="268"/>
                  </a:cubicBezTo>
                  <a:cubicBezTo>
                    <a:pt x="4074" y="1650"/>
                    <a:pt x="693" y="5227"/>
                    <a:pt x="1" y="5995"/>
                  </a:cubicBezTo>
                  <a:cubicBezTo>
                    <a:pt x="702" y="5398"/>
                    <a:pt x="1162" y="5166"/>
                    <a:pt x="1449" y="5166"/>
                  </a:cubicBezTo>
                  <a:cubicBezTo>
                    <a:pt x="2269" y="5166"/>
                    <a:pt x="1667" y="7058"/>
                    <a:pt x="1192" y="7719"/>
                  </a:cubicBezTo>
                  <a:cubicBezTo>
                    <a:pt x="1978" y="7008"/>
                    <a:pt x="4601" y="5559"/>
                    <a:pt x="5945" y="5559"/>
                  </a:cubicBezTo>
                  <a:cubicBezTo>
                    <a:pt x="6300" y="5559"/>
                    <a:pt x="6565" y="5661"/>
                    <a:pt x="6684" y="5903"/>
                  </a:cubicBezTo>
                  <a:cubicBezTo>
                    <a:pt x="6991" y="6519"/>
                    <a:pt x="5671" y="8225"/>
                    <a:pt x="3440" y="9695"/>
                  </a:cubicBezTo>
                  <a:cubicBezTo>
                    <a:pt x="3491" y="9945"/>
                    <a:pt x="3725" y="10053"/>
                    <a:pt x="4076" y="10053"/>
                  </a:cubicBezTo>
                  <a:cubicBezTo>
                    <a:pt x="4246" y="10053"/>
                    <a:pt x="4444" y="10028"/>
                    <a:pt x="4663" y="9981"/>
                  </a:cubicBezTo>
                  <a:cubicBezTo>
                    <a:pt x="5170" y="9574"/>
                    <a:pt x="5640" y="9124"/>
                    <a:pt x="6070" y="8637"/>
                  </a:cubicBezTo>
                  <a:cubicBezTo>
                    <a:pt x="6700" y="7913"/>
                    <a:pt x="8079" y="6073"/>
                    <a:pt x="6658" y="5300"/>
                  </a:cubicBezTo>
                  <a:cubicBezTo>
                    <a:pt x="6407" y="5164"/>
                    <a:pt x="6019" y="5114"/>
                    <a:pt x="5585" y="5114"/>
                  </a:cubicBezTo>
                  <a:cubicBezTo>
                    <a:pt x="4395" y="5114"/>
                    <a:pt x="2859" y="5490"/>
                    <a:pt x="2859" y="5490"/>
                  </a:cubicBezTo>
                  <a:cubicBezTo>
                    <a:pt x="3122" y="4305"/>
                    <a:pt x="4655" y="1228"/>
                    <a:pt x="377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812;p60">
              <a:extLst>
                <a:ext uri="{FF2B5EF4-FFF2-40B4-BE49-F238E27FC236}">
                  <a16:creationId xmlns:a16="http://schemas.microsoft.com/office/drawing/2014/main" id="{E4546D05-AB40-6253-9F6E-81780EDF59AB}"/>
                </a:ext>
              </a:extLst>
            </p:cNvPr>
            <p:cNvSpPr/>
            <p:nvPr/>
          </p:nvSpPr>
          <p:spPr>
            <a:xfrm>
              <a:off x="1161408" y="1451753"/>
              <a:ext cx="1177588" cy="874801"/>
            </a:xfrm>
            <a:custGeom>
              <a:avLst/>
              <a:gdLst/>
              <a:ahLst/>
              <a:cxnLst/>
              <a:rect l="l" t="t" r="r" b="b"/>
              <a:pathLst>
                <a:path w="25334" h="18820" extrusionOk="0">
                  <a:moveTo>
                    <a:pt x="19531" y="13999"/>
                  </a:moveTo>
                  <a:lnTo>
                    <a:pt x="19531" y="13999"/>
                  </a:lnTo>
                  <a:cubicBezTo>
                    <a:pt x="19467" y="14087"/>
                    <a:pt x="19408" y="14154"/>
                    <a:pt x="19352" y="14190"/>
                  </a:cubicBezTo>
                  <a:cubicBezTo>
                    <a:pt x="19391" y="14133"/>
                    <a:pt x="19450" y="14071"/>
                    <a:pt x="19531" y="13999"/>
                  </a:cubicBezTo>
                  <a:close/>
                  <a:moveTo>
                    <a:pt x="5694" y="1"/>
                  </a:moveTo>
                  <a:cubicBezTo>
                    <a:pt x="5098" y="1"/>
                    <a:pt x="4556" y="276"/>
                    <a:pt x="4122" y="946"/>
                  </a:cubicBezTo>
                  <a:cubicBezTo>
                    <a:pt x="2747" y="3072"/>
                    <a:pt x="6455" y="11215"/>
                    <a:pt x="8385" y="12001"/>
                  </a:cubicBezTo>
                  <a:cubicBezTo>
                    <a:pt x="6909" y="11553"/>
                    <a:pt x="2371" y="8998"/>
                    <a:pt x="896" y="8998"/>
                  </a:cubicBezTo>
                  <a:cubicBezTo>
                    <a:pt x="664" y="8998"/>
                    <a:pt x="508" y="9061"/>
                    <a:pt x="451" y="9204"/>
                  </a:cubicBezTo>
                  <a:cubicBezTo>
                    <a:pt x="0" y="10337"/>
                    <a:pt x="4684" y="15224"/>
                    <a:pt x="6077" y="16250"/>
                  </a:cubicBezTo>
                  <a:cubicBezTo>
                    <a:pt x="5724" y="16060"/>
                    <a:pt x="3992" y="14954"/>
                    <a:pt x="3167" y="14954"/>
                  </a:cubicBezTo>
                  <a:cubicBezTo>
                    <a:pt x="3012" y="14954"/>
                    <a:pt x="2889" y="14993"/>
                    <a:pt x="2813" y="15084"/>
                  </a:cubicBezTo>
                  <a:cubicBezTo>
                    <a:pt x="2229" y="15786"/>
                    <a:pt x="4730" y="17089"/>
                    <a:pt x="5099" y="17273"/>
                  </a:cubicBezTo>
                  <a:cubicBezTo>
                    <a:pt x="6918" y="18183"/>
                    <a:pt x="9171" y="18819"/>
                    <a:pt x="11339" y="18819"/>
                  </a:cubicBezTo>
                  <a:cubicBezTo>
                    <a:pt x="12314" y="18819"/>
                    <a:pt x="13272" y="18690"/>
                    <a:pt x="14165" y="18400"/>
                  </a:cubicBezTo>
                  <a:cubicBezTo>
                    <a:pt x="15334" y="18400"/>
                    <a:pt x="16468" y="18220"/>
                    <a:pt x="17533" y="17923"/>
                  </a:cubicBezTo>
                  <a:cubicBezTo>
                    <a:pt x="19137" y="17475"/>
                    <a:pt x="20590" y="16759"/>
                    <a:pt x="21783" y="15972"/>
                  </a:cubicBezTo>
                  <a:cubicBezTo>
                    <a:pt x="24014" y="14502"/>
                    <a:pt x="25334" y="12797"/>
                    <a:pt x="25027" y="12180"/>
                  </a:cubicBezTo>
                  <a:cubicBezTo>
                    <a:pt x="24908" y="11938"/>
                    <a:pt x="24643" y="11836"/>
                    <a:pt x="24288" y="11836"/>
                  </a:cubicBezTo>
                  <a:cubicBezTo>
                    <a:pt x="22944" y="11836"/>
                    <a:pt x="20321" y="13285"/>
                    <a:pt x="19535" y="13996"/>
                  </a:cubicBezTo>
                  <a:cubicBezTo>
                    <a:pt x="20010" y="13335"/>
                    <a:pt x="20612" y="11443"/>
                    <a:pt x="19792" y="11443"/>
                  </a:cubicBezTo>
                  <a:cubicBezTo>
                    <a:pt x="19505" y="11443"/>
                    <a:pt x="19045" y="11675"/>
                    <a:pt x="18344" y="12272"/>
                  </a:cubicBezTo>
                  <a:cubicBezTo>
                    <a:pt x="19036" y="11503"/>
                    <a:pt x="22417" y="7927"/>
                    <a:pt x="21750" y="6544"/>
                  </a:cubicBezTo>
                  <a:cubicBezTo>
                    <a:pt x="21714" y="6470"/>
                    <a:pt x="21666" y="6404"/>
                    <a:pt x="21610" y="6344"/>
                  </a:cubicBezTo>
                  <a:cubicBezTo>
                    <a:pt x="21468" y="6199"/>
                    <a:pt x="21306" y="6137"/>
                    <a:pt x="21134" y="6137"/>
                  </a:cubicBezTo>
                  <a:cubicBezTo>
                    <a:pt x="20082" y="6137"/>
                    <a:pt x="18619" y="8466"/>
                    <a:pt x="18529" y="8612"/>
                  </a:cubicBezTo>
                  <a:cubicBezTo>
                    <a:pt x="18906" y="7634"/>
                    <a:pt x="20584" y="1836"/>
                    <a:pt x="19366" y="1836"/>
                  </a:cubicBezTo>
                  <a:cubicBezTo>
                    <a:pt x="18887" y="1836"/>
                    <a:pt x="17962" y="2731"/>
                    <a:pt x="16334" y="5166"/>
                  </a:cubicBezTo>
                  <a:cubicBezTo>
                    <a:pt x="15985" y="5689"/>
                    <a:pt x="15603" y="6280"/>
                    <a:pt x="15188" y="6949"/>
                  </a:cubicBezTo>
                  <a:cubicBezTo>
                    <a:pt x="15111" y="5936"/>
                    <a:pt x="13929" y="711"/>
                    <a:pt x="12992" y="711"/>
                  </a:cubicBezTo>
                  <a:cubicBezTo>
                    <a:pt x="12530" y="711"/>
                    <a:pt x="12128" y="1980"/>
                    <a:pt x="11947" y="5646"/>
                  </a:cubicBezTo>
                  <a:cubicBezTo>
                    <a:pt x="11356" y="4454"/>
                    <a:pt x="8089" y="1"/>
                    <a:pt x="5694" y="1"/>
                  </a:cubicBezTo>
                  <a:close/>
                </a:path>
              </a:pathLst>
            </a:custGeom>
            <a:solidFill>
              <a:srgbClr val="CDA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813;p60">
              <a:extLst>
                <a:ext uri="{FF2B5EF4-FFF2-40B4-BE49-F238E27FC236}">
                  <a16:creationId xmlns:a16="http://schemas.microsoft.com/office/drawing/2014/main" id="{40C7D147-022A-89B8-E92A-004E3FA27D8B}"/>
                </a:ext>
              </a:extLst>
            </p:cNvPr>
            <p:cNvSpPr/>
            <p:nvPr/>
          </p:nvSpPr>
          <p:spPr>
            <a:xfrm>
              <a:off x="1161408" y="1197867"/>
              <a:ext cx="1177588" cy="1152720"/>
            </a:xfrm>
            <a:custGeom>
              <a:avLst/>
              <a:gdLst/>
              <a:ahLst/>
              <a:cxnLst/>
              <a:rect l="l" t="t" r="r" b="b"/>
              <a:pathLst>
                <a:path w="25334" h="24799" extrusionOk="0">
                  <a:moveTo>
                    <a:pt x="19531" y="19461"/>
                  </a:moveTo>
                  <a:cubicBezTo>
                    <a:pt x="19450" y="19533"/>
                    <a:pt x="19391" y="19595"/>
                    <a:pt x="19352" y="19652"/>
                  </a:cubicBezTo>
                  <a:cubicBezTo>
                    <a:pt x="19408" y="19616"/>
                    <a:pt x="19467" y="19549"/>
                    <a:pt x="19531" y="19461"/>
                  </a:cubicBezTo>
                  <a:close/>
                  <a:moveTo>
                    <a:pt x="21750" y="12006"/>
                  </a:moveTo>
                  <a:cubicBezTo>
                    <a:pt x="22417" y="13389"/>
                    <a:pt x="19036" y="16965"/>
                    <a:pt x="18344" y="17734"/>
                  </a:cubicBezTo>
                  <a:cubicBezTo>
                    <a:pt x="21048" y="15430"/>
                    <a:pt x="20176" y="18566"/>
                    <a:pt x="19535" y="19458"/>
                  </a:cubicBezTo>
                  <a:cubicBezTo>
                    <a:pt x="20528" y="18559"/>
                    <a:pt x="24458" y="16482"/>
                    <a:pt x="25027" y="17642"/>
                  </a:cubicBezTo>
                  <a:cubicBezTo>
                    <a:pt x="25334" y="18259"/>
                    <a:pt x="24014" y="19964"/>
                    <a:pt x="21783" y="21434"/>
                  </a:cubicBezTo>
                  <a:cubicBezTo>
                    <a:pt x="20590" y="22221"/>
                    <a:pt x="19137" y="22937"/>
                    <a:pt x="17533" y="23385"/>
                  </a:cubicBezTo>
                  <a:cubicBezTo>
                    <a:pt x="16468" y="23682"/>
                    <a:pt x="15334" y="23862"/>
                    <a:pt x="14165" y="23862"/>
                  </a:cubicBezTo>
                  <a:cubicBezTo>
                    <a:pt x="11287" y="24799"/>
                    <a:pt x="7736" y="24054"/>
                    <a:pt x="5099" y="22735"/>
                  </a:cubicBezTo>
                  <a:cubicBezTo>
                    <a:pt x="4730" y="22551"/>
                    <a:pt x="2229" y="21248"/>
                    <a:pt x="2813" y="20546"/>
                  </a:cubicBezTo>
                  <a:cubicBezTo>
                    <a:pt x="3293" y="19968"/>
                    <a:pt x="5658" y="21486"/>
                    <a:pt x="6077" y="21712"/>
                  </a:cubicBezTo>
                  <a:cubicBezTo>
                    <a:pt x="4684" y="20686"/>
                    <a:pt x="0" y="15799"/>
                    <a:pt x="451" y="14666"/>
                  </a:cubicBezTo>
                  <a:cubicBezTo>
                    <a:pt x="872" y="13606"/>
                    <a:pt x="6678" y="16945"/>
                    <a:pt x="8385" y="17463"/>
                  </a:cubicBezTo>
                  <a:cubicBezTo>
                    <a:pt x="6455" y="16677"/>
                    <a:pt x="2747" y="8534"/>
                    <a:pt x="4122" y="6408"/>
                  </a:cubicBezTo>
                  <a:cubicBezTo>
                    <a:pt x="6298" y="3045"/>
                    <a:pt x="11209" y="9619"/>
                    <a:pt x="11947" y="11108"/>
                  </a:cubicBezTo>
                  <a:cubicBezTo>
                    <a:pt x="12495" y="1"/>
                    <a:pt x="15073" y="10899"/>
                    <a:pt x="15188" y="12411"/>
                  </a:cubicBezTo>
                  <a:cubicBezTo>
                    <a:pt x="15603" y="11742"/>
                    <a:pt x="15985" y="11151"/>
                    <a:pt x="16334" y="10628"/>
                  </a:cubicBezTo>
                  <a:cubicBezTo>
                    <a:pt x="22103" y="1997"/>
                    <a:pt x="19054" y="12712"/>
                    <a:pt x="18529" y="14074"/>
                  </a:cubicBezTo>
                  <a:cubicBezTo>
                    <a:pt x="18634" y="13904"/>
                    <a:pt x="20597" y="10778"/>
                    <a:pt x="21610" y="11806"/>
                  </a:cubicBezTo>
                  <a:cubicBezTo>
                    <a:pt x="21666" y="11866"/>
                    <a:pt x="21714" y="11932"/>
                    <a:pt x="21750" y="12006"/>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814;p60">
              <a:extLst>
                <a:ext uri="{FF2B5EF4-FFF2-40B4-BE49-F238E27FC236}">
                  <a16:creationId xmlns:a16="http://schemas.microsoft.com/office/drawing/2014/main" id="{528BA3EC-B776-F215-A5D6-04989D5E9C1F}"/>
                </a:ext>
              </a:extLst>
            </p:cNvPr>
            <p:cNvSpPr/>
            <p:nvPr/>
          </p:nvSpPr>
          <p:spPr>
            <a:xfrm>
              <a:off x="1457781" y="1603239"/>
              <a:ext cx="270482" cy="433217"/>
            </a:xfrm>
            <a:custGeom>
              <a:avLst/>
              <a:gdLst/>
              <a:ahLst/>
              <a:cxnLst/>
              <a:rect l="l" t="t" r="r" b="b"/>
              <a:pathLst>
                <a:path w="5819" h="9320" extrusionOk="0">
                  <a:moveTo>
                    <a:pt x="1662" y="0"/>
                  </a:moveTo>
                  <a:cubicBezTo>
                    <a:pt x="0" y="0"/>
                    <a:pt x="62" y="2892"/>
                    <a:pt x="501" y="4267"/>
                  </a:cubicBezTo>
                  <a:cubicBezTo>
                    <a:pt x="1163" y="6340"/>
                    <a:pt x="2471" y="7919"/>
                    <a:pt x="4043" y="9320"/>
                  </a:cubicBezTo>
                  <a:cubicBezTo>
                    <a:pt x="4136" y="9312"/>
                    <a:pt x="4229" y="9307"/>
                    <a:pt x="4322" y="9307"/>
                  </a:cubicBezTo>
                  <a:cubicBezTo>
                    <a:pt x="4359" y="9307"/>
                    <a:pt x="4396" y="9308"/>
                    <a:pt x="4434" y="9309"/>
                  </a:cubicBezTo>
                  <a:cubicBezTo>
                    <a:pt x="3148" y="7480"/>
                    <a:pt x="1432" y="4624"/>
                    <a:pt x="3415" y="3301"/>
                  </a:cubicBezTo>
                  <a:cubicBezTo>
                    <a:pt x="3613" y="3169"/>
                    <a:pt x="3823" y="3110"/>
                    <a:pt x="4039" y="3110"/>
                  </a:cubicBezTo>
                  <a:cubicBezTo>
                    <a:pt x="4613" y="3110"/>
                    <a:pt x="5236" y="3523"/>
                    <a:pt x="5818" y="4077"/>
                  </a:cubicBezTo>
                  <a:cubicBezTo>
                    <a:pt x="5101" y="2387"/>
                    <a:pt x="4105" y="919"/>
                    <a:pt x="2566" y="226"/>
                  </a:cubicBezTo>
                  <a:cubicBezTo>
                    <a:pt x="2219" y="70"/>
                    <a:pt x="1920" y="0"/>
                    <a:pt x="1662"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15;p60">
              <a:extLst>
                <a:ext uri="{FF2B5EF4-FFF2-40B4-BE49-F238E27FC236}">
                  <a16:creationId xmlns:a16="http://schemas.microsoft.com/office/drawing/2014/main" id="{C58BD2BA-FF65-3D96-402F-C77CDDCD10EF}"/>
                </a:ext>
              </a:extLst>
            </p:cNvPr>
            <p:cNvSpPr/>
            <p:nvPr/>
          </p:nvSpPr>
          <p:spPr>
            <a:xfrm>
              <a:off x="1484229" y="1940794"/>
              <a:ext cx="44949" cy="54385"/>
            </a:xfrm>
            <a:custGeom>
              <a:avLst/>
              <a:gdLst/>
              <a:ahLst/>
              <a:cxnLst/>
              <a:rect l="l" t="t" r="r" b="b"/>
              <a:pathLst>
                <a:path w="967" h="1170" extrusionOk="0">
                  <a:moveTo>
                    <a:pt x="72" y="1"/>
                  </a:moveTo>
                  <a:cubicBezTo>
                    <a:pt x="50" y="22"/>
                    <a:pt x="26" y="41"/>
                    <a:pt x="1" y="58"/>
                  </a:cubicBezTo>
                  <a:cubicBezTo>
                    <a:pt x="334" y="528"/>
                    <a:pt x="663" y="912"/>
                    <a:pt x="966" y="1169"/>
                  </a:cubicBezTo>
                  <a:cubicBezTo>
                    <a:pt x="647" y="797"/>
                    <a:pt x="348" y="407"/>
                    <a:pt x="72" y="1"/>
                  </a:cubicBezTo>
                  <a:close/>
                </a:path>
              </a:pathLst>
            </a:custGeom>
            <a:solidFill>
              <a:srgbClr val="324F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16;p60">
              <a:extLst>
                <a:ext uri="{FF2B5EF4-FFF2-40B4-BE49-F238E27FC236}">
                  <a16:creationId xmlns:a16="http://schemas.microsoft.com/office/drawing/2014/main" id="{C8AFF66F-D260-DA4C-2178-CE368C544A22}"/>
                </a:ext>
              </a:extLst>
            </p:cNvPr>
            <p:cNvSpPr/>
            <p:nvPr/>
          </p:nvSpPr>
          <p:spPr>
            <a:xfrm>
              <a:off x="1350081" y="1473507"/>
              <a:ext cx="209543" cy="340856"/>
            </a:xfrm>
            <a:custGeom>
              <a:avLst/>
              <a:gdLst/>
              <a:ahLst/>
              <a:cxnLst/>
              <a:rect l="l" t="t" r="r" b="b"/>
              <a:pathLst>
                <a:path w="4508" h="7333" extrusionOk="0">
                  <a:moveTo>
                    <a:pt x="1738" y="1"/>
                  </a:moveTo>
                  <a:cubicBezTo>
                    <a:pt x="1257" y="1"/>
                    <a:pt x="827" y="228"/>
                    <a:pt x="564" y="848"/>
                  </a:cubicBezTo>
                  <a:cubicBezTo>
                    <a:pt x="78" y="1999"/>
                    <a:pt x="1" y="3213"/>
                    <a:pt x="372" y="4414"/>
                  </a:cubicBezTo>
                  <a:cubicBezTo>
                    <a:pt x="693" y="5446"/>
                    <a:pt x="1162" y="6403"/>
                    <a:pt x="1682" y="7333"/>
                  </a:cubicBezTo>
                  <a:cubicBezTo>
                    <a:pt x="1576" y="6942"/>
                    <a:pt x="1492" y="6541"/>
                    <a:pt x="1448" y="6125"/>
                  </a:cubicBezTo>
                  <a:cubicBezTo>
                    <a:pt x="1290" y="4595"/>
                    <a:pt x="1493" y="1784"/>
                    <a:pt x="3543" y="1596"/>
                  </a:cubicBezTo>
                  <a:cubicBezTo>
                    <a:pt x="3640" y="1587"/>
                    <a:pt x="3737" y="1583"/>
                    <a:pt x="3834" y="1583"/>
                  </a:cubicBezTo>
                  <a:cubicBezTo>
                    <a:pt x="4060" y="1583"/>
                    <a:pt x="4286" y="1606"/>
                    <a:pt x="4508" y="1652"/>
                  </a:cubicBezTo>
                  <a:cubicBezTo>
                    <a:pt x="4391" y="1512"/>
                    <a:pt x="4268" y="1375"/>
                    <a:pt x="4139" y="1245"/>
                  </a:cubicBezTo>
                  <a:cubicBezTo>
                    <a:pt x="3644" y="747"/>
                    <a:pt x="2609" y="1"/>
                    <a:pt x="1738"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17;p60">
              <a:extLst>
                <a:ext uri="{FF2B5EF4-FFF2-40B4-BE49-F238E27FC236}">
                  <a16:creationId xmlns:a16="http://schemas.microsoft.com/office/drawing/2014/main" id="{30A5B673-2C1F-B303-A927-6C9FC181A098}"/>
                </a:ext>
              </a:extLst>
            </p:cNvPr>
            <p:cNvSpPr/>
            <p:nvPr/>
          </p:nvSpPr>
          <p:spPr>
            <a:xfrm>
              <a:off x="1365327" y="2002150"/>
              <a:ext cx="127316" cy="163897"/>
            </a:xfrm>
            <a:custGeom>
              <a:avLst/>
              <a:gdLst/>
              <a:ahLst/>
              <a:cxnLst/>
              <a:rect l="l" t="t" r="r" b="b"/>
              <a:pathLst>
                <a:path w="2739" h="3526" extrusionOk="0">
                  <a:moveTo>
                    <a:pt x="712" y="0"/>
                  </a:moveTo>
                  <a:cubicBezTo>
                    <a:pt x="308" y="0"/>
                    <a:pt x="0" y="144"/>
                    <a:pt x="56" y="601"/>
                  </a:cubicBezTo>
                  <a:cubicBezTo>
                    <a:pt x="187" y="1686"/>
                    <a:pt x="1077" y="2762"/>
                    <a:pt x="1803" y="3517"/>
                  </a:cubicBezTo>
                  <a:cubicBezTo>
                    <a:pt x="1806" y="3520"/>
                    <a:pt x="1808" y="3522"/>
                    <a:pt x="1810" y="3526"/>
                  </a:cubicBezTo>
                  <a:cubicBezTo>
                    <a:pt x="1465" y="2607"/>
                    <a:pt x="1425" y="1646"/>
                    <a:pt x="2306" y="940"/>
                  </a:cubicBezTo>
                  <a:cubicBezTo>
                    <a:pt x="2444" y="830"/>
                    <a:pt x="2589" y="730"/>
                    <a:pt x="2738" y="638"/>
                  </a:cubicBezTo>
                  <a:cubicBezTo>
                    <a:pt x="2560" y="534"/>
                    <a:pt x="2375" y="440"/>
                    <a:pt x="2186" y="357"/>
                  </a:cubicBezTo>
                  <a:cubicBezTo>
                    <a:pt x="1932" y="246"/>
                    <a:pt x="1240" y="0"/>
                    <a:pt x="712"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18;p60">
              <a:extLst>
                <a:ext uri="{FF2B5EF4-FFF2-40B4-BE49-F238E27FC236}">
                  <a16:creationId xmlns:a16="http://schemas.microsoft.com/office/drawing/2014/main" id="{D1DAB6CC-577E-70E5-64AD-6B8615E895BB}"/>
                </a:ext>
              </a:extLst>
            </p:cNvPr>
            <p:cNvSpPr/>
            <p:nvPr/>
          </p:nvSpPr>
          <p:spPr>
            <a:xfrm>
              <a:off x="1264971" y="2146804"/>
              <a:ext cx="256630" cy="155391"/>
            </a:xfrm>
            <a:custGeom>
              <a:avLst/>
              <a:gdLst/>
              <a:ahLst/>
              <a:cxnLst/>
              <a:rect l="l" t="t" r="r" b="b"/>
              <a:pathLst>
                <a:path w="5521" h="3343" extrusionOk="0">
                  <a:moveTo>
                    <a:pt x="938" y="0"/>
                  </a:moveTo>
                  <a:cubicBezTo>
                    <a:pt x="783" y="0"/>
                    <a:pt x="660" y="40"/>
                    <a:pt x="585" y="131"/>
                  </a:cubicBezTo>
                  <a:cubicBezTo>
                    <a:pt x="1" y="833"/>
                    <a:pt x="2502" y="2136"/>
                    <a:pt x="2871" y="2320"/>
                  </a:cubicBezTo>
                  <a:cubicBezTo>
                    <a:pt x="3721" y="2742"/>
                    <a:pt x="4607" y="3085"/>
                    <a:pt x="5520" y="3342"/>
                  </a:cubicBezTo>
                  <a:cubicBezTo>
                    <a:pt x="5420" y="3158"/>
                    <a:pt x="5339" y="2965"/>
                    <a:pt x="5275" y="2765"/>
                  </a:cubicBezTo>
                  <a:cubicBezTo>
                    <a:pt x="4408" y="2229"/>
                    <a:pt x="3596" y="1523"/>
                    <a:pt x="2940" y="776"/>
                  </a:cubicBezTo>
                  <a:cubicBezTo>
                    <a:pt x="2281" y="412"/>
                    <a:pt x="1441" y="0"/>
                    <a:pt x="938"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19;p60">
              <a:extLst>
                <a:ext uri="{FF2B5EF4-FFF2-40B4-BE49-F238E27FC236}">
                  <a16:creationId xmlns:a16="http://schemas.microsoft.com/office/drawing/2014/main" id="{A3E5A8F2-CF0B-D95B-F054-2D646D9139DC}"/>
                </a:ext>
              </a:extLst>
            </p:cNvPr>
            <p:cNvSpPr/>
            <p:nvPr/>
          </p:nvSpPr>
          <p:spPr>
            <a:xfrm>
              <a:off x="1167079" y="1869955"/>
              <a:ext cx="256862" cy="265601"/>
            </a:xfrm>
            <a:custGeom>
              <a:avLst/>
              <a:gdLst/>
              <a:ahLst/>
              <a:cxnLst/>
              <a:rect l="l" t="t" r="r" b="b"/>
              <a:pathLst>
                <a:path w="5526" h="5714" extrusionOk="0">
                  <a:moveTo>
                    <a:pt x="773" y="1"/>
                  </a:moveTo>
                  <a:cubicBezTo>
                    <a:pt x="542" y="1"/>
                    <a:pt x="386" y="64"/>
                    <a:pt x="329" y="207"/>
                  </a:cubicBezTo>
                  <a:cubicBezTo>
                    <a:pt x="0" y="1033"/>
                    <a:pt x="2395" y="3846"/>
                    <a:pt x="4259" y="5713"/>
                  </a:cubicBezTo>
                  <a:cubicBezTo>
                    <a:pt x="3603" y="4759"/>
                    <a:pt x="2743" y="3191"/>
                    <a:pt x="3661" y="2346"/>
                  </a:cubicBezTo>
                  <a:cubicBezTo>
                    <a:pt x="4098" y="1943"/>
                    <a:pt x="4604" y="1778"/>
                    <a:pt x="5139" y="1778"/>
                  </a:cubicBezTo>
                  <a:cubicBezTo>
                    <a:pt x="5266" y="1778"/>
                    <a:pt x="5396" y="1788"/>
                    <a:pt x="5526" y="1806"/>
                  </a:cubicBezTo>
                  <a:cubicBezTo>
                    <a:pt x="3732" y="960"/>
                    <a:pt x="1677" y="1"/>
                    <a:pt x="773"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820;p60">
              <a:extLst>
                <a:ext uri="{FF2B5EF4-FFF2-40B4-BE49-F238E27FC236}">
                  <a16:creationId xmlns:a16="http://schemas.microsoft.com/office/drawing/2014/main" id="{61F856DA-3418-1521-318A-1342297723B2}"/>
                </a:ext>
              </a:extLst>
            </p:cNvPr>
            <p:cNvSpPr/>
            <p:nvPr/>
          </p:nvSpPr>
          <p:spPr>
            <a:xfrm>
              <a:off x="1885048" y="1715076"/>
              <a:ext cx="158087" cy="146048"/>
            </a:xfrm>
            <a:custGeom>
              <a:avLst/>
              <a:gdLst/>
              <a:ahLst/>
              <a:cxnLst/>
              <a:rect l="l" t="t" r="r" b="b"/>
              <a:pathLst>
                <a:path w="3401" h="3142" extrusionOk="0">
                  <a:moveTo>
                    <a:pt x="2026" y="0"/>
                  </a:moveTo>
                  <a:cubicBezTo>
                    <a:pt x="1426" y="0"/>
                    <a:pt x="814" y="405"/>
                    <a:pt x="476" y="954"/>
                  </a:cubicBezTo>
                  <a:cubicBezTo>
                    <a:pt x="294" y="1249"/>
                    <a:pt x="135" y="1559"/>
                    <a:pt x="0" y="1878"/>
                  </a:cubicBezTo>
                  <a:cubicBezTo>
                    <a:pt x="266" y="2185"/>
                    <a:pt x="395" y="2643"/>
                    <a:pt x="449" y="3142"/>
                  </a:cubicBezTo>
                  <a:cubicBezTo>
                    <a:pt x="1004" y="2631"/>
                    <a:pt x="1691" y="2345"/>
                    <a:pt x="2350" y="2345"/>
                  </a:cubicBezTo>
                  <a:cubicBezTo>
                    <a:pt x="2615" y="2345"/>
                    <a:pt x="2875" y="2391"/>
                    <a:pt x="3120" y="2487"/>
                  </a:cubicBezTo>
                  <a:cubicBezTo>
                    <a:pt x="3201" y="2235"/>
                    <a:pt x="3298" y="1915"/>
                    <a:pt x="3400" y="1554"/>
                  </a:cubicBezTo>
                  <a:cubicBezTo>
                    <a:pt x="3387" y="1208"/>
                    <a:pt x="3308" y="880"/>
                    <a:pt x="3118" y="611"/>
                  </a:cubicBezTo>
                  <a:cubicBezTo>
                    <a:pt x="2816" y="179"/>
                    <a:pt x="2424" y="0"/>
                    <a:pt x="202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821;p60">
              <a:extLst>
                <a:ext uri="{FF2B5EF4-FFF2-40B4-BE49-F238E27FC236}">
                  <a16:creationId xmlns:a16="http://schemas.microsoft.com/office/drawing/2014/main" id="{1E24985E-1F8A-F1BA-BDAD-CECA20C627FC}"/>
                </a:ext>
              </a:extLst>
            </p:cNvPr>
            <p:cNvSpPr/>
            <p:nvPr/>
          </p:nvSpPr>
          <p:spPr>
            <a:xfrm>
              <a:off x="1920747" y="1537048"/>
              <a:ext cx="174216" cy="179748"/>
            </a:xfrm>
            <a:custGeom>
              <a:avLst/>
              <a:gdLst/>
              <a:ahLst/>
              <a:cxnLst/>
              <a:rect l="l" t="t" r="r" b="b"/>
              <a:pathLst>
                <a:path w="3748" h="3867" extrusionOk="0">
                  <a:moveTo>
                    <a:pt x="3030" y="0"/>
                  </a:moveTo>
                  <a:cubicBezTo>
                    <a:pt x="2551" y="0"/>
                    <a:pt x="1626" y="894"/>
                    <a:pt x="0" y="3326"/>
                  </a:cubicBezTo>
                  <a:cubicBezTo>
                    <a:pt x="428" y="3075"/>
                    <a:pt x="922" y="2913"/>
                    <a:pt x="1398" y="2913"/>
                  </a:cubicBezTo>
                  <a:cubicBezTo>
                    <a:pt x="1831" y="2913"/>
                    <a:pt x="2249" y="3047"/>
                    <a:pt x="2586" y="3368"/>
                  </a:cubicBezTo>
                  <a:cubicBezTo>
                    <a:pt x="2747" y="3521"/>
                    <a:pt x="2894" y="3688"/>
                    <a:pt x="3026" y="3866"/>
                  </a:cubicBezTo>
                  <a:cubicBezTo>
                    <a:pt x="3460" y="2012"/>
                    <a:pt x="3747" y="0"/>
                    <a:pt x="3030"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822;p60">
              <a:extLst>
                <a:ext uri="{FF2B5EF4-FFF2-40B4-BE49-F238E27FC236}">
                  <a16:creationId xmlns:a16="http://schemas.microsoft.com/office/drawing/2014/main" id="{490BACCF-56A9-BDFE-3C02-68835F3B51AA}"/>
                </a:ext>
              </a:extLst>
            </p:cNvPr>
            <p:cNvSpPr/>
            <p:nvPr/>
          </p:nvSpPr>
          <p:spPr>
            <a:xfrm>
              <a:off x="1719013" y="1484849"/>
              <a:ext cx="145258" cy="339741"/>
            </a:xfrm>
            <a:custGeom>
              <a:avLst/>
              <a:gdLst/>
              <a:ahLst/>
              <a:cxnLst/>
              <a:rect l="l" t="t" r="r" b="b"/>
              <a:pathLst>
                <a:path w="3125" h="7309" extrusionOk="0">
                  <a:moveTo>
                    <a:pt x="997" y="1"/>
                  </a:moveTo>
                  <a:cubicBezTo>
                    <a:pt x="573" y="1"/>
                    <a:pt x="199" y="1069"/>
                    <a:pt x="0" y="4076"/>
                  </a:cubicBezTo>
                  <a:cubicBezTo>
                    <a:pt x="234" y="4423"/>
                    <a:pt x="446" y="4782"/>
                    <a:pt x="636" y="5154"/>
                  </a:cubicBezTo>
                  <a:cubicBezTo>
                    <a:pt x="994" y="5855"/>
                    <a:pt x="1293" y="6577"/>
                    <a:pt x="1564" y="7308"/>
                  </a:cubicBezTo>
                  <a:cubicBezTo>
                    <a:pt x="1762" y="6807"/>
                    <a:pt x="2093" y="6436"/>
                    <a:pt x="2644" y="6436"/>
                  </a:cubicBezTo>
                  <a:cubicBezTo>
                    <a:pt x="2684" y="6436"/>
                    <a:pt x="2726" y="6438"/>
                    <a:pt x="2769" y="6443"/>
                  </a:cubicBezTo>
                  <a:cubicBezTo>
                    <a:pt x="2872" y="6201"/>
                    <a:pt x="2991" y="5967"/>
                    <a:pt x="3124" y="5740"/>
                  </a:cubicBezTo>
                  <a:cubicBezTo>
                    <a:pt x="2849" y="4100"/>
                    <a:pt x="1827" y="1"/>
                    <a:pt x="997"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823;p60">
              <a:extLst>
                <a:ext uri="{FF2B5EF4-FFF2-40B4-BE49-F238E27FC236}">
                  <a16:creationId xmlns:a16="http://schemas.microsoft.com/office/drawing/2014/main" id="{B7424CD6-B1A8-A223-67C3-5C2EA20EB4A9}"/>
                </a:ext>
              </a:extLst>
            </p:cNvPr>
            <p:cNvSpPr/>
            <p:nvPr/>
          </p:nvSpPr>
          <p:spPr>
            <a:xfrm>
              <a:off x="2035280" y="1736969"/>
              <a:ext cx="155066" cy="187789"/>
            </a:xfrm>
            <a:custGeom>
              <a:avLst/>
              <a:gdLst/>
              <a:ahLst/>
              <a:cxnLst/>
              <a:rect l="l" t="t" r="r" b="b"/>
              <a:pathLst>
                <a:path w="3336" h="4040" extrusionOk="0">
                  <a:moveTo>
                    <a:pt x="2334" y="1"/>
                  </a:moveTo>
                  <a:cubicBezTo>
                    <a:pt x="1530" y="1"/>
                    <a:pt x="488" y="1358"/>
                    <a:pt x="0" y="2065"/>
                  </a:cubicBezTo>
                  <a:cubicBezTo>
                    <a:pt x="623" y="2356"/>
                    <a:pt x="1133" y="2990"/>
                    <a:pt x="1349" y="4040"/>
                  </a:cubicBezTo>
                  <a:cubicBezTo>
                    <a:pt x="2367" y="2740"/>
                    <a:pt x="3336" y="1208"/>
                    <a:pt x="2950" y="408"/>
                  </a:cubicBezTo>
                  <a:cubicBezTo>
                    <a:pt x="2914" y="334"/>
                    <a:pt x="2866" y="267"/>
                    <a:pt x="2810" y="208"/>
                  </a:cubicBezTo>
                  <a:cubicBezTo>
                    <a:pt x="2668" y="63"/>
                    <a:pt x="2506" y="1"/>
                    <a:pt x="2334"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824;p60">
              <a:extLst>
                <a:ext uri="{FF2B5EF4-FFF2-40B4-BE49-F238E27FC236}">
                  <a16:creationId xmlns:a16="http://schemas.microsoft.com/office/drawing/2014/main" id="{21FC3B4B-A5C7-AA9A-8BA3-18F6B36E203D}"/>
                </a:ext>
              </a:extLst>
            </p:cNvPr>
            <p:cNvSpPr/>
            <p:nvPr/>
          </p:nvSpPr>
          <p:spPr>
            <a:xfrm>
              <a:off x="2177099" y="2001918"/>
              <a:ext cx="161759" cy="190113"/>
            </a:xfrm>
            <a:custGeom>
              <a:avLst/>
              <a:gdLst/>
              <a:ahLst/>
              <a:cxnLst/>
              <a:rect l="l" t="t" r="r" b="b"/>
              <a:pathLst>
                <a:path w="3480" h="4090" extrusionOk="0">
                  <a:moveTo>
                    <a:pt x="2438" y="1"/>
                  </a:moveTo>
                  <a:cubicBezTo>
                    <a:pt x="1876" y="1"/>
                    <a:pt x="1089" y="255"/>
                    <a:pt x="308" y="601"/>
                  </a:cubicBezTo>
                  <a:cubicBezTo>
                    <a:pt x="932" y="1372"/>
                    <a:pt x="556" y="2713"/>
                    <a:pt x="227" y="3550"/>
                  </a:cubicBezTo>
                  <a:cubicBezTo>
                    <a:pt x="157" y="3730"/>
                    <a:pt x="81" y="3908"/>
                    <a:pt x="1" y="4090"/>
                  </a:cubicBezTo>
                  <a:cubicBezTo>
                    <a:pt x="2190" y="2629"/>
                    <a:pt x="3480" y="954"/>
                    <a:pt x="3176" y="344"/>
                  </a:cubicBezTo>
                  <a:cubicBezTo>
                    <a:pt x="3057" y="102"/>
                    <a:pt x="2792" y="1"/>
                    <a:pt x="2438"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825;p60">
              <a:extLst>
                <a:ext uri="{FF2B5EF4-FFF2-40B4-BE49-F238E27FC236}">
                  <a16:creationId xmlns:a16="http://schemas.microsoft.com/office/drawing/2014/main" id="{BB798701-3851-D1D0-6CC0-BDC9F436156D}"/>
                </a:ext>
              </a:extLst>
            </p:cNvPr>
            <p:cNvSpPr/>
            <p:nvPr/>
          </p:nvSpPr>
          <p:spPr>
            <a:xfrm>
              <a:off x="1781997" y="2063089"/>
              <a:ext cx="56290" cy="383016"/>
            </a:xfrm>
            <a:custGeom>
              <a:avLst/>
              <a:gdLst/>
              <a:ahLst/>
              <a:cxnLst/>
              <a:rect l="l" t="t" r="r" b="b"/>
              <a:pathLst>
                <a:path w="1211" h="8240" extrusionOk="0">
                  <a:moveTo>
                    <a:pt x="571" y="1"/>
                  </a:moveTo>
                  <a:cubicBezTo>
                    <a:pt x="346" y="1820"/>
                    <a:pt x="1" y="5258"/>
                    <a:pt x="258" y="8124"/>
                  </a:cubicBezTo>
                  <a:cubicBezTo>
                    <a:pt x="427" y="8209"/>
                    <a:pt x="572" y="8240"/>
                    <a:pt x="694" y="8240"/>
                  </a:cubicBezTo>
                  <a:cubicBezTo>
                    <a:pt x="1045" y="8240"/>
                    <a:pt x="1210" y="7984"/>
                    <a:pt x="1209" y="7984"/>
                  </a:cubicBezTo>
                  <a:cubicBezTo>
                    <a:pt x="890" y="5328"/>
                    <a:pt x="801" y="2371"/>
                    <a:pt x="57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826;p60">
              <a:extLst>
                <a:ext uri="{FF2B5EF4-FFF2-40B4-BE49-F238E27FC236}">
                  <a16:creationId xmlns:a16="http://schemas.microsoft.com/office/drawing/2014/main" id="{B19FA4FE-4C67-72A9-2E6C-03E20D4CAAEE}"/>
                </a:ext>
              </a:extLst>
            </p:cNvPr>
            <p:cNvSpPr/>
            <p:nvPr/>
          </p:nvSpPr>
          <p:spPr>
            <a:xfrm>
              <a:off x="2118438" y="2213041"/>
              <a:ext cx="45088" cy="207730"/>
            </a:xfrm>
            <a:custGeom>
              <a:avLst/>
              <a:gdLst/>
              <a:ahLst/>
              <a:cxnLst/>
              <a:rect l="l" t="t" r="r" b="b"/>
              <a:pathLst>
                <a:path w="970" h="4469" extrusionOk="0">
                  <a:moveTo>
                    <a:pt x="541" y="1"/>
                  </a:moveTo>
                  <a:lnTo>
                    <a:pt x="0" y="305"/>
                  </a:lnTo>
                  <a:cubicBezTo>
                    <a:pt x="85" y="2246"/>
                    <a:pt x="181" y="4341"/>
                    <a:pt x="181" y="4341"/>
                  </a:cubicBezTo>
                  <a:cubicBezTo>
                    <a:pt x="324" y="4437"/>
                    <a:pt x="459" y="4469"/>
                    <a:pt x="576" y="4469"/>
                  </a:cubicBezTo>
                  <a:cubicBezTo>
                    <a:pt x="810" y="4469"/>
                    <a:pt x="969" y="4341"/>
                    <a:pt x="969" y="4341"/>
                  </a:cubicBezTo>
                  <a:cubicBezTo>
                    <a:pt x="969" y="4341"/>
                    <a:pt x="706" y="1561"/>
                    <a:pt x="54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827;p60">
              <a:extLst>
                <a:ext uri="{FF2B5EF4-FFF2-40B4-BE49-F238E27FC236}">
                  <a16:creationId xmlns:a16="http://schemas.microsoft.com/office/drawing/2014/main" id="{D9480F35-C79B-BEDE-C01F-D432B36F5C7B}"/>
                </a:ext>
              </a:extLst>
            </p:cNvPr>
            <p:cNvSpPr/>
            <p:nvPr/>
          </p:nvSpPr>
          <p:spPr>
            <a:xfrm>
              <a:off x="2362425" y="2138669"/>
              <a:ext cx="38952" cy="243011"/>
            </a:xfrm>
            <a:custGeom>
              <a:avLst/>
              <a:gdLst/>
              <a:ahLst/>
              <a:cxnLst/>
              <a:rect l="l" t="t" r="r" b="b"/>
              <a:pathLst>
                <a:path w="838" h="5228" extrusionOk="0">
                  <a:moveTo>
                    <a:pt x="523" y="0"/>
                  </a:moveTo>
                  <a:lnTo>
                    <a:pt x="182" y="203"/>
                  </a:lnTo>
                  <a:cubicBezTo>
                    <a:pt x="108" y="1825"/>
                    <a:pt x="1" y="3862"/>
                    <a:pt x="2" y="5155"/>
                  </a:cubicBezTo>
                  <a:cubicBezTo>
                    <a:pt x="135" y="5206"/>
                    <a:pt x="247" y="5227"/>
                    <a:pt x="342" y="5227"/>
                  </a:cubicBezTo>
                  <a:cubicBezTo>
                    <a:pt x="768" y="5227"/>
                    <a:pt x="838" y="4807"/>
                    <a:pt x="838" y="4807"/>
                  </a:cubicBezTo>
                  <a:cubicBezTo>
                    <a:pt x="707" y="3200"/>
                    <a:pt x="670" y="1596"/>
                    <a:pt x="523"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828;p60">
              <a:extLst>
                <a:ext uri="{FF2B5EF4-FFF2-40B4-BE49-F238E27FC236}">
                  <a16:creationId xmlns:a16="http://schemas.microsoft.com/office/drawing/2014/main" id="{874B0C0E-502A-D9A9-E232-686890213F03}"/>
                </a:ext>
              </a:extLst>
            </p:cNvPr>
            <p:cNvSpPr/>
            <p:nvPr/>
          </p:nvSpPr>
          <p:spPr>
            <a:xfrm>
              <a:off x="2669488" y="2022417"/>
              <a:ext cx="388036" cy="219444"/>
            </a:xfrm>
            <a:custGeom>
              <a:avLst/>
              <a:gdLst/>
              <a:ahLst/>
              <a:cxnLst/>
              <a:rect l="l" t="t" r="r" b="b"/>
              <a:pathLst>
                <a:path w="8348" h="4721" extrusionOk="0">
                  <a:moveTo>
                    <a:pt x="8348" y="1"/>
                  </a:moveTo>
                  <a:cubicBezTo>
                    <a:pt x="7482" y="1046"/>
                    <a:pt x="6486" y="144"/>
                    <a:pt x="5062" y="1150"/>
                  </a:cubicBezTo>
                  <a:cubicBezTo>
                    <a:pt x="5028" y="1286"/>
                    <a:pt x="4955" y="1408"/>
                    <a:pt x="4849" y="1499"/>
                  </a:cubicBezTo>
                  <a:cubicBezTo>
                    <a:pt x="3373" y="2869"/>
                    <a:pt x="1687" y="3738"/>
                    <a:pt x="1" y="4267"/>
                  </a:cubicBezTo>
                  <a:cubicBezTo>
                    <a:pt x="809" y="4572"/>
                    <a:pt x="1656" y="4720"/>
                    <a:pt x="2487" y="4720"/>
                  </a:cubicBezTo>
                  <a:cubicBezTo>
                    <a:pt x="5268" y="4720"/>
                    <a:pt x="7880" y="3058"/>
                    <a:pt x="8348"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829;p60">
              <a:extLst>
                <a:ext uri="{FF2B5EF4-FFF2-40B4-BE49-F238E27FC236}">
                  <a16:creationId xmlns:a16="http://schemas.microsoft.com/office/drawing/2014/main" id="{111772D7-031F-CD4D-E1A2-8363A4351429}"/>
                </a:ext>
              </a:extLst>
            </p:cNvPr>
            <p:cNvSpPr/>
            <p:nvPr/>
          </p:nvSpPr>
          <p:spPr>
            <a:xfrm>
              <a:off x="2669488" y="2022417"/>
              <a:ext cx="388036" cy="259837"/>
            </a:xfrm>
            <a:custGeom>
              <a:avLst/>
              <a:gdLst/>
              <a:ahLst/>
              <a:cxnLst/>
              <a:rect l="l" t="t" r="r" b="b"/>
              <a:pathLst>
                <a:path w="8348" h="5590" extrusionOk="0">
                  <a:moveTo>
                    <a:pt x="5062" y="1150"/>
                  </a:moveTo>
                  <a:cubicBezTo>
                    <a:pt x="6486" y="144"/>
                    <a:pt x="7482" y="1046"/>
                    <a:pt x="8348" y="1"/>
                  </a:cubicBezTo>
                  <a:cubicBezTo>
                    <a:pt x="7741" y="3973"/>
                    <a:pt x="3513" y="5589"/>
                    <a:pt x="1" y="4267"/>
                  </a:cubicBezTo>
                  <a:cubicBezTo>
                    <a:pt x="1687" y="3738"/>
                    <a:pt x="3373" y="2869"/>
                    <a:pt x="4849" y="1499"/>
                  </a:cubicBezTo>
                  <a:cubicBezTo>
                    <a:pt x="4955" y="1408"/>
                    <a:pt x="5028" y="1286"/>
                    <a:pt x="5062" y="115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830;p60">
              <a:extLst>
                <a:ext uri="{FF2B5EF4-FFF2-40B4-BE49-F238E27FC236}">
                  <a16:creationId xmlns:a16="http://schemas.microsoft.com/office/drawing/2014/main" id="{FAFA8493-066E-A7F4-73A6-3CFC56EBC8E2}"/>
                </a:ext>
              </a:extLst>
            </p:cNvPr>
            <p:cNvSpPr/>
            <p:nvPr/>
          </p:nvSpPr>
          <p:spPr>
            <a:xfrm>
              <a:off x="2669488" y="2077591"/>
              <a:ext cx="266577" cy="164176"/>
            </a:xfrm>
            <a:custGeom>
              <a:avLst/>
              <a:gdLst/>
              <a:ahLst/>
              <a:cxnLst/>
              <a:rect l="l" t="t" r="r" b="b"/>
              <a:pathLst>
                <a:path w="5735" h="3532" extrusionOk="0">
                  <a:moveTo>
                    <a:pt x="5047" y="0"/>
                  </a:moveTo>
                  <a:cubicBezTo>
                    <a:pt x="5011" y="121"/>
                    <a:pt x="4942" y="228"/>
                    <a:pt x="4849" y="312"/>
                  </a:cubicBezTo>
                  <a:cubicBezTo>
                    <a:pt x="3373" y="1682"/>
                    <a:pt x="1687" y="2551"/>
                    <a:pt x="1" y="3080"/>
                  </a:cubicBezTo>
                  <a:cubicBezTo>
                    <a:pt x="795" y="3378"/>
                    <a:pt x="1636" y="3531"/>
                    <a:pt x="2483" y="3531"/>
                  </a:cubicBezTo>
                  <a:cubicBezTo>
                    <a:pt x="2510" y="3531"/>
                    <a:pt x="2538" y="3531"/>
                    <a:pt x="2566" y="3531"/>
                  </a:cubicBezTo>
                  <a:cubicBezTo>
                    <a:pt x="3295" y="3356"/>
                    <a:pt x="4006" y="3061"/>
                    <a:pt x="4551" y="2556"/>
                  </a:cubicBezTo>
                  <a:cubicBezTo>
                    <a:pt x="4941" y="2196"/>
                    <a:pt x="5470" y="1726"/>
                    <a:pt x="5591" y="1181"/>
                  </a:cubicBezTo>
                  <a:cubicBezTo>
                    <a:pt x="5734" y="535"/>
                    <a:pt x="5483" y="123"/>
                    <a:pt x="50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831;p60">
              <a:extLst>
                <a:ext uri="{FF2B5EF4-FFF2-40B4-BE49-F238E27FC236}">
                  <a16:creationId xmlns:a16="http://schemas.microsoft.com/office/drawing/2014/main" id="{5CC5D7BE-10CD-65A3-2BB1-9E0989EAFA08}"/>
                </a:ext>
              </a:extLst>
            </p:cNvPr>
            <p:cNvSpPr/>
            <p:nvPr/>
          </p:nvSpPr>
          <p:spPr>
            <a:xfrm>
              <a:off x="2466220" y="1275492"/>
              <a:ext cx="358427" cy="793410"/>
            </a:xfrm>
            <a:custGeom>
              <a:avLst/>
              <a:gdLst/>
              <a:ahLst/>
              <a:cxnLst/>
              <a:rect l="l" t="t" r="r" b="b"/>
              <a:pathLst>
                <a:path w="7711" h="17069" extrusionOk="0">
                  <a:moveTo>
                    <a:pt x="2992" y="0"/>
                  </a:moveTo>
                  <a:cubicBezTo>
                    <a:pt x="3097" y="1934"/>
                    <a:pt x="54" y="3495"/>
                    <a:pt x="856" y="7419"/>
                  </a:cubicBezTo>
                  <a:lnTo>
                    <a:pt x="856" y="7423"/>
                  </a:lnTo>
                  <a:cubicBezTo>
                    <a:pt x="1456" y="7192"/>
                    <a:pt x="2064" y="7046"/>
                    <a:pt x="2604" y="7046"/>
                  </a:cubicBezTo>
                  <a:cubicBezTo>
                    <a:pt x="3409" y="7046"/>
                    <a:pt x="4061" y="7370"/>
                    <a:pt x="4312" y="8216"/>
                  </a:cubicBezTo>
                  <a:cubicBezTo>
                    <a:pt x="4929" y="10320"/>
                    <a:pt x="1696" y="12487"/>
                    <a:pt x="0" y="13687"/>
                  </a:cubicBezTo>
                  <a:cubicBezTo>
                    <a:pt x="567" y="13306"/>
                    <a:pt x="1399" y="12815"/>
                    <a:pt x="2056" y="12815"/>
                  </a:cubicBezTo>
                  <a:cubicBezTo>
                    <a:pt x="2299" y="12815"/>
                    <a:pt x="2517" y="12882"/>
                    <a:pt x="2690" y="13045"/>
                  </a:cubicBezTo>
                  <a:cubicBezTo>
                    <a:pt x="3371" y="13682"/>
                    <a:pt x="2264" y="14688"/>
                    <a:pt x="1794" y="15122"/>
                  </a:cubicBezTo>
                  <a:cubicBezTo>
                    <a:pt x="2286" y="14797"/>
                    <a:pt x="2693" y="14660"/>
                    <a:pt x="3008" y="14660"/>
                  </a:cubicBezTo>
                  <a:cubicBezTo>
                    <a:pt x="3974" y="14660"/>
                    <a:pt x="4061" y="15955"/>
                    <a:pt x="3006" y="17069"/>
                  </a:cubicBezTo>
                  <a:cubicBezTo>
                    <a:pt x="3861" y="16586"/>
                    <a:pt x="4642" y="16256"/>
                    <a:pt x="5335" y="16052"/>
                  </a:cubicBezTo>
                  <a:lnTo>
                    <a:pt x="5335" y="16050"/>
                  </a:lnTo>
                  <a:cubicBezTo>
                    <a:pt x="7710" y="14760"/>
                    <a:pt x="6400" y="13315"/>
                    <a:pt x="7657" y="10852"/>
                  </a:cubicBezTo>
                  <a:lnTo>
                    <a:pt x="7657" y="10852"/>
                  </a:lnTo>
                  <a:cubicBezTo>
                    <a:pt x="5703" y="11664"/>
                    <a:pt x="5382" y="13162"/>
                    <a:pt x="4963" y="13162"/>
                  </a:cubicBezTo>
                  <a:cubicBezTo>
                    <a:pt x="4922" y="13162"/>
                    <a:pt x="4880" y="13147"/>
                    <a:pt x="4835" y="13116"/>
                  </a:cubicBezTo>
                  <a:cubicBezTo>
                    <a:pt x="3858" y="12434"/>
                    <a:pt x="6430" y="9186"/>
                    <a:pt x="6056" y="6694"/>
                  </a:cubicBezTo>
                  <a:cubicBezTo>
                    <a:pt x="5674" y="4136"/>
                    <a:pt x="3620" y="2431"/>
                    <a:pt x="2992"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832;p60">
              <a:extLst>
                <a:ext uri="{FF2B5EF4-FFF2-40B4-BE49-F238E27FC236}">
                  <a16:creationId xmlns:a16="http://schemas.microsoft.com/office/drawing/2014/main" id="{88FC9E93-B099-F619-4218-174877C5D5C1}"/>
                </a:ext>
              </a:extLst>
            </p:cNvPr>
            <p:cNvSpPr/>
            <p:nvPr/>
          </p:nvSpPr>
          <p:spPr>
            <a:xfrm>
              <a:off x="2520605" y="1499398"/>
              <a:ext cx="157762" cy="162689"/>
            </a:xfrm>
            <a:custGeom>
              <a:avLst/>
              <a:gdLst/>
              <a:ahLst/>
              <a:cxnLst/>
              <a:rect l="l" t="t" r="r" b="b"/>
              <a:pathLst>
                <a:path w="3394" h="3500" extrusionOk="0">
                  <a:moveTo>
                    <a:pt x="2449" y="1"/>
                  </a:moveTo>
                  <a:cubicBezTo>
                    <a:pt x="2059" y="1"/>
                    <a:pt x="1619" y="249"/>
                    <a:pt x="1328" y="570"/>
                  </a:cubicBezTo>
                  <a:cubicBezTo>
                    <a:pt x="914" y="1026"/>
                    <a:pt x="323" y="1745"/>
                    <a:pt x="1" y="2493"/>
                  </a:cubicBezTo>
                  <a:cubicBezTo>
                    <a:pt x="497" y="2329"/>
                    <a:pt x="990" y="2229"/>
                    <a:pt x="1435" y="2229"/>
                  </a:cubicBezTo>
                  <a:cubicBezTo>
                    <a:pt x="2240" y="2229"/>
                    <a:pt x="2892" y="2553"/>
                    <a:pt x="3142" y="3399"/>
                  </a:cubicBezTo>
                  <a:cubicBezTo>
                    <a:pt x="3152" y="3432"/>
                    <a:pt x="3158" y="3466"/>
                    <a:pt x="3166" y="3499"/>
                  </a:cubicBezTo>
                  <a:cubicBezTo>
                    <a:pt x="3265" y="3140"/>
                    <a:pt x="3325" y="2795"/>
                    <a:pt x="3338" y="2483"/>
                  </a:cubicBezTo>
                  <a:cubicBezTo>
                    <a:pt x="3365" y="1869"/>
                    <a:pt x="3394" y="1192"/>
                    <a:pt x="3197" y="598"/>
                  </a:cubicBezTo>
                  <a:cubicBezTo>
                    <a:pt x="3055" y="168"/>
                    <a:pt x="2769" y="1"/>
                    <a:pt x="244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833;p60">
              <a:extLst>
                <a:ext uri="{FF2B5EF4-FFF2-40B4-BE49-F238E27FC236}">
                  <a16:creationId xmlns:a16="http://schemas.microsoft.com/office/drawing/2014/main" id="{216BBCDC-26D9-3981-CE18-3DA544D9A40D}"/>
                </a:ext>
              </a:extLst>
            </p:cNvPr>
            <p:cNvSpPr/>
            <p:nvPr/>
          </p:nvSpPr>
          <p:spPr>
            <a:xfrm>
              <a:off x="2549563" y="1905979"/>
              <a:ext cx="130058" cy="162921"/>
            </a:xfrm>
            <a:custGeom>
              <a:avLst/>
              <a:gdLst/>
              <a:ahLst/>
              <a:cxnLst/>
              <a:rect l="l" t="t" r="r" b="b"/>
              <a:pathLst>
                <a:path w="2798" h="3505" extrusionOk="0">
                  <a:moveTo>
                    <a:pt x="1589" y="1"/>
                  </a:moveTo>
                  <a:cubicBezTo>
                    <a:pt x="1410" y="1"/>
                    <a:pt x="1224" y="86"/>
                    <a:pt x="1043" y="284"/>
                  </a:cubicBezTo>
                  <a:cubicBezTo>
                    <a:pt x="963" y="489"/>
                    <a:pt x="824" y="695"/>
                    <a:pt x="665" y="886"/>
                  </a:cubicBezTo>
                  <a:cubicBezTo>
                    <a:pt x="631" y="948"/>
                    <a:pt x="583" y="1002"/>
                    <a:pt x="524" y="1043"/>
                  </a:cubicBezTo>
                  <a:cubicBezTo>
                    <a:pt x="337" y="1249"/>
                    <a:pt x="140" y="1429"/>
                    <a:pt x="1" y="1558"/>
                  </a:cubicBezTo>
                  <a:cubicBezTo>
                    <a:pt x="492" y="1233"/>
                    <a:pt x="900" y="1096"/>
                    <a:pt x="1214" y="1096"/>
                  </a:cubicBezTo>
                  <a:cubicBezTo>
                    <a:pt x="2180" y="1096"/>
                    <a:pt x="2267" y="2390"/>
                    <a:pt x="1213" y="3505"/>
                  </a:cubicBezTo>
                  <a:cubicBezTo>
                    <a:pt x="1583" y="3295"/>
                    <a:pt x="1936" y="3121"/>
                    <a:pt x="2276" y="2967"/>
                  </a:cubicBezTo>
                  <a:cubicBezTo>
                    <a:pt x="2413" y="2694"/>
                    <a:pt x="2523" y="2408"/>
                    <a:pt x="2589" y="2114"/>
                  </a:cubicBezTo>
                  <a:cubicBezTo>
                    <a:pt x="2798" y="1158"/>
                    <a:pt x="2247" y="1"/>
                    <a:pt x="158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834;p60">
              <a:extLst>
                <a:ext uri="{FF2B5EF4-FFF2-40B4-BE49-F238E27FC236}">
                  <a16:creationId xmlns:a16="http://schemas.microsoft.com/office/drawing/2014/main" id="{CB9EDABC-4915-2EE9-0D73-707662CB1182}"/>
                </a:ext>
              </a:extLst>
            </p:cNvPr>
            <p:cNvSpPr/>
            <p:nvPr/>
          </p:nvSpPr>
          <p:spPr>
            <a:xfrm>
              <a:off x="1990332" y="878533"/>
              <a:ext cx="628257" cy="840171"/>
            </a:xfrm>
            <a:custGeom>
              <a:avLst/>
              <a:gdLst/>
              <a:ahLst/>
              <a:cxnLst/>
              <a:rect l="l" t="t" r="r" b="b"/>
              <a:pathLst>
                <a:path w="13516" h="18075" extrusionOk="0">
                  <a:moveTo>
                    <a:pt x="3626" y="0"/>
                  </a:moveTo>
                  <a:cubicBezTo>
                    <a:pt x="0" y="3851"/>
                    <a:pt x="605" y="6224"/>
                    <a:pt x="919" y="7479"/>
                  </a:cubicBezTo>
                  <a:lnTo>
                    <a:pt x="919" y="7483"/>
                  </a:lnTo>
                  <a:cubicBezTo>
                    <a:pt x="1389" y="8978"/>
                    <a:pt x="1428" y="10697"/>
                    <a:pt x="788" y="12388"/>
                  </a:cubicBezTo>
                  <a:cubicBezTo>
                    <a:pt x="988" y="12642"/>
                    <a:pt x="1175" y="12907"/>
                    <a:pt x="1345" y="13182"/>
                  </a:cubicBezTo>
                  <a:cubicBezTo>
                    <a:pt x="3079" y="10527"/>
                    <a:pt x="4395" y="9472"/>
                    <a:pt x="5276" y="9472"/>
                  </a:cubicBezTo>
                  <a:cubicBezTo>
                    <a:pt x="5934" y="9472"/>
                    <a:pt x="6350" y="10059"/>
                    <a:pt x="6518" y="11007"/>
                  </a:cubicBezTo>
                  <a:cubicBezTo>
                    <a:pt x="6786" y="12529"/>
                    <a:pt x="6410" y="14985"/>
                    <a:pt x="5361" y="17439"/>
                  </a:cubicBezTo>
                  <a:cubicBezTo>
                    <a:pt x="5447" y="17298"/>
                    <a:pt x="6838" y="15048"/>
                    <a:pt x="7884" y="15048"/>
                  </a:cubicBezTo>
                  <a:cubicBezTo>
                    <a:pt x="7957" y="15048"/>
                    <a:pt x="8029" y="15059"/>
                    <a:pt x="8099" y="15083"/>
                  </a:cubicBezTo>
                  <a:cubicBezTo>
                    <a:pt x="9170" y="15450"/>
                    <a:pt x="8413" y="17024"/>
                    <a:pt x="8023" y="18075"/>
                  </a:cubicBezTo>
                  <a:cubicBezTo>
                    <a:pt x="8239" y="17742"/>
                    <a:pt x="8658" y="17354"/>
                    <a:pt x="9188" y="16981"/>
                  </a:cubicBezTo>
                  <a:cubicBezTo>
                    <a:pt x="8863" y="11561"/>
                    <a:pt x="13515" y="10167"/>
                    <a:pt x="9608" y="6116"/>
                  </a:cubicBezTo>
                  <a:lnTo>
                    <a:pt x="9608" y="6116"/>
                  </a:lnTo>
                  <a:cubicBezTo>
                    <a:pt x="10198" y="9672"/>
                    <a:pt x="8614" y="11059"/>
                    <a:pt x="7474" y="11059"/>
                  </a:cubicBezTo>
                  <a:cubicBezTo>
                    <a:pt x="7268" y="11059"/>
                    <a:pt x="7077" y="11014"/>
                    <a:pt x="6916" y="10928"/>
                  </a:cubicBezTo>
                  <a:cubicBezTo>
                    <a:pt x="7458" y="8714"/>
                    <a:pt x="6776" y="7355"/>
                    <a:pt x="5223" y="5866"/>
                  </a:cubicBezTo>
                  <a:cubicBezTo>
                    <a:pt x="3345" y="4055"/>
                    <a:pt x="2199" y="2143"/>
                    <a:pt x="3626"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835;p60">
              <a:extLst>
                <a:ext uri="{FF2B5EF4-FFF2-40B4-BE49-F238E27FC236}">
                  <a16:creationId xmlns:a16="http://schemas.microsoft.com/office/drawing/2014/main" id="{54CE7E0B-9BF8-5147-388D-5996F185C78A}"/>
                </a:ext>
              </a:extLst>
            </p:cNvPr>
            <p:cNvSpPr/>
            <p:nvPr/>
          </p:nvSpPr>
          <p:spPr>
            <a:xfrm>
              <a:off x="2034676" y="1213950"/>
              <a:ext cx="219072" cy="277315"/>
            </a:xfrm>
            <a:custGeom>
              <a:avLst/>
              <a:gdLst/>
              <a:ahLst/>
              <a:cxnLst/>
              <a:rect l="l" t="t" r="r" b="b"/>
              <a:pathLst>
                <a:path w="4713" h="5966" extrusionOk="0">
                  <a:moveTo>
                    <a:pt x="3436" y="0"/>
                  </a:moveTo>
                  <a:cubicBezTo>
                    <a:pt x="2531" y="0"/>
                    <a:pt x="1422" y="1547"/>
                    <a:pt x="1013" y="2506"/>
                  </a:cubicBezTo>
                  <a:cubicBezTo>
                    <a:pt x="612" y="3447"/>
                    <a:pt x="319" y="4426"/>
                    <a:pt x="1" y="5396"/>
                  </a:cubicBezTo>
                  <a:cubicBezTo>
                    <a:pt x="140" y="5585"/>
                    <a:pt x="274" y="5775"/>
                    <a:pt x="393" y="5966"/>
                  </a:cubicBezTo>
                  <a:cubicBezTo>
                    <a:pt x="2125" y="3312"/>
                    <a:pt x="3440" y="2258"/>
                    <a:pt x="4321" y="2258"/>
                  </a:cubicBezTo>
                  <a:cubicBezTo>
                    <a:pt x="4463" y="2258"/>
                    <a:pt x="4593" y="2285"/>
                    <a:pt x="4712" y="2337"/>
                  </a:cubicBezTo>
                  <a:cubicBezTo>
                    <a:pt x="4648" y="1909"/>
                    <a:pt x="4563" y="1499"/>
                    <a:pt x="4448" y="1118"/>
                  </a:cubicBezTo>
                  <a:cubicBezTo>
                    <a:pt x="4205" y="309"/>
                    <a:pt x="3841" y="0"/>
                    <a:pt x="343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836;p60">
              <a:extLst>
                <a:ext uri="{FF2B5EF4-FFF2-40B4-BE49-F238E27FC236}">
                  <a16:creationId xmlns:a16="http://schemas.microsoft.com/office/drawing/2014/main" id="{21F76E5F-1121-5B5F-F49A-208103D4CC6A}"/>
                </a:ext>
              </a:extLst>
            </p:cNvPr>
            <p:cNvSpPr/>
            <p:nvPr/>
          </p:nvSpPr>
          <p:spPr>
            <a:xfrm>
              <a:off x="2005345" y="1013332"/>
              <a:ext cx="101239" cy="477933"/>
            </a:xfrm>
            <a:custGeom>
              <a:avLst/>
              <a:gdLst/>
              <a:ahLst/>
              <a:cxnLst/>
              <a:rect l="l" t="t" r="r" b="b"/>
              <a:pathLst>
                <a:path w="2178" h="10282" extrusionOk="0">
                  <a:moveTo>
                    <a:pt x="1155" y="1"/>
                  </a:moveTo>
                  <a:lnTo>
                    <a:pt x="1155" y="1"/>
                  </a:lnTo>
                  <a:cubicBezTo>
                    <a:pt x="0" y="2193"/>
                    <a:pt x="369" y="3677"/>
                    <a:pt x="595" y="4579"/>
                  </a:cubicBezTo>
                  <a:lnTo>
                    <a:pt x="596" y="4583"/>
                  </a:lnTo>
                  <a:cubicBezTo>
                    <a:pt x="1066" y="6078"/>
                    <a:pt x="1105" y="7797"/>
                    <a:pt x="465" y="9488"/>
                  </a:cubicBezTo>
                  <a:cubicBezTo>
                    <a:pt x="665" y="9742"/>
                    <a:pt x="852" y="10007"/>
                    <a:pt x="1022" y="10282"/>
                  </a:cubicBezTo>
                  <a:cubicBezTo>
                    <a:pt x="1419" y="9675"/>
                    <a:pt x="1793" y="9154"/>
                    <a:pt x="2145" y="8709"/>
                  </a:cubicBezTo>
                  <a:cubicBezTo>
                    <a:pt x="2178" y="8231"/>
                    <a:pt x="2178" y="7750"/>
                    <a:pt x="2145" y="7272"/>
                  </a:cubicBezTo>
                  <a:cubicBezTo>
                    <a:pt x="1982" y="4894"/>
                    <a:pt x="537" y="2364"/>
                    <a:pt x="1155"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837;p60">
              <a:extLst>
                <a:ext uri="{FF2B5EF4-FFF2-40B4-BE49-F238E27FC236}">
                  <a16:creationId xmlns:a16="http://schemas.microsoft.com/office/drawing/2014/main" id="{916A6363-C72F-DE36-881E-B1EB675FBFFD}"/>
                </a:ext>
              </a:extLst>
            </p:cNvPr>
            <p:cNvSpPr/>
            <p:nvPr/>
          </p:nvSpPr>
          <p:spPr>
            <a:xfrm>
              <a:off x="2262162" y="1454682"/>
              <a:ext cx="106584" cy="200990"/>
            </a:xfrm>
            <a:custGeom>
              <a:avLst/>
              <a:gdLst/>
              <a:ahLst/>
              <a:cxnLst/>
              <a:rect l="l" t="t" r="r" b="b"/>
              <a:pathLst>
                <a:path w="2293" h="4324" extrusionOk="0">
                  <a:moveTo>
                    <a:pt x="1798" y="0"/>
                  </a:moveTo>
                  <a:cubicBezTo>
                    <a:pt x="1461" y="0"/>
                    <a:pt x="954" y="984"/>
                    <a:pt x="907" y="1088"/>
                  </a:cubicBezTo>
                  <a:cubicBezTo>
                    <a:pt x="722" y="1487"/>
                    <a:pt x="561" y="1899"/>
                    <a:pt x="414" y="2317"/>
                  </a:cubicBezTo>
                  <a:cubicBezTo>
                    <a:pt x="385" y="2440"/>
                    <a:pt x="354" y="2566"/>
                    <a:pt x="320" y="2692"/>
                  </a:cubicBezTo>
                  <a:cubicBezTo>
                    <a:pt x="243" y="3241"/>
                    <a:pt x="137" y="3786"/>
                    <a:pt x="1" y="4323"/>
                  </a:cubicBezTo>
                  <a:cubicBezTo>
                    <a:pt x="518" y="3618"/>
                    <a:pt x="1348" y="2661"/>
                    <a:pt x="2032" y="2661"/>
                  </a:cubicBezTo>
                  <a:cubicBezTo>
                    <a:pt x="2079" y="2661"/>
                    <a:pt x="2126" y="2666"/>
                    <a:pt x="2171" y="2676"/>
                  </a:cubicBezTo>
                  <a:cubicBezTo>
                    <a:pt x="2292" y="1805"/>
                    <a:pt x="2269" y="964"/>
                    <a:pt x="2009" y="214"/>
                  </a:cubicBezTo>
                  <a:cubicBezTo>
                    <a:pt x="1956" y="62"/>
                    <a:pt x="1883" y="0"/>
                    <a:pt x="1798"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838;p60">
              <a:extLst>
                <a:ext uri="{FF2B5EF4-FFF2-40B4-BE49-F238E27FC236}">
                  <a16:creationId xmlns:a16="http://schemas.microsoft.com/office/drawing/2014/main" id="{B201C7E5-304E-10B1-E868-B727C358CF7D}"/>
                </a:ext>
              </a:extLst>
            </p:cNvPr>
            <p:cNvSpPr/>
            <p:nvPr/>
          </p:nvSpPr>
          <p:spPr>
            <a:xfrm>
              <a:off x="1087036" y="1984580"/>
              <a:ext cx="372790" cy="304042"/>
            </a:xfrm>
            <a:custGeom>
              <a:avLst/>
              <a:gdLst/>
              <a:ahLst/>
              <a:cxnLst/>
              <a:rect l="l" t="t" r="r" b="b"/>
              <a:pathLst>
                <a:path w="8020" h="6541" extrusionOk="0">
                  <a:moveTo>
                    <a:pt x="0" y="1"/>
                  </a:moveTo>
                  <a:lnTo>
                    <a:pt x="0" y="1"/>
                  </a:lnTo>
                  <a:cubicBezTo>
                    <a:pt x="950" y="1599"/>
                    <a:pt x="878" y="3830"/>
                    <a:pt x="2211" y="5182"/>
                  </a:cubicBezTo>
                  <a:cubicBezTo>
                    <a:pt x="3127" y="6117"/>
                    <a:pt x="4728" y="6541"/>
                    <a:pt x="6349" y="6541"/>
                  </a:cubicBezTo>
                  <a:cubicBezTo>
                    <a:pt x="6913" y="6541"/>
                    <a:pt x="7479" y="6489"/>
                    <a:pt x="8019" y="6391"/>
                  </a:cubicBezTo>
                  <a:cubicBezTo>
                    <a:pt x="7562" y="6215"/>
                    <a:pt x="7118" y="6018"/>
                    <a:pt x="6699" y="5810"/>
                  </a:cubicBezTo>
                  <a:cubicBezTo>
                    <a:pt x="6330" y="5626"/>
                    <a:pt x="3829" y="4323"/>
                    <a:pt x="4413" y="3621"/>
                  </a:cubicBezTo>
                  <a:cubicBezTo>
                    <a:pt x="4489" y="3529"/>
                    <a:pt x="4612" y="3489"/>
                    <a:pt x="4768" y="3489"/>
                  </a:cubicBezTo>
                  <a:cubicBezTo>
                    <a:pt x="5221" y="3489"/>
                    <a:pt x="5946" y="3822"/>
                    <a:pt x="6566" y="4153"/>
                  </a:cubicBezTo>
                  <a:cubicBezTo>
                    <a:pt x="4811" y="2277"/>
                    <a:pt x="3201" y="3105"/>
                    <a:pt x="0"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839;p60">
              <a:extLst>
                <a:ext uri="{FF2B5EF4-FFF2-40B4-BE49-F238E27FC236}">
                  <a16:creationId xmlns:a16="http://schemas.microsoft.com/office/drawing/2014/main" id="{3FC449F4-9D5E-A543-F27C-39DF19B4B3A2}"/>
                </a:ext>
              </a:extLst>
            </p:cNvPr>
            <p:cNvSpPr/>
            <p:nvPr/>
          </p:nvSpPr>
          <p:spPr>
            <a:xfrm>
              <a:off x="1087036" y="1984580"/>
              <a:ext cx="372790" cy="314872"/>
            </a:xfrm>
            <a:custGeom>
              <a:avLst/>
              <a:gdLst/>
              <a:ahLst/>
              <a:cxnLst/>
              <a:rect l="l" t="t" r="r" b="b"/>
              <a:pathLst>
                <a:path w="8020" h="6774" extrusionOk="0">
                  <a:moveTo>
                    <a:pt x="4413" y="3621"/>
                  </a:moveTo>
                  <a:cubicBezTo>
                    <a:pt x="3829" y="4323"/>
                    <a:pt x="6330" y="5626"/>
                    <a:pt x="6699" y="5810"/>
                  </a:cubicBezTo>
                  <a:cubicBezTo>
                    <a:pt x="7118" y="6018"/>
                    <a:pt x="7562" y="6215"/>
                    <a:pt x="8019" y="6391"/>
                  </a:cubicBezTo>
                  <a:cubicBezTo>
                    <a:pt x="5926" y="6773"/>
                    <a:pt x="3446" y="6442"/>
                    <a:pt x="2211" y="5182"/>
                  </a:cubicBezTo>
                  <a:cubicBezTo>
                    <a:pt x="878" y="3830"/>
                    <a:pt x="950" y="1599"/>
                    <a:pt x="0" y="1"/>
                  </a:cubicBezTo>
                  <a:cubicBezTo>
                    <a:pt x="3201" y="3105"/>
                    <a:pt x="4811" y="2277"/>
                    <a:pt x="6566" y="4153"/>
                  </a:cubicBezTo>
                  <a:cubicBezTo>
                    <a:pt x="5732" y="3708"/>
                    <a:pt x="4710" y="3260"/>
                    <a:pt x="4413" y="362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840;p60">
              <a:extLst>
                <a:ext uri="{FF2B5EF4-FFF2-40B4-BE49-F238E27FC236}">
                  <a16:creationId xmlns:a16="http://schemas.microsoft.com/office/drawing/2014/main" id="{200F2063-5563-EB7F-008A-48C2275DD909}"/>
                </a:ext>
              </a:extLst>
            </p:cNvPr>
            <p:cNvSpPr/>
            <p:nvPr/>
          </p:nvSpPr>
          <p:spPr>
            <a:xfrm>
              <a:off x="1177770" y="2097300"/>
              <a:ext cx="282009" cy="189463"/>
            </a:xfrm>
            <a:custGeom>
              <a:avLst/>
              <a:gdLst/>
              <a:ahLst/>
              <a:cxnLst/>
              <a:rect l="l" t="t" r="r" b="b"/>
              <a:pathLst>
                <a:path w="6067" h="4076" extrusionOk="0">
                  <a:moveTo>
                    <a:pt x="0" y="0"/>
                  </a:moveTo>
                  <a:cubicBezTo>
                    <a:pt x="614" y="2213"/>
                    <a:pt x="2986" y="3495"/>
                    <a:pt x="5247" y="4076"/>
                  </a:cubicBezTo>
                  <a:cubicBezTo>
                    <a:pt x="5524" y="4052"/>
                    <a:pt x="5798" y="4015"/>
                    <a:pt x="6066" y="3966"/>
                  </a:cubicBezTo>
                  <a:cubicBezTo>
                    <a:pt x="5610" y="3790"/>
                    <a:pt x="5165" y="3593"/>
                    <a:pt x="4747" y="3384"/>
                  </a:cubicBezTo>
                  <a:cubicBezTo>
                    <a:pt x="4378" y="3201"/>
                    <a:pt x="1877" y="1898"/>
                    <a:pt x="2461" y="1196"/>
                  </a:cubicBezTo>
                  <a:cubicBezTo>
                    <a:pt x="2537" y="1105"/>
                    <a:pt x="2660" y="1066"/>
                    <a:pt x="2815" y="1066"/>
                  </a:cubicBezTo>
                  <a:cubicBezTo>
                    <a:pt x="2953" y="1066"/>
                    <a:pt x="3116" y="1096"/>
                    <a:pt x="3294" y="1149"/>
                  </a:cubicBezTo>
                  <a:cubicBezTo>
                    <a:pt x="2911" y="979"/>
                    <a:pt x="2525" y="821"/>
                    <a:pt x="2129" y="682"/>
                  </a:cubicBezTo>
                  <a:cubicBezTo>
                    <a:pt x="1548" y="480"/>
                    <a:pt x="692" y="51"/>
                    <a:pt x="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841;p60">
              <a:extLst>
                <a:ext uri="{FF2B5EF4-FFF2-40B4-BE49-F238E27FC236}">
                  <a16:creationId xmlns:a16="http://schemas.microsoft.com/office/drawing/2014/main" id="{D84DF464-14B8-8DBE-7A9C-977251C5D4F6}"/>
                </a:ext>
              </a:extLst>
            </p:cNvPr>
            <p:cNvSpPr/>
            <p:nvPr/>
          </p:nvSpPr>
          <p:spPr>
            <a:xfrm>
              <a:off x="887300" y="766650"/>
              <a:ext cx="1169453" cy="1242942"/>
            </a:xfrm>
            <a:custGeom>
              <a:avLst/>
              <a:gdLst/>
              <a:ahLst/>
              <a:cxnLst/>
              <a:rect l="l" t="t" r="r" b="b"/>
              <a:pathLst>
                <a:path w="25159" h="26740" extrusionOk="0">
                  <a:moveTo>
                    <a:pt x="16367" y="1"/>
                  </a:moveTo>
                  <a:lnTo>
                    <a:pt x="16367" y="1"/>
                  </a:lnTo>
                  <a:cubicBezTo>
                    <a:pt x="13659" y="5563"/>
                    <a:pt x="16886" y="7557"/>
                    <a:pt x="15419" y="8210"/>
                  </a:cubicBezTo>
                  <a:cubicBezTo>
                    <a:pt x="15320" y="8254"/>
                    <a:pt x="15176" y="8279"/>
                    <a:pt x="15005" y="8279"/>
                  </a:cubicBezTo>
                  <a:cubicBezTo>
                    <a:pt x="13901" y="8279"/>
                    <a:pt x="11695" y="7261"/>
                    <a:pt x="13423" y="4126"/>
                  </a:cubicBezTo>
                  <a:lnTo>
                    <a:pt x="13423" y="4126"/>
                  </a:lnTo>
                  <a:cubicBezTo>
                    <a:pt x="10223" y="7005"/>
                    <a:pt x="13473" y="10255"/>
                    <a:pt x="12316" y="12806"/>
                  </a:cubicBezTo>
                  <a:cubicBezTo>
                    <a:pt x="11980" y="13547"/>
                    <a:pt x="11663" y="13850"/>
                    <a:pt x="11376" y="13850"/>
                  </a:cubicBezTo>
                  <a:cubicBezTo>
                    <a:pt x="10267" y="13850"/>
                    <a:pt x="9667" y="9232"/>
                    <a:pt x="10500" y="7837"/>
                  </a:cubicBezTo>
                  <a:lnTo>
                    <a:pt x="10500" y="7837"/>
                  </a:lnTo>
                  <a:cubicBezTo>
                    <a:pt x="7022" y="11878"/>
                    <a:pt x="1" y="20229"/>
                    <a:pt x="6884" y="25442"/>
                  </a:cubicBezTo>
                  <a:cubicBezTo>
                    <a:pt x="6460" y="24779"/>
                    <a:pt x="6231" y="24237"/>
                    <a:pt x="6348" y="23943"/>
                  </a:cubicBezTo>
                  <a:cubicBezTo>
                    <a:pt x="6405" y="23800"/>
                    <a:pt x="6561" y="23737"/>
                    <a:pt x="6793" y="23737"/>
                  </a:cubicBezTo>
                  <a:cubicBezTo>
                    <a:pt x="8269" y="23737"/>
                    <a:pt x="12806" y="26292"/>
                    <a:pt x="14283" y="26740"/>
                  </a:cubicBezTo>
                  <a:cubicBezTo>
                    <a:pt x="12352" y="25954"/>
                    <a:pt x="8644" y="17811"/>
                    <a:pt x="10020" y="15684"/>
                  </a:cubicBezTo>
                  <a:cubicBezTo>
                    <a:pt x="10425" y="15056"/>
                    <a:pt x="10928" y="14777"/>
                    <a:pt x="11480" y="14744"/>
                  </a:cubicBezTo>
                  <a:cubicBezTo>
                    <a:pt x="11517" y="14741"/>
                    <a:pt x="11555" y="14740"/>
                    <a:pt x="11592" y="14740"/>
                  </a:cubicBezTo>
                  <a:cubicBezTo>
                    <a:pt x="13987" y="14740"/>
                    <a:pt x="17252" y="19192"/>
                    <a:pt x="17844" y="20384"/>
                  </a:cubicBezTo>
                  <a:cubicBezTo>
                    <a:pt x="18025" y="16718"/>
                    <a:pt x="18427" y="15450"/>
                    <a:pt x="18889" y="15450"/>
                  </a:cubicBezTo>
                  <a:cubicBezTo>
                    <a:pt x="19826" y="15450"/>
                    <a:pt x="21008" y="20675"/>
                    <a:pt x="21085" y="21688"/>
                  </a:cubicBezTo>
                  <a:cubicBezTo>
                    <a:pt x="21500" y="21019"/>
                    <a:pt x="21882" y="20428"/>
                    <a:pt x="22231" y="19905"/>
                  </a:cubicBezTo>
                  <a:cubicBezTo>
                    <a:pt x="21349" y="14981"/>
                    <a:pt x="21844" y="13463"/>
                    <a:pt x="22706" y="13463"/>
                  </a:cubicBezTo>
                  <a:cubicBezTo>
                    <a:pt x="23248" y="13463"/>
                    <a:pt x="23936" y="14064"/>
                    <a:pt x="24518" y="14795"/>
                  </a:cubicBezTo>
                  <a:cubicBezTo>
                    <a:pt x="25158" y="13104"/>
                    <a:pt x="25119" y="11385"/>
                    <a:pt x="24649" y="9890"/>
                  </a:cubicBezTo>
                  <a:lnTo>
                    <a:pt x="24649" y="9886"/>
                  </a:lnTo>
                  <a:cubicBezTo>
                    <a:pt x="24230" y="8552"/>
                    <a:pt x="23469" y="7396"/>
                    <a:pt x="22535" y="6586"/>
                  </a:cubicBezTo>
                  <a:lnTo>
                    <a:pt x="22535" y="6586"/>
                  </a:lnTo>
                  <a:cubicBezTo>
                    <a:pt x="23382" y="10348"/>
                    <a:pt x="22019" y="11840"/>
                    <a:pt x="20846" y="11840"/>
                  </a:cubicBezTo>
                  <a:cubicBezTo>
                    <a:pt x="20106" y="11840"/>
                    <a:pt x="19442" y="11247"/>
                    <a:pt x="19455" y="10255"/>
                  </a:cubicBezTo>
                  <a:cubicBezTo>
                    <a:pt x="19510" y="5332"/>
                    <a:pt x="15328" y="6586"/>
                    <a:pt x="16367"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842;p60">
              <a:extLst>
                <a:ext uri="{FF2B5EF4-FFF2-40B4-BE49-F238E27FC236}">
                  <a16:creationId xmlns:a16="http://schemas.microsoft.com/office/drawing/2014/main" id="{A275228B-1B89-9A27-CF82-539A37F4363A}"/>
                </a:ext>
              </a:extLst>
            </p:cNvPr>
            <p:cNvSpPr/>
            <p:nvPr/>
          </p:nvSpPr>
          <p:spPr>
            <a:xfrm>
              <a:off x="1827735" y="1383796"/>
              <a:ext cx="93709" cy="391011"/>
            </a:xfrm>
            <a:custGeom>
              <a:avLst/>
              <a:gdLst/>
              <a:ahLst/>
              <a:cxnLst/>
              <a:rect l="l" t="t" r="r" b="b"/>
              <a:pathLst>
                <a:path w="2016" h="8412" extrusionOk="0">
                  <a:moveTo>
                    <a:pt x="1817" y="1"/>
                  </a:moveTo>
                  <a:cubicBezTo>
                    <a:pt x="803" y="1294"/>
                    <a:pt x="245" y="2991"/>
                    <a:pt x="1" y="4660"/>
                  </a:cubicBezTo>
                  <a:cubicBezTo>
                    <a:pt x="461" y="6157"/>
                    <a:pt x="812" y="7875"/>
                    <a:pt x="853" y="8412"/>
                  </a:cubicBezTo>
                  <a:cubicBezTo>
                    <a:pt x="1268" y="7742"/>
                    <a:pt x="1650" y="7151"/>
                    <a:pt x="1999" y="6628"/>
                  </a:cubicBezTo>
                  <a:cubicBezTo>
                    <a:pt x="1291" y="2674"/>
                    <a:pt x="1470" y="919"/>
                    <a:pt x="2015" y="380"/>
                  </a:cubicBezTo>
                  <a:cubicBezTo>
                    <a:pt x="1952" y="251"/>
                    <a:pt x="1889" y="124"/>
                    <a:pt x="181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843;p60">
              <a:extLst>
                <a:ext uri="{FF2B5EF4-FFF2-40B4-BE49-F238E27FC236}">
                  <a16:creationId xmlns:a16="http://schemas.microsoft.com/office/drawing/2014/main" id="{31EC32A9-BD68-5C82-F9A7-9C78966C7FBB}"/>
                </a:ext>
              </a:extLst>
            </p:cNvPr>
            <p:cNvSpPr/>
            <p:nvPr/>
          </p:nvSpPr>
          <p:spPr>
            <a:xfrm>
              <a:off x="1522298" y="1219527"/>
              <a:ext cx="263649" cy="494713"/>
            </a:xfrm>
            <a:custGeom>
              <a:avLst/>
              <a:gdLst/>
              <a:ahLst/>
              <a:cxnLst/>
              <a:rect l="l" t="t" r="r" b="b"/>
              <a:pathLst>
                <a:path w="5672" h="10643" extrusionOk="0">
                  <a:moveTo>
                    <a:pt x="3561" y="0"/>
                  </a:moveTo>
                  <a:cubicBezTo>
                    <a:pt x="2720" y="0"/>
                    <a:pt x="2641" y="6676"/>
                    <a:pt x="2641" y="6676"/>
                  </a:cubicBezTo>
                  <a:cubicBezTo>
                    <a:pt x="2641" y="6676"/>
                    <a:pt x="2641" y="6676"/>
                    <a:pt x="2641" y="6676"/>
                  </a:cubicBezTo>
                  <a:cubicBezTo>
                    <a:pt x="2304" y="5870"/>
                    <a:pt x="2010" y="5044"/>
                    <a:pt x="1624" y="4261"/>
                  </a:cubicBezTo>
                  <a:cubicBezTo>
                    <a:pt x="1395" y="3796"/>
                    <a:pt x="760" y="2587"/>
                    <a:pt x="369" y="2587"/>
                  </a:cubicBezTo>
                  <a:cubicBezTo>
                    <a:pt x="210" y="2587"/>
                    <a:pt x="92" y="2785"/>
                    <a:pt x="57" y="3310"/>
                  </a:cubicBezTo>
                  <a:cubicBezTo>
                    <a:pt x="0" y="4168"/>
                    <a:pt x="9" y="5029"/>
                    <a:pt x="83" y="5887"/>
                  </a:cubicBezTo>
                  <a:cubicBezTo>
                    <a:pt x="1954" y="7248"/>
                    <a:pt x="3758" y="9786"/>
                    <a:pt x="4183" y="10642"/>
                  </a:cubicBezTo>
                  <a:cubicBezTo>
                    <a:pt x="4363" y="6976"/>
                    <a:pt x="4766" y="5709"/>
                    <a:pt x="5227" y="5709"/>
                  </a:cubicBezTo>
                  <a:cubicBezTo>
                    <a:pt x="5371" y="5709"/>
                    <a:pt x="5521" y="5832"/>
                    <a:pt x="5672" y="6044"/>
                  </a:cubicBezTo>
                  <a:cubicBezTo>
                    <a:pt x="5606" y="5004"/>
                    <a:pt x="4526" y="783"/>
                    <a:pt x="3715" y="71"/>
                  </a:cubicBezTo>
                  <a:cubicBezTo>
                    <a:pt x="3661" y="23"/>
                    <a:pt x="3609" y="0"/>
                    <a:pt x="3561"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844;p60">
              <a:extLst>
                <a:ext uri="{FF2B5EF4-FFF2-40B4-BE49-F238E27FC236}">
                  <a16:creationId xmlns:a16="http://schemas.microsoft.com/office/drawing/2014/main" id="{ADF9480E-9818-380C-EF8F-F5022CABBDC7}"/>
                </a:ext>
              </a:extLst>
            </p:cNvPr>
            <p:cNvSpPr/>
            <p:nvPr/>
          </p:nvSpPr>
          <p:spPr>
            <a:xfrm>
              <a:off x="1189065" y="1591897"/>
              <a:ext cx="362145" cy="417692"/>
            </a:xfrm>
            <a:custGeom>
              <a:avLst/>
              <a:gdLst/>
              <a:ahLst/>
              <a:cxnLst/>
              <a:rect l="l" t="t" r="r" b="b"/>
              <a:pathLst>
                <a:path w="7791" h="8986" extrusionOk="0">
                  <a:moveTo>
                    <a:pt x="1518" y="0"/>
                  </a:moveTo>
                  <a:cubicBezTo>
                    <a:pt x="469" y="0"/>
                    <a:pt x="1" y="3578"/>
                    <a:pt x="588" y="5045"/>
                  </a:cubicBezTo>
                  <a:cubicBezTo>
                    <a:pt x="728" y="5413"/>
                    <a:pt x="890" y="5772"/>
                    <a:pt x="1075" y="6118"/>
                  </a:cubicBezTo>
                  <a:cubicBezTo>
                    <a:pt x="2975" y="6652"/>
                    <a:pt x="6519" y="8600"/>
                    <a:pt x="7790" y="8986"/>
                  </a:cubicBezTo>
                  <a:cubicBezTo>
                    <a:pt x="6678" y="8533"/>
                    <a:pt x="4979" y="5641"/>
                    <a:pt x="4000" y="2863"/>
                  </a:cubicBezTo>
                  <a:cubicBezTo>
                    <a:pt x="3317" y="1924"/>
                    <a:pt x="2621" y="1009"/>
                    <a:pt x="1894" y="145"/>
                  </a:cubicBezTo>
                  <a:cubicBezTo>
                    <a:pt x="1762" y="46"/>
                    <a:pt x="1636" y="0"/>
                    <a:pt x="1518"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845;p60">
              <a:extLst>
                <a:ext uri="{FF2B5EF4-FFF2-40B4-BE49-F238E27FC236}">
                  <a16:creationId xmlns:a16="http://schemas.microsoft.com/office/drawing/2014/main" id="{03FC21F4-78E1-D4FE-88E0-0ADF9FAA9360}"/>
                </a:ext>
              </a:extLst>
            </p:cNvPr>
            <p:cNvSpPr/>
            <p:nvPr/>
          </p:nvSpPr>
          <p:spPr>
            <a:xfrm>
              <a:off x="2466220" y="1368736"/>
              <a:ext cx="354801" cy="543009"/>
            </a:xfrm>
            <a:custGeom>
              <a:avLst/>
              <a:gdLst/>
              <a:ahLst/>
              <a:cxnLst/>
              <a:rect l="l" t="t" r="r" b="b"/>
              <a:pathLst>
                <a:path w="7633" h="11682" extrusionOk="0">
                  <a:moveTo>
                    <a:pt x="1440" y="10715"/>
                  </a:moveTo>
                  <a:cubicBezTo>
                    <a:pt x="4616" y="8735"/>
                    <a:pt x="7632" y="4925"/>
                    <a:pt x="3693" y="1980"/>
                  </a:cubicBezTo>
                  <a:cubicBezTo>
                    <a:pt x="2933" y="1411"/>
                    <a:pt x="2465" y="736"/>
                    <a:pt x="2248" y="0"/>
                  </a:cubicBezTo>
                  <a:cubicBezTo>
                    <a:pt x="2243" y="10"/>
                    <a:pt x="2239" y="15"/>
                    <a:pt x="2234" y="25"/>
                  </a:cubicBezTo>
                  <a:cubicBezTo>
                    <a:pt x="2208" y="260"/>
                    <a:pt x="2191" y="461"/>
                    <a:pt x="2186" y="597"/>
                  </a:cubicBezTo>
                  <a:cubicBezTo>
                    <a:pt x="2133" y="1904"/>
                    <a:pt x="2953" y="2183"/>
                    <a:pt x="3538" y="3177"/>
                  </a:cubicBezTo>
                  <a:cubicBezTo>
                    <a:pt x="4020" y="3993"/>
                    <a:pt x="3871" y="4638"/>
                    <a:pt x="3505" y="5222"/>
                  </a:cubicBezTo>
                  <a:cubicBezTo>
                    <a:pt x="3878" y="5401"/>
                    <a:pt x="4165" y="5714"/>
                    <a:pt x="4312" y="6210"/>
                  </a:cubicBezTo>
                  <a:cubicBezTo>
                    <a:pt x="4929" y="8314"/>
                    <a:pt x="1695" y="10481"/>
                    <a:pt x="0" y="11681"/>
                  </a:cubicBezTo>
                  <a:cubicBezTo>
                    <a:pt x="342" y="11450"/>
                    <a:pt x="781" y="11182"/>
                    <a:pt x="1219" y="11003"/>
                  </a:cubicBezTo>
                  <a:cubicBezTo>
                    <a:pt x="1249" y="10895"/>
                    <a:pt x="1317" y="10792"/>
                    <a:pt x="1440" y="10715"/>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46;p60">
              <a:extLst>
                <a:ext uri="{FF2B5EF4-FFF2-40B4-BE49-F238E27FC236}">
                  <a16:creationId xmlns:a16="http://schemas.microsoft.com/office/drawing/2014/main" id="{86D7ECEC-7639-4DFC-D089-A3700C01611B}"/>
                </a:ext>
              </a:extLst>
            </p:cNvPr>
            <p:cNvSpPr/>
            <p:nvPr/>
          </p:nvSpPr>
          <p:spPr>
            <a:xfrm>
              <a:off x="2670790" y="1779918"/>
              <a:ext cx="153857" cy="257374"/>
            </a:xfrm>
            <a:custGeom>
              <a:avLst/>
              <a:gdLst/>
              <a:ahLst/>
              <a:cxnLst/>
              <a:rect l="l" t="t" r="r" b="b"/>
              <a:pathLst>
                <a:path w="3310" h="5537" extrusionOk="0">
                  <a:moveTo>
                    <a:pt x="1127" y="1733"/>
                  </a:moveTo>
                  <a:cubicBezTo>
                    <a:pt x="767" y="3047"/>
                    <a:pt x="520" y="4524"/>
                    <a:pt x="0" y="5536"/>
                  </a:cubicBezTo>
                  <a:cubicBezTo>
                    <a:pt x="305" y="5408"/>
                    <a:pt x="617" y="5297"/>
                    <a:pt x="934" y="5200"/>
                  </a:cubicBezTo>
                  <a:lnTo>
                    <a:pt x="934" y="5198"/>
                  </a:lnTo>
                  <a:cubicBezTo>
                    <a:pt x="3309" y="3908"/>
                    <a:pt x="1999" y="2463"/>
                    <a:pt x="3256" y="0"/>
                  </a:cubicBezTo>
                  <a:cubicBezTo>
                    <a:pt x="2081" y="489"/>
                    <a:pt x="1497" y="1224"/>
                    <a:pt x="1127" y="1733"/>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47;p60">
              <a:extLst>
                <a:ext uri="{FF2B5EF4-FFF2-40B4-BE49-F238E27FC236}">
                  <a16:creationId xmlns:a16="http://schemas.microsoft.com/office/drawing/2014/main" id="{A284A8C6-694D-12EB-6A40-A8C6E4B4ED67}"/>
                </a:ext>
              </a:extLst>
            </p:cNvPr>
            <p:cNvSpPr/>
            <p:nvPr/>
          </p:nvSpPr>
          <p:spPr>
            <a:xfrm>
              <a:off x="2072699" y="1073666"/>
              <a:ext cx="135961" cy="287076"/>
            </a:xfrm>
            <a:custGeom>
              <a:avLst/>
              <a:gdLst/>
              <a:ahLst/>
              <a:cxnLst/>
              <a:rect l="l" t="t" r="r" b="b"/>
              <a:pathLst>
                <a:path w="2925" h="6176" extrusionOk="0">
                  <a:moveTo>
                    <a:pt x="1813" y="6176"/>
                  </a:moveTo>
                  <a:cubicBezTo>
                    <a:pt x="2225" y="5795"/>
                    <a:pt x="2596" y="5544"/>
                    <a:pt x="2925" y="5406"/>
                  </a:cubicBezTo>
                  <a:cubicBezTo>
                    <a:pt x="2859" y="4908"/>
                    <a:pt x="2619" y="4391"/>
                    <a:pt x="2115" y="3828"/>
                  </a:cubicBezTo>
                  <a:cubicBezTo>
                    <a:pt x="1479" y="3118"/>
                    <a:pt x="721" y="2396"/>
                    <a:pt x="373" y="1486"/>
                  </a:cubicBezTo>
                  <a:cubicBezTo>
                    <a:pt x="189" y="1009"/>
                    <a:pt x="72" y="509"/>
                    <a:pt x="30" y="1"/>
                  </a:cubicBezTo>
                  <a:cubicBezTo>
                    <a:pt x="0" y="567"/>
                    <a:pt x="60" y="1133"/>
                    <a:pt x="207" y="1681"/>
                  </a:cubicBezTo>
                  <a:cubicBezTo>
                    <a:pt x="609" y="3175"/>
                    <a:pt x="1654" y="4558"/>
                    <a:pt x="1810" y="6120"/>
                  </a:cubicBezTo>
                  <a:cubicBezTo>
                    <a:pt x="1812" y="6136"/>
                    <a:pt x="1812" y="6158"/>
                    <a:pt x="1813" y="6176"/>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48;p60">
              <a:extLst>
                <a:ext uri="{FF2B5EF4-FFF2-40B4-BE49-F238E27FC236}">
                  <a16:creationId xmlns:a16="http://schemas.microsoft.com/office/drawing/2014/main" id="{7BEEBE65-AB65-E15B-D6F7-328F5CB7265F}"/>
                </a:ext>
              </a:extLst>
            </p:cNvPr>
            <p:cNvSpPr/>
            <p:nvPr/>
          </p:nvSpPr>
          <p:spPr>
            <a:xfrm>
              <a:off x="2122017" y="993437"/>
              <a:ext cx="249379" cy="448974"/>
            </a:xfrm>
            <a:custGeom>
              <a:avLst/>
              <a:gdLst/>
              <a:ahLst/>
              <a:cxnLst/>
              <a:rect l="l" t="t" r="r" b="b"/>
              <a:pathLst>
                <a:path w="5365" h="9659" extrusionOk="0">
                  <a:moveTo>
                    <a:pt x="3068" y="7226"/>
                  </a:moveTo>
                  <a:cubicBezTo>
                    <a:pt x="3371" y="7478"/>
                    <a:pt x="3578" y="7934"/>
                    <a:pt x="3685" y="8535"/>
                  </a:cubicBezTo>
                  <a:cubicBezTo>
                    <a:pt x="3744" y="8868"/>
                    <a:pt x="3770" y="9247"/>
                    <a:pt x="3765" y="9659"/>
                  </a:cubicBezTo>
                  <a:cubicBezTo>
                    <a:pt x="4304" y="9246"/>
                    <a:pt x="4917" y="8909"/>
                    <a:pt x="5365" y="8404"/>
                  </a:cubicBezTo>
                  <a:cubicBezTo>
                    <a:pt x="4901" y="8633"/>
                    <a:pt x="4427" y="8639"/>
                    <a:pt x="4084" y="8456"/>
                  </a:cubicBezTo>
                  <a:cubicBezTo>
                    <a:pt x="4625" y="6242"/>
                    <a:pt x="3944" y="4883"/>
                    <a:pt x="2392" y="3393"/>
                  </a:cubicBezTo>
                  <a:cubicBezTo>
                    <a:pt x="1266" y="2309"/>
                    <a:pt x="408" y="1187"/>
                    <a:pt x="205" y="0"/>
                  </a:cubicBezTo>
                  <a:cubicBezTo>
                    <a:pt x="66" y="494"/>
                    <a:pt x="0" y="992"/>
                    <a:pt x="59" y="1490"/>
                  </a:cubicBezTo>
                  <a:cubicBezTo>
                    <a:pt x="258" y="3146"/>
                    <a:pt x="1330" y="3953"/>
                    <a:pt x="2251" y="5186"/>
                  </a:cubicBezTo>
                  <a:cubicBezTo>
                    <a:pt x="2801" y="5923"/>
                    <a:pt x="3034" y="6588"/>
                    <a:pt x="3068" y="722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49;p60">
              <a:extLst>
                <a:ext uri="{FF2B5EF4-FFF2-40B4-BE49-F238E27FC236}">
                  <a16:creationId xmlns:a16="http://schemas.microsoft.com/office/drawing/2014/main" id="{EA2B6A5A-8E32-5003-1341-80E6C6055D1F}"/>
                </a:ext>
              </a:extLst>
            </p:cNvPr>
            <p:cNvSpPr/>
            <p:nvPr/>
          </p:nvSpPr>
          <p:spPr>
            <a:xfrm>
              <a:off x="2274154" y="1350886"/>
              <a:ext cx="174263" cy="289261"/>
            </a:xfrm>
            <a:custGeom>
              <a:avLst/>
              <a:gdLst/>
              <a:ahLst/>
              <a:cxnLst/>
              <a:rect l="l" t="t" r="r" b="b"/>
              <a:pathLst>
                <a:path w="3749" h="6223" extrusionOk="0">
                  <a:moveTo>
                    <a:pt x="2435" y="1912"/>
                  </a:moveTo>
                  <a:cubicBezTo>
                    <a:pt x="1402" y="2722"/>
                    <a:pt x="496" y="3199"/>
                    <a:pt x="237" y="4579"/>
                  </a:cubicBezTo>
                  <a:cubicBezTo>
                    <a:pt x="134" y="5134"/>
                    <a:pt x="54" y="5680"/>
                    <a:pt x="0" y="6223"/>
                  </a:cubicBezTo>
                  <a:cubicBezTo>
                    <a:pt x="311" y="5834"/>
                    <a:pt x="686" y="5427"/>
                    <a:pt x="1062" y="5166"/>
                  </a:cubicBezTo>
                  <a:cubicBezTo>
                    <a:pt x="1188" y="4844"/>
                    <a:pt x="1349" y="4537"/>
                    <a:pt x="1543" y="4251"/>
                  </a:cubicBezTo>
                  <a:cubicBezTo>
                    <a:pt x="2495" y="2843"/>
                    <a:pt x="3529" y="1700"/>
                    <a:pt x="3748" y="0"/>
                  </a:cubicBezTo>
                  <a:cubicBezTo>
                    <a:pt x="3514" y="725"/>
                    <a:pt x="3108" y="1384"/>
                    <a:pt x="2435" y="1912"/>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50;p60">
              <a:extLst>
                <a:ext uri="{FF2B5EF4-FFF2-40B4-BE49-F238E27FC236}">
                  <a16:creationId xmlns:a16="http://schemas.microsoft.com/office/drawing/2014/main" id="{BA3FDE47-CACD-5771-C832-DCC0DF663D10}"/>
                </a:ext>
              </a:extLst>
            </p:cNvPr>
            <p:cNvSpPr/>
            <p:nvPr/>
          </p:nvSpPr>
          <p:spPr>
            <a:xfrm>
              <a:off x="1225740" y="1268194"/>
              <a:ext cx="241012" cy="705837"/>
            </a:xfrm>
            <a:custGeom>
              <a:avLst/>
              <a:gdLst/>
              <a:ahLst/>
              <a:cxnLst/>
              <a:rect l="l" t="t" r="r" b="b"/>
              <a:pathLst>
                <a:path w="5185" h="15185" extrusionOk="0">
                  <a:moveTo>
                    <a:pt x="2859" y="11283"/>
                  </a:moveTo>
                  <a:cubicBezTo>
                    <a:pt x="2743" y="10473"/>
                    <a:pt x="2836" y="9654"/>
                    <a:pt x="2889" y="8837"/>
                  </a:cubicBezTo>
                  <a:cubicBezTo>
                    <a:pt x="2544" y="7646"/>
                    <a:pt x="2368" y="6538"/>
                    <a:pt x="2471" y="5724"/>
                  </a:cubicBezTo>
                  <a:cubicBezTo>
                    <a:pt x="2184" y="4886"/>
                    <a:pt x="1836" y="4069"/>
                    <a:pt x="1607" y="3209"/>
                  </a:cubicBezTo>
                  <a:cubicBezTo>
                    <a:pt x="1308" y="2081"/>
                    <a:pt x="1295" y="1020"/>
                    <a:pt x="1500" y="1"/>
                  </a:cubicBezTo>
                  <a:cubicBezTo>
                    <a:pt x="615" y="1206"/>
                    <a:pt x="1" y="2510"/>
                    <a:pt x="494" y="4223"/>
                  </a:cubicBezTo>
                  <a:cubicBezTo>
                    <a:pt x="787" y="5242"/>
                    <a:pt x="1204" y="6100"/>
                    <a:pt x="1135" y="7176"/>
                  </a:cubicBezTo>
                  <a:cubicBezTo>
                    <a:pt x="1069" y="8218"/>
                    <a:pt x="487" y="9161"/>
                    <a:pt x="448" y="10213"/>
                  </a:cubicBezTo>
                  <a:cubicBezTo>
                    <a:pt x="387" y="11872"/>
                    <a:pt x="1229" y="13047"/>
                    <a:pt x="2452" y="13916"/>
                  </a:cubicBezTo>
                  <a:cubicBezTo>
                    <a:pt x="3372" y="14325"/>
                    <a:pt x="4343" y="14793"/>
                    <a:pt x="5185" y="15185"/>
                  </a:cubicBezTo>
                  <a:cubicBezTo>
                    <a:pt x="4014" y="14126"/>
                    <a:pt x="3073" y="12763"/>
                    <a:pt x="2859" y="11283"/>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51;p60">
              <a:extLst>
                <a:ext uri="{FF2B5EF4-FFF2-40B4-BE49-F238E27FC236}">
                  <a16:creationId xmlns:a16="http://schemas.microsoft.com/office/drawing/2014/main" id="{59F82F8C-492D-CACF-1701-550A33815E16}"/>
                </a:ext>
              </a:extLst>
            </p:cNvPr>
            <p:cNvSpPr/>
            <p:nvPr/>
          </p:nvSpPr>
          <p:spPr>
            <a:xfrm>
              <a:off x="1355380" y="1199447"/>
              <a:ext cx="3393" cy="63960"/>
            </a:xfrm>
            <a:custGeom>
              <a:avLst/>
              <a:gdLst/>
              <a:ahLst/>
              <a:cxnLst/>
              <a:rect l="l" t="t" r="r" b="b"/>
              <a:pathLst>
                <a:path w="73" h="1376" extrusionOk="0">
                  <a:moveTo>
                    <a:pt x="66" y="0"/>
                  </a:moveTo>
                  <a:cubicBezTo>
                    <a:pt x="56" y="20"/>
                    <a:pt x="48" y="40"/>
                    <a:pt x="38" y="60"/>
                  </a:cubicBezTo>
                  <a:cubicBezTo>
                    <a:pt x="1" y="498"/>
                    <a:pt x="12" y="940"/>
                    <a:pt x="72" y="1375"/>
                  </a:cubicBezTo>
                  <a:cubicBezTo>
                    <a:pt x="38" y="903"/>
                    <a:pt x="33" y="431"/>
                    <a:pt x="66" y="0"/>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52;p60">
              <a:extLst>
                <a:ext uri="{FF2B5EF4-FFF2-40B4-BE49-F238E27FC236}">
                  <a16:creationId xmlns:a16="http://schemas.microsoft.com/office/drawing/2014/main" id="{23362DE2-DED8-E8B6-4F34-5F20D656A83A}"/>
                </a:ext>
              </a:extLst>
            </p:cNvPr>
            <p:cNvSpPr/>
            <p:nvPr/>
          </p:nvSpPr>
          <p:spPr>
            <a:xfrm>
              <a:off x="1325910" y="1283022"/>
              <a:ext cx="72559" cy="197086"/>
            </a:xfrm>
            <a:custGeom>
              <a:avLst/>
              <a:gdLst/>
              <a:ahLst/>
              <a:cxnLst/>
              <a:rect l="l" t="t" r="r" b="b"/>
              <a:pathLst>
                <a:path w="1561" h="4240" extrusionOk="0">
                  <a:moveTo>
                    <a:pt x="69" y="0"/>
                  </a:moveTo>
                  <a:cubicBezTo>
                    <a:pt x="21" y="266"/>
                    <a:pt x="0" y="536"/>
                    <a:pt x="7" y="807"/>
                  </a:cubicBezTo>
                  <a:cubicBezTo>
                    <a:pt x="47" y="1946"/>
                    <a:pt x="361" y="2952"/>
                    <a:pt x="761" y="4006"/>
                  </a:cubicBezTo>
                  <a:cubicBezTo>
                    <a:pt x="791" y="4085"/>
                    <a:pt x="814" y="4161"/>
                    <a:pt x="843" y="4239"/>
                  </a:cubicBezTo>
                  <a:cubicBezTo>
                    <a:pt x="1062" y="3996"/>
                    <a:pt x="1304" y="3831"/>
                    <a:pt x="1560" y="3736"/>
                  </a:cubicBezTo>
                  <a:cubicBezTo>
                    <a:pt x="883" y="2522"/>
                    <a:pt x="314" y="1282"/>
                    <a:pt x="69" y="0"/>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53;p60">
              <a:extLst>
                <a:ext uri="{FF2B5EF4-FFF2-40B4-BE49-F238E27FC236}">
                  <a16:creationId xmlns:a16="http://schemas.microsoft.com/office/drawing/2014/main" id="{52643E07-9A02-73A5-9E70-20E4F39AE6DF}"/>
                </a:ext>
              </a:extLst>
            </p:cNvPr>
            <p:cNvSpPr/>
            <p:nvPr/>
          </p:nvSpPr>
          <p:spPr>
            <a:xfrm>
              <a:off x="1795244" y="1132559"/>
              <a:ext cx="169708" cy="642202"/>
            </a:xfrm>
            <a:custGeom>
              <a:avLst/>
              <a:gdLst/>
              <a:ahLst/>
              <a:cxnLst/>
              <a:rect l="l" t="t" r="r" b="b"/>
              <a:pathLst>
                <a:path w="3651" h="13816" extrusionOk="0">
                  <a:moveTo>
                    <a:pt x="1081" y="7581"/>
                  </a:moveTo>
                  <a:cubicBezTo>
                    <a:pt x="1187" y="5863"/>
                    <a:pt x="2060" y="4727"/>
                    <a:pt x="2877" y="3307"/>
                  </a:cubicBezTo>
                  <a:cubicBezTo>
                    <a:pt x="3452" y="2310"/>
                    <a:pt x="3540" y="1097"/>
                    <a:pt x="3217" y="1"/>
                  </a:cubicBezTo>
                  <a:cubicBezTo>
                    <a:pt x="3650" y="4102"/>
                    <a:pt x="970" y="4664"/>
                    <a:pt x="153" y="3303"/>
                  </a:cubicBezTo>
                  <a:cubicBezTo>
                    <a:pt x="247" y="4003"/>
                    <a:pt x="276" y="4710"/>
                    <a:pt x="239" y="5415"/>
                  </a:cubicBezTo>
                  <a:cubicBezTo>
                    <a:pt x="188" y="6369"/>
                    <a:pt x="81" y="7313"/>
                    <a:pt x="1" y="8249"/>
                  </a:cubicBezTo>
                  <a:cubicBezTo>
                    <a:pt x="763" y="9692"/>
                    <a:pt x="1492" y="13028"/>
                    <a:pt x="1552" y="13816"/>
                  </a:cubicBezTo>
                  <a:cubicBezTo>
                    <a:pt x="1805" y="13409"/>
                    <a:pt x="2044" y="13032"/>
                    <a:pt x="2273" y="12680"/>
                  </a:cubicBezTo>
                  <a:cubicBezTo>
                    <a:pt x="1385" y="11091"/>
                    <a:pt x="966" y="9415"/>
                    <a:pt x="1081" y="7581"/>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54;p60">
              <a:extLst>
                <a:ext uri="{FF2B5EF4-FFF2-40B4-BE49-F238E27FC236}">
                  <a16:creationId xmlns:a16="http://schemas.microsoft.com/office/drawing/2014/main" id="{945241E2-EA1A-F511-282E-6908B9E9AD56}"/>
                </a:ext>
              </a:extLst>
            </p:cNvPr>
            <p:cNvSpPr/>
            <p:nvPr/>
          </p:nvSpPr>
          <p:spPr>
            <a:xfrm>
              <a:off x="1614845" y="886946"/>
              <a:ext cx="141772" cy="519302"/>
            </a:xfrm>
            <a:custGeom>
              <a:avLst/>
              <a:gdLst/>
              <a:ahLst/>
              <a:cxnLst/>
              <a:rect l="l" t="t" r="r" b="b"/>
              <a:pathLst>
                <a:path w="3050" h="11172" extrusionOk="0">
                  <a:moveTo>
                    <a:pt x="1357" y="3840"/>
                  </a:moveTo>
                  <a:cubicBezTo>
                    <a:pt x="898" y="2779"/>
                    <a:pt x="460" y="1660"/>
                    <a:pt x="332" y="502"/>
                  </a:cubicBezTo>
                  <a:cubicBezTo>
                    <a:pt x="314" y="334"/>
                    <a:pt x="303" y="166"/>
                    <a:pt x="297" y="1"/>
                  </a:cubicBezTo>
                  <a:cubicBezTo>
                    <a:pt x="1" y="1570"/>
                    <a:pt x="20" y="3219"/>
                    <a:pt x="349" y="4743"/>
                  </a:cubicBezTo>
                  <a:cubicBezTo>
                    <a:pt x="796" y="6816"/>
                    <a:pt x="1867" y="8634"/>
                    <a:pt x="2720" y="10555"/>
                  </a:cubicBezTo>
                  <a:cubicBezTo>
                    <a:pt x="2810" y="10760"/>
                    <a:pt x="2896" y="10967"/>
                    <a:pt x="2975" y="11171"/>
                  </a:cubicBezTo>
                  <a:cubicBezTo>
                    <a:pt x="3050" y="8545"/>
                    <a:pt x="2449" y="6368"/>
                    <a:pt x="1357" y="3840"/>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55;p60">
              <a:extLst>
                <a:ext uri="{FF2B5EF4-FFF2-40B4-BE49-F238E27FC236}">
                  <a16:creationId xmlns:a16="http://schemas.microsoft.com/office/drawing/2014/main" id="{A123FF64-68FB-5E2C-960B-1344B707A1C3}"/>
                </a:ext>
              </a:extLst>
            </p:cNvPr>
            <p:cNvSpPr/>
            <p:nvPr/>
          </p:nvSpPr>
          <p:spPr>
            <a:xfrm>
              <a:off x="1415249" y="1034853"/>
              <a:ext cx="224325" cy="569132"/>
            </a:xfrm>
            <a:custGeom>
              <a:avLst/>
              <a:gdLst/>
              <a:ahLst/>
              <a:cxnLst/>
              <a:rect l="l" t="t" r="r" b="b"/>
              <a:pathLst>
                <a:path w="4826" h="12244" extrusionOk="0">
                  <a:moveTo>
                    <a:pt x="3699" y="8312"/>
                  </a:moveTo>
                  <a:cubicBezTo>
                    <a:pt x="2675" y="6832"/>
                    <a:pt x="1447" y="5455"/>
                    <a:pt x="1042" y="3646"/>
                  </a:cubicBezTo>
                  <a:cubicBezTo>
                    <a:pt x="828" y="2686"/>
                    <a:pt x="687" y="1704"/>
                    <a:pt x="775" y="719"/>
                  </a:cubicBezTo>
                  <a:cubicBezTo>
                    <a:pt x="797" y="477"/>
                    <a:pt x="835" y="238"/>
                    <a:pt x="879" y="0"/>
                  </a:cubicBezTo>
                  <a:cubicBezTo>
                    <a:pt x="0" y="2234"/>
                    <a:pt x="1604" y="4564"/>
                    <a:pt x="1125" y="6541"/>
                  </a:cubicBezTo>
                  <a:cubicBezTo>
                    <a:pt x="1908" y="8160"/>
                    <a:pt x="3053" y="9585"/>
                    <a:pt x="3890" y="11194"/>
                  </a:cubicBezTo>
                  <a:cubicBezTo>
                    <a:pt x="4220" y="11536"/>
                    <a:pt x="4535" y="11894"/>
                    <a:pt x="4826" y="12243"/>
                  </a:cubicBezTo>
                  <a:cubicBezTo>
                    <a:pt x="4742" y="10849"/>
                    <a:pt x="4511" y="9483"/>
                    <a:pt x="3699" y="8312"/>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56;p60">
              <a:extLst>
                <a:ext uri="{FF2B5EF4-FFF2-40B4-BE49-F238E27FC236}">
                  <a16:creationId xmlns:a16="http://schemas.microsoft.com/office/drawing/2014/main" id="{97DE2C56-F663-1F16-50BA-C8499624BC8E}"/>
                </a:ext>
              </a:extLst>
            </p:cNvPr>
            <p:cNvSpPr/>
            <p:nvPr/>
          </p:nvSpPr>
          <p:spPr>
            <a:xfrm>
              <a:off x="1404326" y="1798930"/>
              <a:ext cx="62147" cy="117833"/>
            </a:xfrm>
            <a:custGeom>
              <a:avLst/>
              <a:gdLst/>
              <a:ahLst/>
              <a:cxnLst/>
              <a:rect l="l" t="t" r="r" b="b"/>
              <a:pathLst>
                <a:path w="1337" h="2535" extrusionOk="0">
                  <a:moveTo>
                    <a:pt x="1" y="1"/>
                  </a:moveTo>
                  <a:cubicBezTo>
                    <a:pt x="254" y="919"/>
                    <a:pt x="719" y="1789"/>
                    <a:pt x="1337" y="2534"/>
                  </a:cubicBezTo>
                  <a:cubicBezTo>
                    <a:pt x="871" y="1798"/>
                    <a:pt x="410" y="921"/>
                    <a:pt x="1" y="1"/>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1" name="Google Shape;1857;p60">
            <a:extLst>
              <a:ext uri="{FF2B5EF4-FFF2-40B4-BE49-F238E27FC236}">
                <a16:creationId xmlns:a16="http://schemas.microsoft.com/office/drawing/2014/main" id="{9037683B-FD58-8C17-75FF-0367958B6E6F}"/>
              </a:ext>
            </a:extLst>
          </p:cNvPr>
          <p:cNvGrpSpPr/>
          <p:nvPr/>
        </p:nvGrpSpPr>
        <p:grpSpPr>
          <a:xfrm rot="5277" flipH="1">
            <a:off x="7317154" y="1772536"/>
            <a:ext cx="755436" cy="549568"/>
            <a:chOff x="6562100" y="781949"/>
            <a:chExt cx="1449415" cy="968914"/>
          </a:xfrm>
        </p:grpSpPr>
        <p:sp>
          <p:nvSpPr>
            <p:cNvPr id="1322" name="Google Shape;1858;p60">
              <a:extLst>
                <a:ext uri="{FF2B5EF4-FFF2-40B4-BE49-F238E27FC236}">
                  <a16:creationId xmlns:a16="http://schemas.microsoft.com/office/drawing/2014/main" id="{E41F2F6F-A32F-346A-C564-8D2573CE28B4}"/>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59;p60">
              <a:extLst>
                <a:ext uri="{FF2B5EF4-FFF2-40B4-BE49-F238E27FC236}">
                  <a16:creationId xmlns:a16="http://schemas.microsoft.com/office/drawing/2014/main" id="{5D810016-6EC8-D227-3FB6-EF76E4B3A67C}"/>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60;p60">
              <a:extLst>
                <a:ext uri="{FF2B5EF4-FFF2-40B4-BE49-F238E27FC236}">
                  <a16:creationId xmlns:a16="http://schemas.microsoft.com/office/drawing/2014/main" id="{2B414930-1D35-4388-8F58-B61BA5ABFEB5}"/>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61;p60">
              <a:extLst>
                <a:ext uri="{FF2B5EF4-FFF2-40B4-BE49-F238E27FC236}">
                  <a16:creationId xmlns:a16="http://schemas.microsoft.com/office/drawing/2014/main" id="{A82727B5-E4D7-01AC-BD70-853943291BD0}"/>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62;p60">
              <a:extLst>
                <a:ext uri="{FF2B5EF4-FFF2-40B4-BE49-F238E27FC236}">
                  <a16:creationId xmlns:a16="http://schemas.microsoft.com/office/drawing/2014/main" id="{B8C49E6E-2A05-DC17-D28D-962D9CC4AA3C}"/>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63;p60">
              <a:extLst>
                <a:ext uri="{FF2B5EF4-FFF2-40B4-BE49-F238E27FC236}">
                  <a16:creationId xmlns:a16="http://schemas.microsoft.com/office/drawing/2014/main" id="{16C70C8E-0C35-144C-3F10-0FED19A586A7}"/>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64;p60">
              <a:extLst>
                <a:ext uri="{FF2B5EF4-FFF2-40B4-BE49-F238E27FC236}">
                  <a16:creationId xmlns:a16="http://schemas.microsoft.com/office/drawing/2014/main" id="{C63059D3-0AD7-2EBD-9973-430FCBB1F512}"/>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65;p60">
              <a:extLst>
                <a:ext uri="{FF2B5EF4-FFF2-40B4-BE49-F238E27FC236}">
                  <a16:creationId xmlns:a16="http://schemas.microsoft.com/office/drawing/2014/main" id="{0D06DECA-A1A2-1E33-D875-F2D559BF1A18}"/>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866;p60">
              <a:extLst>
                <a:ext uri="{FF2B5EF4-FFF2-40B4-BE49-F238E27FC236}">
                  <a16:creationId xmlns:a16="http://schemas.microsoft.com/office/drawing/2014/main" id="{AAFEFD61-207C-C909-AD96-F9163D6C69E2}"/>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867;p60">
              <a:extLst>
                <a:ext uri="{FF2B5EF4-FFF2-40B4-BE49-F238E27FC236}">
                  <a16:creationId xmlns:a16="http://schemas.microsoft.com/office/drawing/2014/main" id="{A096F732-0EC0-6082-55C3-6AE418FED828}"/>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868;p60">
              <a:extLst>
                <a:ext uri="{FF2B5EF4-FFF2-40B4-BE49-F238E27FC236}">
                  <a16:creationId xmlns:a16="http://schemas.microsoft.com/office/drawing/2014/main" id="{D81E9D4F-40D1-4A06-ECF4-E11A1E52D4E2}"/>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869;p60">
              <a:extLst>
                <a:ext uri="{FF2B5EF4-FFF2-40B4-BE49-F238E27FC236}">
                  <a16:creationId xmlns:a16="http://schemas.microsoft.com/office/drawing/2014/main" id="{0D368DD3-A1EA-C2EB-74A9-18372AD80584}"/>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870;p60">
              <a:extLst>
                <a:ext uri="{FF2B5EF4-FFF2-40B4-BE49-F238E27FC236}">
                  <a16:creationId xmlns:a16="http://schemas.microsoft.com/office/drawing/2014/main" id="{1AD34BFD-D218-FD4A-8E92-70FEE356EBB3}"/>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871;p60">
              <a:extLst>
                <a:ext uri="{FF2B5EF4-FFF2-40B4-BE49-F238E27FC236}">
                  <a16:creationId xmlns:a16="http://schemas.microsoft.com/office/drawing/2014/main" id="{A87EE49C-9477-597F-E9B2-1FC2DDB705F5}"/>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872;p60">
              <a:extLst>
                <a:ext uri="{FF2B5EF4-FFF2-40B4-BE49-F238E27FC236}">
                  <a16:creationId xmlns:a16="http://schemas.microsoft.com/office/drawing/2014/main" id="{419CC02C-46CD-8956-35B6-D65F0CC4CAD9}"/>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873;p60">
              <a:extLst>
                <a:ext uri="{FF2B5EF4-FFF2-40B4-BE49-F238E27FC236}">
                  <a16:creationId xmlns:a16="http://schemas.microsoft.com/office/drawing/2014/main" id="{9C56B9AE-F003-7980-9859-EE198205E596}"/>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874;p60">
              <a:extLst>
                <a:ext uri="{FF2B5EF4-FFF2-40B4-BE49-F238E27FC236}">
                  <a16:creationId xmlns:a16="http://schemas.microsoft.com/office/drawing/2014/main" id="{5869A10C-A21C-F94D-F26B-9575E391825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875;p60">
              <a:extLst>
                <a:ext uri="{FF2B5EF4-FFF2-40B4-BE49-F238E27FC236}">
                  <a16:creationId xmlns:a16="http://schemas.microsoft.com/office/drawing/2014/main" id="{F7097F32-0E20-2CE2-D6D3-0AB22B6E0FBA}"/>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876;p60">
              <a:extLst>
                <a:ext uri="{FF2B5EF4-FFF2-40B4-BE49-F238E27FC236}">
                  <a16:creationId xmlns:a16="http://schemas.microsoft.com/office/drawing/2014/main" id="{7C75EC6B-1516-BFB3-C0F6-82F68BF78E4F}"/>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877;p60">
              <a:extLst>
                <a:ext uri="{FF2B5EF4-FFF2-40B4-BE49-F238E27FC236}">
                  <a16:creationId xmlns:a16="http://schemas.microsoft.com/office/drawing/2014/main" id="{84B343E6-1566-A228-835B-663875DFA87E}"/>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878;p60">
              <a:extLst>
                <a:ext uri="{FF2B5EF4-FFF2-40B4-BE49-F238E27FC236}">
                  <a16:creationId xmlns:a16="http://schemas.microsoft.com/office/drawing/2014/main" id="{AF1ED18C-1DCD-A736-351B-EF44BC8A5BAD}"/>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879;p60">
              <a:extLst>
                <a:ext uri="{FF2B5EF4-FFF2-40B4-BE49-F238E27FC236}">
                  <a16:creationId xmlns:a16="http://schemas.microsoft.com/office/drawing/2014/main" id="{F68EADDA-9907-B12C-FD6B-CC3AB1192BD4}"/>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89240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par>
                                <p:cTn id="11" presetID="16" presetClass="entr" presetSubtype="21"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barn(inVertical)">
                                      <p:cBhvr>
                                        <p:cTn id="1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4DDF7CC3-3687-A600-EC5C-8003531110BB}"/>
              </a:ext>
            </a:extLst>
          </p:cNvPr>
          <p:cNvGraphicFramePr>
            <a:graphicFrameLocks noGrp="1"/>
          </p:cNvGraphicFramePr>
          <p:nvPr>
            <p:extLst>
              <p:ext uri="{D42A27DB-BD31-4B8C-83A1-F6EECF244321}">
                <p14:modId xmlns:p14="http://schemas.microsoft.com/office/powerpoint/2010/main" val="2435137241"/>
              </p:ext>
            </p:extLst>
          </p:nvPr>
        </p:nvGraphicFramePr>
        <p:xfrm>
          <a:off x="1431224" y="969656"/>
          <a:ext cx="6414376" cy="3591242"/>
        </p:xfrm>
        <a:graphic>
          <a:graphicData uri="http://schemas.openxmlformats.org/drawingml/2006/table">
            <a:tbl>
              <a:tblPr firstRow="1" firstCol="1" bandRow="1">
                <a:tableStyleId>{35758FB7-9AC5-4552-8A53-C91805E547FA}</a:tableStyleId>
              </a:tblPr>
              <a:tblGrid>
                <a:gridCol w="870703">
                  <a:extLst>
                    <a:ext uri="{9D8B030D-6E8A-4147-A177-3AD203B41FA5}">
                      <a16:colId xmlns:a16="http://schemas.microsoft.com/office/drawing/2014/main" val="19490928"/>
                    </a:ext>
                  </a:extLst>
                </a:gridCol>
                <a:gridCol w="1702037">
                  <a:extLst>
                    <a:ext uri="{9D8B030D-6E8A-4147-A177-3AD203B41FA5}">
                      <a16:colId xmlns:a16="http://schemas.microsoft.com/office/drawing/2014/main" val="606583433"/>
                    </a:ext>
                  </a:extLst>
                </a:gridCol>
                <a:gridCol w="3841636">
                  <a:extLst>
                    <a:ext uri="{9D8B030D-6E8A-4147-A177-3AD203B41FA5}">
                      <a16:colId xmlns:a16="http://schemas.microsoft.com/office/drawing/2014/main" val="4046074826"/>
                    </a:ext>
                  </a:extLst>
                </a:gridCol>
              </a:tblGrid>
              <a:tr h="543242">
                <a:tc>
                  <a:txBody>
                    <a:bodyPr/>
                    <a:lstStyle/>
                    <a:p>
                      <a:pPr algn="ctr">
                        <a:lnSpc>
                          <a:spcPct val="10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09435029"/>
                  </a:ext>
                </a:extLst>
              </a:tr>
              <a:tr h="775187">
                <a:tc>
                  <a:txBody>
                    <a:bodyPr/>
                    <a:lstStyle/>
                    <a:p>
                      <a:pPr algn="ctr">
                        <a:lnSpc>
                          <a:spcPct val="100000"/>
                        </a:lnSpc>
                        <a:spcAft>
                          <a:spcPts val="800"/>
                        </a:spcAft>
                      </a:pPr>
                      <a:r>
                        <a:rPr lang="vi-VN" sz="2400">
                          <a:solidFill>
                            <a:schemeClr val="bg1">
                              <a:lumMod val="10000"/>
                            </a:schemeClr>
                          </a:solidFill>
                          <a:effectLst/>
                          <a:latin typeface="+mj-lt"/>
                        </a:rPr>
                        <a:t>4</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Nhiệt độ trung bình Trái Đất nóng lên</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Đất bốc hơi nhiều hơn, những khu vực có khí hậu khô tự nhiên sẽ càng khô hơn; tốc độ bay hơi của nước tăng, đưa nhiều nước hơn vào không khí, vì vậy, những khu vực gần diện tích mặt nước rộng, nơi thường xuyên có mưa xu hướng càng ẩm ướt hơn; lượng mưa trong mỗi cơn bão cũng tăng theo, sẽ gây ra mưa lớn, lũ lụt nghiêm trọng</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41172987"/>
                  </a:ext>
                </a:extLst>
              </a:tr>
            </a:tbl>
          </a:graphicData>
        </a:graphic>
      </p:graphicFrame>
      <p:grpSp>
        <p:nvGrpSpPr>
          <p:cNvPr id="31" name="Google Shape;3374;p83">
            <a:extLst>
              <a:ext uri="{FF2B5EF4-FFF2-40B4-BE49-F238E27FC236}">
                <a16:creationId xmlns:a16="http://schemas.microsoft.com/office/drawing/2014/main" id="{5C7BF5E3-490F-C86B-F0A0-F60FCB3FD84A}"/>
              </a:ext>
            </a:extLst>
          </p:cNvPr>
          <p:cNvGrpSpPr/>
          <p:nvPr/>
        </p:nvGrpSpPr>
        <p:grpSpPr>
          <a:xfrm rot="871420" flipH="1">
            <a:off x="868888" y="1634830"/>
            <a:ext cx="1031408" cy="705904"/>
            <a:chOff x="6562100" y="781949"/>
            <a:chExt cx="1449415" cy="968914"/>
          </a:xfrm>
        </p:grpSpPr>
        <p:sp>
          <p:nvSpPr>
            <p:cNvPr id="32" name="Google Shape;3375;p83">
              <a:extLst>
                <a:ext uri="{FF2B5EF4-FFF2-40B4-BE49-F238E27FC236}">
                  <a16:creationId xmlns:a16="http://schemas.microsoft.com/office/drawing/2014/main" id="{CE07DF79-7F54-6185-238A-9AD4198E11B8}"/>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76;p83">
              <a:extLst>
                <a:ext uri="{FF2B5EF4-FFF2-40B4-BE49-F238E27FC236}">
                  <a16:creationId xmlns:a16="http://schemas.microsoft.com/office/drawing/2014/main" id="{5E6B9FF7-33C6-9956-0AE1-6BE3A08DB6F6}"/>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77;p83">
              <a:extLst>
                <a:ext uri="{FF2B5EF4-FFF2-40B4-BE49-F238E27FC236}">
                  <a16:creationId xmlns:a16="http://schemas.microsoft.com/office/drawing/2014/main" id="{0BD7FC54-5CB2-B12B-5FF3-71BF6427A920}"/>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78;p83">
              <a:extLst>
                <a:ext uri="{FF2B5EF4-FFF2-40B4-BE49-F238E27FC236}">
                  <a16:creationId xmlns:a16="http://schemas.microsoft.com/office/drawing/2014/main" id="{5F49F398-E2F8-D057-679B-788B8F5B3E01}"/>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79;p83">
              <a:extLst>
                <a:ext uri="{FF2B5EF4-FFF2-40B4-BE49-F238E27FC236}">
                  <a16:creationId xmlns:a16="http://schemas.microsoft.com/office/drawing/2014/main" id="{E226AD22-4613-D201-EA0A-E00450295231}"/>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80;p83">
              <a:extLst>
                <a:ext uri="{FF2B5EF4-FFF2-40B4-BE49-F238E27FC236}">
                  <a16:creationId xmlns:a16="http://schemas.microsoft.com/office/drawing/2014/main" id="{1BE7BBE7-F116-5B13-7AD4-D4EBA9ADAEAB}"/>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81;p83">
              <a:extLst>
                <a:ext uri="{FF2B5EF4-FFF2-40B4-BE49-F238E27FC236}">
                  <a16:creationId xmlns:a16="http://schemas.microsoft.com/office/drawing/2014/main" id="{4D398CAC-4389-A6F6-1E4A-6FB6109FB4C3}"/>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382;p83">
              <a:extLst>
                <a:ext uri="{FF2B5EF4-FFF2-40B4-BE49-F238E27FC236}">
                  <a16:creationId xmlns:a16="http://schemas.microsoft.com/office/drawing/2014/main" id="{11198C55-6CAC-B748-33BF-1E68C26A710F}"/>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383;p83">
              <a:extLst>
                <a:ext uri="{FF2B5EF4-FFF2-40B4-BE49-F238E27FC236}">
                  <a16:creationId xmlns:a16="http://schemas.microsoft.com/office/drawing/2014/main" id="{587FE085-DFAA-10CC-1D5E-94AA828357DC}"/>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384;p83">
              <a:extLst>
                <a:ext uri="{FF2B5EF4-FFF2-40B4-BE49-F238E27FC236}">
                  <a16:creationId xmlns:a16="http://schemas.microsoft.com/office/drawing/2014/main" id="{EB9954A5-E287-2BF8-CCE9-29FC788BB376}"/>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385;p83">
              <a:extLst>
                <a:ext uri="{FF2B5EF4-FFF2-40B4-BE49-F238E27FC236}">
                  <a16:creationId xmlns:a16="http://schemas.microsoft.com/office/drawing/2014/main" id="{CF5D72F4-1086-87CA-4DB0-906C37D8FB09}"/>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386;p83">
              <a:extLst>
                <a:ext uri="{FF2B5EF4-FFF2-40B4-BE49-F238E27FC236}">
                  <a16:creationId xmlns:a16="http://schemas.microsoft.com/office/drawing/2014/main" id="{4899FFDF-C9C9-AC08-FCA0-D2312A2C43CB}"/>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387;p83">
              <a:extLst>
                <a:ext uri="{FF2B5EF4-FFF2-40B4-BE49-F238E27FC236}">
                  <a16:creationId xmlns:a16="http://schemas.microsoft.com/office/drawing/2014/main" id="{9AEB5FDC-8218-EE1C-59CD-1BAC42015368}"/>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388;p83">
              <a:extLst>
                <a:ext uri="{FF2B5EF4-FFF2-40B4-BE49-F238E27FC236}">
                  <a16:creationId xmlns:a16="http://schemas.microsoft.com/office/drawing/2014/main" id="{4BE476A8-1679-4ECB-3F46-4256C5FBF9F2}"/>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389;p83">
              <a:extLst>
                <a:ext uri="{FF2B5EF4-FFF2-40B4-BE49-F238E27FC236}">
                  <a16:creationId xmlns:a16="http://schemas.microsoft.com/office/drawing/2014/main" id="{57716200-688F-37B3-1A0B-4DF9FCC7DCF7}"/>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390;p83">
              <a:extLst>
                <a:ext uri="{FF2B5EF4-FFF2-40B4-BE49-F238E27FC236}">
                  <a16:creationId xmlns:a16="http://schemas.microsoft.com/office/drawing/2014/main" id="{2369DDAC-36E7-E911-E13E-53115C7A9C96}"/>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391;p83">
              <a:extLst>
                <a:ext uri="{FF2B5EF4-FFF2-40B4-BE49-F238E27FC236}">
                  <a16:creationId xmlns:a16="http://schemas.microsoft.com/office/drawing/2014/main" id="{8822A59B-8E73-2CD8-1A26-5F56ECD485A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392;p83">
              <a:extLst>
                <a:ext uri="{FF2B5EF4-FFF2-40B4-BE49-F238E27FC236}">
                  <a16:creationId xmlns:a16="http://schemas.microsoft.com/office/drawing/2014/main" id="{A637B650-D519-5633-B14A-DCAA14FC9AE6}"/>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393;p83">
              <a:extLst>
                <a:ext uri="{FF2B5EF4-FFF2-40B4-BE49-F238E27FC236}">
                  <a16:creationId xmlns:a16="http://schemas.microsoft.com/office/drawing/2014/main" id="{AE5DC2FE-C459-489D-6520-3AF711623F16}"/>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394;p83">
              <a:extLst>
                <a:ext uri="{FF2B5EF4-FFF2-40B4-BE49-F238E27FC236}">
                  <a16:creationId xmlns:a16="http://schemas.microsoft.com/office/drawing/2014/main" id="{9F6CFF2A-9ABC-43F8-CF38-C13D80B5746D}"/>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395;p83">
              <a:extLst>
                <a:ext uri="{FF2B5EF4-FFF2-40B4-BE49-F238E27FC236}">
                  <a16:creationId xmlns:a16="http://schemas.microsoft.com/office/drawing/2014/main" id="{4758BD82-85CF-C8F9-D32B-1042DFCA3741}"/>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396;p83">
              <a:extLst>
                <a:ext uri="{FF2B5EF4-FFF2-40B4-BE49-F238E27FC236}">
                  <a16:creationId xmlns:a16="http://schemas.microsoft.com/office/drawing/2014/main" id="{8589F2B4-DFFF-D6C8-FA5C-2EBC362AA9EE}"/>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4" name="Google Shape;3397;p83">
            <a:extLst>
              <a:ext uri="{FF2B5EF4-FFF2-40B4-BE49-F238E27FC236}">
                <a16:creationId xmlns:a16="http://schemas.microsoft.com/office/drawing/2014/main" id="{470BB3C4-957C-BBC6-9F99-9D1C00B84710}"/>
              </a:ext>
            </a:extLst>
          </p:cNvPr>
          <p:cNvGrpSpPr/>
          <p:nvPr/>
        </p:nvGrpSpPr>
        <p:grpSpPr>
          <a:xfrm>
            <a:off x="-394981" y="2460879"/>
            <a:ext cx="2630781" cy="2754662"/>
            <a:chOff x="5220300" y="1541316"/>
            <a:chExt cx="2999890" cy="3067195"/>
          </a:xfrm>
        </p:grpSpPr>
        <p:sp>
          <p:nvSpPr>
            <p:cNvPr id="55" name="Google Shape;3398;p83">
              <a:extLst>
                <a:ext uri="{FF2B5EF4-FFF2-40B4-BE49-F238E27FC236}">
                  <a16:creationId xmlns:a16="http://schemas.microsoft.com/office/drawing/2014/main" id="{B43BD6AE-78B4-668D-42E9-1768B273BC43}"/>
                </a:ext>
              </a:extLst>
            </p:cNvPr>
            <p:cNvSpPr/>
            <p:nvPr/>
          </p:nvSpPr>
          <p:spPr>
            <a:xfrm>
              <a:off x="5220300" y="4208533"/>
              <a:ext cx="2999890" cy="399978"/>
            </a:xfrm>
            <a:custGeom>
              <a:avLst/>
              <a:gdLst/>
              <a:ahLst/>
              <a:cxnLst/>
              <a:rect l="l" t="t" r="r" b="b"/>
              <a:pathLst>
                <a:path w="107072" h="14276" extrusionOk="0">
                  <a:moveTo>
                    <a:pt x="62693" y="0"/>
                  </a:moveTo>
                  <a:cubicBezTo>
                    <a:pt x="40671" y="0"/>
                    <a:pt x="16339" y="1396"/>
                    <a:pt x="5978" y="3573"/>
                  </a:cubicBezTo>
                  <a:cubicBezTo>
                    <a:pt x="1916" y="4421"/>
                    <a:pt x="1" y="5395"/>
                    <a:pt x="1212" y="6454"/>
                  </a:cubicBezTo>
                  <a:cubicBezTo>
                    <a:pt x="2663" y="7710"/>
                    <a:pt x="31261" y="14275"/>
                    <a:pt x="59942" y="14275"/>
                  </a:cubicBezTo>
                  <a:cubicBezTo>
                    <a:pt x="67105" y="14275"/>
                    <a:pt x="74274" y="13865"/>
                    <a:pt x="81026" y="12861"/>
                  </a:cubicBezTo>
                  <a:cubicBezTo>
                    <a:pt x="94206" y="10900"/>
                    <a:pt x="107072" y="4560"/>
                    <a:pt x="101562" y="2762"/>
                  </a:cubicBezTo>
                  <a:cubicBezTo>
                    <a:pt x="99718" y="2175"/>
                    <a:pt x="97285" y="1703"/>
                    <a:pt x="94678" y="1387"/>
                  </a:cubicBezTo>
                  <a:cubicBezTo>
                    <a:pt x="86709" y="424"/>
                    <a:pt x="75196" y="0"/>
                    <a:pt x="62949" y="0"/>
                  </a:cubicBezTo>
                  <a:cubicBezTo>
                    <a:pt x="62863" y="0"/>
                    <a:pt x="62778" y="0"/>
                    <a:pt x="6269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399;p83">
              <a:extLst>
                <a:ext uri="{FF2B5EF4-FFF2-40B4-BE49-F238E27FC236}">
                  <a16:creationId xmlns:a16="http://schemas.microsoft.com/office/drawing/2014/main" id="{B55871D4-0C7D-F2C9-209B-0E4D9F89CA5B}"/>
                </a:ext>
              </a:extLst>
            </p:cNvPr>
            <p:cNvSpPr/>
            <p:nvPr/>
          </p:nvSpPr>
          <p:spPr>
            <a:xfrm>
              <a:off x="5748468" y="1541316"/>
              <a:ext cx="2055308" cy="1202735"/>
            </a:xfrm>
            <a:custGeom>
              <a:avLst/>
              <a:gdLst/>
              <a:ahLst/>
              <a:cxnLst/>
              <a:rect l="l" t="t" r="r" b="b"/>
              <a:pathLst>
                <a:path w="73358" h="42928" extrusionOk="0">
                  <a:moveTo>
                    <a:pt x="36214" y="0"/>
                  </a:moveTo>
                  <a:lnTo>
                    <a:pt x="1" y="42927"/>
                  </a:lnTo>
                  <a:lnTo>
                    <a:pt x="4906" y="42927"/>
                  </a:lnTo>
                  <a:lnTo>
                    <a:pt x="8533" y="38529"/>
                  </a:lnTo>
                  <a:lnTo>
                    <a:pt x="36214" y="4914"/>
                  </a:lnTo>
                  <a:lnTo>
                    <a:pt x="64136" y="38811"/>
                  </a:lnTo>
                  <a:lnTo>
                    <a:pt x="67521" y="42927"/>
                  </a:lnTo>
                  <a:lnTo>
                    <a:pt x="73357" y="42927"/>
                  </a:lnTo>
                  <a:lnTo>
                    <a:pt x="36214" y="0"/>
                  </a:lnTo>
                  <a:close/>
                </a:path>
              </a:pathLst>
            </a:custGeom>
            <a:solidFill>
              <a:srgbClr val="B465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400;p83">
              <a:extLst>
                <a:ext uri="{FF2B5EF4-FFF2-40B4-BE49-F238E27FC236}">
                  <a16:creationId xmlns:a16="http://schemas.microsoft.com/office/drawing/2014/main" id="{BA950A57-C5FF-AB96-FFBC-1941A11A50DA}"/>
                </a:ext>
              </a:extLst>
            </p:cNvPr>
            <p:cNvSpPr/>
            <p:nvPr/>
          </p:nvSpPr>
          <p:spPr>
            <a:xfrm>
              <a:off x="5748468" y="1541316"/>
              <a:ext cx="2055308" cy="1202735"/>
            </a:xfrm>
            <a:custGeom>
              <a:avLst/>
              <a:gdLst/>
              <a:ahLst/>
              <a:cxnLst/>
              <a:rect l="l" t="t" r="r" b="b"/>
              <a:pathLst>
                <a:path w="73358" h="42928" extrusionOk="0">
                  <a:moveTo>
                    <a:pt x="8533" y="38529"/>
                  </a:moveTo>
                  <a:lnTo>
                    <a:pt x="4906" y="42927"/>
                  </a:lnTo>
                  <a:lnTo>
                    <a:pt x="1" y="42927"/>
                  </a:lnTo>
                  <a:lnTo>
                    <a:pt x="36214" y="0"/>
                  </a:lnTo>
                  <a:lnTo>
                    <a:pt x="73357" y="42927"/>
                  </a:lnTo>
                  <a:lnTo>
                    <a:pt x="67521" y="42927"/>
                  </a:lnTo>
                  <a:lnTo>
                    <a:pt x="64136" y="38811"/>
                  </a:lnTo>
                  <a:lnTo>
                    <a:pt x="36214" y="491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401;p83">
              <a:extLst>
                <a:ext uri="{FF2B5EF4-FFF2-40B4-BE49-F238E27FC236}">
                  <a16:creationId xmlns:a16="http://schemas.microsoft.com/office/drawing/2014/main" id="{6D86DF7A-7936-72DB-A7B9-7171C196FFCE}"/>
                </a:ext>
              </a:extLst>
            </p:cNvPr>
            <p:cNvSpPr/>
            <p:nvPr/>
          </p:nvSpPr>
          <p:spPr>
            <a:xfrm>
              <a:off x="7520330" y="2628718"/>
              <a:ext cx="119971" cy="792755"/>
            </a:xfrm>
            <a:custGeom>
              <a:avLst/>
              <a:gdLst/>
              <a:ahLst/>
              <a:cxnLst/>
              <a:rect l="l" t="t" r="r" b="b"/>
              <a:pathLst>
                <a:path w="4282" h="28295" extrusionOk="0">
                  <a:moveTo>
                    <a:pt x="896" y="0"/>
                  </a:moveTo>
                  <a:lnTo>
                    <a:pt x="581" y="257"/>
                  </a:lnTo>
                  <a:lnTo>
                    <a:pt x="0" y="28294"/>
                  </a:lnTo>
                  <a:lnTo>
                    <a:pt x="3783" y="28294"/>
                  </a:lnTo>
                  <a:lnTo>
                    <a:pt x="4281" y="4116"/>
                  </a:lnTo>
                  <a:lnTo>
                    <a:pt x="896"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402;p83">
              <a:extLst>
                <a:ext uri="{FF2B5EF4-FFF2-40B4-BE49-F238E27FC236}">
                  <a16:creationId xmlns:a16="http://schemas.microsoft.com/office/drawing/2014/main" id="{BD6E41FC-0264-14E1-F2EC-4F368C981A67}"/>
                </a:ext>
              </a:extLst>
            </p:cNvPr>
            <p:cNvSpPr/>
            <p:nvPr/>
          </p:nvSpPr>
          <p:spPr>
            <a:xfrm>
              <a:off x="7520330" y="2628718"/>
              <a:ext cx="70996" cy="792755"/>
            </a:xfrm>
            <a:custGeom>
              <a:avLst/>
              <a:gdLst/>
              <a:ahLst/>
              <a:cxnLst/>
              <a:rect l="l" t="t" r="r" b="b"/>
              <a:pathLst>
                <a:path w="2534" h="28295" extrusionOk="0">
                  <a:moveTo>
                    <a:pt x="2533" y="1990"/>
                  </a:moveTo>
                  <a:lnTo>
                    <a:pt x="896" y="0"/>
                  </a:lnTo>
                  <a:lnTo>
                    <a:pt x="581" y="257"/>
                  </a:lnTo>
                  <a:lnTo>
                    <a:pt x="0" y="28294"/>
                  </a:lnTo>
                  <a:lnTo>
                    <a:pt x="2066" y="28294"/>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403;p83">
              <a:extLst>
                <a:ext uri="{FF2B5EF4-FFF2-40B4-BE49-F238E27FC236}">
                  <a16:creationId xmlns:a16="http://schemas.microsoft.com/office/drawing/2014/main" id="{0FF26C50-0A56-E31C-2666-7634047C22B7}"/>
                </a:ext>
              </a:extLst>
            </p:cNvPr>
            <p:cNvSpPr/>
            <p:nvPr/>
          </p:nvSpPr>
          <p:spPr>
            <a:xfrm>
              <a:off x="7533667" y="2628718"/>
              <a:ext cx="106635" cy="276281"/>
            </a:xfrm>
            <a:custGeom>
              <a:avLst/>
              <a:gdLst/>
              <a:ahLst/>
              <a:cxnLst/>
              <a:rect l="l" t="t" r="r" b="b"/>
              <a:pathLst>
                <a:path w="3806" h="9861" extrusionOk="0">
                  <a:moveTo>
                    <a:pt x="420" y="0"/>
                  </a:moveTo>
                  <a:lnTo>
                    <a:pt x="105" y="257"/>
                  </a:lnTo>
                  <a:lnTo>
                    <a:pt x="0" y="5247"/>
                  </a:lnTo>
                  <a:cubicBezTo>
                    <a:pt x="1244" y="6775"/>
                    <a:pt x="2472" y="8315"/>
                    <a:pt x="3688" y="9861"/>
                  </a:cubicBezTo>
                  <a:lnTo>
                    <a:pt x="3805" y="4116"/>
                  </a:lnTo>
                  <a:lnTo>
                    <a:pt x="420"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404;p83">
              <a:extLst>
                <a:ext uri="{FF2B5EF4-FFF2-40B4-BE49-F238E27FC236}">
                  <a16:creationId xmlns:a16="http://schemas.microsoft.com/office/drawing/2014/main" id="{1D1BB8D2-1149-1041-C1A1-951AC978D4A6}"/>
                </a:ext>
              </a:extLst>
            </p:cNvPr>
            <p:cNvSpPr/>
            <p:nvPr/>
          </p:nvSpPr>
          <p:spPr>
            <a:xfrm>
              <a:off x="5987518" y="1678968"/>
              <a:ext cx="1557885" cy="1742492"/>
            </a:xfrm>
            <a:custGeom>
              <a:avLst/>
              <a:gdLst/>
              <a:ahLst/>
              <a:cxnLst/>
              <a:rect l="l" t="t" r="r" b="b"/>
              <a:pathLst>
                <a:path w="55604" h="62193" extrusionOk="0">
                  <a:moveTo>
                    <a:pt x="27682" y="1"/>
                  </a:moveTo>
                  <a:lnTo>
                    <a:pt x="1" y="33616"/>
                  </a:lnTo>
                  <a:lnTo>
                    <a:pt x="1412" y="62192"/>
                  </a:lnTo>
                  <a:lnTo>
                    <a:pt x="54708" y="62192"/>
                  </a:lnTo>
                  <a:lnTo>
                    <a:pt x="55289" y="34155"/>
                  </a:lnTo>
                  <a:lnTo>
                    <a:pt x="55604" y="33898"/>
                  </a:lnTo>
                  <a:lnTo>
                    <a:pt x="27682" y="1"/>
                  </a:lnTo>
                  <a:close/>
                </a:path>
              </a:pathLst>
            </a:custGeom>
            <a:solidFill>
              <a:srgbClr val="F5DF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405;p83">
              <a:extLst>
                <a:ext uri="{FF2B5EF4-FFF2-40B4-BE49-F238E27FC236}">
                  <a16:creationId xmlns:a16="http://schemas.microsoft.com/office/drawing/2014/main" id="{70240B12-1512-23CF-8BF9-4B481C2ABB3A}"/>
                </a:ext>
              </a:extLst>
            </p:cNvPr>
            <p:cNvSpPr/>
            <p:nvPr/>
          </p:nvSpPr>
          <p:spPr>
            <a:xfrm>
              <a:off x="5987518" y="1678968"/>
              <a:ext cx="1557885" cy="1742492"/>
            </a:xfrm>
            <a:custGeom>
              <a:avLst/>
              <a:gdLst/>
              <a:ahLst/>
              <a:cxnLst/>
              <a:rect l="l" t="t" r="r" b="b"/>
              <a:pathLst>
                <a:path w="55604" h="62193" extrusionOk="0">
                  <a:moveTo>
                    <a:pt x="55604" y="33898"/>
                  </a:moveTo>
                  <a:lnTo>
                    <a:pt x="55289" y="34155"/>
                  </a:lnTo>
                  <a:lnTo>
                    <a:pt x="54708" y="62192"/>
                  </a:lnTo>
                  <a:lnTo>
                    <a:pt x="1412" y="62192"/>
                  </a:lnTo>
                  <a:lnTo>
                    <a:pt x="1" y="33616"/>
                  </a:lnTo>
                  <a:lnTo>
                    <a:pt x="27682"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406;p83">
              <a:extLst>
                <a:ext uri="{FF2B5EF4-FFF2-40B4-BE49-F238E27FC236}">
                  <a16:creationId xmlns:a16="http://schemas.microsoft.com/office/drawing/2014/main" id="{413CE6F6-FB96-25AC-A42A-5EE782B5FB4D}"/>
                </a:ext>
              </a:extLst>
            </p:cNvPr>
            <p:cNvSpPr/>
            <p:nvPr/>
          </p:nvSpPr>
          <p:spPr>
            <a:xfrm>
              <a:off x="6018787" y="3252507"/>
              <a:ext cx="1504204" cy="168974"/>
            </a:xfrm>
            <a:custGeom>
              <a:avLst/>
              <a:gdLst/>
              <a:ahLst/>
              <a:cxnLst/>
              <a:rect l="l" t="t" r="r" b="b"/>
              <a:pathLst>
                <a:path w="53688" h="6031" extrusionOk="0">
                  <a:moveTo>
                    <a:pt x="0" y="1"/>
                  </a:moveTo>
                  <a:lnTo>
                    <a:pt x="296" y="6030"/>
                  </a:lnTo>
                  <a:lnTo>
                    <a:pt x="53592" y="6030"/>
                  </a:lnTo>
                  <a:lnTo>
                    <a:pt x="53688" y="1340"/>
                  </a:lnTo>
                  <a:lnTo>
                    <a:pt x="53688" y="1340"/>
                  </a:lnTo>
                  <a:cubicBezTo>
                    <a:pt x="46852" y="2152"/>
                    <a:pt x="39921" y="2522"/>
                    <a:pt x="32975" y="2522"/>
                  </a:cubicBezTo>
                  <a:cubicBezTo>
                    <a:pt x="21911" y="2522"/>
                    <a:pt x="10810" y="1584"/>
                    <a:pt x="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3407;p83">
              <a:extLst>
                <a:ext uri="{FF2B5EF4-FFF2-40B4-BE49-F238E27FC236}">
                  <a16:creationId xmlns:a16="http://schemas.microsoft.com/office/drawing/2014/main" id="{14767D2B-761B-FDCE-5017-C05E52EB04B9}"/>
                </a:ext>
              </a:extLst>
            </p:cNvPr>
            <p:cNvSpPr/>
            <p:nvPr/>
          </p:nvSpPr>
          <p:spPr>
            <a:xfrm>
              <a:off x="5987518" y="2537323"/>
              <a:ext cx="107923" cy="884148"/>
            </a:xfrm>
            <a:custGeom>
              <a:avLst/>
              <a:gdLst/>
              <a:ahLst/>
              <a:cxnLst/>
              <a:rect l="l" t="t" r="r" b="b"/>
              <a:pathLst>
                <a:path w="3852" h="31557" extrusionOk="0">
                  <a:moveTo>
                    <a:pt x="2456" y="1"/>
                  </a:moveTo>
                  <a:lnTo>
                    <a:pt x="1" y="2980"/>
                  </a:lnTo>
                  <a:lnTo>
                    <a:pt x="1412" y="31556"/>
                  </a:lnTo>
                  <a:lnTo>
                    <a:pt x="3851" y="31556"/>
                  </a:lnTo>
                  <a:cubicBezTo>
                    <a:pt x="3167" y="21096"/>
                    <a:pt x="2910" y="10557"/>
                    <a:pt x="2456"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3408;p83">
              <a:extLst>
                <a:ext uri="{FF2B5EF4-FFF2-40B4-BE49-F238E27FC236}">
                  <a16:creationId xmlns:a16="http://schemas.microsoft.com/office/drawing/2014/main" id="{730E6E35-1B57-FFE2-22D4-3D477CEF0AE6}"/>
                </a:ext>
              </a:extLst>
            </p:cNvPr>
            <p:cNvSpPr/>
            <p:nvPr/>
          </p:nvSpPr>
          <p:spPr>
            <a:xfrm>
              <a:off x="7469337" y="2560466"/>
              <a:ext cx="76096" cy="861006"/>
            </a:xfrm>
            <a:custGeom>
              <a:avLst/>
              <a:gdLst/>
              <a:ahLst/>
              <a:cxnLst/>
              <a:rect l="l" t="t" r="r" b="b"/>
              <a:pathLst>
                <a:path w="2716" h="30731" extrusionOk="0">
                  <a:moveTo>
                    <a:pt x="711" y="1"/>
                  </a:moveTo>
                  <a:cubicBezTo>
                    <a:pt x="470" y="10198"/>
                    <a:pt x="283" y="20472"/>
                    <a:pt x="0" y="30730"/>
                  </a:cubicBezTo>
                  <a:lnTo>
                    <a:pt x="1820" y="30730"/>
                  </a:lnTo>
                  <a:lnTo>
                    <a:pt x="2401" y="2693"/>
                  </a:lnTo>
                  <a:lnTo>
                    <a:pt x="2716" y="2436"/>
                  </a:lnTo>
                  <a:lnTo>
                    <a:pt x="711"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3409;p83">
              <a:extLst>
                <a:ext uri="{FF2B5EF4-FFF2-40B4-BE49-F238E27FC236}">
                  <a16:creationId xmlns:a16="http://schemas.microsoft.com/office/drawing/2014/main" id="{2AA9C2CE-F304-CAAF-6FD9-D45B22E54B9C}"/>
                </a:ext>
              </a:extLst>
            </p:cNvPr>
            <p:cNvSpPr/>
            <p:nvPr/>
          </p:nvSpPr>
          <p:spPr>
            <a:xfrm>
              <a:off x="5987518" y="1678968"/>
              <a:ext cx="1557885" cy="1182030"/>
            </a:xfrm>
            <a:custGeom>
              <a:avLst/>
              <a:gdLst/>
              <a:ahLst/>
              <a:cxnLst/>
              <a:rect l="l" t="t" r="r" b="b"/>
              <a:pathLst>
                <a:path w="55604" h="42189" extrusionOk="0">
                  <a:moveTo>
                    <a:pt x="27682" y="1"/>
                  </a:moveTo>
                  <a:lnTo>
                    <a:pt x="1" y="33616"/>
                  </a:lnTo>
                  <a:lnTo>
                    <a:pt x="401" y="41726"/>
                  </a:lnTo>
                  <a:cubicBezTo>
                    <a:pt x="9174" y="30148"/>
                    <a:pt x="18582" y="17187"/>
                    <a:pt x="27586" y="5339"/>
                  </a:cubicBezTo>
                  <a:cubicBezTo>
                    <a:pt x="37257" y="16871"/>
                    <a:pt x="45894" y="30385"/>
                    <a:pt x="55121" y="42189"/>
                  </a:cubicBezTo>
                  <a:lnTo>
                    <a:pt x="55289" y="34155"/>
                  </a:lnTo>
                  <a:lnTo>
                    <a:pt x="55604" y="33898"/>
                  </a:lnTo>
                  <a:lnTo>
                    <a:pt x="27682"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3410;p83">
              <a:extLst>
                <a:ext uri="{FF2B5EF4-FFF2-40B4-BE49-F238E27FC236}">
                  <a16:creationId xmlns:a16="http://schemas.microsoft.com/office/drawing/2014/main" id="{D166DDAE-1681-C6A8-7D12-AC268D49896D}"/>
                </a:ext>
              </a:extLst>
            </p:cNvPr>
            <p:cNvSpPr/>
            <p:nvPr/>
          </p:nvSpPr>
          <p:spPr>
            <a:xfrm>
              <a:off x="6146717" y="2367311"/>
              <a:ext cx="1212541" cy="62591"/>
            </a:xfrm>
            <a:custGeom>
              <a:avLst/>
              <a:gdLst/>
              <a:ahLst/>
              <a:cxnLst/>
              <a:rect l="l" t="t" r="r" b="b"/>
              <a:pathLst>
                <a:path w="43278" h="2234" extrusionOk="0">
                  <a:moveTo>
                    <a:pt x="42238" y="0"/>
                  </a:moveTo>
                  <a:cubicBezTo>
                    <a:pt x="28594" y="163"/>
                    <a:pt x="14951" y="513"/>
                    <a:pt x="1307" y="559"/>
                  </a:cubicBezTo>
                  <a:lnTo>
                    <a:pt x="0" y="2148"/>
                  </a:lnTo>
                  <a:cubicBezTo>
                    <a:pt x="1224" y="2211"/>
                    <a:pt x="2443" y="2234"/>
                    <a:pt x="3667" y="2234"/>
                  </a:cubicBezTo>
                  <a:cubicBezTo>
                    <a:pt x="4961" y="2234"/>
                    <a:pt x="6261" y="2208"/>
                    <a:pt x="7575" y="2177"/>
                  </a:cubicBezTo>
                  <a:cubicBezTo>
                    <a:pt x="16390" y="1968"/>
                    <a:pt x="25205" y="1696"/>
                    <a:pt x="34019" y="1470"/>
                  </a:cubicBezTo>
                  <a:cubicBezTo>
                    <a:pt x="37104" y="1392"/>
                    <a:pt x="40192" y="1322"/>
                    <a:pt x="43277" y="1264"/>
                  </a:cubicBezTo>
                  <a:lnTo>
                    <a:pt x="42238"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3411;p83">
              <a:extLst>
                <a:ext uri="{FF2B5EF4-FFF2-40B4-BE49-F238E27FC236}">
                  <a16:creationId xmlns:a16="http://schemas.microsoft.com/office/drawing/2014/main" id="{814E65AF-7F7F-F266-1096-5C4FDE692A49}"/>
                </a:ext>
              </a:extLst>
            </p:cNvPr>
            <p:cNvSpPr/>
            <p:nvPr/>
          </p:nvSpPr>
          <p:spPr>
            <a:xfrm>
              <a:off x="5988975" y="2623254"/>
              <a:ext cx="1556372" cy="57324"/>
            </a:xfrm>
            <a:custGeom>
              <a:avLst/>
              <a:gdLst/>
              <a:ahLst/>
              <a:cxnLst/>
              <a:rect l="l" t="t" r="r" b="b"/>
              <a:pathLst>
                <a:path w="55550" h="2046" extrusionOk="0">
                  <a:moveTo>
                    <a:pt x="50002" y="0"/>
                  </a:moveTo>
                  <a:cubicBezTo>
                    <a:pt x="33325" y="0"/>
                    <a:pt x="16596" y="847"/>
                    <a:pt x="1" y="943"/>
                  </a:cubicBezTo>
                  <a:lnTo>
                    <a:pt x="27" y="1537"/>
                  </a:lnTo>
                  <a:cubicBezTo>
                    <a:pt x="2967" y="1911"/>
                    <a:pt x="5917" y="2046"/>
                    <a:pt x="8872" y="2046"/>
                  </a:cubicBezTo>
                  <a:cubicBezTo>
                    <a:pt x="13049" y="2046"/>
                    <a:pt x="17233" y="1777"/>
                    <a:pt x="21402" y="1539"/>
                  </a:cubicBezTo>
                  <a:cubicBezTo>
                    <a:pt x="28354" y="1141"/>
                    <a:pt x="35314" y="924"/>
                    <a:pt x="42280" y="887"/>
                  </a:cubicBezTo>
                  <a:cubicBezTo>
                    <a:pt x="43353" y="880"/>
                    <a:pt x="44427" y="876"/>
                    <a:pt x="45500" y="876"/>
                  </a:cubicBezTo>
                  <a:cubicBezTo>
                    <a:pt x="48742" y="876"/>
                    <a:pt x="51983" y="906"/>
                    <a:pt x="55224" y="952"/>
                  </a:cubicBezTo>
                  <a:lnTo>
                    <a:pt x="55235" y="452"/>
                  </a:lnTo>
                  <a:lnTo>
                    <a:pt x="55550" y="195"/>
                  </a:lnTo>
                  <a:lnTo>
                    <a:pt x="55417" y="32"/>
                  </a:lnTo>
                  <a:cubicBezTo>
                    <a:pt x="53613" y="10"/>
                    <a:pt x="51808" y="0"/>
                    <a:pt x="5000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3412;p83">
              <a:extLst>
                <a:ext uri="{FF2B5EF4-FFF2-40B4-BE49-F238E27FC236}">
                  <a16:creationId xmlns:a16="http://schemas.microsoft.com/office/drawing/2014/main" id="{9F226659-54A1-2AF8-B5BA-712501D22048}"/>
                </a:ext>
              </a:extLst>
            </p:cNvPr>
            <p:cNvSpPr/>
            <p:nvPr/>
          </p:nvSpPr>
          <p:spPr>
            <a:xfrm>
              <a:off x="6001583" y="2863311"/>
              <a:ext cx="1530120" cy="85678"/>
            </a:xfrm>
            <a:custGeom>
              <a:avLst/>
              <a:gdLst/>
              <a:ahLst/>
              <a:cxnLst/>
              <a:rect l="l" t="t" r="r" b="b"/>
              <a:pathLst>
                <a:path w="54613" h="3058" extrusionOk="0">
                  <a:moveTo>
                    <a:pt x="41002" y="0"/>
                  </a:moveTo>
                  <a:cubicBezTo>
                    <a:pt x="40809" y="0"/>
                    <a:pt x="40617" y="0"/>
                    <a:pt x="40425" y="0"/>
                  </a:cubicBezTo>
                  <a:cubicBezTo>
                    <a:pt x="26923" y="44"/>
                    <a:pt x="13479" y="1105"/>
                    <a:pt x="1" y="1535"/>
                  </a:cubicBezTo>
                  <a:lnTo>
                    <a:pt x="42" y="2340"/>
                  </a:lnTo>
                  <a:cubicBezTo>
                    <a:pt x="11212" y="2357"/>
                    <a:pt x="22394" y="2629"/>
                    <a:pt x="33559" y="2660"/>
                  </a:cubicBezTo>
                  <a:cubicBezTo>
                    <a:pt x="40560" y="2677"/>
                    <a:pt x="47564" y="2760"/>
                    <a:pt x="54554" y="3057"/>
                  </a:cubicBezTo>
                  <a:lnTo>
                    <a:pt x="54613" y="218"/>
                  </a:lnTo>
                  <a:cubicBezTo>
                    <a:pt x="50078" y="74"/>
                    <a:pt x="45541" y="0"/>
                    <a:pt x="4100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3413;p83">
              <a:extLst>
                <a:ext uri="{FF2B5EF4-FFF2-40B4-BE49-F238E27FC236}">
                  <a16:creationId xmlns:a16="http://schemas.microsoft.com/office/drawing/2014/main" id="{B4CD6FEF-8930-939B-4558-57C190563A17}"/>
                </a:ext>
              </a:extLst>
            </p:cNvPr>
            <p:cNvSpPr/>
            <p:nvPr/>
          </p:nvSpPr>
          <p:spPr>
            <a:xfrm>
              <a:off x="6010970" y="3096084"/>
              <a:ext cx="1515186" cy="68139"/>
            </a:xfrm>
            <a:custGeom>
              <a:avLst/>
              <a:gdLst/>
              <a:ahLst/>
              <a:cxnLst/>
              <a:rect l="l" t="t" r="r" b="b"/>
              <a:pathLst>
                <a:path w="54080" h="2432" extrusionOk="0">
                  <a:moveTo>
                    <a:pt x="1" y="0"/>
                  </a:moveTo>
                  <a:lnTo>
                    <a:pt x="97" y="1909"/>
                  </a:lnTo>
                  <a:cubicBezTo>
                    <a:pt x="4839" y="1693"/>
                    <a:pt x="9602" y="1612"/>
                    <a:pt x="14372" y="1612"/>
                  </a:cubicBezTo>
                  <a:cubicBezTo>
                    <a:pt x="24156" y="1612"/>
                    <a:pt x="33966" y="1953"/>
                    <a:pt x="43678" y="2168"/>
                  </a:cubicBezTo>
                  <a:cubicBezTo>
                    <a:pt x="47140" y="2244"/>
                    <a:pt x="50599" y="2331"/>
                    <a:pt x="54060" y="2431"/>
                  </a:cubicBezTo>
                  <a:lnTo>
                    <a:pt x="54080" y="1518"/>
                  </a:lnTo>
                  <a:lnTo>
                    <a:pt x="54080" y="1518"/>
                  </a:lnTo>
                  <a:cubicBezTo>
                    <a:pt x="53030" y="1523"/>
                    <a:pt x="51980" y="1526"/>
                    <a:pt x="50930" y="1526"/>
                  </a:cubicBezTo>
                  <a:cubicBezTo>
                    <a:pt x="46648" y="1526"/>
                    <a:pt x="42365" y="1472"/>
                    <a:pt x="38086" y="1266"/>
                  </a:cubicBezTo>
                  <a:cubicBezTo>
                    <a:pt x="31128" y="933"/>
                    <a:pt x="24166" y="483"/>
                    <a:pt x="17200" y="416"/>
                  </a:cubicBezTo>
                  <a:cubicBezTo>
                    <a:pt x="11457" y="361"/>
                    <a:pt x="5719" y="442"/>
                    <a:pt x="1"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3414;p83">
              <a:extLst>
                <a:ext uri="{FF2B5EF4-FFF2-40B4-BE49-F238E27FC236}">
                  <a16:creationId xmlns:a16="http://schemas.microsoft.com/office/drawing/2014/main" id="{AE9A1128-F5E2-6A74-FE57-14DBF71FAD38}"/>
                </a:ext>
              </a:extLst>
            </p:cNvPr>
            <p:cNvSpPr/>
            <p:nvPr/>
          </p:nvSpPr>
          <p:spPr>
            <a:xfrm>
              <a:off x="6021028" y="3290416"/>
              <a:ext cx="1501542" cy="131066"/>
            </a:xfrm>
            <a:custGeom>
              <a:avLst/>
              <a:gdLst/>
              <a:ahLst/>
              <a:cxnLst/>
              <a:rect l="l" t="t" r="r" b="b"/>
              <a:pathLst>
                <a:path w="53593" h="4678" extrusionOk="0">
                  <a:moveTo>
                    <a:pt x="13462" y="0"/>
                  </a:moveTo>
                  <a:cubicBezTo>
                    <a:pt x="8966" y="0"/>
                    <a:pt x="4475" y="74"/>
                    <a:pt x="1" y="270"/>
                  </a:cubicBezTo>
                  <a:lnTo>
                    <a:pt x="218" y="4677"/>
                  </a:lnTo>
                  <a:lnTo>
                    <a:pt x="53512" y="4677"/>
                  </a:lnTo>
                  <a:lnTo>
                    <a:pt x="53593" y="794"/>
                  </a:lnTo>
                  <a:cubicBezTo>
                    <a:pt x="49651" y="687"/>
                    <a:pt x="45709" y="592"/>
                    <a:pt x="41769" y="511"/>
                  </a:cubicBezTo>
                  <a:cubicBezTo>
                    <a:pt x="32384" y="324"/>
                    <a:pt x="22912" y="0"/>
                    <a:pt x="13462"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415;p83">
              <a:extLst>
                <a:ext uri="{FF2B5EF4-FFF2-40B4-BE49-F238E27FC236}">
                  <a16:creationId xmlns:a16="http://schemas.microsoft.com/office/drawing/2014/main" id="{936C1902-C721-60F9-32BF-BE21AD970D1B}"/>
                </a:ext>
              </a:extLst>
            </p:cNvPr>
            <p:cNvSpPr/>
            <p:nvPr/>
          </p:nvSpPr>
          <p:spPr>
            <a:xfrm>
              <a:off x="6314965" y="2155664"/>
              <a:ext cx="852040" cy="67522"/>
            </a:xfrm>
            <a:custGeom>
              <a:avLst/>
              <a:gdLst/>
              <a:ahLst/>
              <a:cxnLst/>
              <a:rect l="l" t="t" r="r" b="b"/>
              <a:pathLst>
                <a:path w="30411" h="2410" extrusionOk="0">
                  <a:moveTo>
                    <a:pt x="1984" y="1"/>
                  </a:moveTo>
                  <a:lnTo>
                    <a:pt x="1" y="2410"/>
                  </a:lnTo>
                  <a:cubicBezTo>
                    <a:pt x="3753" y="2051"/>
                    <a:pt x="7513" y="1531"/>
                    <a:pt x="11174" y="1329"/>
                  </a:cubicBezTo>
                  <a:cubicBezTo>
                    <a:pt x="17584" y="975"/>
                    <a:pt x="23998" y="766"/>
                    <a:pt x="30410" y="486"/>
                  </a:cubicBezTo>
                  <a:lnTo>
                    <a:pt x="30132" y="149"/>
                  </a:lnTo>
                  <a:cubicBezTo>
                    <a:pt x="20750" y="107"/>
                    <a:pt x="11363" y="162"/>
                    <a:pt x="1984"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3416;p83">
              <a:extLst>
                <a:ext uri="{FF2B5EF4-FFF2-40B4-BE49-F238E27FC236}">
                  <a16:creationId xmlns:a16="http://schemas.microsoft.com/office/drawing/2014/main" id="{B62A226D-8FA5-BE7F-42BF-39FF95BEAAA7}"/>
                </a:ext>
              </a:extLst>
            </p:cNvPr>
            <p:cNvSpPr/>
            <p:nvPr/>
          </p:nvSpPr>
          <p:spPr>
            <a:xfrm>
              <a:off x="5885925" y="2620788"/>
              <a:ext cx="141152" cy="800684"/>
            </a:xfrm>
            <a:custGeom>
              <a:avLst/>
              <a:gdLst/>
              <a:ahLst/>
              <a:cxnLst/>
              <a:rect l="l" t="t" r="r" b="b"/>
              <a:pathLst>
                <a:path w="5038" h="28578" extrusionOk="0">
                  <a:moveTo>
                    <a:pt x="3627" y="1"/>
                  </a:moveTo>
                  <a:lnTo>
                    <a:pt x="0" y="4399"/>
                  </a:lnTo>
                  <a:lnTo>
                    <a:pt x="1220" y="28577"/>
                  </a:lnTo>
                  <a:lnTo>
                    <a:pt x="5038" y="28577"/>
                  </a:lnTo>
                  <a:lnTo>
                    <a:pt x="3627"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3417;p83">
              <a:extLst>
                <a:ext uri="{FF2B5EF4-FFF2-40B4-BE49-F238E27FC236}">
                  <a16:creationId xmlns:a16="http://schemas.microsoft.com/office/drawing/2014/main" id="{1D3A4D32-18ED-A385-43FA-B1838CD367C1}"/>
                </a:ext>
              </a:extLst>
            </p:cNvPr>
            <p:cNvSpPr/>
            <p:nvPr/>
          </p:nvSpPr>
          <p:spPr>
            <a:xfrm>
              <a:off x="5885925" y="2660210"/>
              <a:ext cx="85117" cy="761263"/>
            </a:xfrm>
            <a:custGeom>
              <a:avLst/>
              <a:gdLst/>
              <a:ahLst/>
              <a:cxnLst/>
              <a:rect l="l" t="t" r="r" b="b"/>
              <a:pathLst>
                <a:path w="3038" h="27171" extrusionOk="0">
                  <a:moveTo>
                    <a:pt x="1946" y="772"/>
                  </a:moveTo>
                  <a:lnTo>
                    <a:pt x="2468" y="0"/>
                  </a:lnTo>
                  <a:lnTo>
                    <a:pt x="0" y="2992"/>
                  </a:lnTo>
                  <a:lnTo>
                    <a:pt x="1220" y="27170"/>
                  </a:lnTo>
                  <a:lnTo>
                    <a:pt x="3038" y="2717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3418;p83">
              <a:extLst>
                <a:ext uri="{FF2B5EF4-FFF2-40B4-BE49-F238E27FC236}">
                  <a16:creationId xmlns:a16="http://schemas.microsoft.com/office/drawing/2014/main" id="{AB56E242-7C3D-E568-7176-107131A60D9F}"/>
                </a:ext>
              </a:extLst>
            </p:cNvPr>
            <p:cNvSpPr/>
            <p:nvPr/>
          </p:nvSpPr>
          <p:spPr>
            <a:xfrm>
              <a:off x="5885925" y="2620788"/>
              <a:ext cx="110445" cy="319007"/>
            </a:xfrm>
            <a:custGeom>
              <a:avLst/>
              <a:gdLst/>
              <a:ahLst/>
              <a:cxnLst/>
              <a:rect l="l" t="t" r="r" b="b"/>
              <a:pathLst>
                <a:path w="3942" h="11386" extrusionOk="0">
                  <a:moveTo>
                    <a:pt x="3627" y="1"/>
                  </a:moveTo>
                  <a:lnTo>
                    <a:pt x="0" y="4399"/>
                  </a:lnTo>
                  <a:lnTo>
                    <a:pt x="354" y="11385"/>
                  </a:lnTo>
                  <a:cubicBezTo>
                    <a:pt x="1507" y="9683"/>
                    <a:pt x="2711" y="8022"/>
                    <a:pt x="3942" y="6382"/>
                  </a:cubicBezTo>
                  <a:lnTo>
                    <a:pt x="3627"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419;p83">
              <a:extLst>
                <a:ext uri="{FF2B5EF4-FFF2-40B4-BE49-F238E27FC236}">
                  <a16:creationId xmlns:a16="http://schemas.microsoft.com/office/drawing/2014/main" id="{7A97D967-ABD9-73AB-385D-3C3AAD073A7A}"/>
                </a:ext>
              </a:extLst>
            </p:cNvPr>
            <p:cNvSpPr/>
            <p:nvPr/>
          </p:nvSpPr>
          <p:spPr>
            <a:xfrm>
              <a:off x="5748524" y="3375450"/>
              <a:ext cx="2023816" cy="985319"/>
            </a:xfrm>
            <a:custGeom>
              <a:avLst/>
              <a:gdLst/>
              <a:ahLst/>
              <a:cxnLst/>
              <a:rect l="l" t="t" r="r" b="b"/>
              <a:pathLst>
                <a:path w="72234" h="35168" extrusionOk="0">
                  <a:moveTo>
                    <a:pt x="1" y="1"/>
                  </a:moveTo>
                  <a:lnTo>
                    <a:pt x="1988" y="35168"/>
                  </a:lnTo>
                  <a:lnTo>
                    <a:pt x="69350" y="34872"/>
                  </a:lnTo>
                  <a:lnTo>
                    <a:pt x="72233" y="1"/>
                  </a:lnTo>
                  <a:close/>
                </a:path>
              </a:pathLst>
            </a:custGeom>
            <a:solidFill>
              <a:srgbClr val="C540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420;p83">
              <a:extLst>
                <a:ext uri="{FF2B5EF4-FFF2-40B4-BE49-F238E27FC236}">
                  <a16:creationId xmlns:a16="http://schemas.microsoft.com/office/drawing/2014/main" id="{8B4EBD51-5B61-CCB9-DBCC-CC04B60436DF}"/>
                </a:ext>
              </a:extLst>
            </p:cNvPr>
            <p:cNvSpPr/>
            <p:nvPr/>
          </p:nvSpPr>
          <p:spPr>
            <a:xfrm>
              <a:off x="5748524" y="3375450"/>
              <a:ext cx="2023816" cy="985319"/>
            </a:xfrm>
            <a:custGeom>
              <a:avLst/>
              <a:gdLst/>
              <a:ahLst/>
              <a:cxnLst/>
              <a:rect l="l" t="t" r="r" b="b"/>
              <a:pathLst>
                <a:path w="72234" h="35168" extrusionOk="0">
                  <a:moveTo>
                    <a:pt x="1" y="1"/>
                  </a:moveTo>
                  <a:lnTo>
                    <a:pt x="1988" y="35168"/>
                  </a:lnTo>
                  <a:lnTo>
                    <a:pt x="69350" y="34872"/>
                  </a:lnTo>
                  <a:lnTo>
                    <a:pt x="72233"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421;p83">
              <a:extLst>
                <a:ext uri="{FF2B5EF4-FFF2-40B4-BE49-F238E27FC236}">
                  <a16:creationId xmlns:a16="http://schemas.microsoft.com/office/drawing/2014/main" id="{EC35E1E5-4770-F936-11A8-396496C73FC6}"/>
                </a:ext>
              </a:extLst>
            </p:cNvPr>
            <p:cNvSpPr/>
            <p:nvPr/>
          </p:nvSpPr>
          <p:spPr>
            <a:xfrm>
              <a:off x="5748524" y="3375450"/>
              <a:ext cx="2023816" cy="310462"/>
            </a:xfrm>
            <a:custGeom>
              <a:avLst/>
              <a:gdLst/>
              <a:ahLst/>
              <a:cxnLst/>
              <a:rect l="l" t="t" r="r" b="b"/>
              <a:pathLst>
                <a:path w="72234" h="11081" extrusionOk="0">
                  <a:moveTo>
                    <a:pt x="1" y="1"/>
                  </a:moveTo>
                  <a:lnTo>
                    <a:pt x="538" y="9520"/>
                  </a:lnTo>
                  <a:cubicBezTo>
                    <a:pt x="12253" y="8044"/>
                    <a:pt x="24289" y="6889"/>
                    <a:pt x="36274" y="6889"/>
                  </a:cubicBezTo>
                  <a:cubicBezTo>
                    <a:pt x="48124" y="6889"/>
                    <a:pt x="59924" y="8018"/>
                    <a:pt x="71318" y="11081"/>
                  </a:cubicBezTo>
                  <a:lnTo>
                    <a:pt x="72233"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422;p83">
              <a:extLst>
                <a:ext uri="{FF2B5EF4-FFF2-40B4-BE49-F238E27FC236}">
                  <a16:creationId xmlns:a16="http://schemas.microsoft.com/office/drawing/2014/main" id="{ED85CF4C-3DFC-EA07-09E3-DE5DBB6BC278}"/>
                </a:ext>
              </a:extLst>
            </p:cNvPr>
            <p:cNvSpPr/>
            <p:nvPr/>
          </p:nvSpPr>
          <p:spPr>
            <a:xfrm>
              <a:off x="7047778" y="3613462"/>
              <a:ext cx="387034" cy="435672"/>
            </a:xfrm>
            <a:custGeom>
              <a:avLst/>
              <a:gdLst/>
              <a:ahLst/>
              <a:cxnLst/>
              <a:rect l="l" t="t" r="r" b="b"/>
              <a:pathLst>
                <a:path w="13814" h="15550" extrusionOk="0">
                  <a:moveTo>
                    <a:pt x="0" y="1"/>
                  </a:moveTo>
                  <a:lnTo>
                    <a:pt x="583" y="15549"/>
                  </a:lnTo>
                  <a:lnTo>
                    <a:pt x="13813" y="15549"/>
                  </a:lnTo>
                  <a:lnTo>
                    <a:pt x="13381"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423;p83">
              <a:extLst>
                <a:ext uri="{FF2B5EF4-FFF2-40B4-BE49-F238E27FC236}">
                  <a16:creationId xmlns:a16="http://schemas.microsoft.com/office/drawing/2014/main" id="{500CBE12-9A5A-BBE8-0316-9F103458AE71}"/>
                </a:ext>
              </a:extLst>
            </p:cNvPr>
            <p:cNvSpPr/>
            <p:nvPr/>
          </p:nvSpPr>
          <p:spPr>
            <a:xfrm>
              <a:off x="7047778" y="3613462"/>
              <a:ext cx="387034" cy="435672"/>
            </a:xfrm>
            <a:custGeom>
              <a:avLst/>
              <a:gdLst/>
              <a:ahLst/>
              <a:cxnLst/>
              <a:rect l="l" t="t" r="r" b="b"/>
              <a:pathLst>
                <a:path w="13814" h="15550" extrusionOk="0">
                  <a:moveTo>
                    <a:pt x="0" y="1"/>
                  </a:moveTo>
                  <a:lnTo>
                    <a:pt x="583" y="15549"/>
                  </a:lnTo>
                  <a:lnTo>
                    <a:pt x="13813" y="15549"/>
                  </a:lnTo>
                  <a:lnTo>
                    <a:pt x="13381"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424;p83">
              <a:extLst>
                <a:ext uri="{FF2B5EF4-FFF2-40B4-BE49-F238E27FC236}">
                  <a16:creationId xmlns:a16="http://schemas.microsoft.com/office/drawing/2014/main" id="{760899D4-C3D1-81E4-1C55-89BA2C3CC571}"/>
                </a:ext>
              </a:extLst>
            </p:cNvPr>
            <p:cNvSpPr/>
            <p:nvPr/>
          </p:nvSpPr>
          <p:spPr>
            <a:xfrm>
              <a:off x="7047778" y="3613462"/>
              <a:ext cx="387034" cy="435672"/>
            </a:xfrm>
            <a:custGeom>
              <a:avLst/>
              <a:gdLst/>
              <a:ahLst/>
              <a:cxnLst/>
              <a:rect l="l" t="t" r="r" b="b"/>
              <a:pathLst>
                <a:path w="13814" h="15550" extrusionOk="0">
                  <a:moveTo>
                    <a:pt x="12231" y="1184"/>
                  </a:moveTo>
                  <a:lnTo>
                    <a:pt x="12596" y="14366"/>
                  </a:lnTo>
                  <a:lnTo>
                    <a:pt x="1720" y="14366"/>
                  </a:lnTo>
                  <a:lnTo>
                    <a:pt x="1229" y="1184"/>
                  </a:lnTo>
                  <a:close/>
                  <a:moveTo>
                    <a:pt x="0" y="1"/>
                  </a:moveTo>
                  <a:lnTo>
                    <a:pt x="583" y="15549"/>
                  </a:lnTo>
                  <a:lnTo>
                    <a:pt x="13813" y="15549"/>
                  </a:lnTo>
                  <a:lnTo>
                    <a:pt x="1338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425;p83">
              <a:extLst>
                <a:ext uri="{FF2B5EF4-FFF2-40B4-BE49-F238E27FC236}">
                  <a16:creationId xmlns:a16="http://schemas.microsoft.com/office/drawing/2014/main" id="{9DEC3A66-324C-DEEF-0D0F-06BA3522635B}"/>
                </a:ext>
              </a:extLst>
            </p:cNvPr>
            <p:cNvSpPr/>
            <p:nvPr/>
          </p:nvSpPr>
          <p:spPr>
            <a:xfrm>
              <a:off x="7072013" y="3783194"/>
              <a:ext cx="350499" cy="48134"/>
            </a:xfrm>
            <a:custGeom>
              <a:avLst/>
              <a:gdLst/>
              <a:ahLst/>
              <a:cxnLst/>
              <a:rect l="l" t="t" r="r" b="b"/>
              <a:pathLst>
                <a:path w="12510" h="1718" extrusionOk="0">
                  <a:moveTo>
                    <a:pt x="1" y="0"/>
                  </a:moveTo>
                  <a:lnTo>
                    <a:pt x="264" y="1718"/>
                  </a:lnTo>
                  <a:lnTo>
                    <a:pt x="12509" y="1281"/>
                  </a:lnTo>
                  <a:lnTo>
                    <a:pt x="1250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426;p83">
              <a:extLst>
                <a:ext uri="{FF2B5EF4-FFF2-40B4-BE49-F238E27FC236}">
                  <a16:creationId xmlns:a16="http://schemas.microsoft.com/office/drawing/2014/main" id="{2FCA9EC9-3015-35B3-6D89-A00677A593FF}"/>
                </a:ext>
              </a:extLst>
            </p:cNvPr>
            <p:cNvSpPr/>
            <p:nvPr/>
          </p:nvSpPr>
          <p:spPr>
            <a:xfrm>
              <a:off x="7230231" y="3801153"/>
              <a:ext cx="42475" cy="230612"/>
            </a:xfrm>
            <a:custGeom>
              <a:avLst/>
              <a:gdLst/>
              <a:ahLst/>
              <a:cxnLst/>
              <a:rect l="l" t="t" r="r" b="b"/>
              <a:pathLst>
                <a:path w="1516" h="8231" extrusionOk="0">
                  <a:moveTo>
                    <a:pt x="0" y="1"/>
                  </a:moveTo>
                  <a:lnTo>
                    <a:pt x="0" y="8230"/>
                  </a:lnTo>
                  <a:lnTo>
                    <a:pt x="1516" y="8230"/>
                  </a:lnTo>
                  <a:lnTo>
                    <a:pt x="1390" y="162"/>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427;p83">
              <a:extLst>
                <a:ext uri="{FF2B5EF4-FFF2-40B4-BE49-F238E27FC236}">
                  <a16:creationId xmlns:a16="http://schemas.microsoft.com/office/drawing/2014/main" id="{48E363F5-6146-08D7-BDB0-16F25C8545F1}"/>
                </a:ext>
              </a:extLst>
            </p:cNvPr>
            <p:cNvSpPr/>
            <p:nvPr/>
          </p:nvSpPr>
          <p:spPr>
            <a:xfrm>
              <a:off x="6094015" y="3613462"/>
              <a:ext cx="387034" cy="435672"/>
            </a:xfrm>
            <a:custGeom>
              <a:avLst/>
              <a:gdLst/>
              <a:ahLst/>
              <a:cxnLst/>
              <a:rect l="l" t="t" r="r" b="b"/>
              <a:pathLst>
                <a:path w="13814" h="15550" extrusionOk="0">
                  <a:moveTo>
                    <a:pt x="0" y="1"/>
                  </a:moveTo>
                  <a:lnTo>
                    <a:pt x="581" y="15549"/>
                  </a:lnTo>
                  <a:lnTo>
                    <a:pt x="13814" y="15549"/>
                  </a:lnTo>
                  <a:lnTo>
                    <a:pt x="13383"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428;p83">
              <a:extLst>
                <a:ext uri="{FF2B5EF4-FFF2-40B4-BE49-F238E27FC236}">
                  <a16:creationId xmlns:a16="http://schemas.microsoft.com/office/drawing/2014/main" id="{85D3493F-1D35-0968-045D-86149B3DA815}"/>
                </a:ext>
              </a:extLst>
            </p:cNvPr>
            <p:cNvSpPr/>
            <p:nvPr/>
          </p:nvSpPr>
          <p:spPr>
            <a:xfrm>
              <a:off x="6094015" y="3613462"/>
              <a:ext cx="387034" cy="435672"/>
            </a:xfrm>
            <a:custGeom>
              <a:avLst/>
              <a:gdLst/>
              <a:ahLst/>
              <a:cxnLst/>
              <a:rect l="l" t="t" r="r" b="b"/>
              <a:pathLst>
                <a:path w="13814" h="15550" extrusionOk="0">
                  <a:moveTo>
                    <a:pt x="0" y="1"/>
                  </a:moveTo>
                  <a:lnTo>
                    <a:pt x="581" y="15549"/>
                  </a:lnTo>
                  <a:lnTo>
                    <a:pt x="13814" y="15549"/>
                  </a:lnTo>
                  <a:lnTo>
                    <a:pt x="13383"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429;p83">
              <a:extLst>
                <a:ext uri="{FF2B5EF4-FFF2-40B4-BE49-F238E27FC236}">
                  <a16:creationId xmlns:a16="http://schemas.microsoft.com/office/drawing/2014/main" id="{30EE50E4-E2F3-7A44-82B4-34FADDA36DC6}"/>
                </a:ext>
              </a:extLst>
            </p:cNvPr>
            <p:cNvSpPr/>
            <p:nvPr/>
          </p:nvSpPr>
          <p:spPr>
            <a:xfrm>
              <a:off x="6094015" y="3613462"/>
              <a:ext cx="386978" cy="435672"/>
            </a:xfrm>
            <a:custGeom>
              <a:avLst/>
              <a:gdLst/>
              <a:ahLst/>
              <a:cxnLst/>
              <a:rect l="l" t="t" r="r" b="b"/>
              <a:pathLst>
                <a:path w="13812" h="15550" extrusionOk="0">
                  <a:moveTo>
                    <a:pt x="12233" y="1184"/>
                  </a:moveTo>
                  <a:lnTo>
                    <a:pt x="12596" y="14366"/>
                  </a:lnTo>
                  <a:lnTo>
                    <a:pt x="1722" y="14366"/>
                  </a:lnTo>
                  <a:lnTo>
                    <a:pt x="1229" y="1184"/>
                  </a:lnTo>
                  <a:close/>
                  <a:moveTo>
                    <a:pt x="0" y="1"/>
                  </a:moveTo>
                  <a:lnTo>
                    <a:pt x="581" y="15549"/>
                  </a:lnTo>
                  <a:lnTo>
                    <a:pt x="13812" y="15549"/>
                  </a:lnTo>
                  <a:lnTo>
                    <a:pt x="1338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430;p83">
              <a:extLst>
                <a:ext uri="{FF2B5EF4-FFF2-40B4-BE49-F238E27FC236}">
                  <a16:creationId xmlns:a16="http://schemas.microsoft.com/office/drawing/2014/main" id="{A88AA5A7-CE21-7F2E-A1B4-500C17820486}"/>
                </a:ext>
              </a:extLst>
            </p:cNvPr>
            <p:cNvSpPr/>
            <p:nvPr/>
          </p:nvSpPr>
          <p:spPr>
            <a:xfrm>
              <a:off x="6112843" y="3783194"/>
              <a:ext cx="345232" cy="35890"/>
            </a:xfrm>
            <a:custGeom>
              <a:avLst/>
              <a:gdLst/>
              <a:ahLst/>
              <a:cxnLst/>
              <a:rect l="l" t="t" r="r" b="b"/>
              <a:pathLst>
                <a:path w="12322" h="1281" extrusionOk="0">
                  <a:moveTo>
                    <a:pt x="0" y="0"/>
                  </a:moveTo>
                  <a:lnTo>
                    <a:pt x="0" y="1281"/>
                  </a:lnTo>
                  <a:lnTo>
                    <a:pt x="12322" y="1281"/>
                  </a:lnTo>
                  <a:lnTo>
                    <a:pt x="12322" y="394"/>
                  </a:lnTo>
                  <a:lnTo>
                    <a:pt x="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431;p83">
              <a:extLst>
                <a:ext uri="{FF2B5EF4-FFF2-40B4-BE49-F238E27FC236}">
                  <a16:creationId xmlns:a16="http://schemas.microsoft.com/office/drawing/2014/main" id="{5CAAAD59-BDDF-4B27-BD3B-E36AC0398A02}"/>
                </a:ext>
              </a:extLst>
            </p:cNvPr>
            <p:cNvSpPr/>
            <p:nvPr/>
          </p:nvSpPr>
          <p:spPr>
            <a:xfrm>
              <a:off x="6264393" y="3801153"/>
              <a:ext cx="42138" cy="230612"/>
            </a:xfrm>
            <a:custGeom>
              <a:avLst/>
              <a:gdLst/>
              <a:ahLst/>
              <a:cxnLst/>
              <a:rect l="l" t="t" r="r" b="b"/>
              <a:pathLst>
                <a:path w="1504" h="8231" extrusionOk="0">
                  <a:moveTo>
                    <a:pt x="1" y="1"/>
                  </a:moveTo>
                  <a:lnTo>
                    <a:pt x="321" y="8230"/>
                  </a:lnTo>
                  <a:lnTo>
                    <a:pt x="1503" y="8230"/>
                  </a:lnTo>
                  <a:lnTo>
                    <a:pt x="150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432;p83">
              <a:extLst>
                <a:ext uri="{FF2B5EF4-FFF2-40B4-BE49-F238E27FC236}">
                  <a16:creationId xmlns:a16="http://schemas.microsoft.com/office/drawing/2014/main" id="{4A2AB350-67A7-77C0-9F24-9AEA17730D6F}"/>
                </a:ext>
              </a:extLst>
            </p:cNvPr>
            <p:cNvSpPr/>
            <p:nvPr/>
          </p:nvSpPr>
          <p:spPr>
            <a:xfrm>
              <a:off x="5911309" y="3375450"/>
              <a:ext cx="278802" cy="984843"/>
            </a:xfrm>
            <a:custGeom>
              <a:avLst/>
              <a:gdLst/>
              <a:ahLst/>
              <a:cxnLst/>
              <a:rect l="l" t="t" r="r" b="b"/>
              <a:pathLst>
                <a:path w="9951" h="35151" extrusionOk="0">
                  <a:moveTo>
                    <a:pt x="416" y="1"/>
                  </a:moveTo>
                  <a:cubicBezTo>
                    <a:pt x="897" y="11796"/>
                    <a:pt x="305" y="23468"/>
                    <a:pt x="1" y="35150"/>
                  </a:cubicBezTo>
                  <a:lnTo>
                    <a:pt x="9950" y="35107"/>
                  </a:lnTo>
                  <a:cubicBezTo>
                    <a:pt x="8941" y="23485"/>
                    <a:pt x="8200" y="11801"/>
                    <a:pt x="822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433;p83">
              <a:extLst>
                <a:ext uri="{FF2B5EF4-FFF2-40B4-BE49-F238E27FC236}">
                  <a16:creationId xmlns:a16="http://schemas.microsoft.com/office/drawing/2014/main" id="{6FC83763-76F7-14BE-F191-E523A31C3C9B}"/>
                </a:ext>
              </a:extLst>
            </p:cNvPr>
            <p:cNvSpPr/>
            <p:nvPr/>
          </p:nvSpPr>
          <p:spPr>
            <a:xfrm>
              <a:off x="7304227" y="3375450"/>
              <a:ext cx="283201" cy="978567"/>
            </a:xfrm>
            <a:custGeom>
              <a:avLst/>
              <a:gdLst/>
              <a:ahLst/>
              <a:cxnLst/>
              <a:rect l="l" t="t" r="r" b="b"/>
              <a:pathLst>
                <a:path w="10108" h="34927" extrusionOk="0">
                  <a:moveTo>
                    <a:pt x="1" y="1"/>
                  </a:moveTo>
                  <a:cubicBezTo>
                    <a:pt x="1569" y="11644"/>
                    <a:pt x="1627" y="23283"/>
                    <a:pt x="1532" y="34926"/>
                  </a:cubicBezTo>
                  <a:lnTo>
                    <a:pt x="9933" y="34889"/>
                  </a:lnTo>
                  <a:cubicBezTo>
                    <a:pt x="10079" y="23259"/>
                    <a:pt x="10105" y="11631"/>
                    <a:pt x="10107"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434;p83">
              <a:extLst>
                <a:ext uri="{FF2B5EF4-FFF2-40B4-BE49-F238E27FC236}">
                  <a16:creationId xmlns:a16="http://schemas.microsoft.com/office/drawing/2014/main" id="{B4DD10AC-A875-2C2A-B6BB-5BB56B3B9DB0}"/>
                </a:ext>
              </a:extLst>
            </p:cNvPr>
            <p:cNvSpPr/>
            <p:nvPr/>
          </p:nvSpPr>
          <p:spPr>
            <a:xfrm>
              <a:off x="5648444" y="3306134"/>
              <a:ext cx="2200635" cy="202342"/>
            </a:xfrm>
            <a:custGeom>
              <a:avLst/>
              <a:gdLst/>
              <a:ahLst/>
              <a:cxnLst/>
              <a:rect l="l" t="t" r="r" b="b"/>
              <a:pathLst>
                <a:path w="78545" h="7222" extrusionOk="0">
                  <a:moveTo>
                    <a:pt x="1" y="0"/>
                  </a:moveTo>
                  <a:lnTo>
                    <a:pt x="1503" y="7221"/>
                  </a:lnTo>
                  <a:lnTo>
                    <a:pt x="76929" y="7221"/>
                  </a:lnTo>
                  <a:lnTo>
                    <a:pt x="78545" y="1403"/>
                  </a:lnTo>
                  <a:lnTo>
                    <a:pt x="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435;p83">
              <a:extLst>
                <a:ext uri="{FF2B5EF4-FFF2-40B4-BE49-F238E27FC236}">
                  <a16:creationId xmlns:a16="http://schemas.microsoft.com/office/drawing/2014/main" id="{E0C155D5-4A7A-6319-AC39-1781641C8E0C}"/>
                </a:ext>
              </a:extLst>
            </p:cNvPr>
            <p:cNvSpPr/>
            <p:nvPr/>
          </p:nvSpPr>
          <p:spPr>
            <a:xfrm>
              <a:off x="5648444" y="3306134"/>
              <a:ext cx="2200635" cy="110165"/>
            </a:xfrm>
            <a:custGeom>
              <a:avLst/>
              <a:gdLst/>
              <a:ahLst/>
              <a:cxnLst/>
              <a:rect l="l" t="t" r="r" b="b"/>
              <a:pathLst>
                <a:path w="78545" h="3932" extrusionOk="0">
                  <a:moveTo>
                    <a:pt x="77843" y="3932"/>
                  </a:moveTo>
                  <a:lnTo>
                    <a:pt x="78545" y="1403"/>
                  </a:lnTo>
                  <a:lnTo>
                    <a:pt x="1" y="0"/>
                  </a:lnTo>
                  <a:lnTo>
                    <a:pt x="531" y="2553"/>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436;p83">
              <a:extLst>
                <a:ext uri="{FF2B5EF4-FFF2-40B4-BE49-F238E27FC236}">
                  <a16:creationId xmlns:a16="http://schemas.microsoft.com/office/drawing/2014/main" id="{4542DCBA-D36F-10A6-61D2-5E3C7F3A40A0}"/>
                </a:ext>
              </a:extLst>
            </p:cNvPr>
            <p:cNvSpPr/>
            <p:nvPr/>
          </p:nvSpPr>
          <p:spPr>
            <a:xfrm>
              <a:off x="5849473" y="3508451"/>
              <a:ext cx="177547" cy="749860"/>
            </a:xfrm>
            <a:custGeom>
              <a:avLst/>
              <a:gdLst/>
              <a:ahLst/>
              <a:cxnLst/>
              <a:rect l="l" t="t" r="r" b="b"/>
              <a:pathLst>
                <a:path w="6337" h="26764" extrusionOk="0">
                  <a:moveTo>
                    <a:pt x="1" y="0"/>
                  </a:moveTo>
                  <a:lnTo>
                    <a:pt x="1229" y="26764"/>
                  </a:lnTo>
                  <a:lnTo>
                    <a:pt x="6337" y="26764"/>
                  </a:lnTo>
                  <a:lnTo>
                    <a:pt x="6337"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437;p83">
              <a:extLst>
                <a:ext uri="{FF2B5EF4-FFF2-40B4-BE49-F238E27FC236}">
                  <a16:creationId xmlns:a16="http://schemas.microsoft.com/office/drawing/2014/main" id="{008ABAA7-AB11-2DEF-85B4-C28FFB83955D}"/>
                </a:ext>
              </a:extLst>
            </p:cNvPr>
            <p:cNvSpPr/>
            <p:nvPr/>
          </p:nvSpPr>
          <p:spPr>
            <a:xfrm>
              <a:off x="5849473" y="3508451"/>
              <a:ext cx="104197" cy="749860"/>
            </a:xfrm>
            <a:custGeom>
              <a:avLst/>
              <a:gdLst/>
              <a:ahLst/>
              <a:cxnLst/>
              <a:rect l="l" t="t" r="r" b="b"/>
              <a:pathLst>
                <a:path w="3719" h="26764" extrusionOk="0">
                  <a:moveTo>
                    <a:pt x="2714" y="0"/>
                  </a:moveTo>
                  <a:lnTo>
                    <a:pt x="1" y="0"/>
                  </a:lnTo>
                  <a:lnTo>
                    <a:pt x="1229" y="26764"/>
                  </a:lnTo>
                  <a:lnTo>
                    <a:pt x="3719" y="2676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438;p83">
              <a:extLst>
                <a:ext uri="{FF2B5EF4-FFF2-40B4-BE49-F238E27FC236}">
                  <a16:creationId xmlns:a16="http://schemas.microsoft.com/office/drawing/2014/main" id="{12BB5F44-F2B7-CD12-D806-C68C4888C321}"/>
                </a:ext>
              </a:extLst>
            </p:cNvPr>
            <p:cNvSpPr/>
            <p:nvPr/>
          </p:nvSpPr>
          <p:spPr>
            <a:xfrm>
              <a:off x="5849473" y="3508451"/>
              <a:ext cx="177547" cy="105906"/>
            </a:xfrm>
            <a:custGeom>
              <a:avLst/>
              <a:gdLst/>
              <a:ahLst/>
              <a:cxnLst/>
              <a:rect l="l" t="t" r="r" b="b"/>
              <a:pathLst>
                <a:path w="6337" h="3780" extrusionOk="0">
                  <a:moveTo>
                    <a:pt x="1" y="0"/>
                  </a:moveTo>
                  <a:lnTo>
                    <a:pt x="153" y="3314"/>
                  </a:lnTo>
                  <a:cubicBezTo>
                    <a:pt x="791" y="3236"/>
                    <a:pt x="1433" y="3197"/>
                    <a:pt x="2073" y="3197"/>
                  </a:cubicBezTo>
                  <a:cubicBezTo>
                    <a:pt x="3511" y="3197"/>
                    <a:pt x="4945" y="3393"/>
                    <a:pt x="6337" y="3779"/>
                  </a:cubicBezTo>
                  <a:lnTo>
                    <a:pt x="6337"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439;p83">
              <a:extLst>
                <a:ext uri="{FF2B5EF4-FFF2-40B4-BE49-F238E27FC236}">
                  <a16:creationId xmlns:a16="http://schemas.microsoft.com/office/drawing/2014/main" id="{FCAD3F8C-B950-78D9-34F2-18DB1E983232}"/>
                </a:ext>
              </a:extLst>
            </p:cNvPr>
            <p:cNvSpPr/>
            <p:nvPr/>
          </p:nvSpPr>
          <p:spPr>
            <a:xfrm>
              <a:off x="7485728" y="3508451"/>
              <a:ext cx="182114" cy="749860"/>
            </a:xfrm>
            <a:custGeom>
              <a:avLst/>
              <a:gdLst/>
              <a:ahLst/>
              <a:cxnLst/>
              <a:rect l="l" t="t" r="r" b="b"/>
              <a:pathLst>
                <a:path w="6500" h="26764" extrusionOk="0">
                  <a:moveTo>
                    <a:pt x="0" y="0"/>
                  </a:moveTo>
                  <a:lnTo>
                    <a:pt x="0" y="26764"/>
                  </a:lnTo>
                  <a:lnTo>
                    <a:pt x="4655" y="26764"/>
                  </a:lnTo>
                  <a:lnTo>
                    <a:pt x="649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440;p83">
              <a:extLst>
                <a:ext uri="{FF2B5EF4-FFF2-40B4-BE49-F238E27FC236}">
                  <a16:creationId xmlns:a16="http://schemas.microsoft.com/office/drawing/2014/main" id="{56EBCCC0-D7D2-D44C-0435-D1D1ADED40A1}"/>
                </a:ext>
              </a:extLst>
            </p:cNvPr>
            <p:cNvSpPr/>
            <p:nvPr/>
          </p:nvSpPr>
          <p:spPr>
            <a:xfrm>
              <a:off x="7485728" y="3508451"/>
              <a:ext cx="63544" cy="749860"/>
            </a:xfrm>
            <a:custGeom>
              <a:avLst/>
              <a:gdLst/>
              <a:ahLst/>
              <a:cxnLst/>
              <a:rect l="l" t="t" r="r" b="b"/>
              <a:pathLst>
                <a:path w="2268" h="26764" extrusionOk="0">
                  <a:moveTo>
                    <a:pt x="0" y="0"/>
                  </a:moveTo>
                  <a:lnTo>
                    <a:pt x="2268" y="0"/>
                  </a:lnTo>
                  <a:lnTo>
                    <a:pt x="2268" y="26764"/>
                  </a:lnTo>
                  <a:lnTo>
                    <a:pt x="0" y="2676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441;p83">
              <a:extLst>
                <a:ext uri="{FF2B5EF4-FFF2-40B4-BE49-F238E27FC236}">
                  <a16:creationId xmlns:a16="http://schemas.microsoft.com/office/drawing/2014/main" id="{3590EA3B-0C9A-4F57-F202-956CB9BF1E37}"/>
                </a:ext>
              </a:extLst>
            </p:cNvPr>
            <p:cNvSpPr/>
            <p:nvPr/>
          </p:nvSpPr>
          <p:spPr>
            <a:xfrm>
              <a:off x="7485728" y="3508451"/>
              <a:ext cx="182030" cy="84501"/>
            </a:xfrm>
            <a:custGeom>
              <a:avLst/>
              <a:gdLst/>
              <a:ahLst/>
              <a:cxnLst/>
              <a:rect l="l" t="t" r="r" b="b"/>
              <a:pathLst>
                <a:path w="6497" h="3016" extrusionOk="0">
                  <a:moveTo>
                    <a:pt x="0" y="0"/>
                  </a:moveTo>
                  <a:lnTo>
                    <a:pt x="0" y="3016"/>
                  </a:lnTo>
                  <a:cubicBezTo>
                    <a:pt x="1055" y="2641"/>
                    <a:pt x="2148" y="2472"/>
                    <a:pt x="3241" y="2472"/>
                  </a:cubicBezTo>
                  <a:cubicBezTo>
                    <a:pt x="4271" y="2472"/>
                    <a:pt x="5301" y="2622"/>
                    <a:pt x="6299" y="2890"/>
                  </a:cubicBezTo>
                  <a:lnTo>
                    <a:pt x="6497"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442;p83">
              <a:extLst>
                <a:ext uri="{FF2B5EF4-FFF2-40B4-BE49-F238E27FC236}">
                  <a16:creationId xmlns:a16="http://schemas.microsoft.com/office/drawing/2014/main" id="{75DE1CD3-80C0-569B-7805-38E720049011}"/>
                </a:ext>
              </a:extLst>
            </p:cNvPr>
            <p:cNvSpPr/>
            <p:nvPr/>
          </p:nvSpPr>
          <p:spPr>
            <a:xfrm>
              <a:off x="5748524" y="4231116"/>
              <a:ext cx="378096" cy="195282"/>
            </a:xfrm>
            <a:custGeom>
              <a:avLst/>
              <a:gdLst/>
              <a:ahLst/>
              <a:cxnLst/>
              <a:rect l="l" t="t" r="r" b="b"/>
              <a:pathLst>
                <a:path w="13495" h="6970" extrusionOk="0">
                  <a:moveTo>
                    <a:pt x="1" y="1"/>
                  </a:moveTo>
                  <a:lnTo>
                    <a:pt x="2117" y="6970"/>
                  </a:lnTo>
                  <a:lnTo>
                    <a:pt x="12721" y="6970"/>
                  </a:lnTo>
                  <a:lnTo>
                    <a:pt x="1349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443;p83">
              <a:extLst>
                <a:ext uri="{FF2B5EF4-FFF2-40B4-BE49-F238E27FC236}">
                  <a16:creationId xmlns:a16="http://schemas.microsoft.com/office/drawing/2014/main" id="{B5C6A845-25CA-C52A-D27B-D6370E79786A}"/>
                </a:ext>
              </a:extLst>
            </p:cNvPr>
            <p:cNvSpPr/>
            <p:nvPr/>
          </p:nvSpPr>
          <p:spPr>
            <a:xfrm>
              <a:off x="5859112" y="4274123"/>
              <a:ext cx="262328" cy="152275"/>
            </a:xfrm>
            <a:custGeom>
              <a:avLst/>
              <a:gdLst/>
              <a:ahLst/>
              <a:cxnLst/>
              <a:rect l="l" t="t" r="r" b="b"/>
              <a:pathLst>
                <a:path w="9363" h="5435" extrusionOk="0">
                  <a:moveTo>
                    <a:pt x="0" y="1"/>
                  </a:moveTo>
                  <a:lnTo>
                    <a:pt x="0" y="1"/>
                  </a:lnTo>
                  <a:cubicBezTo>
                    <a:pt x="224" y="1656"/>
                    <a:pt x="461" y="3312"/>
                    <a:pt x="772" y="4969"/>
                  </a:cubicBezTo>
                  <a:cubicBezTo>
                    <a:pt x="800" y="5126"/>
                    <a:pt x="835" y="5280"/>
                    <a:pt x="864" y="5435"/>
                  </a:cubicBezTo>
                  <a:lnTo>
                    <a:pt x="8774" y="5435"/>
                  </a:lnTo>
                  <a:lnTo>
                    <a:pt x="9363" y="123"/>
                  </a:lnTo>
                  <a:lnTo>
                    <a:pt x="9363" y="123"/>
                  </a:lnTo>
                  <a:cubicBezTo>
                    <a:pt x="8540" y="132"/>
                    <a:pt x="7717" y="138"/>
                    <a:pt x="6893" y="138"/>
                  </a:cubicBezTo>
                  <a:cubicBezTo>
                    <a:pt x="4595" y="138"/>
                    <a:pt x="2296" y="97"/>
                    <a:pt x="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444;p83">
              <a:extLst>
                <a:ext uri="{FF2B5EF4-FFF2-40B4-BE49-F238E27FC236}">
                  <a16:creationId xmlns:a16="http://schemas.microsoft.com/office/drawing/2014/main" id="{EBB8CAE7-1E9E-C585-EC40-D292A4450307}"/>
                </a:ext>
              </a:extLst>
            </p:cNvPr>
            <p:cNvSpPr/>
            <p:nvPr/>
          </p:nvSpPr>
          <p:spPr>
            <a:xfrm>
              <a:off x="7361188" y="4231116"/>
              <a:ext cx="378152" cy="195282"/>
            </a:xfrm>
            <a:custGeom>
              <a:avLst/>
              <a:gdLst/>
              <a:ahLst/>
              <a:cxnLst/>
              <a:rect l="l" t="t" r="r" b="b"/>
              <a:pathLst>
                <a:path w="13497" h="6970" extrusionOk="0">
                  <a:moveTo>
                    <a:pt x="1" y="1"/>
                  </a:moveTo>
                  <a:lnTo>
                    <a:pt x="775" y="6970"/>
                  </a:lnTo>
                  <a:lnTo>
                    <a:pt x="11379" y="6970"/>
                  </a:lnTo>
                  <a:lnTo>
                    <a:pt x="1349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445;p83">
              <a:extLst>
                <a:ext uri="{FF2B5EF4-FFF2-40B4-BE49-F238E27FC236}">
                  <a16:creationId xmlns:a16="http://schemas.microsoft.com/office/drawing/2014/main" id="{0FDEF01E-87D2-822C-7DFF-02FB84FA6AA1}"/>
                </a:ext>
              </a:extLst>
            </p:cNvPr>
            <p:cNvSpPr/>
            <p:nvPr/>
          </p:nvSpPr>
          <p:spPr>
            <a:xfrm>
              <a:off x="7422491" y="4298695"/>
              <a:ext cx="294380" cy="127704"/>
            </a:xfrm>
            <a:custGeom>
              <a:avLst/>
              <a:gdLst/>
              <a:ahLst/>
              <a:cxnLst/>
              <a:rect l="l" t="t" r="r" b="b"/>
              <a:pathLst>
                <a:path w="10507" h="4558" extrusionOk="0">
                  <a:moveTo>
                    <a:pt x="0" y="0"/>
                  </a:moveTo>
                  <a:cubicBezTo>
                    <a:pt x="92" y="1520"/>
                    <a:pt x="185" y="3040"/>
                    <a:pt x="294" y="4558"/>
                  </a:cubicBezTo>
                  <a:lnTo>
                    <a:pt x="9191" y="4558"/>
                  </a:lnTo>
                  <a:lnTo>
                    <a:pt x="10506" y="228"/>
                  </a:lnTo>
                  <a:cubicBezTo>
                    <a:pt x="7006" y="100"/>
                    <a:pt x="3503" y="13"/>
                    <a:pt x="0"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446;p83">
              <a:extLst>
                <a:ext uri="{FF2B5EF4-FFF2-40B4-BE49-F238E27FC236}">
                  <a16:creationId xmlns:a16="http://schemas.microsoft.com/office/drawing/2014/main" id="{BE5C01FA-65AF-2355-50CA-1F51B4AD4ED3}"/>
                </a:ext>
              </a:extLst>
            </p:cNvPr>
            <p:cNvSpPr/>
            <p:nvPr/>
          </p:nvSpPr>
          <p:spPr>
            <a:xfrm>
              <a:off x="6624929" y="1986744"/>
              <a:ext cx="265018" cy="234086"/>
            </a:xfrm>
            <a:custGeom>
              <a:avLst/>
              <a:gdLst/>
              <a:ahLst/>
              <a:cxnLst/>
              <a:rect l="l" t="t" r="r" b="b"/>
              <a:pathLst>
                <a:path w="9459" h="8355" extrusionOk="0">
                  <a:moveTo>
                    <a:pt x="4888" y="0"/>
                  </a:moveTo>
                  <a:cubicBezTo>
                    <a:pt x="0" y="0"/>
                    <a:pt x="2059" y="7919"/>
                    <a:pt x="2059" y="8354"/>
                  </a:cubicBezTo>
                  <a:lnTo>
                    <a:pt x="7717" y="7919"/>
                  </a:lnTo>
                  <a:cubicBezTo>
                    <a:pt x="7717" y="7919"/>
                    <a:pt x="9459" y="0"/>
                    <a:pt x="4888" y="0"/>
                  </a:cubicBez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447;p83">
              <a:extLst>
                <a:ext uri="{FF2B5EF4-FFF2-40B4-BE49-F238E27FC236}">
                  <a16:creationId xmlns:a16="http://schemas.microsoft.com/office/drawing/2014/main" id="{86BE53D0-477C-1801-B4CA-8D6CE435E876}"/>
                </a:ext>
              </a:extLst>
            </p:cNvPr>
            <p:cNvSpPr/>
            <p:nvPr/>
          </p:nvSpPr>
          <p:spPr>
            <a:xfrm>
              <a:off x="6624929" y="1986744"/>
              <a:ext cx="265018" cy="234086"/>
            </a:xfrm>
            <a:custGeom>
              <a:avLst/>
              <a:gdLst/>
              <a:ahLst/>
              <a:cxnLst/>
              <a:rect l="l" t="t" r="r" b="b"/>
              <a:pathLst>
                <a:path w="9459" h="8355" extrusionOk="0">
                  <a:moveTo>
                    <a:pt x="2059" y="8354"/>
                  </a:moveTo>
                  <a:lnTo>
                    <a:pt x="7717" y="7919"/>
                  </a:lnTo>
                  <a:cubicBezTo>
                    <a:pt x="7717" y="7919"/>
                    <a:pt x="9459" y="0"/>
                    <a:pt x="4888" y="0"/>
                  </a:cubicBezTo>
                  <a:cubicBezTo>
                    <a:pt x="0" y="0"/>
                    <a:pt x="2059" y="7919"/>
                    <a:pt x="2059" y="8354"/>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448;p83">
              <a:extLst>
                <a:ext uri="{FF2B5EF4-FFF2-40B4-BE49-F238E27FC236}">
                  <a16:creationId xmlns:a16="http://schemas.microsoft.com/office/drawing/2014/main" id="{584AEC98-75D3-F4AD-7CF7-ED823C76EB1D}"/>
                </a:ext>
              </a:extLst>
            </p:cNvPr>
            <p:cNvSpPr/>
            <p:nvPr/>
          </p:nvSpPr>
          <p:spPr>
            <a:xfrm>
              <a:off x="6624873" y="1986744"/>
              <a:ext cx="265074" cy="234142"/>
            </a:xfrm>
            <a:custGeom>
              <a:avLst/>
              <a:gdLst/>
              <a:ahLst/>
              <a:cxnLst/>
              <a:rect l="l" t="t" r="r" b="b"/>
              <a:pathLst>
                <a:path w="9461" h="8357" extrusionOk="0">
                  <a:moveTo>
                    <a:pt x="4890" y="1183"/>
                  </a:moveTo>
                  <a:cubicBezTo>
                    <a:pt x="5464" y="1183"/>
                    <a:pt x="5853" y="1349"/>
                    <a:pt x="6153" y="1720"/>
                  </a:cubicBezTo>
                  <a:cubicBezTo>
                    <a:pt x="7045" y="2831"/>
                    <a:pt x="6921" y="5319"/>
                    <a:pt x="6714" y="6813"/>
                  </a:cubicBezTo>
                  <a:lnTo>
                    <a:pt x="6712" y="6813"/>
                  </a:lnTo>
                  <a:lnTo>
                    <a:pt x="3051" y="7093"/>
                  </a:lnTo>
                  <a:cubicBezTo>
                    <a:pt x="2625" y="4399"/>
                    <a:pt x="2772" y="2597"/>
                    <a:pt x="3490" y="1736"/>
                  </a:cubicBezTo>
                  <a:cubicBezTo>
                    <a:pt x="3690" y="1499"/>
                    <a:pt x="4051" y="1183"/>
                    <a:pt x="4890" y="1183"/>
                  </a:cubicBezTo>
                  <a:close/>
                  <a:moveTo>
                    <a:pt x="4890" y="0"/>
                  </a:moveTo>
                  <a:cubicBezTo>
                    <a:pt x="0" y="0"/>
                    <a:pt x="2061" y="7921"/>
                    <a:pt x="2061" y="8356"/>
                  </a:cubicBezTo>
                  <a:lnTo>
                    <a:pt x="7719" y="7921"/>
                  </a:lnTo>
                  <a:cubicBezTo>
                    <a:pt x="7719" y="7921"/>
                    <a:pt x="9461" y="0"/>
                    <a:pt x="4890"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449;p83">
              <a:extLst>
                <a:ext uri="{FF2B5EF4-FFF2-40B4-BE49-F238E27FC236}">
                  <a16:creationId xmlns:a16="http://schemas.microsoft.com/office/drawing/2014/main" id="{444E1D04-AFF7-8626-D1CE-BD06B8854F20}"/>
                </a:ext>
              </a:extLst>
            </p:cNvPr>
            <p:cNvSpPr/>
            <p:nvPr/>
          </p:nvSpPr>
          <p:spPr>
            <a:xfrm>
              <a:off x="6528435" y="3613518"/>
              <a:ext cx="449597" cy="747199"/>
            </a:xfrm>
            <a:custGeom>
              <a:avLst/>
              <a:gdLst/>
              <a:ahLst/>
              <a:cxnLst/>
              <a:rect l="l" t="t" r="r" b="b"/>
              <a:pathLst>
                <a:path w="16047" h="26669" extrusionOk="0">
                  <a:moveTo>
                    <a:pt x="13970" y="1969"/>
                  </a:moveTo>
                  <a:lnTo>
                    <a:pt x="14361" y="25890"/>
                  </a:lnTo>
                  <a:lnTo>
                    <a:pt x="2823" y="25938"/>
                  </a:lnTo>
                  <a:lnTo>
                    <a:pt x="2242" y="1969"/>
                  </a:lnTo>
                  <a:close/>
                  <a:moveTo>
                    <a:pt x="0" y="1"/>
                  </a:moveTo>
                  <a:cubicBezTo>
                    <a:pt x="0" y="1"/>
                    <a:pt x="1172" y="26553"/>
                    <a:pt x="1172" y="26669"/>
                  </a:cubicBezTo>
                  <a:lnTo>
                    <a:pt x="16047" y="26669"/>
                  </a:lnTo>
                  <a:lnTo>
                    <a:pt x="16047" y="1"/>
                  </a:lnTo>
                  <a:close/>
                </a:path>
              </a:pathLst>
            </a:custGeom>
            <a:solidFill>
              <a:srgbClr val="D5A7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450;p83">
              <a:extLst>
                <a:ext uri="{FF2B5EF4-FFF2-40B4-BE49-F238E27FC236}">
                  <a16:creationId xmlns:a16="http://schemas.microsoft.com/office/drawing/2014/main" id="{F2B42E40-9186-8504-D21D-6973262D1348}"/>
                </a:ext>
              </a:extLst>
            </p:cNvPr>
            <p:cNvSpPr/>
            <p:nvPr/>
          </p:nvSpPr>
          <p:spPr>
            <a:xfrm>
              <a:off x="6528435" y="3613518"/>
              <a:ext cx="449597" cy="747199"/>
            </a:xfrm>
            <a:custGeom>
              <a:avLst/>
              <a:gdLst/>
              <a:ahLst/>
              <a:cxnLst/>
              <a:rect l="l" t="t" r="r" b="b"/>
              <a:pathLst>
                <a:path w="16047" h="26669" extrusionOk="0">
                  <a:moveTo>
                    <a:pt x="16047" y="1"/>
                  </a:moveTo>
                  <a:lnTo>
                    <a:pt x="16047" y="26669"/>
                  </a:lnTo>
                  <a:lnTo>
                    <a:pt x="1172" y="26669"/>
                  </a:lnTo>
                  <a:cubicBezTo>
                    <a:pt x="1172" y="26553"/>
                    <a:pt x="0" y="1"/>
                    <a:pt x="0" y="1"/>
                  </a:cubicBezTo>
                  <a:close/>
                  <a:moveTo>
                    <a:pt x="14361" y="25890"/>
                  </a:moveTo>
                  <a:lnTo>
                    <a:pt x="13970" y="1969"/>
                  </a:lnTo>
                  <a:lnTo>
                    <a:pt x="2242" y="1969"/>
                  </a:lnTo>
                  <a:lnTo>
                    <a:pt x="2823" y="25938"/>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451;p83">
              <a:extLst>
                <a:ext uri="{FF2B5EF4-FFF2-40B4-BE49-F238E27FC236}">
                  <a16:creationId xmlns:a16="http://schemas.microsoft.com/office/drawing/2014/main" id="{7DF67FCA-92FD-A64A-5CDF-EE818989B7FD}"/>
                </a:ext>
              </a:extLst>
            </p:cNvPr>
            <p:cNvSpPr/>
            <p:nvPr/>
          </p:nvSpPr>
          <p:spPr>
            <a:xfrm>
              <a:off x="6591223" y="3668657"/>
              <a:ext cx="339600" cy="671607"/>
            </a:xfrm>
            <a:custGeom>
              <a:avLst/>
              <a:gdLst/>
              <a:ahLst/>
              <a:cxnLst/>
              <a:rect l="l" t="t" r="r" b="b"/>
              <a:pathLst>
                <a:path w="12121" h="23971" extrusionOk="0">
                  <a:moveTo>
                    <a:pt x="1" y="1"/>
                  </a:moveTo>
                  <a:lnTo>
                    <a:pt x="582" y="23970"/>
                  </a:lnTo>
                  <a:lnTo>
                    <a:pt x="12120" y="23922"/>
                  </a:lnTo>
                  <a:lnTo>
                    <a:pt x="11729"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452;p83">
              <a:extLst>
                <a:ext uri="{FF2B5EF4-FFF2-40B4-BE49-F238E27FC236}">
                  <a16:creationId xmlns:a16="http://schemas.microsoft.com/office/drawing/2014/main" id="{638DF6BD-E2D9-FF0D-7290-C8C6C972FF16}"/>
                </a:ext>
              </a:extLst>
            </p:cNvPr>
            <p:cNvSpPr/>
            <p:nvPr/>
          </p:nvSpPr>
          <p:spPr>
            <a:xfrm>
              <a:off x="6591223" y="3668657"/>
              <a:ext cx="339600" cy="671607"/>
            </a:xfrm>
            <a:custGeom>
              <a:avLst/>
              <a:gdLst/>
              <a:ahLst/>
              <a:cxnLst/>
              <a:rect l="l" t="t" r="r" b="b"/>
              <a:pathLst>
                <a:path w="12121" h="23971" extrusionOk="0">
                  <a:moveTo>
                    <a:pt x="11729" y="1"/>
                  </a:moveTo>
                  <a:lnTo>
                    <a:pt x="12120" y="23922"/>
                  </a:lnTo>
                  <a:lnTo>
                    <a:pt x="582" y="23970"/>
                  </a:lnTo>
                  <a:lnTo>
                    <a:pt x="1"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453;p83">
              <a:extLst>
                <a:ext uri="{FF2B5EF4-FFF2-40B4-BE49-F238E27FC236}">
                  <a16:creationId xmlns:a16="http://schemas.microsoft.com/office/drawing/2014/main" id="{074D1C09-B071-055D-9AA9-473806B069EB}"/>
                </a:ext>
              </a:extLst>
            </p:cNvPr>
            <p:cNvSpPr/>
            <p:nvPr/>
          </p:nvSpPr>
          <p:spPr>
            <a:xfrm>
              <a:off x="6145680" y="2682876"/>
              <a:ext cx="393926" cy="553878"/>
            </a:xfrm>
            <a:custGeom>
              <a:avLst/>
              <a:gdLst/>
              <a:ahLst/>
              <a:cxnLst/>
              <a:rect l="l" t="t" r="r" b="b"/>
              <a:pathLst>
                <a:path w="14060" h="19769" extrusionOk="0">
                  <a:moveTo>
                    <a:pt x="0" y="0"/>
                  </a:moveTo>
                  <a:lnTo>
                    <a:pt x="679" y="19769"/>
                  </a:lnTo>
                  <a:lnTo>
                    <a:pt x="14059" y="19769"/>
                  </a:lnTo>
                  <a:lnTo>
                    <a:pt x="14059" y="0"/>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454;p83">
              <a:extLst>
                <a:ext uri="{FF2B5EF4-FFF2-40B4-BE49-F238E27FC236}">
                  <a16:creationId xmlns:a16="http://schemas.microsoft.com/office/drawing/2014/main" id="{E5FFC1E2-1BB5-0305-187F-2A13F63E6E14}"/>
                </a:ext>
              </a:extLst>
            </p:cNvPr>
            <p:cNvSpPr/>
            <p:nvPr/>
          </p:nvSpPr>
          <p:spPr>
            <a:xfrm>
              <a:off x="6145680" y="2682876"/>
              <a:ext cx="393926" cy="553878"/>
            </a:xfrm>
            <a:custGeom>
              <a:avLst/>
              <a:gdLst/>
              <a:ahLst/>
              <a:cxnLst/>
              <a:rect l="l" t="t" r="r" b="b"/>
              <a:pathLst>
                <a:path w="14060" h="19769" extrusionOk="0">
                  <a:moveTo>
                    <a:pt x="679" y="19769"/>
                  </a:moveTo>
                  <a:lnTo>
                    <a:pt x="0" y="0"/>
                  </a:lnTo>
                  <a:lnTo>
                    <a:pt x="14059" y="0"/>
                  </a:lnTo>
                  <a:lnTo>
                    <a:pt x="14059" y="19769"/>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455;p83">
              <a:extLst>
                <a:ext uri="{FF2B5EF4-FFF2-40B4-BE49-F238E27FC236}">
                  <a16:creationId xmlns:a16="http://schemas.microsoft.com/office/drawing/2014/main" id="{434A297E-9342-9277-FF38-B1164E9444E8}"/>
                </a:ext>
              </a:extLst>
            </p:cNvPr>
            <p:cNvSpPr/>
            <p:nvPr/>
          </p:nvSpPr>
          <p:spPr>
            <a:xfrm>
              <a:off x="6145680" y="2682876"/>
              <a:ext cx="393982" cy="553878"/>
            </a:xfrm>
            <a:custGeom>
              <a:avLst/>
              <a:gdLst/>
              <a:ahLst/>
              <a:cxnLst/>
              <a:rect l="l" t="t" r="r" b="b"/>
              <a:pathLst>
                <a:path w="14062" h="19769" extrusionOk="0">
                  <a:moveTo>
                    <a:pt x="12876" y="1181"/>
                  </a:moveTo>
                  <a:lnTo>
                    <a:pt x="12876" y="18586"/>
                  </a:lnTo>
                  <a:lnTo>
                    <a:pt x="1820" y="18586"/>
                  </a:lnTo>
                  <a:lnTo>
                    <a:pt x="1222" y="1181"/>
                  </a:lnTo>
                  <a:close/>
                  <a:moveTo>
                    <a:pt x="0" y="0"/>
                  </a:moveTo>
                  <a:lnTo>
                    <a:pt x="679" y="19769"/>
                  </a:lnTo>
                  <a:lnTo>
                    <a:pt x="14061" y="19769"/>
                  </a:lnTo>
                  <a:lnTo>
                    <a:pt x="1406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456;p83">
              <a:extLst>
                <a:ext uri="{FF2B5EF4-FFF2-40B4-BE49-F238E27FC236}">
                  <a16:creationId xmlns:a16="http://schemas.microsoft.com/office/drawing/2014/main" id="{0FCBA1C1-0198-C298-B851-C1482E8F22A5}"/>
                </a:ext>
              </a:extLst>
            </p:cNvPr>
            <p:cNvSpPr/>
            <p:nvPr/>
          </p:nvSpPr>
          <p:spPr>
            <a:xfrm>
              <a:off x="6999811" y="2682876"/>
              <a:ext cx="394010" cy="553878"/>
            </a:xfrm>
            <a:custGeom>
              <a:avLst/>
              <a:gdLst/>
              <a:ahLst/>
              <a:cxnLst/>
              <a:rect l="l" t="t" r="r" b="b"/>
              <a:pathLst>
                <a:path w="14063" h="19769" extrusionOk="0">
                  <a:moveTo>
                    <a:pt x="1" y="0"/>
                  </a:moveTo>
                  <a:lnTo>
                    <a:pt x="1" y="19769"/>
                  </a:lnTo>
                  <a:lnTo>
                    <a:pt x="13384" y="19769"/>
                  </a:lnTo>
                  <a:lnTo>
                    <a:pt x="14062" y="0"/>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457;p83">
              <a:extLst>
                <a:ext uri="{FF2B5EF4-FFF2-40B4-BE49-F238E27FC236}">
                  <a16:creationId xmlns:a16="http://schemas.microsoft.com/office/drawing/2014/main" id="{28BCC45F-6750-7BDF-6F49-495CDA0BA6BF}"/>
                </a:ext>
              </a:extLst>
            </p:cNvPr>
            <p:cNvSpPr/>
            <p:nvPr/>
          </p:nvSpPr>
          <p:spPr>
            <a:xfrm>
              <a:off x="6999811" y="2682876"/>
              <a:ext cx="394010" cy="553878"/>
            </a:xfrm>
            <a:custGeom>
              <a:avLst/>
              <a:gdLst/>
              <a:ahLst/>
              <a:cxnLst/>
              <a:rect l="l" t="t" r="r" b="b"/>
              <a:pathLst>
                <a:path w="14063" h="19769" extrusionOk="0">
                  <a:moveTo>
                    <a:pt x="13384" y="19769"/>
                  </a:moveTo>
                  <a:lnTo>
                    <a:pt x="14062" y="0"/>
                  </a:lnTo>
                  <a:lnTo>
                    <a:pt x="1" y="0"/>
                  </a:lnTo>
                  <a:lnTo>
                    <a:pt x="1" y="19769"/>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458;p83">
              <a:extLst>
                <a:ext uri="{FF2B5EF4-FFF2-40B4-BE49-F238E27FC236}">
                  <a16:creationId xmlns:a16="http://schemas.microsoft.com/office/drawing/2014/main" id="{F66B57FA-C13F-3C02-9765-1558FD8DAB86}"/>
                </a:ext>
              </a:extLst>
            </p:cNvPr>
            <p:cNvSpPr/>
            <p:nvPr/>
          </p:nvSpPr>
          <p:spPr>
            <a:xfrm>
              <a:off x="6999811" y="2682876"/>
              <a:ext cx="394010" cy="553878"/>
            </a:xfrm>
            <a:custGeom>
              <a:avLst/>
              <a:gdLst/>
              <a:ahLst/>
              <a:cxnLst/>
              <a:rect l="l" t="t" r="r" b="b"/>
              <a:pathLst>
                <a:path w="14063" h="19769" extrusionOk="0">
                  <a:moveTo>
                    <a:pt x="12838" y="1181"/>
                  </a:moveTo>
                  <a:lnTo>
                    <a:pt x="12240" y="18586"/>
                  </a:lnTo>
                  <a:lnTo>
                    <a:pt x="1184" y="18586"/>
                  </a:lnTo>
                  <a:lnTo>
                    <a:pt x="1184" y="1181"/>
                  </a:lnTo>
                  <a:close/>
                  <a:moveTo>
                    <a:pt x="1" y="0"/>
                  </a:moveTo>
                  <a:lnTo>
                    <a:pt x="1" y="19769"/>
                  </a:lnTo>
                  <a:lnTo>
                    <a:pt x="13384" y="19769"/>
                  </a:lnTo>
                  <a:lnTo>
                    <a:pt x="14062"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459;p83">
              <a:extLst>
                <a:ext uri="{FF2B5EF4-FFF2-40B4-BE49-F238E27FC236}">
                  <a16:creationId xmlns:a16="http://schemas.microsoft.com/office/drawing/2014/main" id="{F29795DC-27DB-CABE-3B82-D77B033098C8}"/>
                </a:ext>
              </a:extLst>
            </p:cNvPr>
            <p:cNvSpPr/>
            <p:nvPr/>
          </p:nvSpPr>
          <p:spPr>
            <a:xfrm>
              <a:off x="6390866" y="3390271"/>
              <a:ext cx="994229" cy="936457"/>
            </a:xfrm>
            <a:custGeom>
              <a:avLst/>
              <a:gdLst/>
              <a:ahLst/>
              <a:cxnLst/>
              <a:rect l="l" t="t" r="r" b="b"/>
              <a:pathLst>
                <a:path w="35486" h="33424" extrusionOk="0">
                  <a:moveTo>
                    <a:pt x="35485" y="0"/>
                  </a:moveTo>
                  <a:lnTo>
                    <a:pt x="35485" y="0"/>
                  </a:lnTo>
                  <a:cubicBezTo>
                    <a:pt x="34652" y="4292"/>
                    <a:pt x="29399" y="3251"/>
                    <a:pt x="26468" y="7517"/>
                  </a:cubicBezTo>
                  <a:cubicBezTo>
                    <a:pt x="24866" y="9847"/>
                    <a:pt x="23783" y="15592"/>
                    <a:pt x="19960" y="15592"/>
                  </a:cubicBezTo>
                  <a:cubicBezTo>
                    <a:pt x="19887" y="15592"/>
                    <a:pt x="19814" y="15590"/>
                    <a:pt x="19739" y="15585"/>
                  </a:cubicBezTo>
                  <a:cubicBezTo>
                    <a:pt x="20048" y="14005"/>
                    <a:pt x="21515" y="13339"/>
                    <a:pt x="21824" y="11711"/>
                  </a:cubicBezTo>
                  <a:cubicBezTo>
                    <a:pt x="22079" y="10393"/>
                    <a:pt x="21659" y="8826"/>
                    <a:pt x="20865" y="7762"/>
                  </a:cubicBezTo>
                  <a:cubicBezTo>
                    <a:pt x="20587" y="9484"/>
                    <a:pt x="18594" y="12272"/>
                    <a:pt x="17118" y="12272"/>
                  </a:cubicBezTo>
                  <a:cubicBezTo>
                    <a:pt x="16440" y="12272"/>
                    <a:pt x="15871" y="11685"/>
                    <a:pt x="15625" y="10139"/>
                  </a:cubicBezTo>
                  <a:cubicBezTo>
                    <a:pt x="15132" y="6975"/>
                    <a:pt x="21696" y="4414"/>
                    <a:pt x="20715" y="283"/>
                  </a:cubicBezTo>
                  <a:lnTo>
                    <a:pt x="20715" y="283"/>
                  </a:lnTo>
                  <a:cubicBezTo>
                    <a:pt x="19254" y="2390"/>
                    <a:pt x="19337" y="3251"/>
                    <a:pt x="14929" y="5312"/>
                  </a:cubicBezTo>
                  <a:cubicBezTo>
                    <a:pt x="12538" y="6427"/>
                    <a:pt x="11766" y="8849"/>
                    <a:pt x="11309" y="12146"/>
                  </a:cubicBezTo>
                  <a:cubicBezTo>
                    <a:pt x="11092" y="9493"/>
                    <a:pt x="12516" y="3462"/>
                    <a:pt x="9009" y="1183"/>
                  </a:cubicBezTo>
                  <a:lnTo>
                    <a:pt x="9009" y="1183"/>
                  </a:lnTo>
                  <a:cubicBezTo>
                    <a:pt x="13444" y="6975"/>
                    <a:pt x="3832" y="15061"/>
                    <a:pt x="1673" y="19941"/>
                  </a:cubicBezTo>
                  <a:cubicBezTo>
                    <a:pt x="1" y="23739"/>
                    <a:pt x="1379" y="27966"/>
                    <a:pt x="4497" y="30716"/>
                  </a:cubicBezTo>
                  <a:lnTo>
                    <a:pt x="4528" y="30679"/>
                  </a:lnTo>
                  <a:cubicBezTo>
                    <a:pt x="2377" y="28812"/>
                    <a:pt x="2714" y="22204"/>
                    <a:pt x="4182" y="21926"/>
                  </a:cubicBezTo>
                  <a:cubicBezTo>
                    <a:pt x="4199" y="21922"/>
                    <a:pt x="4217" y="21921"/>
                    <a:pt x="4234" y="21921"/>
                  </a:cubicBezTo>
                  <a:cubicBezTo>
                    <a:pt x="4964" y="21921"/>
                    <a:pt x="5490" y="24958"/>
                    <a:pt x="5621" y="26483"/>
                  </a:cubicBezTo>
                  <a:cubicBezTo>
                    <a:pt x="5628" y="24731"/>
                    <a:pt x="6087" y="23163"/>
                    <a:pt x="6948" y="21619"/>
                  </a:cubicBezTo>
                  <a:cubicBezTo>
                    <a:pt x="7728" y="20234"/>
                    <a:pt x="8972" y="17864"/>
                    <a:pt x="10727" y="17558"/>
                  </a:cubicBezTo>
                  <a:cubicBezTo>
                    <a:pt x="10748" y="17554"/>
                    <a:pt x="10768" y="17552"/>
                    <a:pt x="10787" y="17552"/>
                  </a:cubicBezTo>
                  <a:cubicBezTo>
                    <a:pt x="11577" y="17552"/>
                    <a:pt x="10607" y="20515"/>
                    <a:pt x="10359" y="21628"/>
                  </a:cubicBezTo>
                  <a:cubicBezTo>
                    <a:pt x="10111" y="22767"/>
                    <a:pt x="9818" y="24033"/>
                    <a:pt x="9802" y="25224"/>
                  </a:cubicBezTo>
                  <a:cubicBezTo>
                    <a:pt x="10116" y="22923"/>
                    <a:pt x="14859" y="17930"/>
                    <a:pt x="16659" y="17930"/>
                  </a:cubicBezTo>
                  <a:cubicBezTo>
                    <a:pt x="16882" y="17930"/>
                    <a:pt x="17059" y="18006"/>
                    <a:pt x="17178" y="18173"/>
                  </a:cubicBezTo>
                  <a:cubicBezTo>
                    <a:pt x="18063" y="19408"/>
                    <a:pt x="14856" y="23156"/>
                    <a:pt x="14203" y="24048"/>
                  </a:cubicBezTo>
                  <a:cubicBezTo>
                    <a:pt x="13842" y="24541"/>
                    <a:pt x="12975" y="25839"/>
                    <a:pt x="12509" y="27264"/>
                  </a:cubicBezTo>
                  <a:cubicBezTo>
                    <a:pt x="13224" y="26313"/>
                    <a:pt x="15779" y="24062"/>
                    <a:pt x="17383" y="24062"/>
                  </a:cubicBezTo>
                  <a:cubicBezTo>
                    <a:pt x="17713" y="24062"/>
                    <a:pt x="18003" y="24157"/>
                    <a:pt x="18228" y="24378"/>
                  </a:cubicBezTo>
                  <a:cubicBezTo>
                    <a:pt x="19598" y="25735"/>
                    <a:pt x="16271" y="28651"/>
                    <a:pt x="15034" y="29542"/>
                  </a:cubicBezTo>
                  <a:cubicBezTo>
                    <a:pt x="15691" y="29127"/>
                    <a:pt x="17174" y="28724"/>
                    <a:pt x="18449" y="28724"/>
                  </a:cubicBezTo>
                  <a:cubicBezTo>
                    <a:pt x="19299" y="28724"/>
                    <a:pt x="20056" y="28903"/>
                    <a:pt x="20415" y="29377"/>
                  </a:cubicBezTo>
                  <a:cubicBezTo>
                    <a:pt x="21457" y="30762"/>
                    <a:pt x="19000" y="32199"/>
                    <a:pt x="15821" y="33399"/>
                  </a:cubicBezTo>
                  <a:lnTo>
                    <a:pt x="15830" y="33423"/>
                  </a:lnTo>
                  <a:cubicBezTo>
                    <a:pt x="25533" y="31617"/>
                    <a:pt x="29243" y="21858"/>
                    <a:pt x="32554" y="12994"/>
                  </a:cubicBezTo>
                  <a:lnTo>
                    <a:pt x="32554" y="12994"/>
                  </a:lnTo>
                  <a:cubicBezTo>
                    <a:pt x="30106" y="16853"/>
                    <a:pt x="28967" y="18103"/>
                    <a:pt x="26284" y="18623"/>
                  </a:cubicBezTo>
                  <a:cubicBezTo>
                    <a:pt x="29641" y="16112"/>
                    <a:pt x="29169" y="14216"/>
                    <a:pt x="29789" y="8932"/>
                  </a:cubicBezTo>
                  <a:cubicBezTo>
                    <a:pt x="30223" y="5260"/>
                    <a:pt x="35485" y="4766"/>
                    <a:pt x="35485" y="0"/>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460;p83">
              <a:extLst>
                <a:ext uri="{FF2B5EF4-FFF2-40B4-BE49-F238E27FC236}">
                  <a16:creationId xmlns:a16="http://schemas.microsoft.com/office/drawing/2014/main" id="{7AA0E4DA-A14B-D931-148C-24FE4EEB7576}"/>
                </a:ext>
              </a:extLst>
            </p:cNvPr>
            <p:cNvSpPr/>
            <p:nvPr/>
          </p:nvSpPr>
          <p:spPr>
            <a:xfrm>
              <a:off x="6390866" y="3390271"/>
              <a:ext cx="994229" cy="936457"/>
            </a:xfrm>
            <a:custGeom>
              <a:avLst/>
              <a:gdLst/>
              <a:ahLst/>
              <a:cxnLst/>
              <a:rect l="l" t="t" r="r" b="b"/>
              <a:pathLst>
                <a:path w="35486" h="33424" extrusionOk="0">
                  <a:moveTo>
                    <a:pt x="4182" y="21926"/>
                  </a:moveTo>
                  <a:cubicBezTo>
                    <a:pt x="2714" y="22204"/>
                    <a:pt x="2377" y="28812"/>
                    <a:pt x="4528" y="30679"/>
                  </a:cubicBezTo>
                  <a:lnTo>
                    <a:pt x="4497" y="30716"/>
                  </a:lnTo>
                  <a:cubicBezTo>
                    <a:pt x="1379" y="27966"/>
                    <a:pt x="1" y="23739"/>
                    <a:pt x="1673" y="19941"/>
                  </a:cubicBezTo>
                  <a:cubicBezTo>
                    <a:pt x="3832" y="15061"/>
                    <a:pt x="13444" y="6975"/>
                    <a:pt x="9009" y="1183"/>
                  </a:cubicBezTo>
                  <a:cubicBezTo>
                    <a:pt x="12516" y="3462"/>
                    <a:pt x="11092" y="9493"/>
                    <a:pt x="11309" y="12146"/>
                  </a:cubicBezTo>
                  <a:cubicBezTo>
                    <a:pt x="11766" y="8849"/>
                    <a:pt x="12538" y="6427"/>
                    <a:pt x="14929" y="5312"/>
                  </a:cubicBezTo>
                  <a:cubicBezTo>
                    <a:pt x="19337" y="3251"/>
                    <a:pt x="19254" y="2390"/>
                    <a:pt x="20715" y="283"/>
                  </a:cubicBezTo>
                  <a:cubicBezTo>
                    <a:pt x="21696" y="4414"/>
                    <a:pt x="15132" y="6975"/>
                    <a:pt x="15625" y="10139"/>
                  </a:cubicBezTo>
                  <a:cubicBezTo>
                    <a:pt x="16406" y="15055"/>
                    <a:pt x="20459" y="10274"/>
                    <a:pt x="20865" y="7762"/>
                  </a:cubicBezTo>
                  <a:cubicBezTo>
                    <a:pt x="21659" y="8826"/>
                    <a:pt x="22079" y="10393"/>
                    <a:pt x="21824" y="11711"/>
                  </a:cubicBezTo>
                  <a:cubicBezTo>
                    <a:pt x="21515" y="13339"/>
                    <a:pt x="20048" y="14005"/>
                    <a:pt x="19739" y="15585"/>
                  </a:cubicBezTo>
                  <a:cubicBezTo>
                    <a:pt x="23742" y="15812"/>
                    <a:pt x="24836" y="9891"/>
                    <a:pt x="26468" y="7517"/>
                  </a:cubicBezTo>
                  <a:cubicBezTo>
                    <a:pt x="29399" y="3251"/>
                    <a:pt x="34652" y="4292"/>
                    <a:pt x="35485" y="0"/>
                  </a:cubicBezTo>
                  <a:cubicBezTo>
                    <a:pt x="35485" y="4766"/>
                    <a:pt x="30223" y="5260"/>
                    <a:pt x="29789" y="8932"/>
                  </a:cubicBezTo>
                  <a:cubicBezTo>
                    <a:pt x="29169" y="14216"/>
                    <a:pt x="29641" y="16112"/>
                    <a:pt x="26284" y="18623"/>
                  </a:cubicBezTo>
                  <a:cubicBezTo>
                    <a:pt x="28967" y="18103"/>
                    <a:pt x="30106" y="16853"/>
                    <a:pt x="32554" y="12994"/>
                  </a:cubicBezTo>
                  <a:cubicBezTo>
                    <a:pt x="29243" y="21858"/>
                    <a:pt x="25533" y="31617"/>
                    <a:pt x="15830" y="33423"/>
                  </a:cubicBezTo>
                  <a:lnTo>
                    <a:pt x="15821" y="33399"/>
                  </a:lnTo>
                  <a:cubicBezTo>
                    <a:pt x="19000" y="32199"/>
                    <a:pt x="21457" y="30762"/>
                    <a:pt x="20415" y="29377"/>
                  </a:cubicBezTo>
                  <a:cubicBezTo>
                    <a:pt x="19517" y="28192"/>
                    <a:pt x="16130" y="28851"/>
                    <a:pt x="15034" y="29542"/>
                  </a:cubicBezTo>
                  <a:cubicBezTo>
                    <a:pt x="16271" y="28651"/>
                    <a:pt x="19598" y="25735"/>
                    <a:pt x="18228" y="24378"/>
                  </a:cubicBezTo>
                  <a:cubicBezTo>
                    <a:pt x="16908" y="23080"/>
                    <a:pt x="13370" y="26118"/>
                    <a:pt x="12509" y="27264"/>
                  </a:cubicBezTo>
                  <a:cubicBezTo>
                    <a:pt x="12975" y="25839"/>
                    <a:pt x="13842" y="24541"/>
                    <a:pt x="14203" y="24048"/>
                  </a:cubicBezTo>
                  <a:cubicBezTo>
                    <a:pt x="14856" y="23156"/>
                    <a:pt x="18063" y="19408"/>
                    <a:pt x="17178" y="18173"/>
                  </a:cubicBezTo>
                  <a:cubicBezTo>
                    <a:pt x="16097" y="16657"/>
                    <a:pt x="10155" y="22639"/>
                    <a:pt x="9802" y="25224"/>
                  </a:cubicBezTo>
                  <a:cubicBezTo>
                    <a:pt x="9818" y="24033"/>
                    <a:pt x="10111" y="22767"/>
                    <a:pt x="10359" y="21628"/>
                  </a:cubicBezTo>
                  <a:cubicBezTo>
                    <a:pt x="10613" y="20488"/>
                    <a:pt x="11625" y="17407"/>
                    <a:pt x="10727" y="17558"/>
                  </a:cubicBezTo>
                  <a:cubicBezTo>
                    <a:pt x="8972" y="17864"/>
                    <a:pt x="7728" y="20234"/>
                    <a:pt x="6948" y="21619"/>
                  </a:cubicBezTo>
                  <a:cubicBezTo>
                    <a:pt x="6087" y="23163"/>
                    <a:pt x="5628" y="24731"/>
                    <a:pt x="5621" y="26483"/>
                  </a:cubicBezTo>
                  <a:cubicBezTo>
                    <a:pt x="5486" y="24922"/>
                    <a:pt x="4939" y="21776"/>
                    <a:pt x="4182" y="2192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461;p83">
              <a:extLst>
                <a:ext uri="{FF2B5EF4-FFF2-40B4-BE49-F238E27FC236}">
                  <a16:creationId xmlns:a16="http://schemas.microsoft.com/office/drawing/2014/main" id="{01E1B6DF-1D74-28AA-1812-AE09E75844F9}"/>
                </a:ext>
              </a:extLst>
            </p:cNvPr>
            <p:cNvSpPr/>
            <p:nvPr/>
          </p:nvSpPr>
          <p:spPr>
            <a:xfrm>
              <a:off x="6390866" y="3423388"/>
              <a:ext cx="376695" cy="827497"/>
            </a:xfrm>
            <a:custGeom>
              <a:avLst/>
              <a:gdLst/>
              <a:ahLst/>
              <a:cxnLst/>
              <a:rect l="l" t="t" r="r" b="b"/>
              <a:pathLst>
                <a:path w="13445" h="29535" extrusionOk="0">
                  <a:moveTo>
                    <a:pt x="4182" y="20744"/>
                  </a:moveTo>
                  <a:cubicBezTo>
                    <a:pt x="4460" y="20689"/>
                    <a:pt x="4708" y="21079"/>
                    <a:pt x="4921" y="21672"/>
                  </a:cubicBezTo>
                  <a:cubicBezTo>
                    <a:pt x="5071" y="19883"/>
                    <a:pt x="5697" y="18108"/>
                    <a:pt x="7035" y="16336"/>
                  </a:cubicBezTo>
                  <a:cubicBezTo>
                    <a:pt x="9324" y="13303"/>
                    <a:pt x="11524" y="10862"/>
                    <a:pt x="11327" y="6811"/>
                  </a:cubicBezTo>
                  <a:cubicBezTo>
                    <a:pt x="11229" y="4821"/>
                    <a:pt x="10896" y="2791"/>
                    <a:pt x="10085" y="992"/>
                  </a:cubicBezTo>
                  <a:cubicBezTo>
                    <a:pt x="9785" y="603"/>
                    <a:pt x="9420" y="268"/>
                    <a:pt x="9009" y="1"/>
                  </a:cubicBezTo>
                  <a:cubicBezTo>
                    <a:pt x="13444" y="5793"/>
                    <a:pt x="3832" y="13879"/>
                    <a:pt x="1673" y="18759"/>
                  </a:cubicBezTo>
                  <a:cubicBezTo>
                    <a:pt x="1" y="22557"/>
                    <a:pt x="1379" y="26784"/>
                    <a:pt x="4497" y="29534"/>
                  </a:cubicBezTo>
                  <a:lnTo>
                    <a:pt x="4528" y="29497"/>
                  </a:lnTo>
                  <a:cubicBezTo>
                    <a:pt x="2377" y="27630"/>
                    <a:pt x="2714" y="21022"/>
                    <a:pt x="4182" y="20744"/>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462;p83">
              <a:extLst>
                <a:ext uri="{FF2B5EF4-FFF2-40B4-BE49-F238E27FC236}">
                  <a16:creationId xmlns:a16="http://schemas.microsoft.com/office/drawing/2014/main" id="{7B55636F-B0F3-7289-B7AD-C2CB115F25CC}"/>
                </a:ext>
              </a:extLst>
            </p:cNvPr>
            <p:cNvSpPr/>
            <p:nvPr/>
          </p:nvSpPr>
          <p:spPr>
            <a:xfrm>
              <a:off x="6581725" y="3445158"/>
              <a:ext cx="358848" cy="535723"/>
            </a:xfrm>
            <a:custGeom>
              <a:avLst/>
              <a:gdLst/>
              <a:ahLst/>
              <a:cxnLst/>
              <a:rect l="l" t="t" r="r" b="b"/>
              <a:pathLst>
                <a:path w="12808" h="19121" extrusionOk="0">
                  <a:moveTo>
                    <a:pt x="6398" y="11052"/>
                  </a:moveTo>
                  <a:cubicBezTo>
                    <a:pt x="7333" y="10261"/>
                    <a:pt x="8165" y="9452"/>
                    <a:pt x="8898" y="8619"/>
                  </a:cubicBezTo>
                  <a:cubicBezTo>
                    <a:pt x="8868" y="8480"/>
                    <a:pt x="8839" y="8334"/>
                    <a:pt x="8815" y="8178"/>
                  </a:cubicBezTo>
                  <a:cubicBezTo>
                    <a:pt x="8528" y="6356"/>
                    <a:pt x="10590" y="4729"/>
                    <a:pt x="12199" y="2890"/>
                  </a:cubicBezTo>
                  <a:cubicBezTo>
                    <a:pt x="12492" y="1948"/>
                    <a:pt x="12694" y="981"/>
                    <a:pt x="12807" y="0"/>
                  </a:cubicBezTo>
                  <a:cubicBezTo>
                    <a:pt x="12059" y="1081"/>
                    <a:pt x="11155" y="1933"/>
                    <a:pt x="8117" y="3353"/>
                  </a:cubicBezTo>
                  <a:cubicBezTo>
                    <a:pt x="7263" y="3753"/>
                    <a:pt x="6624" y="4325"/>
                    <a:pt x="6121" y="5038"/>
                  </a:cubicBezTo>
                  <a:cubicBezTo>
                    <a:pt x="6237" y="6614"/>
                    <a:pt x="6113" y="8171"/>
                    <a:pt x="5732" y="9574"/>
                  </a:cubicBezTo>
                  <a:cubicBezTo>
                    <a:pt x="4882" y="12698"/>
                    <a:pt x="2677" y="14527"/>
                    <a:pt x="960" y="17136"/>
                  </a:cubicBezTo>
                  <a:cubicBezTo>
                    <a:pt x="553" y="17751"/>
                    <a:pt x="231" y="18421"/>
                    <a:pt x="1" y="19121"/>
                  </a:cubicBezTo>
                  <a:cubicBezTo>
                    <a:pt x="1447" y="15999"/>
                    <a:pt x="3871" y="13194"/>
                    <a:pt x="6398" y="11052"/>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463;p83">
              <a:extLst>
                <a:ext uri="{FF2B5EF4-FFF2-40B4-BE49-F238E27FC236}">
                  <a16:creationId xmlns:a16="http://schemas.microsoft.com/office/drawing/2014/main" id="{52989C78-4121-39A2-DCC3-D94A1A6D4FF4}"/>
                </a:ext>
              </a:extLst>
            </p:cNvPr>
            <p:cNvSpPr/>
            <p:nvPr/>
          </p:nvSpPr>
          <p:spPr>
            <a:xfrm>
              <a:off x="6884320" y="3416328"/>
              <a:ext cx="492436" cy="582960"/>
            </a:xfrm>
            <a:custGeom>
              <a:avLst/>
              <a:gdLst/>
              <a:ahLst/>
              <a:cxnLst/>
              <a:rect l="l" t="t" r="r" b="b"/>
              <a:pathLst>
                <a:path w="17576" h="20807" extrusionOk="0">
                  <a:moveTo>
                    <a:pt x="9315" y="5993"/>
                  </a:moveTo>
                  <a:cubicBezTo>
                    <a:pt x="8374" y="10085"/>
                    <a:pt x="6075" y="13744"/>
                    <a:pt x="3410" y="16967"/>
                  </a:cubicBezTo>
                  <a:cubicBezTo>
                    <a:pt x="2318" y="18289"/>
                    <a:pt x="1181" y="19567"/>
                    <a:pt x="1" y="20807"/>
                  </a:cubicBezTo>
                  <a:cubicBezTo>
                    <a:pt x="622" y="20561"/>
                    <a:pt x="1231" y="20267"/>
                    <a:pt x="1810" y="19876"/>
                  </a:cubicBezTo>
                  <a:cubicBezTo>
                    <a:pt x="4273" y="18210"/>
                    <a:pt x="6534" y="16264"/>
                    <a:pt x="8545" y="14075"/>
                  </a:cubicBezTo>
                  <a:cubicBezTo>
                    <a:pt x="9739" y="12779"/>
                    <a:pt x="10889" y="11424"/>
                    <a:pt x="11968" y="10013"/>
                  </a:cubicBezTo>
                  <a:cubicBezTo>
                    <a:pt x="12027" y="9400"/>
                    <a:pt x="12090" y="8735"/>
                    <a:pt x="12177" y="8002"/>
                  </a:cubicBezTo>
                  <a:cubicBezTo>
                    <a:pt x="12466" y="5563"/>
                    <a:pt x="14877" y="4521"/>
                    <a:pt x="16469" y="2701"/>
                  </a:cubicBezTo>
                  <a:cubicBezTo>
                    <a:pt x="16877" y="1821"/>
                    <a:pt x="17251" y="920"/>
                    <a:pt x="17575" y="1"/>
                  </a:cubicBezTo>
                  <a:cubicBezTo>
                    <a:pt x="16271" y="3045"/>
                    <a:pt x="12050" y="2727"/>
                    <a:pt x="9315" y="5993"/>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464;p83">
              <a:extLst>
                <a:ext uri="{FF2B5EF4-FFF2-40B4-BE49-F238E27FC236}">
                  <a16:creationId xmlns:a16="http://schemas.microsoft.com/office/drawing/2014/main" id="{91DFB169-AA3D-5B18-C103-28983D0E8CDB}"/>
                </a:ext>
              </a:extLst>
            </p:cNvPr>
            <p:cNvSpPr/>
            <p:nvPr/>
          </p:nvSpPr>
          <p:spPr>
            <a:xfrm>
              <a:off x="6812062" y="3754308"/>
              <a:ext cx="490923" cy="572426"/>
            </a:xfrm>
            <a:custGeom>
              <a:avLst/>
              <a:gdLst/>
              <a:ahLst/>
              <a:cxnLst/>
              <a:rect l="l" t="t" r="r" b="b"/>
              <a:pathLst>
                <a:path w="17522" h="20431" extrusionOk="0">
                  <a:moveTo>
                    <a:pt x="12207" y="5386"/>
                  </a:moveTo>
                  <a:cubicBezTo>
                    <a:pt x="9674" y="8063"/>
                    <a:pt x="6730" y="11446"/>
                    <a:pt x="3267" y="13086"/>
                  </a:cubicBezTo>
                  <a:cubicBezTo>
                    <a:pt x="2612" y="14427"/>
                    <a:pt x="836" y="15947"/>
                    <a:pt x="1" y="16547"/>
                  </a:cubicBezTo>
                  <a:cubicBezTo>
                    <a:pt x="1094" y="15858"/>
                    <a:pt x="4482" y="15199"/>
                    <a:pt x="5382" y="16384"/>
                  </a:cubicBezTo>
                  <a:cubicBezTo>
                    <a:pt x="6424" y="17769"/>
                    <a:pt x="3967" y="19208"/>
                    <a:pt x="788" y="20406"/>
                  </a:cubicBezTo>
                  <a:lnTo>
                    <a:pt x="797" y="20430"/>
                  </a:lnTo>
                  <a:cubicBezTo>
                    <a:pt x="10498" y="18624"/>
                    <a:pt x="14210" y="8865"/>
                    <a:pt x="17521" y="1"/>
                  </a:cubicBezTo>
                  <a:cubicBezTo>
                    <a:pt x="15386" y="3364"/>
                    <a:pt x="14242" y="4745"/>
                    <a:pt x="12207" y="538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465;p83">
              <a:extLst>
                <a:ext uri="{FF2B5EF4-FFF2-40B4-BE49-F238E27FC236}">
                  <a16:creationId xmlns:a16="http://schemas.microsoft.com/office/drawing/2014/main" id="{3858A001-747B-4A9F-CFEC-2E4F77C059D4}"/>
                </a:ext>
              </a:extLst>
            </p:cNvPr>
            <p:cNvSpPr/>
            <p:nvPr/>
          </p:nvSpPr>
          <p:spPr>
            <a:xfrm>
              <a:off x="6666340" y="3607746"/>
              <a:ext cx="343130" cy="476522"/>
            </a:xfrm>
            <a:custGeom>
              <a:avLst/>
              <a:gdLst/>
              <a:ahLst/>
              <a:cxnLst/>
              <a:rect l="l" t="t" r="r" b="b"/>
              <a:pathLst>
                <a:path w="12247" h="17008" extrusionOk="0">
                  <a:moveTo>
                    <a:pt x="7287" y="10350"/>
                  </a:moveTo>
                  <a:cubicBezTo>
                    <a:pt x="8972" y="8450"/>
                    <a:pt x="10592" y="6449"/>
                    <a:pt x="11894" y="4284"/>
                  </a:cubicBezTo>
                  <a:cubicBezTo>
                    <a:pt x="11927" y="4173"/>
                    <a:pt x="11970" y="4071"/>
                    <a:pt x="11992" y="3949"/>
                  </a:cubicBezTo>
                  <a:cubicBezTo>
                    <a:pt x="12247" y="2631"/>
                    <a:pt x="11827" y="1064"/>
                    <a:pt x="11033" y="0"/>
                  </a:cubicBezTo>
                  <a:cubicBezTo>
                    <a:pt x="10788" y="1516"/>
                    <a:pt x="9213" y="3855"/>
                    <a:pt x="7833" y="4392"/>
                  </a:cubicBezTo>
                  <a:cubicBezTo>
                    <a:pt x="5626" y="6654"/>
                    <a:pt x="3138" y="8647"/>
                    <a:pt x="1197" y="11037"/>
                  </a:cubicBezTo>
                  <a:cubicBezTo>
                    <a:pt x="1047" y="11983"/>
                    <a:pt x="668" y="13227"/>
                    <a:pt x="525" y="13864"/>
                  </a:cubicBezTo>
                  <a:cubicBezTo>
                    <a:pt x="310" y="14859"/>
                    <a:pt x="70" y="15951"/>
                    <a:pt x="1" y="17008"/>
                  </a:cubicBezTo>
                  <a:cubicBezTo>
                    <a:pt x="36" y="16975"/>
                    <a:pt x="75" y="16945"/>
                    <a:pt x="112" y="16912"/>
                  </a:cubicBezTo>
                  <a:cubicBezTo>
                    <a:pt x="1064" y="14170"/>
                    <a:pt x="6156" y="9171"/>
                    <a:pt x="7287" y="1035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466;p83">
              <a:extLst>
                <a:ext uri="{FF2B5EF4-FFF2-40B4-BE49-F238E27FC236}">
                  <a16:creationId xmlns:a16="http://schemas.microsoft.com/office/drawing/2014/main" id="{ED41A105-15EC-D4F3-AB30-C821DF31A83D}"/>
                </a:ext>
              </a:extLst>
            </p:cNvPr>
            <p:cNvSpPr/>
            <p:nvPr/>
          </p:nvSpPr>
          <p:spPr>
            <a:xfrm>
              <a:off x="6495710" y="3658290"/>
              <a:ext cx="716800" cy="627564"/>
            </a:xfrm>
            <a:custGeom>
              <a:avLst/>
              <a:gdLst/>
              <a:ahLst/>
              <a:cxnLst/>
              <a:rect l="l" t="t" r="r" b="b"/>
              <a:pathLst>
                <a:path w="25584" h="22399" extrusionOk="0">
                  <a:moveTo>
                    <a:pt x="5573" y="22272"/>
                  </a:moveTo>
                  <a:cubicBezTo>
                    <a:pt x="2203" y="18456"/>
                    <a:pt x="9031" y="18463"/>
                    <a:pt x="10459" y="17804"/>
                  </a:cubicBezTo>
                  <a:cubicBezTo>
                    <a:pt x="13444" y="16432"/>
                    <a:pt x="11292" y="14560"/>
                    <a:pt x="19704" y="8798"/>
                  </a:cubicBezTo>
                  <a:cubicBezTo>
                    <a:pt x="21400" y="7635"/>
                    <a:pt x="23153" y="2601"/>
                    <a:pt x="25583" y="371"/>
                  </a:cubicBezTo>
                  <a:cubicBezTo>
                    <a:pt x="23520" y="1480"/>
                    <a:pt x="19365" y="5939"/>
                    <a:pt x="17993" y="6700"/>
                  </a:cubicBezTo>
                  <a:cubicBezTo>
                    <a:pt x="12194" y="9911"/>
                    <a:pt x="13731" y="6772"/>
                    <a:pt x="17417" y="1"/>
                  </a:cubicBezTo>
                  <a:cubicBezTo>
                    <a:pt x="13975" y="3086"/>
                    <a:pt x="15260" y="2865"/>
                    <a:pt x="12859" y="5739"/>
                  </a:cubicBezTo>
                  <a:cubicBezTo>
                    <a:pt x="7180" y="12534"/>
                    <a:pt x="12538" y="15834"/>
                    <a:pt x="2925" y="17932"/>
                  </a:cubicBezTo>
                  <a:cubicBezTo>
                    <a:pt x="1" y="18572"/>
                    <a:pt x="3677" y="22398"/>
                    <a:pt x="5573" y="2227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467;p83">
              <a:extLst>
                <a:ext uri="{FF2B5EF4-FFF2-40B4-BE49-F238E27FC236}">
                  <a16:creationId xmlns:a16="http://schemas.microsoft.com/office/drawing/2014/main" id="{DA4F8AC4-7C56-C828-A945-D7E926104C62}"/>
                </a:ext>
              </a:extLst>
            </p:cNvPr>
            <p:cNvSpPr/>
            <p:nvPr/>
          </p:nvSpPr>
          <p:spPr>
            <a:xfrm>
              <a:off x="6983168" y="3421483"/>
              <a:ext cx="195674" cy="121092"/>
            </a:xfrm>
            <a:custGeom>
              <a:avLst/>
              <a:gdLst/>
              <a:ahLst/>
              <a:cxnLst/>
              <a:rect l="l" t="t" r="r" b="b"/>
              <a:pathLst>
                <a:path w="6984" h="4322" extrusionOk="0">
                  <a:moveTo>
                    <a:pt x="6774" y="1"/>
                  </a:moveTo>
                  <a:cubicBezTo>
                    <a:pt x="3474" y="1"/>
                    <a:pt x="1" y="2043"/>
                    <a:pt x="1932" y="3998"/>
                  </a:cubicBezTo>
                  <a:cubicBezTo>
                    <a:pt x="2155" y="4224"/>
                    <a:pt x="2319" y="4322"/>
                    <a:pt x="2449" y="4322"/>
                  </a:cubicBezTo>
                  <a:cubicBezTo>
                    <a:pt x="3228" y="4322"/>
                    <a:pt x="2830" y="814"/>
                    <a:pt x="6983" y="4"/>
                  </a:cubicBezTo>
                  <a:cubicBezTo>
                    <a:pt x="6914" y="2"/>
                    <a:pt x="6844" y="1"/>
                    <a:pt x="6774"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468;p83">
              <a:extLst>
                <a:ext uri="{FF2B5EF4-FFF2-40B4-BE49-F238E27FC236}">
                  <a16:creationId xmlns:a16="http://schemas.microsoft.com/office/drawing/2014/main" id="{A3A95E89-36B8-2656-6C18-53BBCF01ABEA}"/>
                </a:ext>
              </a:extLst>
            </p:cNvPr>
            <p:cNvSpPr/>
            <p:nvPr/>
          </p:nvSpPr>
          <p:spPr>
            <a:xfrm>
              <a:off x="7260631" y="3607690"/>
              <a:ext cx="114480" cy="101143"/>
            </a:xfrm>
            <a:custGeom>
              <a:avLst/>
              <a:gdLst/>
              <a:ahLst/>
              <a:cxnLst/>
              <a:rect l="l" t="t" r="r" b="b"/>
              <a:pathLst>
                <a:path w="4086" h="3610" extrusionOk="0">
                  <a:moveTo>
                    <a:pt x="4086" y="0"/>
                  </a:moveTo>
                  <a:lnTo>
                    <a:pt x="4086" y="0"/>
                  </a:lnTo>
                  <a:cubicBezTo>
                    <a:pt x="1933" y="844"/>
                    <a:pt x="0" y="824"/>
                    <a:pt x="513" y="3607"/>
                  </a:cubicBezTo>
                  <a:cubicBezTo>
                    <a:pt x="547" y="3609"/>
                    <a:pt x="581" y="3610"/>
                    <a:pt x="614" y="3610"/>
                  </a:cubicBezTo>
                  <a:cubicBezTo>
                    <a:pt x="2319" y="3610"/>
                    <a:pt x="2080" y="1523"/>
                    <a:pt x="408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469;p83">
              <a:extLst>
                <a:ext uri="{FF2B5EF4-FFF2-40B4-BE49-F238E27FC236}">
                  <a16:creationId xmlns:a16="http://schemas.microsoft.com/office/drawing/2014/main" id="{347E93F8-C310-EA9B-3E58-101D1C994C9D}"/>
                </a:ext>
              </a:extLst>
            </p:cNvPr>
            <p:cNvSpPr/>
            <p:nvPr/>
          </p:nvSpPr>
          <p:spPr>
            <a:xfrm>
              <a:off x="6841004" y="2394096"/>
              <a:ext cx="763393" cy="820464"/>
            </a:xfrm>
            <a:custGeom>
              <a:avLst/>
              <a:gdLst/>
              <a:ahLst/>
              <a:cxnLst/>
              <a:rect l="l" t="t" r="r" b="b"/>
              <a:pathLst>
                <a:path w="27247" h="29284" extrusionOk="0">
                  <a:moveTo>
                    <a:pt x="27247" y="1"/>
                  </a:moveTo>
                  <a:cubicBezTo>
                    <a:pt x="22450" y="1664"/>
                    <a:pt x="20095" y="6591"/>
                    <a:pt x="18154" y="8096"/>
                  </a:cubicBezTo>
                  <a:cubicBezTo>
                    <a:pt x="17504" y="8599"/>
                    <a:pt x="17152" y="8814"/>
                    <a:pt x="16995" y="8814"/>
                  </a:cubicBezTo>
                  <a:cubicBezTo>
                    <a:pt x="16362" y="8814"/>
                    <a:pt x="18864" y="5361"/>
                    <a:pt x="17875" y="3284"/>
                  </a:cubicBezTo>
                  <a:lnTo>
                    <a:pt x="17875" y="3284"/>
                  </a:lnTo>
                  <a:cubicBezTo>
                    <a:pt x="17497" y="6541"/>
                    <a:pt x="14344" y="6946"/>
                    <a:pt x="12222" y="8250"/>
                  </a:cubicBezTo>
                  <a:cubicBezTo>
                    <a:pt x="10076" y="9579"/>
                    <a:pt x="8428" y="10603"/>
                    <a:pt x="8967" y="13286"/>
                  </a:cubicBezTo>
                  <a:cubicBezTo>
                    <a:pt x="9333" y="15112"/>
                    <a:pt x="9290" y="20410"/>
                    <a:pt x="7304" y="20410"/>
                  </a:cubicBezTo>
                  <a:cubicBezTo>
                    <a:pt x="7151" y="20410"/>
                    <a:pt x="6986" y="20379"/>
                    <a:pt x="6808" y="20311"/>
                  </a:cubicBezTo>
                  <a:cubicBezTo>
                    <a:pt x="4230" y="19339"/>
                    <a:pt x="8348" y="15569"/>
                    <a:pt x="5917" y="12725"/>
                  </a:cubicBezTo>
                  <a:lnTo>
                    <a:pt x="5917" y="12725"/>
                  </a:lnTo>
                  <a:cubicBezTo>
                    <a:pt x="6784" y="18504"/>
                    <a:pt x="1" y="19083"/>
                    <a:pt x="568" y="23464"/>
                  </a:cubicBezTo>
                  <a:cubicBezTo>
                    <a:pt x="825" y="25432"/>
                    <a:pt x="3016" y="26840"/>
                    <a:pt x="5408" y="27395"/>
                  </a:cubicBezTo>
                  <a:cubicBezTo>
                    <a:pt x="4562" y="26919"/>
                    <a:pt x="1873" y="24901"/>
                    <a:pt x="1660" y="23870"/>
                  </a:cubicBezTo>
                  <a:cubicBezTo>
                    <a:pt x="1619" y="23667"/>
                    <a:pt x="1694" y="23580"/>
                    <a:pt x="1853" y="23580"/>
                  </a:cubicBezTo>
                  <a:cubicBezTo>
                    <a:pt x="2708" y="23580"/>
                    <a:pt x="6000" y="26074"/>
                    <a:pt x="7100" y="26532"/>
                  </a:cubicBezTo>
                  <a:cubicBezTo>
                    <a:pt x="6245" y="24860"/>
                    <a:pt x="5499" y="23327"/>
                    <a:pt x="5552" y="22492"/>
                  </a:cubicBezTo>
                  <a:cubicBezTo>
                    <a:pt x="5571" y="22196"/>
                    <a:pt x="5645" y="22071"/>
                    <a:pt x="5760" y="22071"/>
                  </a:cubicBezTo>
                  <a:cubicBezTo>
                    <a:pt x="6363" y="22071"/>
                    <a:pt x="8097" y="25501"/>
                    <a:pt x="8996" y="25684"/>
                  </a:cubicBezTo>
                  <a:cubicBezTo>
                    <a:pt x="8709" y="24197"/>
                    <a:pt x="10861" y="20072"/>
                    <a:pt x="11381" y="19304"/>
                  </a:cubicBezTo>
                  <a:cubicBezTo>
                    <a:pt x="11545" y="19067"/>
                    <a:pt x="12023" y="18249"/>
                    <a:pt x="12467" y="18249"/>
                  </a:cubicBezTo>
                  <a:cubicBezTo>
                    <a:pt x="12516" y="18249"/>
                    <a:pt x="12564" y="18259"/>
                    <a:pt x="12611" y="18280"/>
                  </a:cubicBezTo>
                  <a:cubicBezTo>
                    <a:pt x="13407" y="18641"/>
                    <a:pt x="11861" y="23933"/>
                    <a:pt x="11170" y="25947"/>
                  </a:cubicBezTo>
                  <a:cubicBezTo>
                    <a:pt x="11458" y="25695"/>
                    <a:pt x="14470" y="22568"/>
                    <a:pt x="15659" y="22568"/>
                  </a:cubicBezTo>
                  <a:cubicBezTo>
                    <a:pt x="15744" y="22568"/>
                    <a:pt x="15819" y="22584"/>
                    <a:pt x="15884" y="22618"/>
                  </a:cubicBezTo>
                  <a:cubicBezTo>
                    <a:pt x="17430" y="23429"/>
                    <a:pt x="13660" y="26571"/>
                    <a:pt x="13583" y="26667"/>
                  </a:cubicBezTo>
                  <a:cubicBezTo>
                    <a:pt x="15365" y="26175"/>
                    <a:pt x="16730" y="24522"/>
                    <a:pt x="18000" y="24522"/>
                  </a:cubicBezTo>
                  <a:cubicBezTo>
                    <a:pt x="18117" y="24522"/>
                    <a:pt x="18234" y="24536"/>
                    <a:pt x="18349" y="24566"/>
                  </a:cubicBezTo>
                  <a:cubicBezTo>
                    <a:pt x="19798" y="24945"/>
                    <a:pt x="18236" y="27084"/>
                    <a:pt x="17371" y="27623"/>
                  </a:cubicBezTo>
                  <a:cubicBezTo>
                    <a:pt x="15725" y="28652"/>
                    <a:pt x="14540" y="28978"/>
                    <a:pt x="13257" y="29150"/>
                  </a:cubicBezTo>
                  <a:lnTo>
                    <a:pt x="13257" y="29156"/>
                  </a:lnTo>
                  <a:cubicBezTo>
                    <a:pt x="13634" y="29242"/>
                    <a:pt x="14021" y="29284"/>
                    <a:pt x="14410" y="29284"/>
                  </a:cubicBezTo>
                  <a:cubicBezTo>
                    <a:pt x="17072" y="29284"/>
                    <a:pt x="19805" y="27327"/>
                    <a:pt x="19856" y="24288"/>
                  </a:cubicBezTo>
                  <a:cubicBezTo>
                    <a:pt x="22218" y="23612"/>
                    <a:pt x="23161" y="21300"/>
                    <a:pt x="23557" y="19211"/>
                  </a:cubicBezTo>
                  <a:cubicBezTo>
                    <a:pt x="24027" y="16730"/>
                    <a:pt x="24522" y="15178"/>
                    <a:pt x="26566" y="13329"/>
                  </a:cubicBezTo>
                  <a:lnTo>
                    <a:pt x="26566" y="13329"/>
                  </a:lnTo>
                  <a:cubicBezTo>
                    <a:pt x="24020" y="14164"/>
                    <a:pt x="23935" y="15406"/>
                    <a:pt x="22979" y="17032"/>
                  </a:cubicBezTo>
                  <a:cubicBezTo>
                    <a:pt x="22615" y="17655"/>
                    <a:pt x="21296" y="19958"/>
                    <a:pt x="20124" y="19958"/>
                  </a:cubicBezTo>
                  <a:cubicBezTo>
                    <a:pt x="19930" y="19958"/>
                    <a:pt x="19740" y="19895"/>
                    <a:pt x="19558" y="19750"/>
                  </a:cubicBezTo>
                  <a:cubicBezTo>
                    <a:pt x="18345" y="18789"/>
                    <a:pt x="20839" y="16734"/>
                    <a:pt x="21407" y="16145"/>
                  </a:cubicBezTo>
                  <a:cubicBezTo>
                    <a:pt x="23890" y="13575"/>
                    <a:pt x="23409" y="10151"/>
                    <a:pt x="26190" y="7861"/>
                  </a:cubicBezTo>
                  <a:lnTo>
                    <a:pt x="26190" y="7861"/>
                  </a:lnTo>
                  <a:cubicBezTo>
                    <a:pt x="24668" y="8137"/>
                    <a:pt x="23974" y="8794"/>
                    <a:pt x="23246" y="9895"/>
                  </a:cubicBezTo>
                  <a:lnTo>
                    <a:pt x="23246" y="9895"/>
                  </a:lnTo>
                  <a:cubicBezTo>
                    <a:pt x="23761" y="8937"/>
                    <a:pt x="24547" y="7111"/>
                    <a:pt x="24392" y="5339"/>
                  </a:cubicBezTo>
                  <a:lnTo>
                    <a:pt x="24392" y="5339"/>
                  </a:lnTo>
                  <a:cubicBezTo>
                    <a:pt x="23877" y="6981"/>
                    <a:pt x="22652" y="7788"/>
                    <a:pt x="22006" y="7788"/>
                  </a:cubicBezTo>
                  <a:cubicBezTo>
                    <a:pt x="21920" y="7788"/>
                    <a:pt x="21845" y="7774"/>
                    <a:pt x="21783" y="7746"/>
                  </a:cubicBezTo>
                  <a:cubicBezTo>
                    <a:pt x="19504" y="6728"/>
                    <a:pt x="25385" y="1345"/>
                    <a:pt x="27247"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470;p83">
              <a:extLst>
                <a:ext uri="{FF2B5EF4-FFF2-40B4-BE49-F238E27FC236}">
                  <a16:creationId xmlns:a16="http://schemas.microsoft.com/office/drawing/2014/main" id="{9D9E274E-BD44-3BAB-BE4A-394EA5CC6100}"/>
                </a:ext>
              </a:extLst>
            </p:cNvPr>
            <p:cNvSpPr/>
            <p:nvPr/>
          </p:nvSpPr>
          <p:spPr>
            <a:xfrm>
              <a:off x="6841004" y="2394096"/>
              <a:ext cx="763393" cy="835846"/>
            </a:xfrm>
            <a:custGeom>
              <a:avLst/>
              <a:gdLst/>
              <a:ahLst/>
              <a:cxnLst/>
              <a:rect l="l" t="t" r="r" b="b"/>
              <a:pathLst>
                <a:path w="27247" h="29833" extrusionOk="0">
                  <a:moveTo>
                    <a:pt x="26566" y="13329"/>
                  </a:moveTo>
                  <a:cubicBezTo>
                    <a:pt x="24522" y="15178"/>
                    <a:pt x="24027" y="16730"/>
                    <a:pt x="23557" y="19211"/>
                  </a:cubicBezTo>
                  <a:cubicBezTo>
                    <a:pt x="23161" y="21300"/>
                    <a:pt x="22218" y="23612"/>
                    <a:pt x="19856" y="24288"/>
                  </a:cubicBezTo>
                  <a:cubicBezTo>
                    <a:pt x="19798" y="27771"/>
                    <a:pt x="16216" y="29832"/>
                    <a:pt x="13257" y="29156"/>
                  </a:cubicBezTo>
                  <a:lnTo>
                    <a:pt x="13257" y="29150"/>
                  </a:lnTo>
                  <a:cubicBezTo>
                    <a:pt x="14540" y="28978"/>
                    <a:pt x="15725" y="28652"/>
                    <a:pt x="17371" y="27623"/>
                  </a:cubicBezTo>
                  <a:cubicBezTo>
                    <a:pt x="18236" y="27084"/>
                    <a:pt x="19798" y="24945"/>
                    <a:pt x="18349" y="24566"/>
                  </a:cubicBezTo>
                  <a:cubicBezTo>
                    <a:pt x="16977" y="24207"/>
                    <a:pt x="15529" y="26130"/>
                    <a:pt x="13583" y="26667"/>
                  </a:cubicBezTo>
                  <a:cubicBezTo>
                    <a:pt x="13660" y="26571"/>
                    <a:pt x="17430" y="23429"/>
                    <a:pt x="15884" y="22618"/>
                  </a:cubicBezTo>
                  <a:cubicBezTo>
                    <a:pt x="14912" y="22109"/>
                    <a:pt x="11479" y="25677"/>
                    <a:pt x="11170" y="25947"/>
                  </a:cubicBezTo>
                  <a:cubicBezTo>
                    <a:pt x="11861" y="23933"/>
                    <a:pt x="13407" y="18641"/>
                    <a:pt x="12611" y="18280"/>
                  </a:cubicBezTo>
                  <a:cubicBezTo>
                    <a:pt x="12131" y="18063"/>
                    <a:pt x="11563" y="19041"/>
                    <a:pt x="11381" y="19304"/>
                  </a:cubicBezTo>
                  <a:cubicBezTo>
                    <a:pt x="10861" y="20072"/>
                    <a:pt x="8709" y="24197"/>
                    <a:pt x="8996" y="25684"/>
                  </a:cubicBezTo>
                  <a:cubicBezTo>
                    <a:pt x="7926" y="25466"/>
                    <a:pt x="5671" y="20644"/>
                    <a:pt x="5552" y="22492"/>
                  </a:cubicBezTo>
                  <a:cubicBezTo>
                    <a:pt x="5499" y="23327"/>
                    <a:pt x="6245" y="24860"/>
                    <a:pt x="7100" y="26532"/>
                  </a:cubicBezTo>
                  <a:cubicBezTo>
                    <a:pt x="5795" y="25988"/>
                    <a:pt x="1403" y="22579"/>
                    <a:pt x="1660" y="23870"/>
                  </a:cubicBezTo>
                  <a:cubicBezTo>
                    <a:pt x="1873" y="24901"/>
                    <a:pt x="4562" y="26919"/>
                    <a:pt x="5408" y="27395"/>
                  </a:cubicBezTo>
                  <a:cubicBezTo>
                    <a:pt x="3016" y="26840"/>
                    <a:pt x="825" y="25432"/>
                    <a:pt x="568" y="23464"/>
                  </a:cubicBezTo>
                  <a:cubicBezTo>
                    <a:pt x="1" y="19083"/>
                    <a:pt x="6784" y="18504"/>
                    <a:pt x="5917" y="12725"/>
                  </a:cubicBezTo>
                  <a:cubicBezTo>
                    <a:pt x="8348" y="15569"/>
                    <a:pt x="4230" y="19339"/>
                    <a:pt x="6808" y="20311"/>
                  </a:cubicBezTo>
                  <a:cubicBezTo>
                    <a:pt x="9280" y="21250"/>
                    <a:pt x="9361" y="15254"/>
                    <a:pt x="8967" y="13286"/>
                  </a:cubicBezTo>
                  <a:cubicBezTo>
                    <a:pt x="8428" y="10603"/>
                    <a:pt x="10076" y="9579"/>
                    <a:pt x="12222" y="8250"/>
                  </a:cubicBezTo>
                  <a:cubicBezTo>
                    <a:pt x="14344" y="6946"/>
                    <a:pt x="17497" y="6541"/>
                    <a:pt x="17875" y="3284"/>
                  </a:cubicBezTo>
                  <a:cubicBezTo>
                    <a:pt x="19110" y="5878"/>
                    <a:pt x="14899" y="10620"/>
                    <a:pt x="18154" y="8096"/>
                  </a:cubicBezTo>
                  <a:cubicBezTo>
                    <a:pt x="20095" y="6591"/>
                    <a:pt x="22450" y="1664"/>
                    <a:pt x="27247" y="1"/>
                  </a:cubicBezTo>
                  <a:cubicBezTo>
                    <a:pt x="25385" y="1345"/>
                    <a:pt x="19504" y="6728"/>
                    <a:pt x="21783" y="7746"/>
                  </a:cubicBezTo>
                  <a:cubicBezTo>
                    <a:pt x="22315" y="7987"/>
                    <a:pt x="23809" y="7198"/>
                    <a:pt x="24392" y="5339"/>
                  </a:cubicBezTo>
                  <a:cubicBezTo>
                    <a:pt x="24644" y="8215"/>
                    <a:pt x="22413" y="11236"/>
                    <a:pt x="22894" y="10453"/>
                  </a:cubicBezTo>
                  <a:cubicBezTo>
                    <a:pt x="23774" y="9011"/>
                    <a:pt x="24427" y="8181"/>
                    <a:pt x="26190" y="7861"/>
                  </a:cubicBezTo>
                  <a:cubicBezTo>
                    <a:pt x="23409" y="10151"/>
                    <a:pt x="23890" y="13575"/>
                    <a:pt x="21407" y="16145"/>
                  </a:cubicBezTo>
                  <a:cubicBezTo>
                    <a:pt x="20839" y="16734"/>
                    <a:pt x="18345" y="18789"/>
                    <a:pt x="19558" y="19750"/>
                  </a:cubicBezTo>
                  <a:cubicBezTo>
                    <a:pt x="20832" y="20768"/>
                    <a:pt x="22555" y="17758"/>
                    <a:pt x="22979" y="17032"/>
                  </a:cubicBezTo>
                  <a:cubicBezTo>
                    <a:pt x="23935" y="15406"/>
                    <a:pt x="24020" y="14164"/>
                    <a:pt x="26566" y="13329"/>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471;p83">
              <a:extLst>
                <a:ext uri="{FF2B5EF4-FFF2-40B4-BE49-F238E27FC236}">
                  <a16:creationId xmlns:a16="http://schemas.microsoft.com/office/drawing/2014/main" id="{DBEF1545-0429-952E-0C2B-6AC1DEE26BD7}"/>
                </a:ext>
              </a:extLst>
            </p:cNvPr>
            <p:cNvSpPr/>
            <p:nvPr/>
          </p:nvSpPr>
          <p:spPr>
            <a:xfrm>
              <a:off x="7221574" y="2747104"/>
              <a:ext cx="77328" cy="388042"/>
            </a:xfrm>
            <a:custGeom>
              <a:avLst/>
              <a:gdLst/>
              <a:ahLst/>
              <a:cxnLst/>
              <a:rect l="l" t="t" r="r" b="b"/>
              <a:pathLst>
                <a:path w="2760" h="13850" extrusionOk="0">
                  <a:moveTo>
                    <a:pt x="359" y="13592"/>
                  </a:moveTo>
                  <a:cubicBezTo>
                    <a:pt x="335" y="13677"/>
                    <a:pt x="307" y="13764"/>
                    <a:pt x="281" y="13849"/>
                  </a:cubicBezTo>
                  <a:cubicBezTo>
                    <a:pt x="2760" y="11094"/>
                    <a:pt x="1520" y="5591"/>
                    <a:pt x="1090" y="2347"/>
                  </a:cubicBezTo>
                  <a:cubicBezTo>
                    <a:pt x="983" y="1556"/>
                    <a:pt x="905" y="775"/>
                    <a:pt x="846" y="1"/>
                  </a:cubicBezTo>
                  <a:cubicBezTo>
                    <a:pt x="564" y="131"/>
                    <a:pt x="281" y="258"/>
                    <a:pt x="0" y="388"/>
                  </a:cubicBezTo>
                  <a:cubicBezTo>
                    <a:pt x="492" y="2147"/>
                    <a:pt x="970" y="3908"/>
                    <a:pt x="1135" y="5722"/>
                  </a:cubicBezTo>
                  <a:cubicBezTo>
                    <a:pt x="1372" y="8350"/>
                    <a:pt x="1090" y="11051"/>
                    <a:pt x="359" y="1359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472;p83">
              <a:extLst>
                <a:ext uri="{FF2B5EF4-FFF2-40B4-BE49-F238E27FC236}">
                  <a16:creationId xmlns:a16="http://schemas.microsoft.com/office/drawing/2014/main" id="{20E63B7D-2BFF-1AFC-B0FF-C070E829D892}"/>
                </a:ext>
              </a:extLst>
            </p:cNvPr>
            <p:cNvSpPr/>
            <p:nvPr/>
          </p:nvSpPr>
          <p:spPr>
            <a:xfrm>
              <a:off x="6978881" y="2624319"/>
              <a:ext cx="244481" cy="505240"/>
            </a:xfrm>
            <a:custGeom>
              <a:avLst/>
              <a:gdLst/>
              <a:ahLst/>
              <a:cxnLst/>
              <a:rect l="l" t="t" r="r" b="b"/>
              <a:pathLst>
                <a:path w="8726" h="18033" extrusionOk="0">
                  <a:moveTo>
                    <a:pt x="8132" y="3042"/>
                  </a:moveTo>
                  <a:cubicBezTo>
                    <a:pt x="7901" y="2021"/>
                    <a:pt x="7627" y="1012"/>
                    <a:pt x="7356" y="1"/>
                  </a:cubicBezTo>
                  <a:cubicBezTo>
                    <a:pt x="7338" y="12"/>
                    <a:pt x="7319" y="20"/>
                    <a:pt x="7301" y="31"/>
                  </a:cubicBezTo>
                  <a:cubicBezTo>
                    <a:pt x="5157" y="1360"/>
                    <a:pt x="3509" y="2384"/>
                    <a:pt x="4046" y="5067"/>
                  </a:cubicBezTo>
                  <a:cubicBezTo>
                    <a:pt x="4442" y="7034"/>
                    <a:pt x="4362" y="13029"/>
                    <a:pt x="1889" y="12092"/>
                  </a:cubicBezTo>
                  <a:cubicBezTo>
                    <a:pt x="811" y="11685"/>
                    <a:pt x="902" y="10787"/>
                    <a:pt x="1200" y="9674"/>
                  </a:cubicBezTo>
                  <a:cubicBezTo>
                    <a:pt x="811" y="10568"/>
                    <a:pt x="478" y="11481"/>
                    <a:pt x="298" y="12429"/>
                  </a:cubicBezTo>
                  <a:cubicBezTo>
                    <a:pt x="0" y="14005"/>
                    <a:pt x="100" y="17425"/>
                    <a:pt x="2037" y="18032"/>
                  </a:cubicBezTo>
                  <a:cubicBezTo>
                    <a:pt x="1244" y="16471"/>
                    <a:pt x="583" y="15062"/>
                    <a:pt x="631" y="14273"/>
                  </a:cubicBezTo>
                  <a:cubicBezTo>
                    <a:pt x="750" y="12425"/>
                    <a:pt x="3005" y="17247"/>
                    <a:pt x="4075" y="17465"/>
                  </a:cubicBezTo>
                  <a:cubicBezTo>
                    <a:pt x="3788" y="15977"/>
                    <a:pt x="5940" y="11853"/>
                    <a:pt x="6460" y="11085"/>
                  </a:cubicBezTo>
                  <a:cubicBezTo>
                    <a:pt x="6642" y="10822"/>
                    <a:pt x="7210" y="9844"/>
                    <a:pt x="7690" y="10061"/>
                  </a:cubicBezTo>
                  <a:cubicBezTo>
                    <a:pt x="7927" y="10170"/>
                    <a:pt x="7956" y="10718"/>
                    <a:pt x="7860" y="11485"/>
                  </a:cubicBezTo>
                  <a:cubicBezTo>
                    <a:pt x="7912" y="11266"/>
                    <a:pt x="7962" y="11048"/>
                    <a:pt x="8006" y="10831"/>
                  </a:cubicBezTo>
                  <a:cubicBezTo>
                    <a:pt x="8528" y="8233"/>
                    <a:pt x="8725" y="5660"/>
                    <a:pt x="8132" y="3042"/>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3473;p83">
              <a:extLst>
                <a:ext uri="{FF2B5EF4-FFF2-40B4-BE49-F238E27FC236}">
                  <a16:creationId xmlns:a16="http://schemas.microsoft.com/office/drawing/2014/main" id="{6D97B37E-EF6D-9719-2F3D-8C87E857046B}"/>
                </a:ext>
              </a:extLst>
            </p:cNvPr>
            <p:cNvSpPr/>
            <p:nvPr/>
          </p:nvSpPr>
          <p:spPr>
            <a:xfrm>
              <a:off x="7258501" y="2394040"/>
              <a:ext cx="345904" cy="448700"/>
            </a:xfrm>
            <a:custGeom>
              <a:avLst/>
              <a:gdLst/>
              <a:ahLst/>
              <a:cxnLst/>
              <a:rect l="l" t="t" r="r" b="b"/>
              <a:pathLst>
                <a:path w="12346" h="16015" extrusionOk="0">
                  <a:moveTo>
                    <a:pt x="2933" y="14769"/>
                  </a:moveTo>
                  <a:cubicBezTo>
                    <a:pt x="4179" y="11290"/>
                    <a:pt x="5197" y="5491"/>
                    <a:pt x="8562" y="3393"/>
                  </a:cubicBezTo>
                  <a:cubicBezTo>
                    <a:pt x="8588" y="3377"/>
                    <a:pt x="8615" y="3369"/>
                    <a:pt x="8641" y="3356"/>
                  </a:cubicBezTo>
                  <a:cubicBezTo>
                    <a:pt x="9969" y="1934"/>
                    <a:pt x="11537" y="586"/>
                    <a:pt x="12346" y="1"/>
                  </a:cubicBezTo>
                  <a:cubicBezTo>
                    <a:pt x="7551" y="1666"/>
                    <a:pt x="5194" y="6591"/>
                    <a:pt x="3255" y="8096"/>
                  </a:cubicBezTo>
                  <a:cubicBezTo>
                    <a:pt x="0" y="10620"/>
                    <a:pt x="4212" y="5878"/>
                    <a:pt x="2974" y="3286"/>
                  </a:cubicBezTo>
                  <a:cubicBezTo>
                    <a:pt x="2820" y="4612"/>
                    <a:pt x="2203" y="5460"/>
                    <a:pt x="1385" y="6095"/>
                  </a:cubicBezTo>
                  <a:cubicBezTo>
                    <a:pt x="1709" y="9102"/>
                    <a:pt x="2518" y="12736"/>
                    <a:pt x="2463" y="16014"/>
                  </a:cubicBezTo>
                  <a:cubicBezTo>
                    <a:pt x="2627" y="15604"/>
                    <a:pt x="2785" y="15190"/>
                    <a:pt x="2933" y="14769"/>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3474;p83">
              <a:extLst>
                <a:ext uri="{FF2B5EF4-FFF2-40B4-BE49-F238E27FC236}">
                  <a16:creationId xmlns:a16="http://schemas.microsoft.com/office/drawing/2014/main" id="{F98EB551-E3C6-F47F-C323-D8D7BA735F48}"/>
                </a:ext>
              </a:extLst>
            </p:cNvPr>
            <p:cNvSpPr/>
            <p:nvPr/>
          </p:nvSpPr>
          <p:spPr>
            <a:xfrm>
              <a:off x="7212496" y="2543599"/>
              <a:ext cx="372857" cy="686205"/>
            </a:xfrm>
            <a:custGeom>
              <a:avLst/>
              <a:gdLst/>
              <a:ahLst/>
              <a:cxnLst/>
              <a:rect l="l" t="t" r="r" b="b"/>
              <a:pathLst>
                <a:path w="13308" h="24492" extrusionOk="0">
                  <a:moveTo>
                    <a:pt x="9720" y="11694"/>
                  </a:moveTo>
                  <a:cubicBezTo>
                    <a:pt x="9296" y="12422"/>
                    <a:pt x="7573" y="15432"/>
                    <a:pt x="6299" y="14412"/>
                  </a:cubicBezTo>
                  <a:cubicBezTo>
                    <a:pt x="5086" y="13451"/>
                    <a:pt x="7580" y="11396"/>
                    <a:pt x="8148" y="10807"/>
                  </a:cubicBezTo>
                  <a:cubicBezTo>
                    <a:pt x="10631" y="8239"/>
                    <a:pt x="10150" y="4812"/>
                    <a:pt x="12931" y="2523"/>
                  </a:cubicBezTo>
                  <a:cubicBezTo>
                    <a:pt x="11405" y="2801"/>
                    <a:pt x="10711" y="3462"/>
                    <a:pt x="9980" y="4571"/>
                  </a:cubicBezTo>
                  <a:cubicBezTo>
                    <a:pt x="10494" y="3617"/>
                    <a:pt x="11289" y="1781"/>
                    <a:pt x="11133" y="1"/>
                  </a:cubicBezTo>
                  <a:cubicBezTo>
                    <a:pt x="10668" y="1488"/>
                    <a:pt x="9626" y="2279"/>
                    <a:pt x="8952" y="2416"/>
                  </a:cubicBezTo>
                  <a:cubicBezTo>
                    <a:pt x="8208" y="4023"/>
                    <a:pt x="7737" y="5884"/>
                    <a:pt x="7278" y="7204"/>
                  </a:cubicBezTo>
                  <a:cubicBezTo>
                    <a:pt x="6521" y="9381"/>
                    <a:pt x="5823" y="11633"/>
                    <a:pt x="4788" y="13697"/>
                  </a:cubicBezTo>
                  <a:cubicBezTo>
                    <a:pt x="4121" y="15021"/>
                    <a:pt x="3314" y="16171"/>
                    <a:pt x="2420" y="17230"/>
                  </a:cubicBezTo>
                  <a:cubicBezTo>
                    <a:pt x="2492" y="17230"/>
                    <a:pt x="2562" y="17247"/>
                    <a:pt x="2627" y="17280"/>
                  </a:cubicBezTo>
                  <a:cubicBezTo>
                    <a:pt x="4171" y="18091"/>
                    <a:pt x="401" y="21233"/>
                    <a:pt x="327" y="21328"/>
                  </a:cubicBezTo>
                  <a:cubicBezTo>
                    <a:pt x="2273" y="20789"/>
                    <a:pt x="3718" y="18867"/>
                    <a:pt x="5093" y="19228"/>
                  </a:cubicBezTo>
                  <a:cubicBezTo>
                    <a:pt x="6541" y="19606"/>
                    <a:pt x="4977" y="21746"/>
                    <a:pt x="4114" y="22283"/>
                  </a:cubicBezTo>
                  <a:cubicBezTo>
                    <a:pt x="2466" y="23314"/>
                    <a:pt x="1281" y="23640"/>
                    <a:pt x="0" y="23811"/>
                  </a:cubicBezTo>
                  <a:lnTo>
                    <a:pt x="0" y="23816"/>
                  </a:lnTo>
                  <a:cubicBezTo>
                    <a:pt x="2960" y="24492"/>
                    <a:pt x="6541" y="22433"/>
                    <a:pt x="6597" y="18948"/>
                  </a:cubicBezTo>
                  <a:cubicBezTo>
                    <a:pt x="8961" y="18273"/>
                    <a:pt x="9904" y="15962"/>
                    <a:pt x="10298" y="13873"/>
                  </a:cubicBezTo>
                  <a:cubicBezTo>
                    <a:pt x="10768" y="11392"/>
                    <a:pt x="11263" y="9842"/>
                    <a:pt x="13307" y="7993"/>
                  </a:cubicBezTo>
                  <a:cubicBezTo>
                    <a:pt x="10761" y="8828"/>
                    <a:pt x="10676" y="10070"/>
                    <a:pt x="9720" y="11694"/>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3475;p83">
              <a:extLst>
                <a:ext uri="{FF2B5EF4-FFF2-40B4-BE49-F238E27FC236}">
                  <a16:creationId xmlns:a16="http://schemas.microsoft.com/office/drawing/2014/main" id="{C0E89F93-0B93-3CF2-EA6A-6F3800EA03BF}"/>
                </a:ext>
              </a:extLst>
            </p:cNvPr>
            <p:cNvSpPr/>
            <p:nvPr/>
          </p:nvSpPr>
          <p:spPr>
            <a:xfrm>
              <a:off x="6927160" y="2613672"/>
              <a:ext cx="502578" cy="536899"/>
            </a:xfrm>
            <a:custGeom>
              <a:avLst/>
              <a:gdLst/>
              <a:ahLst/>
              <a:cxnLst/>
              <a:rect l="l" t="t" r="r" b="b"/>
              <a:pathLst>
                <a:path w="17938" h="19163" extrusionOk="0">
                  <a:moveTo>
                    <a:pt x="5975" y="18975"/>
                  </a:moveTo>
                  <a:cubicBezTo>
                    <a:pt x="2253" y="14655"/>
                    <a:pt x="8821" y="14753"/>
                    <a:pt x="10002" y="14129"/>
                  </a:cubicBezTo>
                  <a:cubicBezTo>
                    <a:pt x="12291" y="12913"/>
                    <a:pt x="10817" y="11543"/>
                    <a:pt x="10817" y="8175"/>
                  </a:cubicBezTo>
                  <a:cubicBezTo>
                    <a:pt x="10817" y="6806"/>
                    <a:pt x="11704" y="5947"/>
                    <a:pt x="17938" y="0"/>
                  </a:cubicBezTo>
                  <a:cubicBezTo>
                    <a:pt x="16768" y="405"/>
                    <a:pt x="11961" y="4834"/>
                    <a:pt x="10817" y="5129"/>
                  </a:cubicBezTo>
                  <a:cubicBezTo>
                    <a:pt x="9789" y="5392"/>
                    <a:pt x="12887" y="2559"/>
                    <a:pt x="12726" y="1366"/>
                  </a:cubicBezTo>
                  <a:cubicBezTo>
                    <a:pt x="12641" y="2090"/>
                    <a:pt x="10341" y="3207"/>
                    <a:pt x="9128" y="4655"/>
                  </a:cubicBezTo>
                  <a:cubicBezTo>
                    <a:pt x="5577" y="8895"/>
                    <a:pt x="11400" y="12365"/>
                    <a:pt x="2953" y="14129"/>
                  </a:cubicBezTo>
                  <a:cubicBezTo>
                    <a:pt x="0" y="14746"/>
                    <a:pt x="3957" y="19162"/>
                    <a:pt x="5975" y="18975"/>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3476;p83">
              <a:extLst>
                <a:ext uri="{FF2B5EF4-FFF2-40B4-BE49-F238E27FC236}">
                  <a16:creationId xmlns:a16="http://schemas.microsoft.com/office/drawing/2014/main" id="{D8985C75-9C3D-E053-B9F5-FA1149040A6E}"/>
                </a:ext>
              </a:extLst>
            </p:cNvPr>
            <p:cNvSpPr/>
            <p:nvPr/>
          </p:nvSpPr>
          <p:spPr>
            <a:xfrm>
              <a:off x="7356397" y="2368684"/>
              <a:ext cx="195674" cy="121148"/>
            </a:xfrm>
            <a:custGeom>
              <a:avLst/>
              <a:gdLst/>
              <a:ahLst/>
              <a:cxnLst/>
              <a:rect l="l" t="t" r="r" b="b"/>
              <a:pathLst>
                <a:path w="6984" h="4324" extrusionOk="0">
                  <a:moveTo>
                    <a:pt x="6780" y="1"/>
                  </a:moveTo>
                  <a:cubicBezTo>
                    <a:pt x="3477" y="1"/>
                    <a:pt x="1" y="2044"/>
                    <a:pt x="1933" y="4000"/>
                  </a:cubicBezTo>
                  <a:cubicBezTo>
                    <a:pt x="2156" y="4225"/>
                    <a:pt x="2320" y="4324"/>
                    <a:pt x="2450" y="4324"/>
                  </a:cubicBezTo>
                  <a:cubicBezTo>
                    <a:pt x="3230" y="4324"/>
                    <a:pt x="2832" y="814"/>
                    <a:pt x="6984" y="3"/>
                  </a:cubicBezTo>
                  <a:cubicBezTo>
                    <a:pt x="6916" y="2"/>
                    <a:pt x="6848" y="1"/>
                    <a:pt x="6780"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3477;p83">
              <a:extLst>
                <a:ext uri="{FF2B5EF4-FFF2-40B4-BE49-F238E27FC236}">
                  <a16:creationId xmlns:a16="http://schemas.microsoft.com/office/drawing/2014/main" id="{DAA87A67-A98A-B83A-567E-BC38C360CD56}"/>
                </a:ext>
              </a:extLst>
            </p:cNvPr>
            <p:cNvSpPr/>
            <p:nvPr/>
          </p:nvSpPr>
          <p:spPr>
            <a:xfrm>
              <a:off x="7515091" y="2543599"/>
              <a:ext cx="9946" cy="21714"/>
            </a:xfrm>
            <a:custGeom>
              <a:avLst/>
              <a:gdLst/>
              <a:ahLst/>
              <a:cxnLst/>
              <a:rect l="l" t="t" r="r" b="b"/>
              <a:pathLst>
                <a:path w="355" h="775" extrusionOk="0">
                  <a:moveTo>
                    <a:pt x="348" y="616"/>
                  </a:moveTo>
                  <a:cubicBezTo>
                    <a:pt x="355" y="412"/>
                    <a:pt x="350" y="205"/>
                    <a:pt x="333" y="1"/>
                  </a:cubicBezTo>
                  <a:cubicBezTo>
                    <a:pt x="268" y="205"/>
                    <a:pt x="189" y="403"/>
                    <a:pt x="96" y="594"/>
                  </a:cubicBezTo>
                  <a:cubicBezTo>
                    <a:pt x="70" y="655"/>
                    <a:pt x="37" y="707"/>
                    <a:pt x="7" y="764"/>
                  </a:cubicBezTo>
                  <a:cubicBezTo>
                    <a:pt x="4" y="768"/>
                    <a:pt x="2" y="770"/>
                    <a:pt x="0" y="775"/>
                  </a:cubicBezTo>
                  <a:cubicBezTo>
                    <a:pt x="113" y="751"/>
                    <a:pt x="228" y="738"/>
                    <a:pt x="342" y="714"/>
                  </a:cubicBezTo>
                  <a:cubicBezTo>
                    <a:pt x="344" y="681"/>
                    <a:pt x="348" y="649"/>
                    <a:pt x="348" y="616"/>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3478;p83">
              <a:extLst>
                <a:ext uri="{FF2B5EF4-FFF2-40B4-BE49-F238E27FC236}">
                  <a16:creationId xmlns:a16="http://schemas.microsoft.com/office/drawing/2014/main" id="{8CBD9EF4-45DC-27A0-6849-F6903467C1F9}"/>
                </a:ext>
              </a:extLst>
            </p:cNvPr>
            <p:cNvSpPr/>
            <p:nvPr/>
          </p:nvSpPr>
          <p:spPr>
            <a:xfrm>
              <a:off x="5957931" y="2337752"/>
              <a:ext cx="693881" cy="849967"/>
            </a:xfrm>
            <a:custGeom>
              <a:avLst/>
              <a:gdLst/>
              <a:ahLst/>
              <a:cxnLst/>
              <a:rect l="l" t="t" r="r" b="b"/>
              <a:pathLst>
                <a:path w="24766" h="30337" extrusionOk="0">
                  <a:moveTo>
                    <a:pt x="19375" y="1"/>
                  </a:moveTo>
                  <a:cubicBezTo>
                    <a:pt x="17018" y="3090"/>
                    <a:pt x="14029" y="5010"/>
                    <a:pt x="10774" y="7039"/>
                  </a:cubicBezTo>
                  <a:cubicBezTo>
                    <a:pt x="8452" y="8489"/>
                    <a:pt x="5929" y="9770"/>
                    <a:pt x="6438" y="12825"/>
                  </a:cubicBezTo>
                  <a:cubicBezTo>
                    <a:pt x="6745" y="14682"/>
                    <a:pt x="9191" y="17491"/>
                    <a:pt x="8008" y="19441"/>
                  </a:cubicBezTo>
                  <a:cubicBezTo>
                    <a:pt x="7606" y="20108"/>
                    <a:pt x="7099" y="20372"/>
                    <a:pt x="6572" y="20372"/>
                  </a:cubicBezTo>
                  <a:cubicBezTo>
                    <a:pt x="5613" y="20372"/>
                    <a:pt x="4585" y="19499"/>
                    <a:pt x="3994" y="18587"/>
                  </a:cubicBezTo>
                  <a:cubicBezTo>
                    <a:pt x="2853" y="16832"/>
                    <a:pt x="3018" y="14601"/>
                    <a:pt x="3498" y="12660"/>
                  </a:cubicBezTo>
                  <a:lnTo>
                    <a:pt x="3498" y="12660"/>
                  </a:lnTo>
                  <a:cubicBezTo>
                    <a:pt x="1292" y="17219"/>
                    <a:pt x="0" y="18782"/>
                    <a:pt x="215" y="22429"/>
                  </a:cubicBezTo>
                  <a:cubicBezTo>
                    <a:pt x="381" y="25068"/>
                    <a:pt x="1283" y="28486"/>
                    <a:pt x="5642" y="30330"/>
                  </a:cubicBezTo>
                  <a:cubicBezTo>
                    <a:pt x="2569" y="27477"/>
                    <a:pt x="2703" y="24865"/>
                    <a:pt x="3639" y="24865"/>
                  </a:cubicBezTo>
                  <a:cubicBezTo>
                    <a:pt x="3764" y="24865"/>
                    <a:pt x="3903" y="24911"/>
                    <a:pt x="4051" y="25010"/>
                  </a:cubicBezTo>
                  <a:cubicBezTo>
                    <a:pt x="5779" y="26164"/>
                    <a:pt x="7125" y="28130"/>
                    <a:pt x="8989" y="29669"/>
                  </a:cubicBezTo>
                  <a:cubicBezTo>
                    <a:pt x="8782" y="29117"/>
                    <a:pt x="5649" y="23024"/>
                    <a:pt x="7212" y="22609"/>
                  </a:cubicBezTo>
                  <a:cubicBezTo>
                    <a:pt x="7337" y="22576"/>
                    <a:pt x="7459" y="22560"/>
                    <a:pt x="7577" y="22560"/>
                  </a:cubicBezTo>
                  <a:cubicBezTo>
                    <a:pt x="9057" y="22560"/>
                    <a:pt x="9951" y="25068"/>
                    <a:pt x="10408" y="27849"/>
                  </a:cubicBezTo>
                  <a:cubicBezTo>
                    <a:pt x="11188" y="26050"/>
                    <a:pt x="12200" y="24391"/>
                    <a:pt x="13180" y="24391"/>
                  </a:cubicBezTo>
                  <a:cubicBezTo>
                    <a:pt x="13238" y="24391"/>
                    <a:pt x="13296" y="24397"/>
                    <a:pt x="13355" y="24409"/>
                  </a:cubicBezTo>
                  <a:cubicBezTo>
                    <a:pt x="15046" y="24766"/>
                    <a:pt x="14200" y="27375"/>
                    <a:pt x="12487" y="29447"/>
                  </a:cubicBezTo>
                  <a:cubicBezTo>
                    <a:pt x="14755" y="27635"/>
                    <a:pt x="16746" y="26682"/>
                    <a:pt x="17904" y="26682"/>
                  </a:cubicBezTo>
                  <a:cubicBezTo>
                    <a:pt x="18349" y="26682"/>
                    <a:pt x="18671" y="26823"/>
                    <a:pt x="18838" y="27110"/>
                  </a:cubicBezTo>
                  <a:cubicBezTo>
                    <a:pt x="19362" y="28021"/>
                    <a:pt x="16666" y="29819"/>
                    <a:pt x="15205" y="30337"/>
                  </a:cubicBezTo>
                  <a:cubicBezTo>
                    <a:pt x="15705" y="30184"/>
                    <a:pt x="16201" y="30013"/>
                    <a:pt x="16666" y="29819"/>
                  </a:cubicBezTo>
                  <a:cubicBezTo>
                    <a:pt x="18854" y="28908"/>
                    <a:pt x="24486" y="23984"/>
                    <a:pt x="19895" y="23984"/>
                  </a:cubicBezTo>
                  <a:cubicBezTo>
                    <a:pt x="19751" y="23984"/>
                    <a:pt x="19597" y="23988"/>
                    <a:pt x="19432" y="23998"/>
                  </a:cubicBezTo>
                  <a:cubicBezTo>
                    <a:pt x="19734" y="22622"/>
                    <a:pt x="21341" y="21398"/>
                    <a:pt x="22006" y="20035"/>
                  </a:cubicBezTo>
                  <a:lnTo>
                    <a:pt x="22006" y="20035"/>
                  </a:lnTo>
                  <a:cubicBezTo>
                    <a:pt x="20874" y="20923"/>
                    <a:pt x="18642" y="22123"/>
                    <a:pt x="17618" y="22123"/>
                  </a:cubicBezTo>
                  <a:cubicBezTo>
                    <a:pt x="16873" y="22123"/>
                    <a:pt x="16768" y="21487"/>
                    <a:pt x="18192" y="19632"/>
                  </a:cubicBezTo>
                  <a:cubicBezTo>
                    <a:pt x="21032" y="15934"/>
                    <a:pt x="24156" y="14408"/>
                    <a:pt x="24765" y="9361"/>
                  </a:cubicBezTo>
                  <a:lnTo>
                    <a:pt x="24765" y="9361"/>
                  </a:lnTo>
                  <a:cubicBezTo>
                    <a:pt x="24675" y="9653"/>
                    <a:pt x="24471" y="9783"/>
                    <a:pt x="24214" y="9783"/>
                  </a:cubicBezTo>
                  <a:cubicBezTo>
                    <a:pt x="22933" y="9783"/>
                    <a:pt x="20325" y="6565"/>
                    <a:pt x="23791" y="3958"/>
                  </a:cubicBezTo>
                  <a:lnTo>
                    <a:pt x="23791" y="3958"/>
                  </a:lnTo>
                  <a:cubicBezTo>
                    <a:pt x="15627" y="7254"/>
                    <a:pt x="15544" y="8317"/>
                    <a:pt x="14196" y="8633"/>
                  </a:cubicBezTo>
                  <a:cubicBezTo>
                    <a:pt x="14018" y="8675"/>
                    <a:pt x="13868" y="8695"/>
                    <a:pt x="13744" y="8695"/>
                  </a:cubicBezTo>
                  <a:cubicBezTo>
                    <a:pt x="11437" y="8695"/>
                    <a:pt x="18329" y="1642"/>
                    <a:pt x="19375"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3479;p83">
              <a:extLst>
                <a:ext uri="{FF2B5EF4-FFF2-40B4-BE49-F238E27FC236}">
                  <a16:creationId xmlns:a16="http://schemas.microsoft.com/office/drawing/2014/main" id="{6DCA28FC-09D3-B7E3-C0CB-F759E425B7A5}"/>
                </a:ext>
              </a:extLst>
            </p:cNvPr>
            <p:cNvSpPr/>
            <p:nvPr/>
          </p:nvSpPr>
          <p:spPr>
            <a:xfrm>
              <a:off x="5957931" y="2337752"/>
              <a:ext cx="696067" cy="849967"/>
            </a:xfrm>
            <a:custGeom>
              <a:avLst/>
              <a:gdLst/>
              <a:ahLst/>
              <a:cxnLst/>
              <a:rect l="l" t="t" r="r" b="b"/>
              <a:pathLst>
                <a:path w="24844" h="30337" extrusionOk="0">
                  <a:moveTo>
                    <a:pt x="24765" y="9361"/>
                  </a:moveTo>
                  <a:cubicBezTo>
                    <a:pt x="24156" y="14408"/>
                    <a:pt x="21032" y="15934"/>
                    <a:pt x="18192" y="19632"/>
                  </a:cubicBezTo>
                  <a:cubicBezTo>
                    <a:pt x="14811" y="24035"/>
                    <a:pt x="20049" y="21570"/>
                    <a:pt x="22006" y="20035"/>
                  </a:cubicBezTo>
                  <a:cubicBezTo>
                    <a:pt x="21341" y="21398"/>
                    <a:pt x="19734" y="22622"/>
                    <a:pt x="19432" y="23998"/>
                  </a:cubicBezTo>
                  <a:cubicBezTo>
                    <a:pt x="24844" y="23670"/>
                    <a:pt x="18923" y="28880"/>
                    <a:pt x="16666" y="29819"/>
                  </a:cubicBezTo>
                  <a:cubicBezTo>
                    <a:pt x="16201" y="30013"/>
                    <a:pt x="15705" y="30184"/>
                    <a:pt x="15205" y="30337"/>
                  </a:cubicBezTo>
                  <a:cubicBezTo>
                    <a:pt x="16666" y="29819"/>
                    <a:pt x="19362" y="28021"/>
                    <a:pt x="18838" y="27110"/>
                  </a:cubicBezTo>
                  <a:cubicBezTo>
                    <a:pt x="18236" y="26077"/>
                    <a:pt x="15627" y="26938"/>
                    <a:pt x="12487" y="29447"/>
                  </a:cubicBezTo>
                  <a:cubicBezTo>
                    <a:pt x="14200" y="27375"/>
                    <a:pt x="15046" y="24766"/>
                    <a:pt x="13355" y="24409"/>
                  </a:cubicBezTo>
                  <a:cubicBezTo>
                    <a:pt x="12322" y="24194"/>
                    <a:pt x="11235" y="25942"/>
                    <a:pt x="10408" y="27849"/>
                  </a:cubicBezTo>
                  <a:cubicBezTo>
                    <a:pt x="9915" y="24846"/>
                    <a:pt x="8912" y="22163"/>
                    <a:pt x="7212" y="22609"/>
                  </a:cubicBezTo>
                  <a:cubicBezTo>
                    <a:pt x="5649" y="23024"/>
                    <a:pt x="8782" y="29117"/>
                    <a:pt x="8989" y="29669"/>
                  </a:cubicBezTo>
                  <a:cubicBezTo>
                    <a:pt x="7125" y="28130"/>
                    <a:pt x="5779" y="26164"/>
                    <a:pt x="4051" y="25010"/>
                  </a:cubicBezTo>
                  <a:cubicBezTo>
                    <a:pt x="2796" y="24172"/>
                    <a:pt x="2159" y="27097"/>
                    <a:pt x="5642" y="30330"/>
                  </a:cubicBezTo>
                  <a:cubicBezTo>
                    <a:pt x="1283" y="28486"/>
                    <a:pt x="381" y="25068"/>
                    <a:pt x="215" y="22429"/>
                  </a:cubicBezTo>
                  <a:cubicBezTo>
                    <a:pt x="0" y="18782"/>
                    <a:pt x="1292" y="17219"/>
                    <a:pt x="3498" y="12660"/>
                  </a:cubicBezTo>
                  <a:cubicBezTo>
                    <a:pt x="3018" y="14601"/>
                    <a:pt x="2853" y="16832"/>
                    <a:pt x="3994" y="18587"/>
                  </a:cubicBezTo>
                  <a:cubicBezTo>
                    <a:pt x="4910" y="20000"/>
                    <a:pt x="6875" y="21320"/>
                    <a:pt x="8008" y="19441"/>
                  </a:cubicBezTo>
                  <a:cubicBezTo>
                    <a:pt x="9191" y="17491"/>
                    <a:pt x="6745" y="14682"/>
                    <a:pt x="6438" y="12825"/>
                  </a:cubicBezTo>
                  <a:cubicBezTo>
                    <a:pt x="5929" y="9770"/>
                    <a:pt x="8452" y="8489"/>
                    <a:pt x="10774" y="7039"/>
                  </a:cubicBezTo>
                  <a:cubicBezTo>
                    <a:pt x="14029" y="5010"/>
                    <a:pt x="17018" y="3090"/>
                    <a:pt x="19375" y="1"/>
                  </a:cubicBezTo>
                  <a:cubicBezTo>
                    <a:pt x="18273" y="1729"/>
                    <a:pt x="10682" y="9465"/>
                    <a:pt x="14196" y="8633"/>
                  </a:cubicBezTo>
                  <a:cubicBezTo>
                    <a:pt x="15544" y="8317"/>
                    <a:pt x="15627" y="7254"/>
                    <a:pt x="23791" y="3958"/>
                  </a:cubicBezTo>
                  <a:cubicBezTo>
                    <a:pt x="19627" y="7089"/>
                    <a:pt x="24228" y="11103"/>
                    <a:pt x="24765" y="936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3480;p83">
              <a:extLst>
                <a:ext uri="{FF2B5EF4-FFF2-40B4-BE49-F238E27FC236}">
                  <a16:creationId xmlns:a16="http://schemas.microsoft.com/office/drawing/2014/main" id="{3FB82D47-E3AE-AE58-695E-D0F45DD03FA8}"/>
                </a:ext>
              </a:extLst>
            </p:cNvPr>
            <p:cNvSpPr/>
            <p:nvPr/>
          </p:nvSpPr>
          <p:spPr>
            <a:xfrm>
              <a:off x="5958660" y="2732636"/>
              <a:ext cx="232489" cy="454836"/>
            </a:xfrm>
            <a:custGeom>
              <a:avLst/>
              <a:gdLst/>
              <a:ahLst/>
              <a:cxnLst/>
              <a:rect l="l" t="t" r="r" b="b"/>
              <a:pathLst>
                <a:path w="8298" h="16234" extrusionOk="0">
                  <a:moveTo>
                    <a:pt x="7069" y="10983"/>
                  </a:moveTo>
                  <a:cubicBezTo>
                    <a:pt x="6653" y="10522"/>
                    <a:pt x="6258" y="10039"/>
                    <a:pt x="5923" y="9502"/>
                  </a:cubicBezTo>
                  <a:cubicBezTo>
                    <a:pt x="4207" y="6763"/>
                    <a:pt x="2885" y="3342"/>
                    <a:pt x="2759" y="1"/>
                  </a:cubicBezTo>
                  <a:cubicBezTo>
                    <a:pt x="994" y="3499"/>
                    <a:pt x="0" y="5099"/>
                    <a:pt x="189" y="8335"/>
                  </a:cubicBezTo>
                  <a:cubicBezTo>
                    <a:pt x="355" y="10972"/>
                    <a:pt x="1257" y="14392"/>
                    <a:pt x="5616" y="16234"/>
                  </a:cubicBezTo>
                  <a:cubicBezTo>
                    <a:pt x="2133" y="13001"/>
                    <a:pt x="2770" y="10076"/>
                    <a:pt x="4025" y="10916"/>
                  </a:cubicBezTo>
                  <a:cubicBezTo>
                    <a:pt x="5538" y="11927"/>
                    <a:pt x="6762" y="13562"/>
                    <a:pt x="8297" y="14988"/>
                  </a:cubicBezTo>
                  <a:cubicBezTo>
                    <a:pt x="8239" y="14581"/>
                    <a:pt x="8193" y="14173"/>
                    <a:pt x="8143" y="13766"/>
                  </a:cubicBezTo>
                  <a:cubicBezTo>
                    <a:pt x="7767" y="12916"/>
                    <a:pt x="7347" y="11898"/>
                    <a:pt x="7069" y="10983"/>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3481;p83">
              <a:extLst>
                <a:ext uri="{FF2B5EF4-FFF2-40B4-BE49-F238E27FC236}">
                  <a16:creationId xmlns:a16="http://schemas.microsoft.com/office/drawing/2014/main" id="{CC13A784-BED5-57EC-5E28-0A01FD00DDEF}"/>
                </a:ext>
              </a:extLst>
            </p:cNvPr>
            <p:cNvSpPr/>
            <p:nvPr/>
          </p:nvSpPr>
          <p:spPr>
            <a:xfrm>
              <a:off x="6412132" y="2337696"/>
              <a:ext cx="88675" cy="91589"/>
            </a:xfrm>
            <a:custGeom>
              <a:avLst/>
              <a:gdLst/>
              <a:ahLst/>
              <a:cxnLst/>
              <a:rect l="l" t="t" r="r" b="b"/>
              <a:pathLst>
                <a:path w="3165" h="3269" extrusionOk="0">
                  <a:moveTo>
                    <a:pt x="3164" y="1"/>
                  </a:moveTo>
                  <a:cubicBezTo>
                    <a:pt x="2207" y="1257"/>
                    <a:pt x="1140" y="2314"/>
                    <a:pt x="1" y="3269"/>
                  </a:cubicBezTo>
                  <a:cubicBezTo>
                    <a:pt x="240" y="3155"/>
                    <a:pt x="488" y="3058"/>
                    <a:pt x="740" y="2968"/>
                  </a:cubicBezTo>
                  <a:cubicBezTo>
                    <a:pt x="1825" y="1688"/>
                    <a:pt x="2816" y="546"/>
                    <a:pt x="3164" y="1"/>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3482;p83">
              <a:extLst>
                <a:ext uri="{FF2B5EF4-FFF2-40B4-BE49-F238E27FC236}">
                  <a16:creationId xmlns:a16="http://schemas.microsoft.com/office/drawing/2014/main" id="{3BD03B39-9E93-74B3-545E-9587BC0EBCAD}"/>
                </a:ext>
              </a:extLst>
            </p:cNvPr>
            <p:cNvSpPr/>
            <p:nvPr/>
          </p:nvSpPr>
          <p:spPr>
            <a:xfrm>
              <a:off x="6124050" y="2491094"/>
              <a:ext cx="204472" cy="327525"/>
            </a:xfrm>
            <a:custGeom>
              <a:avLst/>
              <a:gdLst/>
              <a:ahLst/>
              <a:cxnLst/>
              <a:rect l="l" t="t" r="r" b="b"/>
              <a:pathLst>
                <a:path w="7298" h="11690" extrusionOk="0">
                  <a:moveTo>
                    <a:pt x="2227" y="11689"/>
                  </a:moveTo>
                  <a:cubicBezTo>
                    <a:pt x="2818" y="7908"/>
                    <a:pt x="4405" y="3064"/>
                    <a:pt x="7297" y="0"/>
                  </a:cubicBezTo>
                  <a:cubicBezTo>
                    <a:pt x="6501" y="529"/>
                    <a:pt x="5682" y="1044"/>
                    <a:pt x="4845" y="1568"/>
                  </a:cubicBezTo>
                  <a:cubicBezTo>
                    <a:pt x="2523" y="3016"/>
                    <a:pt x="0" y="4297"/>
                    <a:pt x="509" y="7352"/>
                  </a:cubicBezTo>
                  <a:cubicBezTo>
                    <a:pt x="709" y="8558"/>
                    <a:pt x="1809" y="10172"/>
                    <a:pt x="2227" y="11689"/>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3483;p83">
              <a:extLst>
                <a:ext uri="{FF2B5EF4-FFF2-40B4-BE49-F238E27FC236}">
                  <a16:creationId xmlns:a16="http://schemas.microsoft.com/office/drawing/2014/main" id="{EFC61EC7-2026-0D38-5FCD-72771EF224AE}"/>
                </a:ext>
              </a:extLst>
            </p:cNvPr>
            <p:cNvSpPr/>
            <p:nvPr/>
          </p:nvSpPr>
          <p:spPr>
            <a:xfrm>
              <a:off x="6250832" y="2448563"/>
              <a:ext cx="373613" cy="380282"/>
            </a:xfrm>
            <a:custGeom>
              <a:avLst/>
              <a:gdLst/>
              <a:ahLst/>
              <a:cxnLst/>
              <a:rect l="l" t="t" r="r" b="b"/>
              <a:pathLst>
                <a:path w="13335" h="13573" extrusionOk="0">
                  <a:moveTo>
                    <a:pt x="5429" y="5637"/>
                  </a:moveTo>
                  <a:cubicBezTo>
                    <a:pt x="7386" y="4615"/>
                    <a:pt x="9623" y="4362"/>
                    <a:pt x="11789" y="3949"/>
                  </a:cubicBezTo>
                  <a:cubicBezTo>
                    <a:pt x="11385" y="2810"/>
                    <a:pt x="11572" y="1327"/>
                    <a:pt x="13335" y="1"/>
                  </a:cubicBezTo>
                  <a:cubicBezTo>
                    <a:pt x="5171" y="3297"/>
                    <a:pt x="5088" y="4362"/>
                    <a:pt x="3742" y="4676"/>
                  </a:cubicBezTo>
                  <a:cubicBezTo>
                    <a:pt x="3335" y="4771"/>
                    <a:pt x="3083" y="4749"/>
                    <a:pt x="2948" y="4639"/>
                  </a:cubicBezTo>
                  <a:cubicBezTo>
                    <a:pt x="1357" y="7135"/>
                    <a:pt x="444" y="10483"/>
                    <a:pt x="0" y="13573"/>
                  </a:cubicBezTo>
                  <a:cubicBezTo>
                    <a:pt x="905" y="10146"/>
                    <a:pt x="2679" y="7076"/>
                    <a:pt x="5429" y="5637"/>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3484;p83">
              <a:extLst>
                <a:ext uri="{FF2B5EF4-FFF2-40B4-BE49-F238E27FC236}">
                  <a16:creationId xmlns:a16="http://schemas.microsoft.com/office/drawing/2014/main" id="{4BF06ABA-81DC-FDF0-6F90-A8CDD81E28B6}"/>
                </a:ext>
              </a:extLst>
            </p:cNvPr>
            <p:cNvSpPr/>
            <p:nvPr/>
          </p:nvSpPr>
          <p:spPr>
            <a:xfrm>
              <a:off x="6287512" y="2659849"/>
              <a:ext cx="262361" cy="399990"/>
            </a:xfrm>
            <a:custGeom>
              <a:avLst/>
              <a:gdLst/>
              <a:ahLst/>
              <a:cxnLst/>
              <a:rect l="l" t="t" r="r" b="b"/>
              <a:pathLst>
                <a:path w="11271" h="15901" extrusionOk="0">
                  <a:moveTo>
                    <a:pt x="2815" y="4682"/>
                  </a:moveTo>
                  <a:cubicBezTo>
                    <a:pt x="1084" y="8106"/>
                    <a:pt x="1" y="12079"/>
                    <a:pt x="510" y="15901"/>
                  </a:cubicBezTo>
                  <a:cubicBezTo>
                    <a:pt x="664" y="15688"/>
                    <a:pt x="838" y="15488"/>
                    <a:pt x="1027" y="15305"/>
                  </a:cubicBezTo>
                  <a:cubicBezTo>
                    <a:pt x="3726" y="9630"/>
                    <a:pt x="8661" y="5575"/>
                    <a:pt x="11270" y="0"/>
                  </a:cubicBezTo>
                  <a:cubicBezTo>
                    <a:pt x="7918" y="637"/>
                    <a:pt x="4550" y="1246"/>
                    <a:pt x="2815" y="468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3485;p83">
              <a:extLst>
                <a:ext uri="{FF2B5EF4-FFF2-40B4-BE49-F238E27FC236}">
                  <a16:creationId xmlns:a16="http://schemas.microsoft.com/office/drawing/2014/main" id="{DA8E47F6-F9E9-9936-7F71-A9977EF63C25}"/>
                </a:ext>
              </a:extLst>
            </p:cNvPr>
            <p:cNvSpPr/>
            <p:nvPr/>
          </p:nvSpPr>
          <p:spPr>
            <a:xfrm>
              <a:off x="6325192" y="2627793"/>
              <a:ext cx="328869" cy="559874"/>
            </a:xfrm>
            <a:custGeom>
              <a:avLst/>
              <a:gdLst/>
              <a:ahLst/>
              <a:cxnLst/>
              <a:rect l="l" t="t" r="r" b="b"/>
              <a:pathLst>
                <a:path w="11738" h="19983" extrusionOk="0">
                  <a:moveTo>
                    <a:pt x="5084" y="9280"/>
                  </a:moveTo>
                  <a:cubicBezTo>
                    <a:pt x="7728" y="5839"/>
                    <a:pt x="10618" y="4273"/>
                    <a:pt x="11494" y="1"/>
                  </a:cubicBezTo>
                  <a:cubicBezTo>
                    <a:pt x="10751" y="1770"/>
                    <a:pt x="9794" y="3416"/>
                    <a:pt x="8559" y="5019"/>
                  </a:cubicBezTo>
                  <a:cubicBezTo>
                    <a:pt x="6500" y="7685"/>
                    <a:pt x="3958" y="9983"/>
                    <a:pt x="2314" y="12955"/>
                  </a:cubicBezTo>
                  <a:cubicBezTo>
                    <a:pt x="1912" y="13683"/>
                    <a:pt x="1525" y="14447"/>
                    <a:pt x="1164" y="15234"/>
                  </a:cubicBezTo>
                  <a:cubicBezTo>
                    <a:pt x="1188" y="16053"/>
                    <a:pt x="731" y="17180"/>
                    <a:pt x="1" y="18260"/>
                  </a:cubicBezTo>
                  <a:cubicBezTo>
                    <a:pt x="64" y="18332"/>
                    <a:pt x="123" y="18408"/>
                    <a:pt x="181" y="18482"/>
                  </a:cubicBezTo>
                  <a:cubicBezTo>
                    <a:pt x="2956" y="16453"/>
                    <a:pt x="5182" y="15814"/>
                    <a:pt x="5732" y="16756"/>
                  </a:cubicBezTo>
                  <a:cubicBezTo>
                    <a:pt x="6254" y="17667"/>
                    <a:pt x="3560" y="19465"/>
                    <a:pt x="2097" y="19982"/>
                  </a:cubicBezTo>
                  <a:cubicBezTo>
                    <a:pt x="2599" y="19830"/>
                    <a:pt x="3093" y="19658"/>
                    <a:pt x="3560" y="19465"/>
                  </a:cubicBezTo>
                  <a:cubicBezTo>
                    <a:pt x="5815" y="18526"/>
                    <a:pt x="11738" y="13316"/>
                    <a:pt x="6326" y="13644"/>
                  </a:cubicBezTo>
                  <a:cubicBezTo>
                    <a:pt x="6628" y="12268"/>
                    <a:pt x="8233" y="11044"/>
                    <a:pt x="8900" y="9681"/>
                  </a:cubicBezTo>
                  <a:cubicBezTo>
                    <a:pt x="6941" y="11216"/>
                    <a:pt x="1703" y="13681"/>
                    <a:pt x="5084" y="928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3486;p83">
              <a:extLst>
                <a:ext uri="{FF2B5EF4-FFF2-40B4-BE49-F238E27FC236}">
                  <a16:creationId xmlns:a16="http://schemas.microsoft.com/office/drawing/2014/main" id="{4EF6D01D-ED24-32E0-A539-9BB29B99C7A9}"/>
                </a:ext>
              </a:extLst>
            </p:cNvPr>
            <p:cNvSpPr/>
            <p:nvPr/>
          </p:nvSpPr>
          <p:spPr>
            <a:xfrm>
              <a:off x="5945483" y="2548803"/>
              <a:ext cx="508041" cy="638407"/>
            </a:xfrm>
            <a:custGeom>
              <a:avLst/>
              <a:gdLst/>
              <a:ahLst/>
              <a:cxnLst/>
              <a:rect l="l" t="t" r="r" b="b"/>
              <a:pathLst>
                <a:path w="18133" h="22786" extrusionOk="0">
                  <a:moveTo>
                    <a:pt x="18132" y="1"/>
                  </a:moveTo>
                  <a:cubicBezTo>
                    <a:pt x="18076" y="31"/>
                    <a:pt x="11675" y="5482"/>
                    <a:pt x="10977" y="4926"/>
                  </a:cubicBezTo>
                  <a:cubicBezTo>
                    <a:pt x="11029" y="3939"/>
                    <a:pt x="11455" y="3108"/>
                    <a:pt x="12257" y="2436"/>
                  </a:cubicBezTo>
                  <a:cubicBezTo>
                    <a:pt x="7609" y="6304"/>
                    <a:pt x="12394" y="11866"/>
                    <a:pt x="6604" y="14984"/>
                  </a:cubicBezTo>
                  <a:cubicBezTo>
                    <a:pt x="1" y="18541"/>
                    <a:pt x="4967" y="22785"/>
                    <a:pt x="10068" y="21974"/>
                  </a:cubicBezTo>
                  <a:cubicBezTo>
                    <a:pt x="8791" y="21507"/>
                    <a:pt x="3643" y="19274"/>
                    <a:pt x="7509" y="16445"/>
                  </a:cubicBezTo>
                  <a:cubicBezTo>
                    <a:pt x="14542" y="11294"/>
                    <a:pt x="12488" y="5550"/>
                    <a:pt x="18132"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3487;p83">
              <a:extLst>
                <a:ext uri="{FF2B5EF4-FFF2-40B4-BE49-F238E27FC236}">
                  <a16:creationId xmlns:a16="http://schemas.microsoft.com/office/drawing/2014/main" id="{1155D592-B3C7-4468-12ED-FEA8E5E24E13}"/>
                </a:ext>
              </a:extLst>
            </p:cNvPr>
            <p:cNvSpPr/>
            <p:nvPr/>
          </p:nvSpPr>
          <p:spPr>
            <a:xfrm>
              <a:off x="6579652" y="2865945"/>
              <a:ext cx="135212" cy="83632"/>
            </a:xfrm>
            <a:custGeom>
              <a:avLst/>
              <a:gdLst/>
              <a:ahLst/>
              <a:cxnLst/>
              <a:rect l="l" t="t" r="r" b="b"/>
              <a:pathLst>
                <a:path w="4826" h="2985" extrusionOk="0">
                  <a:moveTo>
                    <a:pt x="4683" y="0"/>
                  </a:moveTo>
                  <a:cubicBezTo>
                    <a:pt x="2401" y="0"/>
                    <a:pt x="1" y="1411"/>
                    <a:pt x="1336" y="2761"/>
                  </a:cubicBezTo>
                  <a:cubicBezTo>
                    <a:pt x="1490" y="2917"/>
                    <a:pt x="1603" y="2985"/>
                    <a:pt x="1693" y="2985"/>
                  </a:cubicBezTo>
                  <a:cubicBezTo>
                    <a:pt x="2231" y="2985"/>
                    <a:pt x="1957" y="561"/>
                    <a:pt x="4826" y="2"/>
                  </a:cubicBezTo>
                  <a:cubicBezTo>
                    <a:pt x="4778" y="1"/>
                    <a:pt x="4730" y="0"/>
                    <a:pt x="4683"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488;p83">
              <a:extLst>
                <a:ext uri="{FF2B5EF4-FFF2-40B4-BE49-F238E27FC236}">
                  <a16:creationId xmlns:a16="http://schemas.microsoft.com/office/drawing/2014/main" id="{8AD16E43-FC2B-4594-693B-75CCC52F976F}"/>
                </a:ext>
              </a:extLst>
            </p:cNvPr>
            <p:cNvSpPr/>
            <p:nvPr/>
          </p:nvSpPr>
          <p:spPr>
            <a:xfrm>
              <a:off x="6615431" y="2440465"/>
              <a:ext cx="114423" cy="101227"/>
            </a:xfrm>
            <a:custGeom>
              <a:avLst/>
              <a:gdLst/>
              <a:ahLst/>
              <a:cxnLst/>
              <a:rect l="l" t="t" r="r" b="b"/>
              <a:pathLst>
                <a:path w="4084" h="3613" extrusionOk="0">
                  <a:moveTo>
                    <a:pt x="4084" y="1"/>
                  </a:moveTo>
                  <a:lnTo>
                    <a:pt x="4084" y="1"/>
                  </a:lnTo>
                  <a:cubicBezTo>
                    <a:pt x="1931" y="842"/>
                    <a:pt x="0" y="825"/>
                    <a:pt x="513" y="3610"/>
                  </a:cubicBezTo>
                  <a:cubicBezTo>
                    <a:pt x="547" y="3611"/>
                    <a:pt x="579" y="3612"/>
                    <a:pt x="611" y="3612"/>
                  </a:cubicBezTo>
                  <a:cubicBezTo>
                    <a:pt x="2319" y="3612"/>
                    <a:pt x="2077" y="1525"/>
                    <a:pt x="4084"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3489;p83">
              <a:extLst>
                <a:ext uri="{FF2B5EF4-FFF2-40B4-BE49-F238E27FC236}">
                  <a16:creationId xmlns:a16="http://schemas.microsoft.com/office/drawing/2014/main" id="{79106070-997D-D79B-C38D-46CF883A0566}"/>
                </a:ext>
              </a:extLst>
            </p:cNvPr>
            <p:cNvSpPr/>
            <p:nvPr/>
          </p:nvSpPr>
          <p:spPr>
            <a:xfrm>
              <a:off x="6029910" y="2969835"/>
              <a:ext cx="470442" cy="240838"/>
            </a:xfrm>
            <a:custGeom>
              <a:avLst/>
              <a:gdLst/>
              <a:ahLst/>
              <a:cxnLst/>
              <a:rect l="l" t="t" r="r" b="b"/>
              <a:pathLst>
                <a:path w="16791" h="8596" extrusionOk="0">
                  <a:moveTo>
                    <a:pt x="5008" y="0"/>
                  </a:moveTo>
                  <a:cubicBezTo>
                    <a:pt x="4890" y="0"/>
                    <a:pt x="4768" y="16"/>
                    <a:pt x="4643" y="49"/>
                  </a:cubicBezTo>
                  <a:cubicBezTo>
                    <a:pt x="3080" y="464"/>
                    <a:pt x="6213" y="6557"/>
                    <a:pt x="6420" y="7109"/>
                  </a:cubicBezTo>
                  <a:cubicBezTo>
                    <a:pt x="4556" y="5567"/>
                    <a:pt x="3210" y="3604"/>
                    <a:pt x="1482" y="2450"/>
                  </a:cubicBezTo>
                  <a:cubicBezTo>
                    <a:pt x="1334" y="2351"/>
                    <a:pt x="1195" y="2304"/>
                    <a:pt x="1070" y="2304"/>
                  </a:cubicBezTo>
                  <a:cubicBezTo>
                    <a:pt x="134" y="2304"/>
                    <a:pt x="1" y="4916"/>
                    <a:pt x="3073" y="7770"/>
                  </a:cubicBezTo>
                  <a:lnTo>
                    <a:pt x="3080" y="7777"/>
                  </a:lnTo>
                  <a:cubicBezTo>
                    <a:pt x="3491" y="7948"/>
                    <a:pt x="3908" y="8098"/>
                    <a:pt x="4334" y="8227"/>
                  </a:cubicBezTo>
                  <a:cubicBezTo>
                    <a:pt x="5141" y="8476"/>
                    <a:pt x="6150" y="8595"/>
                    <a:pt x="7253" y="8595"/>
                  </a:cubicBezTo>
                  <a:cubicBezTo>
                    <a:pt x="8954" y="8595"/>
                    <a:pt x="10879" y="8311"/>
                    <a:pt x="12636" y="7777"/>
                  </a:cubicBezTo>
                  <a:cubicBezTo>
                    <a:pt x="14097" y="7259"/>
                    <a:pt x="16791" y="5461"/>
                    <a:pt x="16269" y="4550"/>
                  </a:cubicBezTo>
                  <a:cubicBezTo>
                    <a:pt x="16102" y="4263"/>
                    <a:pt x="15780" y="4122"/>
                    <a:pt x="15335" y="4122"/>
                  </a:cubicBezTo>
                  <a:cubicBezTo>
                    <a:pt x="14177" y="4122"/>
                    <a:pt x="12186" y="5075"/>
                    <a:pt x="9918" y="6887"/>
                  </a:cubicBezTo>
                  <a:cubicBezTo>
                    <a:pt x="11634" y="4815"/>
                    <a:pt x="12477" y="2206"/>
                    <a:pt x="10786" y="1849"/>
                  </a:cubicBezTo>
                  <a:cubicBezTo>
                    <a:pt x="10727" y="1837"/>
                    <a:pt x="10668" y="1831"/>
                    <a:pt x="10609" y="1831"/>
                  </a:cubicBezTo>
                  <a:cubicBezTo>
                    <a:pt x="9630" y="1831"/>
                    <a:pt x="8617" y="3490"/>
                    <a:pt x="7839" y="5289"/>
                  </a:cubicBezTo>
                  <a:cubicBezTo>
                    <a:pt x="7382" y="2508"/>
                    <a:pt x="6488" y="0"/>
                    <a:pt x="5008"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3490;p83">
              <a:extLst>
                <a:ext uri="{FF2B5EF4-FFF2-40B4-BE49-F238E27FC236}">
                  <a16:creationId xmlns:a16="http://schemas.microsoft.com/office/drawing/2014/main" id="{CFFCE7B7-7F0A-8D62-290D-85A9CF21D320}"/>
                </a:ext>
              </a:extLst>
            </p:cNvPr>
            <p:cNvSpPr/>
            <p:nvPr/>
          </p:nvSpPr>
          <p:spPr>
            <a:xfrm>
              <a:off x="6886422" y="2905310"/>
              <a:ext cx="509274" cy="305559"/>
            </a:xfrm>
            <a:custGeom>
              <a:avLst/>
              <a:gdLst/>
              <a:ahLst/>
              <a:cxnLst/>
              <a:rect l="l" t="t" r="r" b="b"/>
              <a:pathLst>
                <a:path w="18177" h="10906" extrusionOk="0">
                  <a:moveTo>
                    <a:pt x="10846" y="1"/>
                  </a:moveTo>
                  <a:cubicBezTo>
                    <a:pt x="10402" y="1"/>
                    <a:pt x="9926" y="819"/>
                    <a:pt x="9760" y="1056"/>
                  </a:cubicBezTo>
                  <a:cubicBezTo>
                    <a:pt x="9240" y="1824"/>
                    <a:pt x="7088" y="5948"/>
                    <a:pt x="7377" y="7436"/>
                  </a:cubicBezTo>
                  <a:cubicBezTo>
                    <a:pt x="6478" y="7251"/>
                    <a:pt x="4744" y="3821"/>
                    <a:pt x="4141" y="3821"/>
                  </a:cubicBezTo>
                  <a:cubicBezTo>
                    <a:pt x="4026" y="3821"/>
                    <a:pt x="3952" y="3945"/>
                    <a:pt x="3933" y="4242"/>
                  </a:cubicBezTo>
                  <a:cubicBezTo>
                    <a:pt x="3881" y="5076"/>
                    <a:pt x="4624" y="6612"/>
                    <a:pt x="5481" y="8281"/>
                  </a:cubicBezTo>
                  <a:cubicBezTo>
                    <a:pt x="4384" y="7823"/>
                    <a:pt x="1092" y="5331"/>
                    <a:pt x="235" y="5331"/>
                  </a:cubicBezTo>
                  <a:cubicBezTo>
                    <a:pt x="75" y="5331"/>
                    <a:pt x="0" y="5418"/>
                    <a:pt x="41" y="5622"/>
                  </a:cubicBezTo>
                  <a:cubicBezTo>
                    <a:pt x="254" y="6651"/>
                    <a:pt x="2941" y="8668"/>
                    <a:pt x="3789" y="9145"/>
                  </a:cubicBezTo>
                  <a:cubicBezTo>
                    <a:pt x="4541" y="9323"/>
                    <a:pt x="5312" y="9416"/>
                    <a:pt x="6048" y="9416"/>
                  </a:cubicBezTo>
                  <a:cubicBezTo>
                    <a:pt x="7065" y="9416"/>
                    <a:pt x="8015" y="9238"/>
                    <a:pt x="8755" y="8860"/>
                  </a:cubicBezTo>
                  <a:cubicBezTo>
                    <a:pt x="9475" y="9993"/>
                    <a:pt x="10510" y="10645"/>
                    <a:pt x="11638" y="10906"/>
                  </a:cubicBezTo>
                  <a:lnTo>
                    <a:pt x="11638" y="10901"/>
                  </a:lnTo>
                  <a:cubicBezTo>
                    <a:pt x="12919" y="10730"/>
                    <a:pt x="14104" y="10404"/>
                    <a:pt x="15752" y="9375"/>
                  </a:cubicBezTo>
                  <a:cubicBezTo>
                    <a:pt x="16615" y="8836"/>
                    <a:pt x="18177" y="6696"/>
                    <a:pt x="16731" y="6318"/>
                  </a:cubicBezTo>
                  <a:cubicBezTo>
                    <a:pt x="16615" y="6288"/>
                    <a:pt x="16498" y="6274"/>
                    <a:pt x="16381" y="6274"/>
                  </a:cubicBezTo>
                  <a:cubicBezTo>
                    <a:pt x="15109" y="6274"/>
                    <a:pt x="13744" y="7927"/>
                    <a:pt x="11965" y="8418"/>
                  </a:cubicBezTo>
                  <a:cubicBezTo>
                    <a:pt x="12039" y="8323"/>
                    <a:pt x="15809" y="5181"/>
                    <a:pt x="14263" y="4370"/>
                  </a:cubicBezTo>
                  <a:cubicBezTo>
                    <a:pt x="14198" y="4336"/>
                    <a:pt x="14122" y="4320"/>
                    <a:pt x="14037" y="4320"/>
                  </a:cubicBezTo>
                  <a:cubicBezTo>
                    <a:pt x="12847" y="4320"/>
                    <a:pt x="9837" y="7447"/>
                    <a:pt x="9549" y="7699"/>
                  </a:cubicBezTo>
                  <a:cubicBezTo>
                    <a:pt x="10240" y="5685"/>
                    <a:pt x="11786" y="393"/>
                    <a:pt x="10990" y="32"/>
                  </a:cubicBezTo>
                  <a:cubicBezTo>
                    <a:pt x="10943" y="11"/>
                    <a:pt x="10895" y="1"/>
                    <a:pt x="1084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3491;p83">
              <a:extLst>
                <a:ext uri="{FF2B5EF4-FFF2-40B4-BE49-F238E27FC236}">
                  <a16:creationId xmlns:a16="http://schemas.microsoft.com/office/drawing/2014/main" id="{D0C9EE42-130F-F307-34F8-9AD9E0B3B35A}"/>
                </a:ext>
              </a:extLst>
            </p:cNvPr>
            <p:cNvSpPr/>
            <p:nvPr/>
          </p:nvSpPr>
          <p:spPr>
            <a:xfrm>
              <a:off x="6457465" y="3882041"/>
              <a:ext cx="534574" cy="452791"/>
            </a:xfrm>
            <a:custGeom>
              <a:avLst/>
              <a:gdLst/>
              <a:ahLst/>
              <a:cxnLst/>
              <a:rect l="l" t="t" r="r" b="b"/>
              <a:pathLst>
                <a:path w="19080" h="16161" extrusionOk="0">
                  <a:moveTo>
                    <a:pt x="7425" y="7687"/>
                  </a:moveTo>
                  <a:lnTo>
                    <a:pt x="7425" y="7687"/>
                  </a:lnTo>
                  <a:cubicBezTo>
                    <a:pt x="7419" y="7844"/>
                    <a:pt x="7425" y="8000"/>
                    <a:pt x="7434" y="8150"/>
                  </a:cubicBezTo>
                  <a:cubicBezTo>
                    <a:pt x="7404" y="7996"/>
                    <a:pt x="7402" y="7840"/>
                    <a:pt x="7425" y="7687"/>
                  </a:cubicBezTo>
                  <a:close/>
                  <a:moveTo>
                    <a:pt x="8408" y="0"/>
                  </a:moveTo>
                  <a:cubicBezTo>
                    <a:pt x="8389" y="0"/>
                    <a:pt x="8369" y="2"/>
                    <a:pt x="8347" y="6"/>
                  </a:cubicBezTo>
                  <a:cubicBezTo>
                    <a:pt x="6595" y="312"/>
                    <a:pt x="5349" y="2680"/>
                    <a:pt x="4571" y="4067"/>
                  </a:cubicBezTo>
                  <a:cubicBezTo>
                    <a:pt x="3710" y="5611"/>
                    <a:pt x="3251" y="7176"/>
                    <a:pt x="3244" y="8929"/>
                  </a:cubicBezTo>
                  <a:cubicBezTo>
                    <a:pt x="3113" y="7406"/>
                    <a:pt x="2587" y="4369"/>
                    <a:pt x="1857" y="4369"/>
                  </a:cubicBezTo>
                  <a:cubicBezTo>
                    <a:pt x="1840" y="4369"/>
                    <a:pt x="1822" y="4370"/>
                    <a:pt x="1805" y="4374"/>
                  </a:cubicBezTo>
                  <a:cubicBezTo>
                    <a:pt x="337" y="4650"/>
                    <a:pt x="0" y="11260"/>
                    <a:pt x="2151" y="13127"/>
                  </a:cubicBezTo>
                  <a:lnTo>
                    <a:pt x="2120" y="13162"/>
                  </a:lnTo>
                  <a:cubicBezTo>
                    <a:pt x="4166" y="14984"/>
                    <a:pt x="6969" y="16161"/>
                    <a:pt x="10132" y="16161"/>
                  </a:cubicBezTo>
                  <a:cubicBezTo>
                    <a:pt x="10145" y="16161"/>
                    <a:pt x="10157" y="16161"/>
                    <a:pt x="10170" y="16161"/>
                  </a:cubicBezTo>
                  <a:cubicBezTo>
                    <a:pt x="11270" y="16161"/>
                    <a:pt x="12369" y="16065"/>
                    <a:pt x="13453" y="15869"/>
                  </a:cubicBezTo>
                  <a:lnTo>
                    <a:pt x="13444" y="15845"/>
                  </a:lnTo>
                  <a:cubicBezTo>
                    <a:pt x="16623" y="14647"/>
                    <a:pt x="19080" y="13210"/>
                    <a:pt x="18038" y="11823"/>
                  </a:cubicBezTo>
                  <a:cubicBezTo>
                    <a:pt x="17678" y="11350"/>
                    <a:pt x="16921" y="11172"/>
                    <a:pt x="16072" y="11172"/>
                  </a:cubicBezTo>
                  <a:cubicBezTo>
                    <a:pt x="14797" y="11172"/>
                    <a:pt x="13313" y="11574"/>
                    <a:pt x="12657" y="11988"/>
                  </a:cubicBezTo>
                  <a:cubicBezTo>
                    <a:pt x="13892" y="11097"/>
                    <a:pt x="17221" y="8181"/>
                    <a:pt x="15849" y="6824"/>
                  </a:cubicBezTo>
                  <a:cubicBezTo>
                    <a:pt x="15624" y="6603"/>
                    <a:pt x="15335" y="6508"/>
                    <a:pt x="15006" y="6508"/>
                  </a:cubicBezTo>
                  <a:cubicBezTo>
                    <a:pt x="13403" y="6508"/>
                    <a:pt x="10847" y="8759"/>
                    <a:pt x="10132" y="9709"/>
                  </a:cubicBezTo>
                  <a:cubicBezTo>
                    <a:pt x="10596" y="8285"/>
                    <a:pt x="11465" y="6989"/>
                    <a:pt x="11826" y="6496"/>
                  </a:cubicBezTo>
                  <a:cubicBezTo>
                    <a:pt x="12476" y="5602"/>
                    <a:pt x="15686" y="1856"/>
                    <a:pt x="14801" y="621"/>
                  </a:cubicBezTo>
                  <a:cubicBezTo>
                    <a:pt x="14682" y="454"/>
                    <a:pt x="14505" y="378"/>
                    <a:pt x="14282" y="378"/>
                  </a:cubicBezTo>
                  <a:cubicBezTo>
                    <a:pt x="12482" y="378"/>
                    <a:pt x="7741" y="5369"/>
                    <a:pt x="7425" y="7670"/>
                  </a:cubicBezTo>
                  <a:cubicBezTo>
                    <a:pt x="7441" y="6481"/>
                    <a:pt x="7734" y="5213"/>
                    <a:pt x="7980" y="4074"/>
                  </a:cubicBezTo>
                  <a:cubicBezTo>
                    <a:pt x="8230" y="2961"/>
                    <a:pt x="9200" y="0"/>
                    <a:pt x="8408"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3374;p83">
            <a:extLst>
              <a:ext uri="{FF2B5EF4-FFF2-40B4-BE49-F238E27FC236}">
                <a16:creationId xmlns:a16="http://schemas.microsoft.com/office/drawing/2014/main" id="{832BE480-AC7D-3AE2-930B-3E3A49C598E4}"/>
              </a:ext>
            </a:extLst>
          </p:cNvPr>
          <p:cNvGrpSpPr/>
          <p:nvPr/>
        </p:nvGrpSpPr>
        <p:grpSpPr>
          <a:xfrm rot="871420" flipH="1">
            <a:off x="2720278" y="3350007"/>
            <a:ext cx="717474" cy="523449"/>
            <a:chOff x="6562100" y="781949"/>
            <a:chExt cx="1449415" cy="968914"/>
          </a:xfrm>
        </p:grpSpPr>
        <p:sp>
          <p:nvSpPr>
            <p:cNvPr id="1371" name="Google Shape;3375;p83">
              <a:extLst>
                <a:ext uri="{FF2B5EF4-FFF2-40B4-BE49-F238E27FC236}">
                  <a16:creationId xmlns:a16="http://schemas.microsoft.com/office/drawing/2014/main" id="{D811E30F-7D66-2391-9BB1-4C3784ACB1C8}"/>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3376;p83">
              <a:extLst>
                <a:ext uri="{FF2B5EF4-FFF2-40B4-BE49-F238E27FC236}">
                  <a16:creationId xmlns:a16="http://schemas.microsoft.com/office/drawing/2014/main" id="{8C9BEE5F-7A08-D2F0-351C-A9EB291340E8}"/>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3377;p83">
              <a:extLst>
                <a:ext uri="{FF2B5EF4-FFF2-40B4-BE49-F238E27FC236}">
                  <a16:creationId xmlns:a16="http://schemas.microsoft.com/office/drawing/2014/main" id="{1575E2C7-E3A4-F1D7-4ED1-01182C776DFA}"/>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3378;p83">
              <a:extLst>
                <a:ext uri="{FF2B5EF4-FFF2-40B4-BE49-F238E27FC236}">
                  <a16:creationId xmlns:a16="http://schemas.microsoft.com/office/drawing/2014/main" id="{8252742F-B0D9-CFB4-62CF-E3DBA246B76F}"/>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3379;p83">
              <a:extLst>
                <a:ext uri="{FF2B5EF4-FFF2-40B4-BE49-F238E27FC236}">
                  <a16:creationId xmlns:a16="http://schemas.microsoft.com/office/drawing/2014/main" id="{12F1FC56-C322-A0D0-FB8A-E73E1C67BE88}"/>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3380;p83">
              <a:extLst>
                <a:ext uri="{FF2B5EF4-FFF2-40B4-BE49-F238E27FC236}">
                  <a16:creationId xmlns:a16="http://schemas.microsoft.com/office/drawing/2014/main" id="{2E69ED02-D65D-6F8E-7BF6-EDB7B009C7BD}"/>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3381;p83">
              <a:extLst>
                <a:ext uri="{FF2B5EF4-FFF2-40B4-BE49-F238E27FC236}">
                  <a16:creationId xmlns:a16="http://schemas.microsoft.com/office/drawing/2014/main" id="{EB4FD4A0-3602-40B1-FE81-CB212928D044}"/>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3382;p83">
              <a:extLst>
                <a:ext uri="{FF2B5EF4-FFF2-40B4-BE49-F238E27FC236}">
                  <a16:creationId xmlns:a16="http://schemas.microsoft.com/office/drawing/2014/main" id="{D3AC3772-6351-2B6D-A9AD-7EA260A94055}"/>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3383;p83">
              <a:extLst>
                <a:ext uri="{FF2B5EF4-FFF2-40B4-BE49-F238E27FC236}">
                  <a16:creationId xmlns:a16="http://schemas.microsoft.com/office/drawing/2014/main" id="{B505AC1F-E405-3535-9A79-BD75133C56CF}"/>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3384;p83">
              <a:extLst>
                <a:ext uri="{FF2B5EF4-FFF2-40B4-BE49-F238E27FC236}">
                  <a16:creationId xmlns:a16="http://schemas.microsoft.com/office/drawing/2014/main" id="{390195ED-43A6-AA87-0111-2F87DDA91D7B}"/>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3385;p83">
              <a:extLst>
                <a:ext uri="{FF2B5EF4-FFF2-40B4-BE49-F238E27FC236}">
                  <a16:creationId xmlns:a16="http://schemas.microsoft.com/office/drawing/2014/main" id="{8789DA0D-ECD5-116F-D409-6B72EFDBCCBE}"/>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3386;p83">
              <a:extLst>
                <a:ext uri="{FF2B5EF4-FFF2-40B4-BE49-F238E27FC236}">
                  <a16:creationId xmlns:a16="http://schemas.microsoft.com/office/drawing/2014/main" id="{6C548DCC-0AD7-9774-EB82-027A1FFDE7BB}"/>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3387;p83">
              <a:extLst>
                <a:ext uri="{FF2B5EF4-FFF2-40B4-BE49-F238E27FC236}">
                  <a16:creationId xmlns:a16="http://schemas.microsoft.com/office/drawing/2014/main" id="{06FF18F5-E1F9-5409-9D59-18652153D63F}"/>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3388;p83">
              <a:extLst>
                <a:ext uri="{FF2B5EF4-FFF2-40B4-BE49-F238E27FC236}">
                  <a16:creationId xmlns:a16="http://schemas.microsoft.com/office/drawing/2014/main" id="{75276441-4074-3558-CE30-66CC9F4DE7D2}"/>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3389;p83">
              <a:extLst>
                <a:ext uri="{FF2B5EF4-FFF2-40B4-BE49-F238E27FC236}">
                  <a16:creationId xmlns:a16="http://schemas.microsoft.com/office/drawing/2014/main" id="{ED8462AA-ECC2-7485-006B-FB1D81A74F27}"/>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3390;p83">
              <a:extLst>
                <a:ext uri="{FF2B5EF4-FFF2-40B4-BE49-F238E27FC236}">
                  <a16:creationId xmlns:a16="http://schemas.microsoft.com/office/drawing/2014/main" id="{63533638-693A-A306-06C7-38FBC37E12CA}"/>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3391;p83">
              <a:extLst>
                <a:ext uri="{FF2B5EF4-FFF2-40B4-BE49-F238E27FC236}">
                  <a16:creationId xmlns:a16="http://schemas.microsoft.com/office/drawing/2014/main" id="{6B417F45-F053-1814-F365-BF96BDCFF96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3392;p83">
              <a:extLst>
                <a:ext uri="{FF2B5EF4-FFF2-40B4-BE49-F238E27FC236}">
                  <a16:creationId xmlns:a16="http://schemas.microsoft.com/office/drawing/2014/main" id="{034FDD2D-29C2-A30C-0D68-4B9901AA7D26}"/>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3393;p83">
              <a:extLst>
                <a:ext uri="{FF2B5EF4-FFF2-40B4-BE49-F238E27FC236}">
                  <a16:creationId xmlns:a16="http://schemas.microsoft.com/office/drawing/2014/main" id="{757D7CFE-D4A1-0E5C-F609-E4A2B3DEAD45}"/>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3394;p83">
              <a:extLst>
                <a:ext uri="{FF2B5EF4-FFF2-40B4-BE49-F238E27FC236}">
                  <a16:creationId xmlns:a16="http://schemas.microsoft.com/office/drawing/2014/main" id="{AE5A003D-8976-A260-D3FB-0C753D3C6ABB}"/>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3395;p83">
              <a:extLst>
                <a:ext uri="{FF2B5EF4-FFF2-40B4-BE49-F238E27FC236}">
                  <a16:creationId xmlns:a16="http://schemas.microsoft.com/office/drawing/2014/main" id="{DB9CFA6E-848B-397A-A336-736BE1499952}"/>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3396;p83">
              <a:extLst>
                <a:ext uri="{FF2B5EF4-FFF2-40B4-BE49-F238E27FC236}">
                  <a16:creationId xmlns:a16="http://schemas.microsoft.com/office/drawing/2014/main" id="{4EDCC78C-4EAC-D1A2-81FB-A2281FF33880}"/>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739378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1000" fill="hold"/>
                                        <p:tgtEl>
                                          <p:spTgt spid="5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1000"/>
                                        <p:tgtEl>
                                          <p:spTgt spid="31"/>
                                        </p:tgtEl>
                                      </p:cBhvr>
                                    </p:animEffect>
                                    <p:anim calcmode="lin" valueType="num">
                                      <p:cBhvr>
                                        <p:cTn id="13" dur="1000" fill="hold"/>
                                        <p:tgtEl>
                                          <p:spTgt spid="31"/>
                                        </p:tgtEl>
                                        <p:attrNameLst>
                                          <p:attrName>ppt_x</p:attrName>
                                        </p:attrNameLst>
                                      </p:cBhvr>
                                      <p:tavLst>
                                        <p:tav tm="0">
                                          <p:val>
                                            <p:strVal val="#ppt_x"/>
                                          </p:val>
                                        </p:tav>
                                        <p:tav tm="100000">
                                          <p:val>
                                            <p:strVal val="#ppt_x"/>
                                          </p:val>
                                        </p:tav>
                                      </p:tavLst>
                                    </p:anim>
                                    <p:anim calcmode="lin" valueType="num">
                                      <p:cBhvr>
                                        <p:cTn id="14" dur="1000" fill="hold"/>
                                        <p:tgtEl>
                                          <p:spTgt spid="3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70"/>
                                        </p:tgtEl>
                                        <p:attrNameLst>
                                          <p:attrName>style.visibility</p:attrName>
                                        </p:attrNameLst>
                                      </p:cBhvr>
                                      <p:to>
                                        <p:strVal val="visible"/>
                                      </p:to>
                                    </p:set>
                                    <p:animEffect transition="in" filter="fade">
                                      <p:cBhvr>
                                        <p:cTn id="17" dur="1000"/>
                                        <p:tgtEl>
                                          <p:spTgt spid="1370"/>
                                        </p:tgtEl>
                                      </p:cBhvr>
                                    </p:animEffect>
                                    <p:anim calcmode="lin" valueType="num">
                                      <p:cBhvr>
                                        <p:cTn id="18" dur="1000" fill="hold"/>
                                        <p:tgtEl>
                                          <p:spTgt spid="1370"/>
                                        </p:tgtEl>
                                        <p:attrNameLst>
                                          <p:attrName>ppt_x</p:attrName>
                                        </p:attrNameLst>
                                      </p:cBhvr>
                                      <p:tavLst>
                                        <p:tav tm="0">
                                          <p:val>
                                            <p:strVal val="#ppt_x"/>
                                          </p:val>
                                        </p:tav>
                                        <p:tav tm="100000">
                                          <p:val>
                                            <p:strVal val="#ppt_x"/>
                                          </p:val>
                                        </p:tav>
                                      </p:tavLst>
                                    </p:anim>
                                    <p:anim calcmode="lin" valueType="num">
                                      <p:cBhvr>
                                        <p:cTn id="19" dur="1000" fill="hold"/>
                                        <p:tgtEl>
                                          <p:spTgt spid="13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4DDF7CC3-3687-A600-EC5C-8003531110BB}"/>
              </a:ext>
            </a:extLst>
          </p:cNvPr>
          <p:cNvGraphicFramePr>
            <a:graphicFrameLocks noGrp="1"/>
          </p:cNvGraphicFramePr>
          <p:nvPr>
            <p:extLst>
              <p:ext uri="{D42A27DB-BD31-4B8C-83A1-F6EECF244321}">
                <p14:modId xmlns:p14="http://schemas.microsoft.com/office/powerpoint/2010/main" val="1082279250"/>
              </p:ext>
            </p:extLst>
          </p:nvPr>
        </p:nvGraphicFramePr>
        <p:xfrm>
          <a:off x="1739002" y="1166519"/>
          <a:ext cx="5950717" cy="3291840"/>
        </p:xfrm>
        <a:graphic>
          <a:graphicData uri="http://schemas.openxmlformats.org/drawingml/2006/table">
            <a:tbl>
              <a:tblPr firstRow="1" firstCol="1" bandRow="1">
                <a:tableStyleId>{35758FB7-9AC5-4552-8A53-C91805E547FA}</a:tableStyleId>
              </a:tblPr>
              <a:tblGrid>
                <a:gridCol w="976014">
                  <a:extLst>
                    <a:ext uri="{9D8B030D-6E8A-4147-A177-3AD203B41FA5}">
                      <a16:colId xmlns:a16="http://schemas.microsoft.com/office/drawing/2014/main" val="19490928"/>
                    </a:ext>
                  </a:extLst>
                </a:gridCol>
                <a:gridCol w="1800553">
                  <a:extLst>
                    <a:ext uri="{9D8B030D-6E8A-4147-A177-3AD203B41FA5}">
                      <a16:colId xmlns:a16="http://schemas.microsoft.com/office/drawing/2014/main" val="606583433"/>
                    </a:ext>
                  </a:extLst>
                </a:gridCol>
                <a:gridCol w="3174150">
                  <a:extLst>
                    <a:ext uri="{9D8B030D-6E8A-4147-A177-3AD203B41FA5}">
                      <a16:colId xmlns:a16="http://schemas.microsoft.com/office/drawing/2014/main" val="4046074826"/>
                    </a:ext>
                  </a:extLst>
                </a:gridCol>
              </a:tblGrid>
              <a:tr h="543242">
                <a:tc>
                  <a:txBody>
                    <a:bodyPr/>
                    <a:lstStyle/>
                    <a:p>
                      <a:pPr algn="ctr">
                        <a:lnSpc>
                          <a:spcPct val="100000"/>
                        </a:lnSpc>
                        <a:spcAft>
                          <a:spcPts val="800"/>
                        </a:spcAft>
                      </a:pPr>
                      <a:r>
                        <a:rPr lang="vi-VN" sz="2400" b="1" i="1">
                          <a:solidFill>
                            <a:srgbClr val="FFFFFF"/>
                          </a:solidFill>
                          <a:effectLst/>
                          <a:latin typeface="+mj-lt"/>
                        </a:rPr>
                        <a:t>Đoạn</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400" b="1" i="1">
                          <a:solidFill>
                            <a:srgbClr val="FFFFFF"/>
                          </a:solidFill>
                          <a:effectLst/>
                          <a:latin typeface="+mj-lt"/>
                        </a:rPr>
                        <a:t>Nguyên nhân</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400" b="1" i="1">
                          <a:solidFill>
                            <a:srgbClr val="FFFFFF"/>
                          </a:solidFill>
                          <a:effectLst/>
                          <a:latin typeface="+mj-lt"/>
                        </a:rPr>
                        <a:t>Hậu quả</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09435029"/>
                  </a:ext>
                </a:extLst>
              </a:tr>
              <a:tr h="775187">
                <a:tc>
                  <a:txBody>
                    <a:bodyPr/>
                    <a:lstStyle/>
                    <a:p>
                      <a:pPr algn="ctr">
                        <a:lnSpc>
                          <a:spcPct val="100000"/>
                        </a:lnSpc>
                        <a:spcAft>
                          <a:spcPts val="800"/>
                        </a:spcAft>
                      </a:pPr>
                      <a:r>
                        <a:rPr lang="vi-VN" sz="2400">
                          <a:solidFill>
                            <a:schemeClr val="bg1">
                              <a:lumMod val="10000"/>
                            </a:schemeClr>
                          </a:solidFill>
                          <a:effectLst/>
                          <a:latin typeface="+mj-lt"/>
                        </a:rPr>
                        <a:t>5</a:t>
                      </a:r>
                      <a:endParaRPr lang="en-US" sz="24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4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Sự rối roạn khí hậu toàn cầu</a:t>
                      </a:r>
                      <a:endParaRPr lang="en-US" sz="24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4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Tác động đến lượng mưa, độ ẩm không khí, độ ẩm của đất, sự lưu chuyển không khí, bão, tuyết và diện tích mặt băng, dòng hải lưu, hiện tượng “nước trồi”</a:t>
                      </a:r>
                      <a:endParaRPr lang="en-US" sz="24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43578477"/>
                  </a:ext>
                </a:extLst>
              </a:tr>
            </a:tbl>
          </a:graphicData>
        </a:graphic>
      </p:graphicFrame>
      <p:pic>
        <p:nvPicPr>
          <p:cNvPr id="3" name="Picture 2">
            <a:extLst>
              <a:ext uri="{FF2B5EF4-FFF2-40B4-BE49-F238E27FC236}">
                <a16:creationId xmlns:a16="http://schemas.microsoft.com/office/drawing/2014/main" id="{14A01282-4437-2E4B-ABC9-2E8FF5EF7684}"/>
              </a:ext>
            </a:extLst>
          </p:cNvPr>
          <p:cNvPicPr>
            <a:picLocks noChangeAspect="1"/>
          </p:cNvPicPr>
          <p:nvPr/>
        </p:nvPicPr>
        <p:blipFill>
          <a:blip r:embed="rId4"/>
          <a:stretch>
            <a:fillRect/>
          </a:stretch>
        </p:blipFill>
        <p:spPr>
          <a:xfrm>
            <a:off x="-90505" y="2770752"/>
            <a:ext cx="3150873" cy="2574714"/>
          </a:xfrm>
          <a:prstGeom prst="rect">
            <a:avLst/>
          </a:prstGeom>
        </p:spPr>
      </p:pic>
      <p:pic>
        <p:nvPicPr>
          <p:cNvPr id="31" name="Picture 30">
            <a:extLst>
              <a:ext uri="{FF2B5EF4-FFF2-40B4-BE49-F238E27FC236}">
                <a16:creationId xmlns:a16="http://schemas.microsoft.com/office/drawing/2014/main" id="{454A89C1-4A68-01B0-06E2-1A38AA04100D}"/>
              </a:ext>
            </a:extLst>
          </p:cNvPr>
          <p:cNvPicPr>
            <a:picLocks noChangeAspect="1"/>
          </p:cNvPicPr>
          <p:nvPr/>
        </p:nvPicPr>
        <p:blipFill rotWithShape="1">
          <a:blip r:embed="rId5"/>
          <a:srcRect l="54721" t="9033"/>
          <a:stretch/>
        </p:blipFill>
        <p:spPr>
          <a:xfrm flipH="1">
            <a:off x="7360309" y="2746891"/>
            <a:ext cx="2064862" cy="2451306"/>
          </a:xfrm>
          <a:prstGeom prst="rect">
            <a:avLst/>
          </a:prstGeom>
        </p:spPr>
      </p:pic>
    </p:spTree>
    <p:extLst>
      <p:ext uri="{BB962C8B-B14F-4D97-AF65-F5344CB8AC3E}">
        <p14:creationId xmlns:p14="http://schemas.microsoft.com/office/powerpoint/2010/main" val="1615549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500" fill="hold"/>
                                        <p:tgtEl>
                                          <p:spTgt spid="31"/>
                                        </p:tgtEl>
                                        <p:attrNameLst>
                                          <p:attrName>ppt_w</p:attrName>
                                        </p:attrNameLst>
                                      </p:cBhvr>
                                      <p:tavLst>
                                        <p:tav tm="0">
                                          <p:val>
                                            <p:fltVal val="0"/>
                                          </p:val>
                                        </p:tav>
                                        <p:tav tm="100000">
                                          <p:val>
                                            <p:strVal val="#ppt_w"/>
                                          </p:val>
                                        </p:tav>
                                      </p:tavLst>
                                    </p:anim>
                                    <p:anim calcmode="lin" valueType="num">
                                      <p:cBhvr>
                                        <p:cTn id="13" dur="500" fill="hold"/>
                                        <p:tgtEl>
                                          <p:spTgt spid="31"/>
                                        </p:tgtEl>
                                        <p:attrNameLst>
                                          <p:attrName>ppt_h</p:attrName>
                                        </p:attrNameLst>
                                      </p:cBhvr>
                                      <p:tavLst>
                                        <p:tav tm="0">
                                          <p:val>
                                            <p:fltVal val="0"/>
                                          </p:val>
                                        </p:tav>
                                        <p:tav tm="100000">
                                          <p:val>
                                            <p:strVal val="#ppt_h"/>
                                          </p:val>
                                        </p:tav>
                                      </p:tavLst>
                                    </p:anim>
                                    <p:animEffect transition="in" filter="fade">
                                      <p:cBhvr>
                                        <p:cTn id="14" dur="500"/>
                                        <p:tgtEl>
                                          <p:spTgt spid="31"/>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01642" y="1413287"/>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Vai trò của tài liệu tham khảo và phương tiện phi ngôn ngữ</a:t>
            </a:r>
            <a:endParaRPr sz="40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5.</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3204;p69">
            <a:extLst>
              <a:ext uri="{FF2B5EF4-FFF2-40B4-BE49-F238E27FC236}">
                <a16:creationId xmlns:a16="http://schemas.microsoft.com/office/drawing/2014/main" id="{5DB2E9EE-488C-4245-F2B8-6514D866C30B}"/>
              </a:ext>
            </a:extLst>
          </p:cNvPr>
          <p:cNvGrpSpPr/>
          <p:nvPr/>
        </p:nvGrpSpPr>
        <p:grpSpPr>
          <a:xfrm>
            <a:off x="-82358" y="786986"/>
            <a:ext cx="3850645" cy="4705492"/>
            <a:chOff x="-138254" y="66566"/>
            <a:chExt cx="4506947" cy="5441753"/>
          </a:xfrm>
        </p:grpSpPr>
        <p:sp>
          <p:nvSpPr>
            <p:cNvPr id="5" name="Google Shape;3205;p69">
              <a:extLst>
                <a:ext uri="{FF2B5EF4-FFF2-40B4-BE49-F238E27FC236}">
                  <a16:creationId xmlns:a16="http://schemas.microsoft.com/office/drawing/2014/main" id="{22300C86-9BDA-4F57-8EB2-67F5A8495D59}"/>
                </a:ext>
              </a:extLst>
            </p:cNvPr>
            <p:cNvSpPr/>
            <p:nvPr/>
          </p:nvSpPr>
          <p:spPr>
            <a:xfrm>
              <a:off x="533800" y="547175"/>
              <a:ext cx="3261300" cy="32613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206;p69">
              <a:extLst>
                <a:ext uri="{FF2B5EF4-FFF2-40B4-BE49-F238E27FC236}">
                  <a16:creationId xmlns:a16="http://schemas.microsoft.com/office/drawing/2014/main" id="{64A7447F-D8B7-82D8-362D-B6E5300B88C0}"/>
                </a:ext>
              </a:extLst>
            </p:cNvPr>
            <p:cNvSpPr/>
            <p:nvPr/>
          </p:nvSpPr>
          <p:spPr>
            <a:xfrm>
              <a:off x="2441780" y="1512650"/>
              <a:ext cx="1140415" cy="455895"/>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 name="Google Shape;3207;p69">
              <a:extLst>
                <a:ext uri="{FF2B5EF4-FFF2-40B4-BE49-F238E27FC236}">
                  <a16:creationId xmlns:a16="http://schemas.microsoft.com/office/drawing/2014/main" id="{8EF38F39-5E79-DAD0-AA36-7A368909D869}"/>
                </a:ext>
              </a:extLst>
            </p:cNvPr>
            <p:cNvGrpSpPr/>
            <p:nvPr/>
          </p:nvGrpSpPr>
          <p:grpSpPr>
            <a:xfrm rot="-1404092" flipH="1">
              <a:off x="266880" y="3568311"/>
              <a:ext cx="1246708" cy="1765021"/>
              <a:chOff x="3473625" y="1895800"/>
              <a:chExt cx="552200" cy="781775"/>
            </a:xfrm>
          </p:grpSpPr>
          <p:sp>
            <p:nvSpPr>
              <p:cNvPr id="2344" name="Google Shape;3208;p69">
                <a:extLst>
                  <a:ext uri="{FF2B5EF4-FFF2-40B4-BE49-F238E27FC236}">
                    <a16:creationId xmlns:a16="http://schemas.microsoft.com/office/drawing/2014/main" id="{FB1722F6-65F4-1E84-663A-34BCC7890103}"/>
                  </a:ext>
                </a:extLst>
              </p:cNvPr>
              <p:cNvSpPr/>
              <p:nvPr/>
            </p:nvSpPr>
            <p:spPr>
              <a:xfrm>
                <a:off x="3720700" y="2262325"/>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3209;p69">
                <a:extLst>
                  <a:ext uri="{FF2B5EF4-FFF2-40B4-BE49-F238E27FC236}">
                    <a16:creationId xmlns:a16="http://schemas.microsoft.com/office/drawing/2014/main" id="{8FAF66E7-E689-6647-EFB1-F5C44CD59213}"/>
                  </a:ext>
                </a:extLst>
              </p:cNvPr>
              <p:cNvSpPr/>
              <p:nvPr/>
            </p:nvSpPr>
            <p:spPr>
              <a:xfrm>
                <a:off x="3473625" y="2142025"/>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3210;p69">
                <a:extLst>
                  <a:ext uri="{FF2B5EF4-FFF2-40B4-BE49-F238E27FC236}">
                    <a16:creationId xmlns:a16="http://schemas.microsoft.com/office/drawing/2014/main" id="{1062E024-1A39-1C70-52E8-363611B5AEF4}"/>
                  </a:ext>
                </a:extLst>
              </p:cNvPr>
              <p:cNvSpPr/>
              <p:nvPr/>
            </p:nvSpPr>
            <p:spPr>
              <a:xfrm>
                <a:off x="3541500" y="2169450"/>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3211;p69">
                <a:extLst>
                  <a:ext uri="{FF2B5EF4-FFF2-40B4-BE49-F238E27FC236}">
                    <a16:creationId xmlns:a16="http://schemas.microsoft.com/office/drawing/2014/main" id="{DEAFF347-EB4A-FF6C-6B67-A1987E5FED57}"/>
                  </a:ext>
                </a:extLst>
              </p:cNvPr>
              <p:cNvSpPr/>
              <p:nvPr/>
            </p:nvSpPr>
            <p:spPr>
              <a:xfrm>
                <a:off x="3759675" y="2187775"/>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3212;p69">
                <a:extLst>
                  <a:ext uri="{FF2B5EF4-FFF2-40B4-BE49-F238E27FC236}">
                    <a16:creationId xmlns:a16="http://schemas.microsoft.com/office/drawing/2014/main" id="{C9913A34-C28A-4F26-9D4F-3656B71F9E18}"/>
                  </a:ext>
                </a:extLst>
              </p:cNvPr>
              <p:cNvSpPr/>
              <p:nvPr/>
            </p:nvSpPr>
            <p:spPr>
              <a:xfrm>
                <a:off x="3766525" y="2205450"/>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3213;p69">
                <a:extLst>
                  <a:ext uri="{FF2B5EF4-FFF2-40B4-BE49-F238E27FC236}">
                    <a16:creationId xmlns:a16="http://schemas.microsoft.com/office/drawing/2014/main" id="{AADFDE24-F776-A715-0784-B9D4C84FA0ED}"/>
                  </a:ext>
                </a:extLst>
              </p:cNvPr>
              <p:cNvSpPr/>
              <p:nvPr/>
            </p:nvSpPr>
            <p:spPr>
              <a:xfrm>
                <a:off x="3652225" y="1895800"/>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3214;p69">
                <a:extLst>
                  <a:ext uri="{FF2B5EF4-FFF2-40B4-BE49-F238E27FC236}">
                    <a16:creationId xmlns:a16="http://schemas.microsoft.com/office/drawing/2014/main" id="{85AE428F-D937-96D6-E3BF-0D15C4460254}"/>
                  </a:ext>
                </a:extLst>
              </p:cNvPr>
              <p:cNvSpPr/>
              <p:nvPr/>
            </p:nvSpPr>
            <p:spPr>
              <a:xfrm>
                <a:off x="3716225" y="1915800"/>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 name="Google Shape;3215;p69">
              <a:extLst>
                <a:ext uri="{FF2B5EF4-FFF2-40B4-BE49-F238E27FC236}">
                  <a16:creationId xmlns:a16="http://schemas.microsoft.com/office/drawing/2014/main" id="{F544BB8A-75B5-8F2A-2752-8F7397F6A3DC}"/>
                </a:ext>
              </a:extLst>
            </p:cNvPr>
            <p:cNvGrpSpPr/>
            <p:nvPr/>
          </p:nvGrpSpPr>
          <p:grpSpPr>
            <a:xfrm>
              <a:off x="1177070" y="680783"/>
              <a:ext cx="1974756" cy="4506504"/>
              <a:chOff x="5116700" y="3265700"/>
              <a:chExt cx="691175" cy="1577300"/>
            </a:xfrm>
          </p:grpSpPr>
          <p:sp>
            <p:nvSpPr>
              <p:cNvPr id="32" name="Google Shape;3216;p69">
                <a:extLst>
                  <a:ext uri="{FF2B5EF4-FFF2-40B4-BE49-F238E27FC236}">
                    <a16:creationId xmlns:a16="http://schemas.microsoft.com/office/drawing/2014/main" id="{C2C2D772-FB2B-AA3A-8ADC-A91B91B31857}"/>
                  </a:ext>
                </a:extLst>
              </p:cNvPr>
              <p:cNvSpPr/>
              <p:nvPr/>
            </p:nvSpPr>
            <p:spPr>
              <a:xfrm>
                <a:off x="5176525" y="4352450"/>
                <a:ext cx="599500" cy="486100"/>
              </a:xfrm>
              <a:custGeom>
                <a:avLst/>
                <a:gdLst/>
                <a:ahLst/>
                <a:cxnLst/>
                <a:rect l="l" t="t" r="r" b="b"/>
                <a:pathLst>
                  <a:path w="23980" h="19444" extrusionOk="0">
                    <a:moveTo>
                      <a:pt x="11419" y="1"/>
                    </a:moveTo>
                    <a:cubicBezTo>
                      <a:pt x="11419" y="1"/>
                      <a:pt x="18420" y="691"/>
                      <a:pt x="18598" y="679"/>
                    </a:cubicBezTo>
                    <a:cubicBezTo>
                      <a:pt x="18777" y="679"/>
                      <a:pt x="20265" y="2298"/>
                      <a:pt x="20170" y="3072"/>
                    </a:cubicBezTo>
                    <a:lnTo>
                      <a:pt x="23980" y="18931"/>
                    </a:lnTo>
                    <a:lnTo>
                      <a:pt x="11181" y="19443"/>
                    </a:lnTo>
                    <a:lnTo>
                      <a:pt x="1" y="18931"/>
                    </a:lnTo>
                    <a:lnTo>
                      <a:pt x="2715" y="3120"/>
                    </a:lnTo>
                    <a:cubicBezTo>
                      <a:pt x="2608" y="2346"/>
                      <a:pt x="4049" y="679"/>
                      <a:pt x="4227" y="679"/>
                    </a:cubicBezTo>
                    <a:cubicBezTo>
                      <a:pt x="4430" y="691"/>
                      <a:pt x="11419" y="1"/>
                      <a:pt x="1141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217;p69">
                <a:extLst>
                  <a:ext uri="{FF2B5EF4-FFF2-40B4-BE49-F238E27FC236}">
                    <a16:creationId xmlns:a16="http://schemas.microsoft.com/office/drawing/2014/main" id="{23BD774F-8168-E31C-1134-157C5E75BB34}"/>
                  </a:ext>
                </a:extLst>
              </p:cNvPr>
              <p:cNvSpPr/>
              <p:nvPr/>
            </p:nvSpPr>
            <p:spPr>
              <a:xfrm>
                <a:off x="5258075" y="4545325"/>
                <a:ext cx="47650" cy="297100"/>
              </a:xfrm>
              <a:custGeom>
                <a:avLst/>
                <a:gdLst/>
                <a:ahLst/>
                <a:cxnLst/>
                <a:rect l="l" t="t" r="r" b="b"/>
                <a:pathLst>
                  <a:path w="1906" h="11884" extrusionOk="0">
                    <a:moveTo>
                      <a:pt x="1549" y="167"/>
                    </a:moveTo>
                    <a:cubicBezTo>
                      <a:pt x="1561" y="84"/>
                      <a:pt x="1656" y="1"/>
                      <a:pt x="1739" y="25"/>
                    </a:cubicBezTo>
                    <a:cubicBezTo>
                      <a:pt x="1834" y="36"/>
                      <a:pt x="1906" y="120"/>
                      <a:pt x="1894" y="215"/>
                    </a:cubicBezTo>
                    <a:lnTo>
                      <a:pt x="358" y="11716"/>
                    </a:lnTo>
                    <a:cubicBezTo>
                      <a:pt x="346" y="11800"/>
                      <a:pt x="251" y="11883"/>
                      <a:pt x="168" y="11871"/>
                    </a:cubicBezTo>
                    <a:cubicBezTo>
                      <a:pt x="72" y="11847"/>
                      <a:pt x="1" y="11764"/>
                      <a:pt x="13" y="11669"/>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218;p69">
                <a:extLst>
                  <a:ext uri="{FF2B5EF4-FFF2-40B4-BE49-F238E27FC236}">
                    <a16:creationId xmlns:a16="http://schemas.microsoft.com/office/drawing/2014/main" id="{8A91E8DE-B260-5129-CF78-F61DDBCB31ED}"/>
                  </a:ext>
                </a:extLst>
              </p:cNvPr>
              <p:cNvSpPr/>
              <p:nvPr/>
            </p:nvSpPr>
            <p:spPr>
              <a:xfrm>
                <a:off x="5615275" y="4586400"/>
                <a:ext cx="42575" cy="256325"/>
              </a:xfrm>
              <a:custGeom>
                <a:avLst/>
                <a:gdLst/>
                <a:ahLst/>
                <a:cxnLst/>
                <a:rect l="l" t="t" r="r" b="b"/>
                <a:pathLst>
                  <a:path w="1703" h="10253" extrusionOk="0">
                    <a:moveTo>
                      <a:pt x="12" y="203"/>
                    </a:moveTo>
                    <a:cubicBezTo>
                      <a:pt x="0" y="120"/>
                      <a:pt x="72" y="25"/>
                      <a:pt x="167" y="13"/>
                    </a:cubicBezTo>
                    <a:cubicBezTo>
                      <a:pt x="250" y="1"/>
                      <a:pt x="346" y="72"/>
                      <a:pt x="358" y="168"/>
                    </a:cubicBezTo>
                    <a:lnTo>
                      <a:pt x="1679" y="10050"/>
                    </a:lnTo>
                    <a:cubicBezTo>
                      <a:pt x="1703" y="10133"/>
                      <a:pt x="1620" y="10228"/>
                      <a:pt x="1536" y="10240"/>
                    </a:cubicBezTo>
                    <a:cubicBezTo>
                      <a:pt x="1441" y="10252"/>
                      <a:pt x="1358" y="10181"/>
                      <a:pt x="1346" y="10085"/>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219;p69">
                <a:extLst>
                  <a:ext uri="{FF2B5EF4-FFF2-40B4-BE49-F238E27FC236}">
                    <a16:creationId xmlns:a16="http://schemas.microsoft.com/office/drawing/2014/main" id="{830A444E-984F-B8C7-D064-D961CEBA0F96}"/>
                  </a:ext>
                </a:extLst>
              </p:cNvPr>
              <p:cNvSpPr/>
              <p:nvPr/>
            </p:nvSpPr>
            <p:spPr>
              <a:xfrm>
                <a:off x="5455425" y="4585525"/>
                <a:ext cx="18200" cy="257475"/>
              </a:xfrm>
              <a:custGeom>
                <a:avLst/>
                <a:gdLst/>
                <a:ahLst/>
                <a:cxnLst/>
                <a:rect l="l" t="t" r="r" b="b"/>
                <a:pathLst>
                  <a:path w="728" h="10299" extrusionOk="0">
                    <a:moveTo>
                      <a:pt x="1" y="179"/>
                    </a:moveTo>
                    <a:cubicBezTo>
                      <a:pt x="1" y="95"/>
                      <a:pt x="72" y="0"/>
                      <a:pt x="156" y="0"/>
                    </a:cubicBezTo>
                    <a:cubicBezTo>
                      <a:pt x="251" y="0"/>
                      <a:pt x="334" y="83"/>
                      <a:pt x="334" y="167"/>
                    </a:cubicBezTo>
                    <a:lnTo>
                      <a:pt x="727" y="10120"/>
                    </a:lnTo>
                    <a:cubicBezTo>
                      <a:pt x="727" y="10216"/>
                      <a:pt x="656" y="10299"/>
                      <a:pt x="560" y="10299"/>
                    </a:cubicBezTo>
                    <a:cubicBezTo>
                      <a:pt x="477" y="10299"/>
                      <a:pt x="382" y="10228"/>
                      <a:pt x="382" y="10144"/>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220;p69">
                <a:extLst>
                  <a:ext uri="{FF2B5EF4-FFF2-40B4-BE49-F238E27FC236}">
                    <a16:creationId xmlns:a16="http://schemas.microsoft.com/office/drawing/2014/main" id="{0781F668-20FC-CC85-37BF-D01BC6E036B5}"/>
                  </a:ext>
                </a:extLst>
              </p:cNvPr>
              <p:cNvSpPr/>
              <p:nvPr/>
            </p:nvSpPr>
            <p:spPr>
              <a:xfrm>
                <a:off x="5202425" y="3616650"/>
                <a:ext cx="463775" cy="345000"/>
              </a:xfrm>
              <a:custGeom>
                <a:avLst/>
                <a:gdLst/>
                <a:ahLst/>
                <a:cxnLst/>
                <a:rect l="l" t="t" r="r" b="b"/>
                <a:pathLst>
                  <a:path w="18551" h="13800" extrusionOk="0">
                    <a:moveTo>
                      <a:pt x="4561" y="405"/>
                    </a:moveTo>
                    <a:cubicBezTo>
                      <a:pt x="4561" y="405"/>
                      <a:pt x="5084" y="2060"/>
                      <a:pt x="2632" y="4787"/>
                    </a:cubicBezTo>
                    <a:cubicBezTo>
                      <a:pt x="155" y="7501"/>
                      <a:pt x="0" y="10275"/>
                      <a:pt x="4251" y="12049"/>
                    </a:cubicBezTo>
                    <a:cubicBezTo>
                      <a:pt x="8525" y="13800"/>
                      <a:pt x="16086" y="12359"/>
                      <a:pt x="17324" y="10335"/>
                    </a:cubicBezTo>
                    <a:cubicBezTo>
                      <a:pt x="18550" y="8311"/>
                      <a:pt x="17765" y="5406"/>
                      <a:pt x="16824" y="3656"/>
                    </a:cubicBezTo>
                    <a:cubicBezTo>
                      <a:pt x="15907" y="1893"/>
                      <a:pt x="16133" y="0"/>
                      <a:pt x="1613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221;p69">
                <a:extLst>
                  <a:ext uri="{FF2B5EF4-FFF2-40B4-BE49-F238E27FC236}">
                    <a16:creationId xmlns:a16="http://schemas.microsoft.com/office/drawing/2014/main" id="{84E03B25-BF3F-1C73-35CC-E26673BF685B}"/>
                  </a:ext>
                </a:extLst>
              </p:cNvPr>
              <p:cNvSpPr/>
              <p:nvPr/>
            </p:nvSpPr>
            <p:spPr>
              <a:xfrm>
                <a:off x="5623600" y="4016700"/>
                <a:ext cx="179525" cy="379225"/>
              </a:xfrm>
              <a:custGeom>
                <a:avLst/>
                <a:gdLst/>
                <a:ahLst/>
                <a:cxnLst/>
                <a:rect l="l" t="t" r="r" b="b"/>
                <a:pathLst>
                  <a:path w="7181" h="15169" extrusionOk="0">
                    <a:moveTo>
                      <a:pt x="5513" y="0"/>
                    </a:moveTo>
                    <a:lnTo>
                      <a:pt x="6109" y="8347"/>
                    </a:lnTo>
                    <a:cubicBezTo>
                      <a:pt x="6109" y="8347"/>
                      <a:pt x="6942" y="9930"/>
                      <a:pt x="7061" y="11085"/>
                    </a:cubicBezTo>
                    <a:cubicBezTo>
                      <a:pt x="7180" y="12264"/>
                      <a:pt x="6680" y="15169"/>
                      <a:pt x="6680" y="15169"/>
                    </a:cubicBezTo>
                    <a:lnTo>
                      <a:pt x="2858" y="13669"/>
                    </a:lnTo>
                    <a:lnTo>
                      <a:pt x="1"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222;p69">
                <a:extLst>
                  <a:ext uri="{FF2B5EF4-FFF2-40B4-BE49-F238E27FC236}">
                    <a16:creationId xmlns:a16="http://schemas.microsoft.com/office/drawing/2014/main" id="{0FD97671-2116-4060-B86A-66A0884DDD5B}"/>
                  </a:ext>
                </a:extLst>
              </p:cNvPr>
              <p:cNvSpPr/>
              <p:nvPr/>
            </p:nvSpPr>
            <p:spPr>
              <a:xfrm>
                <a:off x="5122050" y="4016700"/>
                <a:ext cx="179525" cy="379225"/>
              </a:xfrm>
              <a:custGeom>
                <a:avLst/>
                <a:gdLst/>
                <a:ahLst/>
                <a:cxnLst/>
                <a:rect l="l" t="t" r="r" b="b"/>
                <a:pathLst>
                  <a:path w="7181" h="15169" extrusionOk="0">
                    <a:moveTo>
                      <a:pt x="1668" y="0"/>
                    </a:moveTo>
                    <a:lnTo>
                      <a:pt x="1072" y="8347"/>
                    </a:lnTo>
                    <a:cubicBezTo>
                      <a:pt x="1072" y="8347"/>
                      <a:pt x="239" y="9930"/>
                      <a:pt x="120" y="11085"/>
                    </a:cubicBezTo>
                    <a:cubicBezTo>
                      <a:pt x="1" y="12264"/>
                      <a:pt x="501" y="15169"/>
                      <a:pt x="501" y="15169"/>
                    </a:cubicBezTo>
                    <a:lnTo>
                      <a:pt x="4323" y="13669"/>
                    </a:lnTo>
                    <a:lnTo>
                      <a:pt x="7180"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223;p69">
                <a:extLst>
                  <a:ext uri="{FF2B5EF4-FFF2-40B4-BE49-F238E27FC236}">
                    <a16:creationId xmlns:a16="http://schemas.microsoft.com/office/drawing/2014/main" id="{153CC56D-BA93-610C-21B9-1408B319001D}"/>
                  </a:ext>
                </a:extLst>
              </p:cNvPr>
              <p:cNvSpPr/>
              <p:nvPr/>
            </p:nvSpPr>
            <p:spPr>
              <a:xfrm>
                <a:off x="5356025" y="3635400"/>
                <a:ext cx="213125" cy="273575"/>
              </a:xfrm>
              <a:custGeom>
                <a:avLst/>
                <a:gdLst/>
                <a:ahLst/>
                <a:cxnLst/>
                <a:rect l="l" t="t" r="r" b="b"/>
                <a:pathLst>
                  <a:path w="8525" h="10943" extrusionOk="0">
                    <a:moveTo>
                      <a:pt x="4227" y="0"/>
                    </a:moveTo>
                    <a:lnTo>
                      <a:pt x="4227" y="0"/>
                    </a:lnTo>
                    <a:cubicBezTo>
                      <a:pt x="5536" y="0"/>
                      <a:pt x="6596" y="1072"/>
                      <a:pt x="6596" y="2370"/>
                    </a:cubicBezTo>
                    <a:lnTo>
                      <a:pt x="6596" y="6001"/>
                    </a:lnTo>
                    <a:cubicBezTo>
                      <a:pt x="6608" y="6156"/>
                      <a:pt x="6679" y="6930"/>
                      <a:pt x="7084" y="7132"/>
                    </a:cubicBezTo>
                    <a:cubicBezTo>
                      <a:pt x="7215" y="7204"/>
                      <a:pt x="7799" y="7347"/>
                      <a:pt x="8525" y="7525"/>
                    </a:cubicBezTo>
                    <a:lnTo>
                      <a:pt x="8525" y="10942"/>
                    </a:lnTo>
                    <a:lnTo>
                      <a:pt x="0" y="10942"/>
                    </a:lnTo>
                    <a:lnTo>
                      <a:pt x="0" y="7513"/>
                    </a:lnTo>
                    <a:cubicBezTo>
                      <a:pt x="703" y="7335"/>
                      <a:pt x="1250" y="7192"/>
                      <a:pt x="1381" y="7132"/>
                    </a:cubicBezTo>
                    <a:cubicBezTo>
                      <a:pt x="1786" y="6930"/>
                      <a:pt x="1857" y="6156"/>
                      <a:pt x="1869" y="6001"/>
                    </a:cubicBezTo>
                    <a:lnTo>
                      <a:pt x="1869" y="2370"/>
                    </a:lnTo>
                    <a:cubicBezTo>
                      <a:pt x="1857" y="1060"/>
                      <a:pt x="2929" y="0"/>
                      <a:pt x="42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224;p69">
                <a:extLst>
                  <a:ext uri="{FF2B5EF4-FFF2-40B4-BE49-F238E27FC236}">
                    <a16:creationId xmlns:a16="http://schemas.microsoft.com/office/drawing/2014/main" id="{2F176816-368B-2B0E-613B-1CB11FB7F14A}"/>
                  </a:ext>
                </a:extLst>
              </p:cNvPr>
              <p:cNvSpPr/>
              <p:nvPr/>
            </p:nvSpPr>
            <p:spPr>
              <a:xfrm>
                <a:off x="5547700" y="3580625"/>
                <a:ext cx="75925" cy="75625"/>
              </a:xfrm>
              <a:custGeom>
                <a:avLst/>
                <a:gdLst/>
                <a:ahLst/>
                <a:cxnLst/>
                <a:rect l="l" t="t" r="r" b="b"/>
                <a:pathLst>
                  <a:path w="3037" h="3025" extrusionOk="0">
                    <a:moveTo>
                      <a:pt x="1727" y="1"/>
                    </a:moveTo>
                    <a:cubicBezTo>
                      <a:pt x="1763" y="1"/>
                      <a:pt x="1799" y="13"/>
                      <a:pt x="1822" y="13"/>
                    </a:cubicBezTo>
                    <a:lnTo>
                      <a:pt x="1822" y="13"/>
                    </a:lnTo>
                    <a:lnTo>
                      <a:pt x="1822" y="13"/>
                    </a:lnTo>
                    <a:cubicBezTo>
                      <a:pt x="2501" y="167"/>
                      <a:pt x="3001" y="763"/>
                      <a:pt x="3013" y="1477"/>
                    </a:cubicBezTo>
                    <a:cubicBezTo>
                      <a:pt x="3037" y="2310"/>
                      <a:pt x="2358" y="2989"/>
                      <a:pt x="1525" y="3001"/>
                    </a:cubicBezTo>
                    <a:cubicBezTo>
                      <a:pt x="691" y="3025"/>
                      <a:pt x="13" y="2346"/>
                      <a:pt x="1" y="1513"/>
                    </a:cubicBezTo>
                    <a:cubicBezTo>
                      <a:pt x="1" y="1025"/>
                      <a:pt x="215" y="596"/>
                      <a:pt x="560" y="322"/>
                    </a:cubicBezTo>
                    <a:cubicBezTo>
                      <a:pt x="513" y="775"/>
                      <a:pt x="596" y="1322"/>
                      <a:pt x="1156" y="1382"/>
                    </a:cubicBezTo>
                    <a:lnTo>
                      <a:pt x="1144" y="525"/>
                    </a:lnTo>
                    <a:cubicBezTo>
                      <a:pt x="1156" y="155"/>
                      <a:pt x="1489" y="1"/>
                      <a:pt x="172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225;p69">
                <a:extLst>
                  <a:ext uri="{FF2B5EF4-FFF2-40B4-BE49-F238E27FC236}">
                    <a16:creationId xmlns:a16="http://schemas.microsoft.com/office/drawing/2014/main" id="{7A8C64C5-F9ED-41B9-9633-F07F05A69CBB}"/>
                  </a:ext>
                </a:extLst>
              </p:cNvPr>
              <p:cNvSpPr/>
              <p:nvPr/>
            </p:nvSpPr>
            <p:spPr>
              <a:xfrm>
                <a:off x="5300050" y="3580625"/>
                <a:ext cx="76525" cy="75625"/>
              </a:xfrm>
              <a:custGeom>
                <a:avLst/>
                <a:gdLst/>
                <a:ahLst/>
                <a:cxnLst/>
                <a:rect l="l" t="t" r="r" b="b"/>
                <a:pathLst>
                  <a:path w="3061" h="3025" extrusionOk="0">
                    <a:moveTo>
                      <a:pt x="1334" y="1"/>
                    </a:moveTo>
                    <a:cubicBezTo>
                      <a:pt x="1287" y="1"/>
                      <a:pt x="1251" y="13"/>
                      <a:pt x="1227" y="13"/>
                    </a:cubicBezTo>
                    <a:lnTo>
                      <a:pt x="1227" y="13"/>
                    </a:lnTo>
                    <a:lnTo>
                      <a:pt x="1227" y="13"/>
                    </a:lnTo>
                    <a:cubicBezTo>
                      <a:pt x="560" y="155"/>
                      <a:pt x="36" y="751"/>
                      <a:pt x="25" y="1465"/>
                    </a:cubicBezTo>
                    <a:cubicBezTo>
                      <a:pt x="1" y="2299"/>
                      <a:pt x="656" y="2977"/>
                      <a:pt x="1489" y="3013"/>
                    </a:cubicBezTo>
                    <a:cubicBezTo>
                      <a:pt x="2322" y="3025"/>
                      <a:pt x="3013" y="2370"/>
                      <a:pt x="3037" y="1537"/>
                    </a:cubicBezTo>
                    <a:cubicBezTo>
                      <a:pt x="3061" y="1060"/>
                      <a:pt x="2834" y="608"/>
                      <a:pt x="2489" y="334"/>
                    </a:cubicBezTo>
                    <a:cubicBezTo>
                      <a:pt x="2525" y="775"/>
                      <a:pt x="2441" y="1322"/>
                      <a:pt x="1882" y="1370"/>
                    </a:cubicBezTo>
                    <a:lnTo>
                      <a:pt x="1906" y="513"/>
                    </a:lnTo>
                    <a:cubicBezTo>
                      <a:pt x="1894" y="167"/>
                      <a:pt x="1572" y="1"/>
                      <a:pt x="133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226;p69">
                <a:extLst>
                  <a:ext uri="{FF2B5EF4-FFF2-40B4-BE49-F238E27FC236}">
                    <a16:creationId xmlns:a16="http://schemas.microsoft.com/office/drawing/2014/main" id="{EFB09479-D373-9B0E-4852-4C8AC55B15EB}"/>
                  </a:ext>
                </a:extLst>
              </p:cNvPr>
              <p:cNvSpPr/>
              <p:nvPr/>
            </p:nvSpPr>
            <p:spPr>
              <a:xfrm>
                <a:off x="5332500" y="3396375"/>
                <a:ext cx="258400" cy="375675"/>
              </a:xfrm>
              <a:custGeom>
                <a:avLst/>
                <a:gdLst/>
                <a:ahLst/>
                <a:cxnLst/>
                <a:rect l="l" t="t" r="r" b="b"/>
                <a:pathLst>
                  <a:path w="10336" h="15027" extrusionOk="0">
                    <a:moveTo>
                      <a:pt x="5168" y="15026"/>
                    </a:moveTo>
                    <a:cubicBezTo>
                      <a:pt x="2358" y="15026"/>
                      <a:pt x="0" y="11550"/>
                      <a:pt x="0" y="8799"/>
                    </a:cubicBezTo>
                    <a:lnTo>
                      <a:pt x="0" y="5168"/>
                    </a:lnTo>
                    <a:cubicBezTo>
                      <a:pt x="0" y="2322"/>
                      <a:pt x="2322" y="1"/>
                      <a:pt x="5168" y="1"/>
                    </a:cubicBezTo>
                    <a:lnTo>
                      <a:pt x="5168" y="1"/>
                    </a:lnTo>
                    <a:cubicBezTo>
                      <a:pt x="8013" y="1"/>
                      <a:pt x="10335" y="2322"/>
                      <a:pt x="10335" y="5168"/>
                    </a:cubicBezTo>
                    <a:lnTo>
                      <a:pt x="10335" y="8740"/>
                    </a:lnTo>
                    <a:cubicBezTo>
                      <a:pt x="10335" y="11728"/>
                      <a:pt x="8287" y="15026"/>
                      <a:pt x="5168" y="15026"/>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227;p69">
                <a:extLst>
                  <a:ext uri="{FF2B5EF4-FFF2-40B4-BE49-F238E27FC236}">
                    <a16:creationId xmlns:a16="http://schemas.microsoft.com/office/drawing/2014/main" id="{9C7F8940-9344-13FF-E0E6-643132933CFF}"/>
                  </a:ext>
                </a:extLst>
              </p:cNvPr>
              <p:cNvSpPr/>
              <p:nvPr/>
            </p:nvSpPr>
            <p:spPr>
              <a:xfrm>
                <a:off x="5239025" y="3807150"/>
                <a:ext cx="446225" cy="579250"/>
              </a:xfrm>
              <a:custGeom>
                <a:avLst/>
                <a:gdLst/>
                <a:ahLst/>
                <a:cxnLst/>
                <a:rect l="l" t="t" r="r" b="b"/>
                <a:pathLst>
                  <a:path w="17849" h="23170" extrusionOk="0">
                    <a:moveTo>
                      <a:pt x="11693" y="215"/>
                    </a:moveTo>
                    <a:cubicBezTo>
                      <a:pt x="11693" y="215"/>
                      <a:pt x="10693" y="1643"/>
                      <a:pt x="8931" y="1643"/>
                    </a:cubicBezTo>
                    <a:cubicBezTo>
                      <a:pt x="7192" y="1643"/>
                      <a:pt x="6180" y="215"/>
                      <a:pt x="6180" y="215"/>
                    </a:cubicBezTo>
                    <a:cubicBezTo>
                      <a:pt x="5990" y="0"/>
                      <a:pt x="5633" y="143"/>
                      <a:pt x="4859" y="405"/>
                    </a:cubicBezTo>
                    <a:cubicBezTo>
                      <a:pt x="4097" y="679"/>
                      <a:pt x="2501" y="917"/>
                      <a:pt x="811" y="1274"/>
                    </a:cubicBezTo>
                    <a:cubicBezTo>
                      <a:pt x="632" y="1298"/>
                      <a:pt x="465" y="1346"/>
                      <a:pt x="310" y="1381"/>
                    </a:cubicBezTo>
                    <a:cubicBezTo>
                      <a:pt x="334" y="1417"/>
                      <a:pt x="1239" y="3679"/>
                      <a:pt x="358" y="9918"/>
                    </a:cubicBezTo>
                    <a:lnTo>
                      <a:pt x="1144" y="11002"/>
                    </a:lnTo>
                    <a:lnTo>
                      <a:pt x="1525" y="12657"/>
                    </a:lnTo>
                    <a:lnTo>
                      <a:pt x="1" y="14383"/>
                    </a:lnTo>
                    <a:cubicBezTo>
                      <a:pt x="37" y="14502"/>
                      <a:pt x="72" y="14597"/>
                      <a:pt x="120" y="14705"/>
                    </a:cubicBezTo>
                    <a:cubicBezTo>
                      <a:pt x="632" y="16086"/>
                      <a:pt x="1168" y="17443"/>
                      <a:pt x="1192" y="17741"/>
                    </a:cubicBezTo>
                    <a:cubicBezTo>
                      <a:pt x="1251" y="18288"/>
                      <a:pt x="1049" y="21479"/>
                      <a:pt x="1227" y="21955"/>
                    </a:cubicBezTo>
                    <a:cubicBezTo>
                      <a:pt x="1406" y="22432"/>
                      <a:pt x="1442" y="22717"/>
                      <a:pt x="1882" y="22956"/>
                    </a:cubicBezTo>
                    <a:cubicBezTo>
                      <a:pt x="2323" y="23170"/>
                      <a:pt x="3692" y="22932"/>
                      <a:pt x="5013" y="22753"/>
                    </a:cubicBezTo>
                    <a:cubicBezTo>
                      <a:pt x="6347" y="22575"/>
                      <a:pt x="8931" y="22575"/>
                      <a:pt x="8931" y="22575"/>
                    </a:cubicBezTo>
                    <a:cubicBezTo>
                      <a:pt x="8931" y="22575"/>
                      <a:pt x="11526" y="22575"/>
                      <a:pt x="12848" y="22753"/>
                    </a:cubicBezTo>
                    <a:cubicBezTo>
                      <a:pt x="14169" y="22944"/>
                      <a:pt x="15539" y="23170"/>
                      <a:pt x="15991" y="22956"/>
                    </a:cubicBezTo>
                    <a:cubicBezTo>
                      <a:pt x="16432" y="22729"/>
                      <a:pt x="16479" y="22432"/>
                      <a:pt x="16646" y="21955"/>
                    </a:cubicBezTo>
                    <a:cubicBezTo>
                      <a:pt x="16824" y="21479"/>
                      <a:pt x="16610" y="18276"/>
                      <a:pt x="16670" y="17741"/>
                    </a:cubicBezTo>
                    <a:cubicBezTo>
                      <a:pt x="16705" y="17455"/>
                      <a:pt x="17194" y="16205"/>
                      <a:pt x="17682" y="14883"/>
                    </a:cubicBezTo>
                    <a:cubicBezTo>
                      <a:pt x="17741" y="14716"/>
                      <a:pt x="17801" y="14562"/>
                      <a:pt x="17848" y="14383"/>
                    </a:cubicBezTo>
                    <a:lnTo>
                      <a:pt x="16324" y="12657"/>
                    </a:lnTo>
                    <a:lnTo>
                      <a:pt x="16705" y="11002"/>
                    </a:lnTo>
                    <a:lnTo>
                      <a:pt x="17491" y="9918"/>
                    </a:lnTo>
                    <a:cubicBezTo>
                      <a:pt x="16610" y="3679"/>
                      <a:pt x="17515" y="1429"/>
                      <a:pt x="17539" y="1405"/>
                    </a:cubicBezTo>
                    <a:cubicBezTo>
                      <a:pt x="17384" y="1358"/>
                      <a:pt x="17205" y="1310"/>
                      <a:pt x="17039" y="1286"/>
                    </a:cubicBezTo>
                    <a:cubicBezTo>
                      <a:pt x="15336" y="941"/>
                      <a:pt x="13753" y="703"/>
                      <a:pt x="12991" y="417"/>
                    </a:cubicBezTo>
                    <a:cubicBezTo>
                      <a:pt x="12241" y="119"/>
                      <a:pt x="11883" y="0"/>
                      <a:pt x="11693" y="215"/>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28;p69">
                <a:extLst>
                  <a:ext uri="{FF2B5EF4-FFF2-40B4-BE49-F238E27FC236}">
                    <a16:creationId xmlns:a16="http://schemas.microsoft.com/office/drawing/2014/main" id="{465CB6A4-5CFE-37D4-B0D5-36A9F5FBFC0D}"/>
                  </a:ext>
                </a:extLst>
              </p:cNvPr>
              <p:cNvSpPr/>
              <p:nvPr/>
            </p:nvSpPr>
            <p:spPr>
              <a:xfrm>
                <a:off x="5355725" y="3807150"/>
                <a:ext cx="213425" cy="87525"/>
              </a:xfrm>
              <a:custGeom>
                <a:avLst/>
                <a:gdLst/>
                <a:ahLst/>
                <a:cxnLst/>
                <a:rect l="l" t="t" r="r" b="b"/>
                <a:pathLst>
                  <a:path w="8537" h="3501" extrusionOk="0">
                    <a:moveTo>
                      <a:pt x="7025" y="215"/>
                    </a:moveTo>
                    <a:cubicBezTo>
                      <a:pt x="7025" y="215"/>
                      <a:pt x="6025" y="1643"/>
                      <a:pt x="4263" y="1643"/>
                    </a:cubicBezTo>
                    <a:cubicBezTo>
                      <a:pt x="2524" y="1643"/>
                      <a:pt x="1512" y="215"/>
                      <a:pt x="1512" y="215"/>
                    </a:cubicBezTo>
                    <a:cubicBezTo>
                      <a:pt x="1322" y="0"/>
                      <a:pt x="965" y="143"/>
                      <a:pt x="191" y="405"/>
                    </a:cubicBezTo>
                    <a:cubicBezTo>
                      <a:pt x="131" y="417"/>
                      <a:pt x="72" y="453"/>
                      <a:pt x="0" y="465"/>
                    </a:cubicBezTo>
                    <a:cubicBezTo>
                      <a:pt x="607" y="2239"/>
                      <a:pt x="2286" y="3501"/>
                      <a:pt x="4263" y="3501"/>
                    </a:cubicBezTo>
                    <a:cubicBezTo>
                      <a:pt x="6251" y="3501"/>
                      <a:pt x="7930" y="2215"/>
                      <a:pt x="8537" y="465"/>
                    </a:cubicBezTo>
                    <a:cubicBezTo>
                      <a:pt x="8466" y="453"/>
                      <a:pt x="8406" y="417"/>
                      <a:pt x="8346" y="405"/>
                    </a:cubicBezTo>
                    <a:cubicBezTo>
                      <a:pt x="7573" y="119"/>
                      <a:pt x="7215" y="0"/>
                      <a:pt x="7025" y="21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29;p69">
                <a:extLst>
                  <a:ext uri="{FF2B5EF4-FFF2-40B4-BE49-F238E27FC236}">
                    <a16:creationId xmlns:a16="http://schemas.microsoft.com/office/drawing/2014/main" id="{4A95E085-0347-2E04-A426-527A43BBCF99}"/>
                  </a:ext>
                </a:extLst>
              </p:cNvPr>
              <p:cNvSpPr/>
              <p:nvPr/>
            </p:nvSpPr>
            <p:spPr>
              <a:xfrm>
                <a:off x="5497700" y="3892575"/>
                <a:ext cx="162250" cy="267325"/>
              </a:xfrm>
              <a:custGeom>
                <a:avLst/>
                <a:gdLst/>
                <a:ahLst/>
                <a:cxnLst/>
                <a:rect l="l" t="t" r="r" b="b"/>
                <a:pathLst>
                  <a:path w="6490" h="10693" extrusionOk="0">
                    <a:moveTo>
                      <a:pt x="1191" y="0"/>
                    </a:moveTo>
                    <a:lnTo>
                      <a:pt x="965" y="477"/>
                    </a:lnTo>
                    <a:lnTo>
                      <a:pt x="286" y="1262"/>
                    </a:lnTo>
                    <a:cubicBezTo>
                      <a:pt x="286" y="1262"/>
                      <a:pt x="36" y="1798"/>
                      <a:pt x="250" y="2239"/>
                    </a:cubicBezTo>
                    <a:cubicBezTo>
                      <a:pt x="489" y="2691"/>
                      <a:pt x="1727" y="4406"/>
                      <a:pt x="1727" y="4406"/>
                    </a:cubicBezTo>
                    <a:cubicBezTo>
                      <a:pt x="1727" y="4406"/>
                      <a:pt x="1346" y="4799"/>
                      <a:pt x="1644" y="5430"/>
                    </a:cubicBezTo>
                    <a:lnTo>
                      <a:pt x="346" y="6644"/>
                    </a:lnTo>
                    <a:cubicBezTo>
                      <a:pt x="346" y="6644"/>
                      <a:pt x="0" y="6870"/>
                      <a:pt x="120" y="7382"/>
                    </a:cubicBezTo>
                    <a:cubicBezTo>
                      <a:pt x="239" y="7882"/>
                      <a:pt x="1001" y="10216"/>
                      <a:pt x="1001" y="10216"/>
                    </a:cubicBezTo>
                    <a:cubicBezTo>
                      <a:pt x="1001" y="10216"/>
                      <a:pt x="1227" y="10692"/>
                      <a:pt x="1846" y="10430"/>
                    </a:cubicBezTo>
                    <a:cubicBezTo>
                      <a:pt x="2477" y="10180"/>
                      <a:pt x="5906" y="8632"/>
                      <a:pt x="5906" y="8632"/>
                    </a:cubicBezTo>
                    <a:cubicBezTo>
                      <a:pt x="5906" y="8632"/>
                      <a:pt x="6489" y="8180"/>
                      <a:pt x="6239" y="7454"/>
                    </a:cubicBezTo>
                    <a:cubicBezTo>
                      <a:pt x="5989" y="6727"/>
                      <a:pt x="5346" y="4299"/>
                      <a:pt x="5346" y="4299"/>
                    </a:cubicBezTo>
                    <a:lnTo>
                      <a:pt x="4858" y="1096"/>
                    </a:lnTo>
                    <a:cubicBezTo>
                      <a:pt x="4858" y="1096"/>
                      <a:pt x="4751" y="572"/>
                      <a:pt x="4418" y="453"/>
                    </a:cubicBezTo>
                    <a:cubicBezTo>
                      <a:pt x="4096" y="358"/>
                      <a:pt x="2215" y="0"/>
                      <a:pt x="2215" y="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30;p69">
                <a:extLst>
                  <a:ext uri="{FF2B5EF4-FFF2-40B4-BE49-F238E27FC236}">
                    <a16:creationId xmlns:a16="http://schemas.microsoft.com/office/drawing/2014/main" id="{29BC6852-BCF5-0716-DE75-36775C9A0511}"/>
                  </a:ext>
                </a:extLst>
              </p:cNvPr>
              <p:cNvSpPr/>
              <p:nvPr/>
            </p:nvSpPr>
            <p:spPr>
              <a:xfrm>
                <a:off x="5629850" y="3999125"/>
                <a:ext cx="30400" cy="114625"/>
              </a:xfrm>
              <a:custGeom>
                <a:avLst/>
                <a:gdLst/>
                <a:ahLst/>
                <a:cxnLst/>
                <a:rect l="l" t="t" r="r" b="b"/>
                <a:pathLst>
                  <a:path w="1216" h="4585" extrusionOk="0">
                    <a:moveTo>
                      <a:pt x="620" y="4382"/>
                    </a:moveTo>
                    <a:lnTo>
                      <a:pt x="620" y="4382"/>
                    </a:lnTo>
                    <a:cubicBezTo>
                      <a:pt x="644" y="4382"/>
                      <a:pt x="1215" y="3930"/>
                      <a:pt x="965" y="3204"/>
                    </a:cubicBezTo>
                    <a:cubicBezTo>
                      <a:pt x="715" y="2477"/>
                      <a:pt x="72" y="48"/>
                      <a:pt x="72" y="48"/>
                    </a:cubicBezTo>
                    <a:lnTo>
                      <a:pt x="72" y="1"/>
                    </a:lnTo>
                    <a:lnTo>
                      <a:pt x="72" y="3620"/>
                    </a:lnTo>
                    <a:cubicBezTo>
                      <a:pt x="84" y="3620"/>
                      <a:pt x="1" y="4585"/>
                      <a:pt x="620" y="4382"/>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1;p69">
                <a:extLst>
                  <a:ext uri="{FF2B5EF4-FFF2-40B4-BE49-F238E27FC236}">
                    <a16:creationId xmlns:a16="http://schemas.microsoft.com/office/drawing/2014/main" id="{D987D545-7C5C-79B7-F38E-F9760E300D29}"/>
                  </a:ext>
                </a:extLst>
              </p:cNvPr>
              <p:cNvSpPr/>
              <p:nvPr/>
            </p:nvSpPr>
            <p:spPr>
              <a:xfrm>
                <a:off x="5506625" y="4028300"/>
                <a:ext cx="70875" cy="30400"/>
              </a:xfrm>
              <a:custGeom>
                <a:avLst/>
                <a:gdLst/>
                <a:ahLst/>
                <a:cxnLst/>
                <a:rect l="l" t="t" r="r" b="b"/>
                <a:pathLst>
                  <a:path w="2835" h="1216" extrusionOk="0">
                    <a:moveTo>
                      <a:pt x="1298" y="1"/>
                    </a:moveTo>
                    <a:lnTo>
                      <a:pt x="1" y="1215"/>
                    </a:lnTo>
                    <a:cubicBezTo>
                      <a:pt x="1" y="1215"/>
                      <a:pt x="2787" y="310"/>
                      <a:pt x="2811" y="179"/>
                    </a:cubicBezTo>
                    <a:cubicBezTo>
                      <a:pt x="2834" y="48"/>
                      <a:pt x="2715" y="13"/>
                      <a:pt x="2715" y="13"/>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32;p69">
                <a:extLst>
                  <a:ext uri="{FF2B5EF4-FFF2-40B4-BE49-F238E27FC236}">
                    <a16:creationId xmlns:a16="http://schemas.microsoft.com/office/drawing/2014/main" id="{5EAEBD19-C5FB-F39C-FD82-D55074330402}"/>
                  </a:ext>
                </a:extLst>
              </p:cNvPr>
              <p:cNvSpPr/>
              <p:nvPr/>
            </p:nvSpPr>
            <p:spPr>
              <a:xfrm>
                <a:off x="5502175" y="3941100"/>
                <a:ext cx="75625" cy="61625"/>
              </a:xfrm>
              <a:custGeom>
                <a:avLst/>
                <a:gdLst/>
                <a:ahLst/>
                <a:cxnLst/>
                <a:rect l="l" t="t" r="r" b="b"/>
                <a:pathLst>
                  <a:path w="3025" h="2465" extrusionOk="0">
                    <a:moveTo>
                      <a:pt x="0" y="0"/>
                    </a:moveTo>
                    <a:cubicBezTo>
                      <a:pt x="12" y="107"/>
                      <a:pt x="48" y="203"/>
                      <a:pt x="95" y="298"/>
                    </a:cubicBezTo>
                    <a:cubicBezTo>
                      <a:pt x="322" y="750"/>
                      <a:pt x="1560" y="2465"/>
                      <a:pt x="1560" y="2465"/>
                    </a:cubicBezTo>
                    <a:lnTo>
                      <a:pt x="2429" y="2381"/>
                    </a:lnTo>
                    <a:cubicBezTo>
                      <a:pt x="2965" y="2346"/>
                      <a:pt x="3024" y="2131"/>
                      <a:pt x="2560" y="1691"/>
                    </a:cubicBezTo>
                    <a:cubicBezTo>
                      <a:pt x="2215" y="1357"/>
                      <a:pt x="0" y="0"/>
                      <a:pt x="0" y="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33;p69">
                <a:extLst>
                  <a:ext uri="{FF2B5EF4-FFF2-40B4-BE49-F238E27FC236}">
                    <a16:creationId xmlns:a16="http://schemas.microsoft.com/office/drawing/2014/main" id="{22AC0DC4-6484-901A-DE67-4011F5C1C418}"/>
                  </a:ext>
                </a:extLst>
              </p:cNvPr>
              <p:cNvSpPr/>
              <p:nvPr/>
            </p:nvSpPr>
            <p:spPr>
              <a:xfrm>
                <a:off x="5508425" y="3860425"/>
                <a:ext cx="46750" cy="44075"/>
              </a:xfrm>
              <a:custGeom>
                <a:avLst/>
                <a:gdLst/>
                <a:ahLst/>
                <a:cxnLst/>
                <a:rect l="l" t="t" r="r" b="b"/>
                <a:pathLst>
                  <a:path w="1870" h="1763" extrusionOk="0">
                    <a:moveTo>
                      <a:pt x="155" y="417"/>
                    </a:moveTo>
                    <a:lnTo>
                      <a:pt x="1286" y="36"/>
                    </a:lnTo>
                    <a:cubicBezTo>
                      <a:pt x="1369" y="1"/>
                      <a:pt x="1476" y="48"/>
                      <a:pt x="1512" y="143"/>
                    </a:cubicBezTo>
                    <a:lnTo>
                      <a:pt x="1834" y="1120"/>
                    </a:lnTo>
                    <a:cubicBezTo>
                      <a:pt x="1869" y="1203"/>
                      <a:pt x="1822" y="1310"/>
                      <a:pt x="1715" y="1334"/>
                    </a:cubicBezTo>
                    <a:lnTo>
                      <a:pt x="583" y="1727"/>
                    </a:lnTo>
                    <a:cubicBezTo>
                      <a:pt x="500" y="1763"/>
                      <a:pt x="393" y="1715"/>
                      <a:pt x="357" y="1608"/>
                    </a:cubicBezTo>
                    <a:lnTo>
                      <a:pt x="36" y="643"/>
                    </a:lnTo>
                    <a:cubicBezTo>
                      <a:pt x="0" y="548"/>
                      <a:pt x="60" y="453"/>
                      <a:pt x="155" y="417"/>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34;p69">
                <a:extLst>
                  <a:ext uri="{FF2B5EF4-FFF2-40B4-BE49-F238E27FC236}">
                    <a16:creationId xmlns:a16="http://schemas.microsoft.com/office/drawing/2014/main" id="{966A4101-E100-B813-82AD-4E4AC00A5C65}"/>
                  </a:ext>
                </a:extLst>
              </p:cNvPr>
              <p:cNvSpPr/>
              <p:nvPr/>
            </p:nvSpPr>
            <p:spPr>
              <a:xfrm>
                <a:off x="5128000" y="3841975"/>
                <a:ext cx="158675" cy="240225"/>
              </a:xfrm>
              <a:custGeom>
                <a:avLst/>
                <a:gdLst/>
                <a:ahLst/>
                <a:cxnLst/>
                <a:rect l="l" t="t" r="r" b="b"/>
                <a:pathLst>
                  <a:path w="6347" h="9609" extrusionOk="0">
                    <a:moveTo>
                      <a:pt x="4763" y="0"/>
                    </a:moveTo>
                    <a:cubicBezTo>
                      <a:pt x="4763" y="0"/>
                      <a:pt x="3108" y="477"/>
                      <a:pt x="2346" y="1560"/>
                    </a:cubicBezTo>
                    <a:cubicBezTo>
                      <a:pt x="1727" y="2465"/>
                      <a:pt x="1203" y="4584"/>
                      <a:pt x="799" y="5846"/>
                    </a:cubicBezTo>
                    <a:cubicBezTo>
                      <a:pt x="632" y="6382"/>
                      <a:pt x="537" y="6727"/>
                      <a:pt x="84" y="7108"/>
                    </a:cubicBezTo>
                    <a:cubicBezTo>
                      <a:pt x="84" y="7108"/>
                      <a:pt x="1" y="7323"/>
                      <a:pt x="191" y="7573"/>
                    </a:cubicBezTo>
                    <a:cubicBezTo>
                      <a:pt x="370" y="7823"/>
                      <a:pt x="2680" y="9537"/>
                      <a:pt x="5609" y="9609"/>
                    </a:cubicBezTo>
                    <a:cubicBezTo>
                      <a:pt x="5597" y="9597"/>
                      <a:pt x="6347" y="2798"/>
                      <a:pt x="476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35;p69">
                <a:extLst>
                  <a:ext uri="{FF2B5EF4-FFF2-40B4-BE49-F238E27FC236}">
                    <a16:creationId xmlns:a16="http://schemas.microsoft.com/office/drawing/2014/main" id="{759FBDBC-E9A0-01DA-5DCF-227796894A7D}"/>
                  </a:ext>
                </a:extLst>
              </p:cNvPr>
              <p:cNvSpPr/>
              <p:nvPr/>
            </p:nvSpPr>
            <p:spPr>
              <a:xfrm>
                <a:off x="5637900" y="3841975"/>
                <a:ext cx="158975" cy="240225"/>
              </a:xfrm>
              <a:custGeom>
                <a:avLst/>
                <a:gdLst/>
                <a:ahLst/>
                <a:cxnLst/>
                <a:rect l="l" t="t" r="r" b="b"/>
                <a:pathLst>
                  <a:path w="6359" h="9609" extrusionOk="0">
                    <a:moveTo>
                      <a:pt x="1596" y="0"/>
                    </a:moveTo>
                    <a:cubicBezTo>
                      <a:pt x="1596" y="0"/>
                      <a:pt x="3251" y="477"/>
                      <a:pt x="4013" y="1560"/>
                    </a:cubicBezTo>
                    <a:cubicBezTo>
                      <a:pt x="4632" y="2465"/>
                      <a:pt x="5156" y="4584"/>
                      <a:pt x="5561" y="5846"/>
                    </a:cubicBezTo>
                    <a:cubicBezTo>
                      <a:pt x="5715" y="6382"/>
                      <a:pt x="5822" y="6727"/>
                      <a:pt x="6275" y="7108"/>
                    </a:cubicBezTo>
                    <a:cubicBezTo>
                      <a:pt x="6275" y="7108"/>
                      <a:pt x="6358" y="7323"/>
                      <a:pt x="6168" y="7573"/>
                    </a:cubicBezTo>
                    <a:cubicBezTo>
                      <a:pt x="5989" y="7823"/>
                      <a:pt x="3679" y="9537"/>
                      <a:pt x="750" y="9609"/>
                    </a:cubicBezTo>
                    <a:cubicBezTo>
                      <a:pt x="762" y="9597"/>
                      <a:pt x="0" y="2798"/>
                      <a:pt x="159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36;p69">
                <a:extLst>
                  <a:ext uri="{FF2B5EF4-FFF2-40B4-BE49-F238E27FC236}">
                    <a16:creationId xmlns:a16="http://schemas.microsoft.com/office/drawing/2014/main" id="{CEE7F777-5026-5C24-ACFD-47DE6731F092}"/>
                  </a:ext>
                </a:extLst>
              </p:cNvPr>
              <p:cNvSpPr/>
              <p:nvPr/>
            </p:nvSpPr>
            <p:spPr>
              <a:xfrm>
                <a:off x="5607525" y="3946150"/>
                <a:ext cx="104225" cy="196775"/>
              </a:xfrm>
              <a:custGeom>
                <a:avLst/>
                <a:gdLst/>
                <a:ahLst/>
                <a:cxnLst/>
                <a:rect l="l" t="t" r="r" b="b"/>
                <a:pathLst>
                  <a:path w="4169" h="7871" extrusionOk="0">
                    <a:moveTo>
                      <a:pt x="1180" y="60"/>
                    </a:moveTo>
                    <a:lnTo>
                      <a:pt x="846" y="131"/>
                    </a:lnTo>
                    <a:lnTo>
                      <a:pt x="406" y="655"/>
                    </a:lnTo>
                    <a:cubicBezTo>
                      <a:pt x="406" y="655"/>
                      <a:pt x="203" y="917"/>
                      <a:pt x="287" y="1322"/>
                    </a:cubicBezTo>
                    <a:cubicBezTo>
                      <a:pt x="358" y="1727"/>
                      <a:pt x="703" y="2691"/>
                      <a:pt x="703" y="2691"/>
                    </a:cubicBezTo>
                    <a:cubicBezTo>
                      <a:pt x="703" y="2691"/>
                      <a:pt x="846" y="3049"/>
                      <a:pt x="1334" y="3156"/>
                    </a:cubicBezTo>
                    <a:lnTo>
                      <a:pt x="1013" y="3465"/>
                    </a:lnTo>
                    <a:cubicBezTo>
                      <a:pt x="1013" y="3465"/>
                      <a:pt x="751" y="3703"/>
                      <a:pt x="953" y="4072"/>
                    </a:cubicBezTo>
                    <a:cubicBezTo>
                      <a:pt x="1144" y="4430"/>
                      <a:pt x="1322" y="4942"/>
                      <a:pt x="1322" y="4942"/>
                    </a:cubicBezTo>
                    <a:cubicBezTo>
                      <a:pt x="1322" y="4942"/>
                      <a:pt x="1025" y="4977"/>
                      <a:pt x="965" y="5061"/>
                    </a:cubicBezTo>
                    <a:cubicBezTo>
                      <a:pt x="906" y="5132"/>
                      <a:pt x="144" y="6680"/>
                      <a:pt x="144" y="6680"/>
                    </a:cubicBezTo>
                    <a:cubicBezTo>
                      <a:pt x="144" y="6680"/>
                      <a:pt x="1" y="6966"/>
                      <a:pt x="263" y="7109"/>
                    </a:cubicBezTo>
                    <a:cubicBezTo>
                      <a:pt x="537" y="7263"/>
                      <a:pt x="1406" y="7871"/>
                      <a:pt x="2537" y="7811"/>
                    </a:cubicBezTo>
                    <a:cubicBezTo>
                      <a:pt x="2858" y="7751"/>
                      <a:pt x="2930" y="7656"/>
                      <a:pt x="3001" y="7382"/>
                    </a:cubicBezTo>
                    <a:cubicBezTo>
                      <a:pt x="3156" y="6882"/>
                      <a:pt x="3335" y="5716"/>
                      <a:pt x="3335" y="5716"/>
                    </a:cubicBezTo>
                    <a:cubicBezTo>
                      <a:pt x="3335" y="5716"/>
                      <a:pt x="3370" y="5501"/>
                      <a:pt x="3180" y="5394"/>
                    </a:cubicBezTo>
                    <a:lnTo>
                      <a:pt x="3894" y="4096"/>
                    </a:lnTo>
                    <a:cubicBezTo>
                      <a:pt x="3894" y="4096"/>
                      <a:pt x="4168" y="3775"/>
                      <a:pt x="3930" y="3418"/>
                    </a:cubicBezTo>
                    <a:cubicBezTo>
                      <a:pt x="3692" y="3060"/>
                      <a:pt x="3299" y="2656"/>
                      <a:pt x="3299" y="2656"/>
                    </a:cubicBezTo>
                    <a:lnTo>
                      <a:pt x="3275" y="763"/>
                    </a:lnTo>
                    <a:cubicBezTo>
                      <a:pt x="3275" y="763"/>
                      <a:pt x="3275" y="203"/>
                      <a:pt x="2442" y="108"/>
                    </a:cubicBezTo>
                    <a:cubicBezTo>
                      <a:pt x="1632" y="1"/>
                      <a:pt x="1180" y="60"/>
                      <a:pt x="1180" y="6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37;p69">
                <a:extLst>
                  <a:ext uri="{FF2B5EF4-FFF2-40B4-BE49-F238E27FC236}">
                    <a16:creationId xmlns:a16="http://schemas.microsoft.com/office/drawing/2014/main" id="{0DC079B5-D14E-0D88-6258-012F033F173F}"/>
                  </a:ext>
                </a:extLst>
              </p:cNvPr>
              <p:cNvSpPr/>
              <p:nvPr/>
            </p:nvSpPr>
            <p:spPr>
              <a:xfrm>
                <a:off x="5648025" y="3946750"/>
                <a:ext cx="40500" cy="13125"/>
              </a:xfrm>
              <a:custGeom>
                <a:avLst/>
                <a:gdLst/>
                <a:ahLst/>
                <a:cxnLst/>
                <a:rect l="l" t="t" r="r" b="b"/>
                <a:pathLst>
                  <a:path w="1620" h="525" extrusionOk="0">
                    <a:moveTo>
                      <a:pt x="1619" y="524"/>
                    </a:moveTo>
                    <a:cubicBezTo>
                      <a:pt x="1548" y="346"/>
                      <a:pt x="1346" y="119"/>
                      <a:pt x="845" y="60"/>
                    </a:cubicBezTo>
                    <a:cubicBezTo>
                      <a:pt x="512" y="12"/>
                      <a:pt x="226" y="0"/>
                      <a:pt x="12" y="0"/>
                    </a:cubicBezTo>
                    <a:lnTo>
                      <a:pt x="0" y="274"/>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238;p69">
                <a:extLst>
                  <a:ext uri="{FF2B5EF4-FFF2-40B4-BE49-F238E27FC236}">
                    <a16:creationId xmlns:a16="http://schemas.microsoft.com/office/drawing/2014/main" id="{3A46AF81-D454-071B-575F-B35E22BE0D9A}"/>
                  </a:ext>
                </a:extLst>
              </p:cNvPr>
              <p:cNvSpPr/>
              <p:nvPr/>
            </p:nvSpPr>
            <p:spPr>
              <a:xfrm>
                <a:off x="5629275" y="4019375"/>
                <a:ext cx="39300" cy="20550"/>
              </a:xfrm>
              <a:custGeom>
                <a:avLst/>
                <a:gdLst/>
                <a:ahLst/>
                <a:cxnLst/>
                <a:rect l="l" t="t" r="r" b="b"/>
                <a:pathLst>
                  <a:path w="1572" h="822" extrusionOk="0">
                    <a:moveTo>
                      <a:pt x="464" y="227"/>
                    </a:moveTo>
                    <a:lnTo>
                      <a:pt x="143" y="536"/>
                    </a:lnTo>
                    <a:cubicBezTo>
                      <a:pt x="143" y="536"/>
                      <a:pt x="24" y="643"/>
                      <a:pt x="0" y="822"/>
                    </a:cubicBezTo>
                    <a:cubicBezTo>
                      <a:pt x="405" y="524"/>
                      <a:pt x="1072" y="322"/>
                      <a:pt x="1572" y="0"/>
                    </a:cubicBezTo>
                    <a:cubicBezTo>
                      <a:pt x="1048" y="250"/>
                      <a:pt x="464" y="227"/>
                      <a:pt x="464" y="227"/>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239;p69">
                <a:extLst>
                  <a:ext uri="{FF2B5EF4-FFF2-40B4-BE49-F238E27FC236}">
                    <a16:creationId xmlns:a16="http://schemas.microsoft.com/office/drawing/2014/main" id="{6ABCCE97-6411-516A-02CF-62F7673A3975}"/>
                  </a:ext>
                </a:extLst>
              </p:cNvPr>
              <p:cNvSpPr/>
              <p:nvPr/>
            </p:nvSpPr>
            <p:spPr>
              <a:xfrm>
                <a:off x="5631950" y="4069675"/>
                <a:ext cx="29175" cy="11050"/>
              </a:xfrm>
              <a:custGeom>
                <a:avLst/>
                <a:gdLst/>
                <a:ahLst/>
                <a:cxnLst/>
                <a:rect l="l" t="t" r="r" b="b"/>
                <a:pathLst>
                  <a:path w="1167" h="442" extrusionOk="0">
                    <a:moveTo>
                      <a:pt x="357" y="1"/>
                    </a:moveTo>
                    <a:cubicBezTo>
                      <a:pt x="357" y="1"/>
                      <a:pt x="72" y="36"/>
                      <a:pt x="0" y="120"/>
                    </a:cubicBezTo>
                    <a:lnTo>
                      <a:pt x="1167" y="441"/>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240;p69">
                <a:extLst>
                  <a:ext uri="{FF2B5EF4-FFF2-40B4-BE49-F238E27FC236}">
                    <a16:creationId xmlns:a16="http://schemas.microsoft.com/office/drawing/2014/main" id="{8D2AB482-7ACA-2B8E-6A96-A3988FB66482}"/>
                  </a:ext>
                </a:extLst>
              </p:cNvPr>
              <p:cNvSpPr/>
              <p:nvPr/>
            </p:nvSpPr>
            <p:spPr>
              <a:xfrm>
                <a:off x="5670625" y="4048250"/>
                <a:ext cx="34850" cy="33650"/>
              </a:xfrm>
              <a:custGeom>
                <a:avLst/>
                <a:gdLst/>
                <a:ahLst/>
                <a:cxnLst/>
                <a:rect l="l" t="t" r="r" b="b"/>
                <a:pathLst>
                  <a:path w="1394" h="1346" extrusionOk="0">
                    <a:moveTo>
                      <a:pt x="692" y="1298"/>
                    </a:moveTo>
                    <a:lnTo>
                      <a:pt x="1394" y="0"/>
                    </a:lnTo>
                    <a:lnTo>
                      <a:pt x="1" y="1346"/>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41;p69">
                <a:extLst>
                  <a:ext uri="{FF2B5EF4-FFF2-40B4-BE49-F238E27FC236}">
                    <a16:creationId xmlns:a16="http://schemas.microsoft.com/office/drawing/2014/main" id="{5947B8F1-383C-CA3F-9226-6401B53672CF}"/>
                  </a:ext>
                </a:extLst>
              </p:cNvPr>
              <p:cNvSpPr/>
              <p:nvPr/>
            </p:nvSpPr>
            <p:spPr>
              <a:xfrm>
                <a:off x="5673025" y="3973825"/>
                <a:ext cx="17575" cy="38425"/>
              </a:xfrm>
              <a:custGeom>
                <a:avLst/>
                <a:gdLst/>
                <a:ahLst/>
                <a:cxnLst/>
                <a:rect l="l" t="t" r="r" b="b"/>
                <a:pathLst>
                  <a:path w="703" h="1537" extrusionOk="0">
                    <a:moveTo>
                      <a:pt x="703" y="1537"/>
                    </a:moveTo>
                    <a:lnTo>
                      <a:pt x="667" y="1"/>
                    </a:lnTo>
                    <a:cubicBezTo>
                      <a:pt x="524" y="215"/>
                      <a:pt x="286" y="525"/>
                      <a:pt x="179" y="679"/>
                    </a:cubicBezTo>
                    <a:cubicBezTo>
                      <a:pt x="0" y="918"/>
                      <a:pt x="179" y="1060"/>
                      <a:pt x="179" y="106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42;p69">
                <a:extLst>
                  <a:ext uri="{FF2B5EF4-FFF2-40B4-BE49-F238E27FC236}">
                    <a16:creationId xmlns:a16="http://schemas.microsoft.com/office/drawing/2014/main" id="{19531B85-5076-26F6-3F82-07450AE4F6C8}"/>
                  </a:ext>
                </a:extLst>
              </p:cNvPr>
              <p:cNvSpPr/>
              <p:nvPr/>
            </p:nvSpPr>
            <p:spPr>
              <a:xfrm>
                <a:off x="5627475" y="3927700"/>
                <a:ext cx="42300" cy="26225"/>
              </a:xfrm>
              <a:custGeom>
                <a:avLst/>
                <a:gdLst/>
                <a:ahLst/>
                <a:cxnLst/>
                <a:rect l="l" t="t" r="r" b="b"/>
                <a:pathLst>
                  <a:path w="1692" h="1049" extrusionOk="0">
                    <a:moveTo>
                      <a:pt x="1691" y="762"/>
                    </a:moveTo>
                    <a:cubicBezTo>
                      <a:pt x="1691" y="893"/>
                      <a:pt x="1310" y="1036"/>
                      <a:pt x="870" y="1036"/>
                    </a:cubicBezTo>
                    <a:cubicBezTo>
                      <a:pt x="405" y="1048"/>
                      <a:pt x="36" y="941"/>
                      <a:pt x="36" y="810"/>
                    </a:cubicBezTo>
                    <a:lnTo>
                      <a:pt x="1" y="48"/>
                    </a:lnTo>
                    <a:lnTo>
                      <a:pt x="166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43;p69">
                <a:extLst>
                  <a:ext uri="{FF2B5EF4-FFF2-40B4-BE49-F238E27FC236}">
                    <a16:creationId xmlns:a16="http://schemas.microsoft.com/office/drawing/2014/main" id="{6A0D92CC-5643-B031-4166-5061A4570A9D}"/>
                  </a:ext>
                </a:extLst>
              </p:cNvPr>
              <p:cNvSpPr/>
              <p:nvPr/>
            </p:nvSpPr>
            <p:spPr>
              <a:xfrm>
                <a:off x="5627475" y="3922350"/>
                <a:ext cx="41400" cy="12800"/>
              </a:xfrm>
              <a:custGeom>
                <a:avLst/>
                <a:gdLst/>
                <a:ahLst/>
                <a:cxnLst/>
                <a:rect l="l" t="t" r="r" b="b"/>
                <a:pathLst>
                  <a:path w="1656" h="512" extrusionOk="0">
                    <a:moveTo>
                      <a:pt x="1" y="274"/>
                    </a:moveTo>
                    <a:cubicBezTo>
                      <a:pt x="1" y="143"/>
                      <a:pt x="382" y="12"/>
                      <a:pt x="822" y="12"/>
                    </a:cubicBezTo>
                    <a:cubicBezTo>
                      <a:pt x="1286" y="0"/>
                      <a:pt x="1656" y="95"/>
                      <a:pt x="1656" y="238"/>
                    </a:cubicBezTo>
                    <a:cubicBezTo>
                      <a:pt x="1656" y="369"/>
                      <a:pt x="1286" y="500"/>
                      <a:pt x="834" y="500"/>
                    </a:cubicBezTo>
                    <a:cubicBezTo>
                      <a:pt x="382" y="512"/>
                      <a:pt x="1" y="417"/>
                      <a:pt x="1" y="274"/>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44;p69">
                <a:extLst>
                  <a:ext uri="{FF2B5EF4-FFF2-40B4-BE49-F238E27FC236}">
                    <a16:creationId xmlns:a16="http://schemas.microsoft.com/office/drawing/2014/main" id="{EF6A70CA-8935-5BAA-8E95-A8DB302AE00C}"/>
                  </a:ext>
                </a:extLst>
              </p:cNvPr>
              <p:cNvSpPr/>
              <p:nvPr/>
            </p:nvSpPr>
            <p:spPr>
              <a:xfrm>
                <a:off x="5378050" y="3541350"/>
                <a:ext cx="49425" cy="23825"/>
              </a:xfrm>
              <a:custGeom>
                <a:avLst/>
                <a:gdLst/>
                <a:ahLst/>
                <a:cxnLst/>
                <a:rect l="l" t="t" r="r" b="b"/>
                <a:pathLst>
                  <a:path w="1977" h="953" extrusionOk="0">
                    <a:moveTo>
                      <a:pt x="1810" y="417"/>
                    </a:moveTo>
                    <a:cubicBezTo>
                      <a:pt x="1917" y="452"/>
                      <a:pt x="1977" y="595"/>
                      <a:pt x="1917" y="691"/>
                    </a:cubicBezTo>
                    <a:cubicBezTo>
                      <a:pt x="1869" y="798"/>
                      <a:pt x="1738" y="857"/>
                      <a:pt x="1631" y="798"/>
                    </a:cubicBezTo>
                    <a:cubicBezTo>
                      <a:pt x="1631" y="798"/>
                      <a:pt x="976" y="488"/>
                      <a:pt x="357" y="893"/>
                    </a:cubicBezTo>
                    <a:cubicBezTo>
                      <a:pt x="250" y="953"/>
                      <a:pt x="119" y="917"/>
                      <a:pt x="60" y="810"/>
                    </a:cubicBezTo>
                    <a:cubicBezTo>
                      <a:pt x="0" y="714"/>
                      <a:pt x="24" y="572"/>
                      <a:pt x="131" y="512"/>
                    </a:cubicBezTo>
                    <a:cubicBezTo>
                      <a:pt x="953" y="0"/>
                      <a:pt x="1810" y="393"/>
                      <a:pt x="1810" y="41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5;p69">
                <a:extLst>
                  <a:ext uri="{FF2B5EF4-FFF2-40B4-BE49-F238E27FC236}">
                    <a16:creationId xmlns:a16="http://schemas.microsoft.com/office/drawing/2014/main" id="{62A04794-C644-4A92-B1E2-C344B3BAFF2B}"/>
                  </a:ext>
                </a:extLst>
              </p:cNvPr>
              <p:cNvSpPr/>
              <p:nvPr/>
            </p:nvSpPr>
            <p:spPr>
              <a:xfrm>
                <a:off x="5504850" y="3541925"/>
                <a:ext cx="49725" cy="23250"/>
              </a:xfrm>
              <a:custGeom>
                <a:avLst/>
                <a:gdLst/>
                <a:ahLst/>
                <a:cxnLst/>
                <a:rect l="l" t="t" r="r" b="b"/>
                <a:pathLst>
                  <a:path w="1989" h="930" extrusionOk="0">
                    <a:moveTo>
                      <a:pt x="1846" y="477"/>
                    </a:moveTo>
                    <a:cubicBezTo>
                      <a:pt x="1953" y="537"/>
                      <a:pt x="1989" y="668"/>
                      <a:pt x="1929" y="775"/>
                    </a:cubicBezTo>
                    <a:cubicBezTo>
                      <a:pt x="1869" y="882"/>
                      <a:pt x="1739" y="930"/>
                      <a:pt x="1631" y="870"/>
                    </a:cubicBezTo>
                    <a:cubicBezTo>
                      <a:pt x="1631" y="870"/>
                      <a:pt x="1012" y="513"/>
                      <a:pt x="357" y="846"/>
                    </a:cubicBezTo>
                    <a:cubicBezTo>
                      <a:pt x="250" y="906"/>
                      <a:pt x="119" y="870"/>
                      <a:pt x="60" y="763"/>
                    </a:cubicBezTo>
                    <a:cubicBezTo>
                      <a:pt x="0" y="656"/>
                      <a:pt x="48" y="525"/>
                      <a:pt x="143" y="465"/>
                    </a:cubicBezTo>
                    <a:cubicBezTo>
                      <a:pt x="1024" y="1"/>
                      <a:pt x="1846" y="477"/>
                      <a:pt x="1846" y="47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46;p69">
                <a:extLst>
                  <a:ext uri="{FF2B5EF4-FFF2-40B4-BE49-F238E27FC236}">
                    <a16:creationId xmlns:a16="http://schemas.microsoft.com/office/drawing/2014/main" id="{6265BB26-C61D-3106-2124-E0411BAFD072}"/>
                  </a:ext>
                </a:extLst>
              </p:cNvPr>
              <p:cNvSpPr/>
              <p:nvPr/>
            </p:nvSpPr>
            <p:spPr>
              <a:xfrm>
                <a:off x="5450375" y="3616350"/>
                <a:ext cx="21750" cy="33950"/>
              </a:xfrm>
              <a:custGeom>
                <a:avLst/>
                <a:gdLst/>
                <a:ahLst/>
                <a:cxnLst/>
                <a:rect l="l" t="t" r="r" b="b"/>
                <a:pathLst>
                  <a:path w="870" h="1358" extrusionOk="0">
                    <a:moveTo>
                      <a:pt x="596" y="370"/>
                    </a:moveTo>
                    <a:cubicBezTo>
                      <a:pt x="691" y="643"/>
                      <a:pt x="870" y="1143"/>
                      <a:pt x="858" y="1227"/>
                    </a:cubicBezTo>
                    <a:cubicBezTo>
                      <a:pt x="834" y="1322"/>
                      <a:pt x="262" y="1358"/>
                      <a:pt x="108" y="1191"/>
                    </a:cubicBezTo>
                    <a:cubicBezTo>
                      <a:pt x="0" y="1084"/>
                      <a:pt x="143" y="667"/>
                      <a:pt x="238" y="405"/>
                    </a:cubicBezTo>
                    <a:cubicBezTo>
                      <a:pt x="381" y="12"/>
                      <a:pt x="465" y="0"/>
                      <a:pt x="596" y="37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47;p69">
                <a:extLst>
                  <a:ext uri="{FF2B5EF4-FFF2-40B4-BE49-F238E27FC236}">
                    <a16:creationId xmlns:a16="http://schemas.microsoft.com/office/drawing/2014/main" id="{013C3AC8-2540-F42D-BCA3-4E6C96CCC5F2}"/>
                  </a:ext>
                </a:extLst>
              </p:cNvPr>
              <p:cNvSpPr/>
              <p:nvPr/>
            </p:nvSpPr>
            <p:spPr>
              <a:xfrm>
                <a:off x="5278325" y="3265700"/>
                <a:ext cx="422100" cy="343225"/>
              </a:xfrm>
              <a:custGeom>
                <a:avLst/>
                <a:gdLst/>
                <a:ahLst/>
                <a:cxnLst/>
                <a:rect l="l" t="t" r="r" b="b"/>
                <a:pathLst>
                  <a:path w="16884" h="13729" extrusionOk="0">
                    <a:moveTo>
                      <a:pt x="2775" y="11586"/>
                    </a:moveTo>
                    <a:lnTo>
                      <a:pt x="2239" y="13729"/>
                    </a:lnTo>
                    <a:lnTo>
                      <a:pt x="2144" y="13717"/>
                    </a:lnTo>
                    <a:cubicBezTo>
                      <a:pt x="2144" y="13717"/>
                      <a:pt x="2096" y="12550"/>
                      <a:pt x="1572" y="12860"/>
                    </a:cubicBezTo>
                    <a:lnTo>
                      <a:pt x="1513" y="12895"/>
                    </a:lnTo>
                    <a:lnTo>
                      <a:pt x="1501" y="12824"/>
                    </a:lnTo>
                    <a:cubicBezTo>
                      <a:pt x="1501" y="12824"/>
                      <a:pt x="917" y="10621"/>
                      <a:pt x="691" y="8978"/>
                    </a:cubicBezTo>
                    <a:cubicBezTo>
                      <a:pt x="572" y="8145"/>
                      <a:pt x="691" y="7538"/>
                      <a:pt x="1084" y="7180"/>
                    </a:cubicBezTo>
                    <a:cubicBezTo>
                      <a:pt x="1155" y="7109"/>
                      <a:pt x="1239" y="7049"/>
                      <a:pt x="1346" y="7002"/>
                    </a:cubicBezTo>
                    <a:cubicBezTo>
                      <a:pt x="1" y="3323"/>
                      <a:pt x="6049" y="1632"/>
                      <a:pt x="9478" y="3954"/>
                    </a:cubicBezTo>
                    <a:cubicBezTo>
                      <a:pt x="9502" y="3966"/>
                      <a:pt x="9514" y="4013"/>
                      <a:pt x="9549" y="3989"/>
                    </a:cubicBezTo>
                    <a:cubicBezTo>
                      <a:pt x="9573" y="3989"/>
                      <a:pt x="9561" y="3954"/>
                      <a:pt x="9573" y="3930"/>
                    </a:cubicBezTo>
                    <a:cubicBezTo>
                      <a:pt x="12824" y="1"/>
                      <a:pt x="16884" y="5621"/>
                      <a:pt x="14038" y="9073"/>
                    </a:cubicBezTo>
                    <a:cubicBezTo>
                      <a:pt x="13812" y="10705"/>
                      <a:pt x="13240" y="12824"/>
                      <a:pt x="13240" y="12824"/>
                    </a:cubicBezTo>
                    <a:lnTo>
                      <a:pt x="13228" y="12895"/>
                    </a:lnTo>
                    <a:lnTo>
                      <a:pt x="13169" y="12860"/>
                    </a:lnTo>
                    <a:cubicBezTo>
                      <a:pt x="12633" y="12538"/>
                      <a:pt x="12597" y="13705"/>
                      <a:pt x="12597" y="13717"/>
                    </a:cubicBezTo>
                    <a:lnTo>
                      <a:pt x="12490" y="13729"/>
                    </a:lnTo>
                    <a:lnTo>
                      <a:pt x="11966" y="11586"/>
                    </a:lnTo>
                    <a:cubicBezTo>
                      <a:pt x="11883" y="11526"/>
                      <a:pt x="11490" y="11217"/>
                      <a:pt x="11169" y="10728"/>
                    </a:cubicBezTo>
                    <a:cubicBezTo>
                      <a:pt x="8633" y="11324"/>
                      <a:pt x="5573" y="9252"/>
                      <a:pt x="5418" y="9085"/>
                    </a:cubicBezTo>
                    <a:cubicBezTo>
                      <a:pt x="5215" y="8907"/>
                      <a:pt x="5061" y="9121"/>
                      <a:pt x="5061" y="9121"/>
                    </a:cubicBezTo>
                    <a:cubicBezTo>
                      <a:pt x="4799" y="9990"/>
                      <a:pt x="4656" y="11002"/>
                      <a:pt x="2775" y="1158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3248;p69">
                <a:extLst>
                  <a:ext uri="{FF2B5EF4-FFF2-40B4-BE49-F238E27FC236}">
                    <a16:creationId xmlns:a16="http://schemas.microsoft.com/office/drawing/2014/main" id="{14498DC5-2B93-DA45-CBF6-BA5ED1236F66}"/>
                  </a:ext>
                </a:extLst>
              </p:cNvPr>
              <p:cNvSpPr/>
              <p:nvPr/>
            </p:nvSpPr>
            <p:spPr>
              <a:xfrm>
                <a:off x="5383100" y="3586875"/>
                <a:ext cx="35150" cy="29500"/>
              </a:xfrm>
              <a:custGeom>
                <a:avLst/>
                <a:gdLst/>
                <a:ahLst/>
                <a:cxnLst/>
                <a:rect l="l" t="t" r="r" b="b"/>
                <a:pathLst>
                  <a:path w="1406" h="1180" extrusionOk="0">
                    <a:moveTo>
                      <a:pt x="834" y="1179"/>
                    </a:moveTo>
                    <a:cubicBezTo>
                      <a:pt x="524" y="1179"/>
                      <a:pt x="274" y="929"/>
                      <a:pt x="274" y="620"/>
                    </a:cubicBezTo>
                    <a:cubicBezTo>
                      <a:pt x="274" y="572"/>
                      <a:pt x="274" y="525"/>
                      <a:pt x="286" y="501"/>
                    </a:cubicBezTo>
                    <a:lnTo>
                      <a:pt x="227" y="465"/>
                    </a:lnTo>
                    <a:cubicBezTo>
                      <a:pt x="155" y="441"/>
                      <a:pt x="96" y="406"/>
                      <a:pt x="36" y="346"/>
                    </a:cubicBezTo>
                    <a:cubicBezTo>
                      <a:pt x="1" y="322"/>
                      <a:pt x="1" y="275"/>
                      <a:pt x="36" y="239"/>
                    </a:cubicBezTo>
                    <a:cubicBezTo>
                      <a:pt x="60" y="215"/>
                      <a:pt x="108" y="215"/>
                      <a:pt x="132" y="239"/>
                    </a:cubicBezTo>
                    <a:cubicBezTo>
                      <a:pt x="191" y="298"/>
                      <a:pt x="274" y="334"/>
                      <a:pt x="334" y="346"/>
                    </a:cubicBezTo>
                    <a:lnTo>
                      <a:pt x="334" y="346"/>
                    </a:lnTo>
                    <a:cubicBezTo>
                      <a:pt x="274" y="298"/>
                      <a:pt x="191" y="263"/>
                      <a:pt x="155" y="167"/>
                    </a:cubicBezTo>
                    <a:cubicBezTo>
                      <a:pt x="132" y="144"/>
                      <a:pt x="155" y="96"/>
                      <a:pt x="179" y="84"/>
                    </a:cubicBezTo>
                    <a:cubicBezTo>
                      <a:pt x="215" y="60"/>
                      <a:pt x="251" y="84"/>
                      <a:pt x="274" y="108"/>
                    </a:cubicBezTo>
                    <a:cubicBezTo>
                      <a:pt x="310" y="179"/>
                      <a:pt x="358" y="227"/>
                      <a:pt x="417" y="263"/>
                    </a:cubicBezTo>
                    <a:lnTo>
                      <a:pt x="417" y="263"/>
                    </a:lnTo>
                    <a:cubicBezTo>
                      <a:pt x="370" y="227"/>
                      <a:pt x="334" y="167"/>
                      <a:pt x="310" y="108"/>
                    </a:cubicBezTo>
                    <a:cubicBezTo>
                      <a:pt x="298" y="60"/>
                      <a:pt x="322" y="36"/>
                      <a:pt x="358" y="25"/>
                    </a:cubicBezTo>
                    <a:cubicBezTo>
                      <a:pt x="405" y="1"/>
                      <a:pt x="429" y="36"/>
                      <a:pt x="441" y="60"/>
                    </a:cubicBezTo>
                    <a:cubicBezTo>
                      <a:pt x="465" y="108"/>
                      <a:pt x="489" y="155"/>
                      <a:pt x="524" y="167"/>
                    </a:cubicBezTo>
                    <a:cubicBezTo>
                      <a:pt x="608" y="108"/>
                      <a:pt x="715" y="84"/>
                      <a:pt x="834" y="84"/>
                    </a:cubicBezTo>
                    <a:cubicBezTo>
                      <a:pt x="1144" y="84"/>
                      <a:pt x="1394" y="334"/>
                      <a:pt x="1394" y="644"/>
                    </a:cubicBezTo>
                    <a:cubicBezTo>
                      <a:pt x="1405" y="929"/>
                      <a:pt x="1144" y="1179"/>
                      <a:pt x="834"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3249;p69">
                <a:extLst>
                  <a:ext uri="{FF2B5EF4-FFF2-40B4-BE49-F238E27FC236}">
                    <a16:creationId xmlns:a16="http://schemas.microsoft.com/office/drawing/2014/main" id="{538272E6-FA4C-4E1A-8AAD-91CAF2D1E046}"/>
                  </a:ext>
                </a:extLst>
              </p:cNvPr>
              <p:cNvSpPr/>
              <p:nvPr/>
            </p:nvSpPr>
            <p:spPr>
              <a:xfrm>
                <a:off x="5505450" y="3586875"/>
                <a:ext cx="35125" cy="29500"/>
              </a:xfrm>
              <a:custGeom>
                <a:avLst/>
                <a:gdLst/>
                <a:ahLst/>
                <a:cxnLst/>
                <a:rect l="l" t="t" r="r" b="b"/>
                <a:pathLst>
                  <a:path w="1405" h="1180" extrusionOk="0">
                    <a:moveTo>
                      <a:pt x="572" y="1179"/>
                    </a:moveTo>
                    <a:cubicBezTo>
                      <a:pt x="881" y="1179"/>
                      <a:pt x="1131" y="929"/>
                      <a:pt x="1131" y="620"/>
                    </a:cubicBezTo>
                    <a:cubicBezTo>
                      <a:pt x="1131" y="572"/>
                      <a:pt x="1131" y="525"/>
                      <a:pt x="1119" y="501"/>
                    </a:cubicBezTo>
                    <a:lnTo>
                      <a:pt x="1179" y="465"/>
                    </a:lnTo>
                    <a:cubicBezTo>
                      <a:pt x="1250" y="441"/>
                      <a:pt x="1310" y="406"/>
                      <a:pt x="1369" y="346"/>
                    </a:cubicBezTo>
                    <a:cubicBezTo>
                      <a:pt x="1405" y="322"/>
                      <a:pt x="1405" y="275"/>
                      <a:pt x="1369" y="239"/>
                    </a:cubicBezTo>
                    <a:cubicBezTo>
                      <a:pt x="1345" y="215"/>
                      <a:pt x="1298" y="215"/>
                      <a:pt x="1274" y="239"/>
                    </a:cubicBezTo>
                    <a:cubicBezTo>
                      <a:pt x="1214" y="298"/>
                      <a:pt x="1131" y="334"/>
                      <a:pt x="1072" y="346"/>
                    </a:cubicBezTo>
                    <a:lnTo>
                      <a:pt x="1072" y="346"/>
                    </a:lnTo>
                    <a:cubicBezTo>
                      <a:pt x="1131" y="298"/>
                      <a:pt x="1214" y="263"/>
                      <a:pt x="1250" y="167"/>
                    </a:cubicBezTo>
                    <a:cubicBezTo>
                      <a:pt x="1274" y="144"/>
                      <a:pt x="1250" y="96"/>
                      <a:pt x="1226" y="84"/>
                    </a:cubicBezTo>
                    <a:cubicBezTo>
                      <a:pt x="1191" y="60"/>
                      <a:pt x="1155" y="84"/>
                      <a:pt x="1131" y="108"/>
                    </a:cubicBezTo>
                    <a:cubicBezTo>
                      <a:pt x="1095" y="179"/>
                      <a:pt x="1048" y="227"/>
                      <a:pt x="988" y="263"/>
                    </a:cubicBezTo>
                    <a:lnTo>
                      <a:pt x="988" y="263"/>
                    </a:lnTo>
                    <a:cubicBezTo>
                      <a:pt x="1036" y="227"/>
                      <a:pt x="1072" y="167"/>
                      <a:pt x="1095" y="108"/>
                    </a:cubicBezTo>
                    <a:cubicBezTo>
                      <a:pt x="1107" y="60"/>
                      <a:pt x="1072" y="36"/>
                      <a:pt x="1048" y="25"/>
                    </a:cubicBezTo>
                    <a:cubicBezTo>
                      <a:pt x="1000" y="1"/>
                      <a:pt x="976" y="36"/>
                      <a:pt x="953" y="60"/>
                    </a:cubicBezTo>
                    <a:cubicBezTo>
                      <a:pt x="941" y="108"/>
                      <a:pt x="917" y="155"/>
                      <a:pt x="881" y="167"/>
                    </a:cubicBezTo>
                    <a:cubicBezTo>
                      <a:pt x="798" y="108"/>
                      <a:pt x="691" y="84"/>
                      <a:pt x="572" y="84"/>
                    </a:cubicBezTo>
                    <a:cubicBezTo>
                      <a:pt x="262" y="84"/>
                      <a:pt x="0" y="334"/>
                      <a:pt x="0" y="644"/>
                    </a:cubicBezTo>
                    <a:cubicBezTo>
                      <a:pt x="0" y="929"/>
                      <a:pt x="262" y="1179"/>
                      <a:pt x="572"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3250;p69">
                <a:extLst>
                  <a:ext uri="{FF2B5EF4-FFF2-40B4-BE49-F238E27FC236}">
                    <a16:creationId xmlns:a16="http://schemas.microsoft.com/office/drawing/2014/main" id="{A72C0D53-2137-774D-C574-E96394803D5D}"/>
                  </a:ext>
                </a:extLst>
              </p:cNvPr>
              <p:cNvSpPr/>
              <p:nvPr/>
            </p:nvSpPr>
            <p:spPr>
              <a:xfrm>
                <a:off x="5204200" y="3928300"/>
                <a:ext cx="151550" cy="251525"/>
              </a:xfrm>
              <a:custGeom>
                <a:avLst/>
                <a:gdLst/>
                <a:ahLst/>
                <a:cxnLst/>
                <a:rect l="l" t="t" r="r" b="b"/>
                <a:pathLst>
                  <a:path w="6062" h="10061" extrusionOk="0">
                    <a:moveTo>
                      <a:pt x="4966" y="0"/>
                    </a:moveTo>
                    <a:lnTo>
                      <a:pt x="5180" y="441"/>
                    </a:lnTo>
                    <a:lnTo>
                      <a:pt x="5823" y="1191"/>
                    </a:lnTo>
                    <a:cubicBezTo>
                      <a:pt x="5823" y="1191"/>
                      <a:pt x="6061" y="1691"/>
                      <a:pt x="5835" y="2108"/>
                    </a:cubicBezTo>
                    <a:cubicBezTo>
                      <a:pt x="5609" y="2524"/>
                      <a:pt x="4454" y="4132"/>
                      <a:pt x="4454" y="4132"/>
                    </a:cubicBezTo>
                    <a:cubicBezTo>
                      <a:pt x="4454" y="4132"/>
                      <a:pt x="4811" y="4501"/>
                      <a:pt x="4537" y="5096"/>
                    </a:cubicBezTo>
                    <a:lnTo>
                      <a:pt x="5740" y="6251"/>
                    </a:lnTo>
                    <a:cubicBezTo>
                      <a:pt x="5740" y="6251"/>
                      <a:pt x="6049" y="6453"/>
                      <a:pt x="5954" y="6930"/>
                    </a:cubicBezTo>
                    <a:cubicBezTo>
                      <a:pt x="5847" y="7406"/>
                      <a:pt x="5132" y="9608"/>
                      <a:pt x="5132" y="9608"/>
                    </a:cubicBezTo>
                    <a:cubicBezTo>
                      <a:pt x="5132" y="9608"/>
                      <a:pt x="4918" y="10061"/>
                      <a:pt x="4347" y="9799"/>
                    </a:cubicBezTo>
                    <a:cubicBezTo>
                      <a:pt x="3763" y="9561"/>
                      <a:pt x="537" y="8108"/>
                      <a:pt x="537" y="8108"/>
                    </a:cubicBezTo>
                    <a:cubicBezTo>
                      <a:pt x="537" y="8108"/>
                      <a:pt x="1" y="7692"/>
                      <a:pt x="227" y="7001"/>
                    </a:cubicBezTo>
                    <a:cubicBezTo>
                      <a:pt x="465" y="6322"/>
                      <a:pt x="1061" y="4048"/>
                      <a:pt x="1061" y="4048"/>
                    </a:cubicBezTo>
                    <a:lnTo>
                      <a:pt x="1513" y="1036"/>
                    </a:lnTo>
                    <a:cubicBezTo>
                      <a:pt x="1513" y="1036"/>
                      <a:pt x="1620" y="548"/>
                      <a:pt x="1918" y="441"/>
                    </a:cubicBezTo>
                    <a:cubicBezTo>
                      <a:pt x="2227" y="334"/>
                      <a:pt x="3989" y="12"/>
                      <a:pt x="3989" y="12"/>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3251;p69">
                <a:extLst>
                  <a:ext uri="{FF2B5EF4-FFF2-40B4-BE49-F238E27FC236}">
                    <a16:creationId xmlns:a16="http://schemas.microsoft.com/office/drawing/2014/main" id="{FCA1DE58-23CE-C943-ACAF-B456AEEBD8E8}"/>
                  </a:ext>
                </a:extLst>
              </p:cNvPr>
              <p:cNvSpPr/>
              <p:nvPr/>
            </p:nvSpPr>
            <p:spPr>
              <a:xfrm>
                <a:off x="5204200" y="4028300"/>
                <a:ext cx="28300" cy="107775"/>
              </a:xfrm>
              <a:custGeom>
                <a:avLst/>
                <a:gdLst/>
                <a:ahLst/>
                <a:cxnLst/>
                <a:rect l="l" t="t" r="r" b="b"/>
                <a:pathLst>
                  <a:path w="1132" h="4311" extrusionOk="0">
                    <a:moveTo>
                      <a:pt x="549" y="4108"/>
                    </a:moveTo>
                    <a:lnTo>
                      <a:pt x="549" y="4108"/>
                    </a:lnTo>
                    <a:cubicBezTo>
                      <a:pt x="537" y="4108"/>
                      <a:pt x="1" y="3692"/>
                      <a:pt x="227" y="3001"/>
                    </a:cubicBezTo>
                    <a:cubicBezTo>
                      <a:pt x="465" y="2322"/>
                      <a:pt x="1061" y="48"/>
                      <a:pt x="1061" y="48"/>
                    </a:cubicBezTo>
                    <a:lnTo>
                      <a:pt x="1061" y="1"/>
                    </a:lnTo>
                    <a:lnTo>
                      <a:pt x="1061" y="3394"/>
                    </a:lnTo>
                    <a:cubicBezTo>
                      <a:pt x="1061" y="3394"/>
                      <a:pt x="1132" y="4311"/>
                      <a:pt x="549" y="4108"/>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3252;p69">
                <a:extLst>
                  <a:ext uri="{FF2B5EF4-FFF2-40B4-BE49-F238E27FC236}">
                    <a16:creationId xmlns:a16="http://schemas.microsoft.com/office/drawing/2014/main" id="{E025331E-9E6F-6DAC-8934-23DE16399EB1}"/>
                  </a:ext>
                </a:extLst>
              </p:cNvPr>
              <p:cNvSpPr/>
              <p:nvPr/>
            </p:nvSpPr>
            <p:spPr>
              <a:xfrm>
                <a:off x="5281900" y="4055700"/>
                <a:ext cx="66400" cy="28875"/>
              </a:xfrm>
              <a:custGeom>
                <a:avLst/>
                <a:gdLst/>
                <a:ahLst/>
                <a:cxnLst/>
                <a:rect l="l" t="t" r="r" b="b"/>
                <a:pathLst>
                  <a:path w="2656" h="1155" extrusionOk="0">
                    <a:moveTo>
                      <a:pt x="1441" y="0"/>
                    </a:moveTo>
                    <a:lnTo>
                      <a:pt x="2656" y="1155"/>
                    </a:lnTo>
                    <a:cubicBezTo>
                      <a:pt x="2656" y="1155"/>
                      <a:pt x="36" y="298"/>
                      <a:pt x="12" y="179"/>
                    </a:cubicBezTo>
                    <a:cubicBezTo>
                      <a:pt x="0" y="60"/>
                      <a:pt x="119" y="36"/>
                      <a:pt x="119" y="36"/>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3253;p69">
                <a:extLst>
                  <a:ext uri="{FF2B5EF4-FFF2-40B4-BE49-F238E27FC236}">
                    <a16:creationId xmlns:a16="http://schemas.microsoft.com/office/drawing/2014/main" id="{8C234B20-CE21-922F-A213-B73AC65BEC0D}"/>
                  </a:ext>
                </a:extLst>
              </p:cNvPr>
              <p:cNvSpPr/>
              <p:nvPr/>
            </p:nvSpPr>
            <p:spPr>
              <a:xfrm>
                <a:off x="5281600" y="3973825"/>
                <a:ext cx="71175" cy="57775"/>
              </a:xfrm>
              <a:custGeom>
                <a:avLst/>
                <a:gdLst/>
                <a:ahLst/>
                <a:cxnLst/>
                <a:rect l="l" t="t" r="r" b="b"/>
                <a:pathLst>
                  <a:path w="2847" h="2311" extrusionOk="0">
                    <a:moveTo>
                      <a:pt x="2846" y="1"/>
                    </a:moveTo>
                    <a:cubicBezTo>
                      <a:pt x="2822" y="96"/>
                      <a:pt x="2798" y="203"/>
                      <a:pt x="2751" y="287"/>
                    </a:cubicBezTo>
                    <a:cubicBezTo>
                      <a:pt x="2525" y="703"/>
                      <a:pt x="1370" y="2311"/>
                      <a:pt x="1370" y="2311"/>
                    </a:cubicBezTo>
                    <a:lnTo>
                      <a:pt x="560" y="2251"/>
                    </a:lnTo>
                    <a:cubicBezTo>
                      <a:pt x="60" y="2203"/>
                      <a:pt x="1" y="2013"/>
                      <a:pt x="429" y="1596"/>
                    </a:cubicBezTo>
                    <a:cubicBezTo>
                      <a:pt x="763" y="1275"/>
                      <a:pt x="2822" y="1"/>
                      <a:pt x="2846" y="1"/>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3254;p69">
                <a:extLst>
                  <a:ext uri="{FF2B5EF4-FFF2-40B4-BE49-F238E27FC236}">
                    <a16:creationId xmlns:a16="http://schemas.microsoft.com/office/drawing/2014/main" id="{96419E9B-13C6-B781-64EB-A5BFC596E38B}"/>
                  </a:ext>
                </a:extLst>
              </p:cNvPr>
              <p:cNvSpPr/>
              <p:nvPr/>
            </p:nvSpPr>
            <p:spPr>
              <a:xfrm>
                <a:off x="5302725" y="3898525"/>
                <a:ext cx="43500" cy="40800"/>
              </a:xfrm>
              <a:custGeom>
                <a:avLst/>
                <a:gdLst/>
                <a:ahLst/>
                <a:cxnLst/>
                <a:rect l="l" t="t" r="r" b="b"/>
                <a:pathLst>
                  <a:path w="1740" h="1632" extrusionOk="0">
                    <a:moveTo>
                      <a:pt x="1608" y="382"/>
                    </a:moveTo>
                    <a:lnTo>
                      <a:pt x="549" y="24"/>
                    </a:lnTo>
                    <a:cubicBezTo>
                      <a:pt x="465" y="1"/>
                      <a:pt x="370" y="36"/>
                      <a:pt x="346" y="131"/>
                    </a:cubicBezTo>
                    <a:lnTo>
                      <a:pt x="37" y="1036"/>
                    </a:lnTo>
                    <a:cubicBezTo>
                      <a:pt x="1" y="1132"/>
                      <a:pt x="48" y="1215"/>
                      <a:pt x="132" y="1251"/>
                    </a:cubicBezTo>
                    <a:lnTo>
                      <a:pt x="1191" y="1608"/>
                    </a:lnTo>
                    <a:cubicBezTo>
                      <a:pt x="1287" y="1632"/>
                      <a:pt x="1370" y="1584"/>
                      <a:pt x="1406" y="1501"/>
                    </a:cubicBezTo>
                    <a:lnTo>
                      <a:pt x="1715" y="596"/>
                    </a:lnTo>
                    <a:cubicBezTo>
                      <a:pt x="1739" y="501"/>
                      <a:pt x="1703" y="417"/>
                      <a:pt x="1608" y="38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3255;p69">
                <a:extLst>
                  <a:ext uri="{FF2B5EF4-FFF2-40B4-BE49-F238E27FC236}">
                    <a16:creationId xmlns:a16="http://schemas.microsoft.com/office/drawing/2014/main" id="{EC815C06-9175-0236-06BC-A7B049CFA74D}"/>
                  </a:ext>
                </a:extLst>
              </p:cNvPr>
              <p:cNvSpPr/>
              <p:nvPr/>
            </p:nvSpPr>
            <p:spPr>
              <a:xfrm>
                <a:off x="5323575" y="4009250"/>
                <a:ext cx="75325" cy="111650"/>
              </a:xfrm>
              <a:custGeom>
                <a:avLst/>
                <a:gdLst/>
                <a:ahLst/>
                <a:cxnLst/>
                <a:rect l="l" t="t" r="r" b="b"/>
                <a:pathLst>
                  <a:path w="3013" h="4466" extrusionOk="0">
                    <a:moveTo>
                      <a:pt x="2060" y="1"/>
                    </a:moveTo>
                    <a:cubicBezTo>
                      <a:pt x="2060" y="1"/>
                      <a:pt x="1429" y="251"/>
                      <a:pt x="1048" y="870"/>
                    </a:cubicBezTo>
                    <a:cubicBezTo>
                      <a:pt x="655" y="1477"/>
                      <a:pt x="60" y="3203"/>
                      <a:pt x="36" y="3501"/>
                    </a:cubicBezTo>
                    <a:cubicBezTo>
                      <a:pt x="0" y="3811"/>
                      <a:pt x="48" y="4263"/>
                      <a:pt x="167" y="4358"/>
                    </a:cubicBezTo>
                    <a:cubicBezTo>
                      <a:pt x="286" y="4465"/>
                      <a:pt x="1131" y="4180"/>
                      <a:pt x="1131" y="4180"/>
                    </a:cubicBezTo>
                    <a:lnTo>
                      <a:pt x="2608" y="2453"/>
                    </a:lnTo>
                    <a:cubicBezTo>
                      <a:pt x="2608" y="2477"/>
                      <a:pt x="3013" y="477"/>
                      <a:pt x="206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3256;p69">
                <a:extLst>
                  <a:ext uri="{FF2B5EF4-FFF2-40B4-BE49-F238E27FC236}">
                    <a16:creationId xmlns:a16="http://schemas.microsoft.com/office/drawing/2014/main" id="{E8A649C5-C06A-75D6-3B44-DF177573ECEE}"/>
                  </a:ext>
                </a:extLst>
              </p:cNvPr>
              <p:cNvSpPr/>
              <p:nvPr/>
            </p:nvSpPr>
            <p:spPr>
              <a:xfrm>
                <a:off x="5329825" y="4008650"/>
                <a:ext cx="148850" cy="127425"/>
              </a:xfrm>
              <a:custGeom>
                <a:avLst/>
                <a:gdLst/>
                <a:ahLst/>
                <a:cxnLst/>
                <a:rect l="l" t="t" r="r" b="b"/>
                <a:pathLst>
                  <a:path w="5954" h="5097" extrusionOk="0">
                    <a:moveTo>
                      <a:pt x="2239" y="1"/>
                    </a:moveTo>
                    <a:lnTo>
                      <a:pt x="3429" y="1668"/>
                    </a:lnTo>
                    <a:cubicBezTo>
                      <a:pt x="3429" y="1668"/>
                      <a:pt x="3751" y="1549"/>
                      <a:pt x="3810" y="1882"/>
                    </a:cubicBezTo>
                    <a:lnTo>
                      <a:pt x="5596" y="2120"/>
                    </a:lnTo>
                    <a:cubicBezTo>
                      <a:pt x="5596" y="2120"/>
                      <a:pt x="5942" y="2108"/>
                      <a:pt x="5942" y="2477"/>
                    </a:cubicBezTo>
                    <a:cubicBezTo>
                      <a:pt x="5953" y="2858"/>
                      <a:pt x="5834" y="4716"/>
                      <a:pt x="5834" y="4716"/>
                    </a:cubicBezTo>
                    <a:cubicBezTo>
                      <a:pt x="5834" y="4716"/>
                      <a:pt x="5811" y="5013"/>
                      <a:pt x="5513" y="5061"/>
                    </a:cubicBezTo>
                    <a:cubicBezTo>
                      <a:pt x="5215" y="5097"/>
                      <a:pt x="4525" y="5073"/>
                      <a:pt x="4525" y="5073"/>
                    </a:cubicBezTo>
                    <a:cubicBezTo>
                      <a:pt x="4525" y="5073"/>
                      <a:pt x="4156" y="5025"/>
                      <a:pt x="4108" y="4668"/>
                    </a:cubicBezTo>
                    <a:lnTo>
                      <a:pt x="0" y="4632"/>
                    </a:lnTo>
                    <a:lnTo>
                      <a:pt x="679" y="4025"/>
                    </a:lnTo>
                    <a:lnTo>
                      <a:pt x="1453" y="2787"/>
                    </a:lnTo>
                    <a:lnTo>
                      <a:pt x="2001" y="1465"/>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3257;p69">
                <a:extLst>
                  <a:ext uri="{FF2B5EF4-FFF2-40B4-BE49-F238E27FC236}">
                    <a16:creationId xmlns:a16="http://schemas.microsoft.com/office/drawing/2014/main" id="{5B4CB60F-712A-AC94-AEDD-6A4EE10E5CAD}"/>
                  </a:ext>
                </a:extLst>
              </p:cNvPr>
              <p:cNvSpPr/>
              <p:nvPr/>
            </p:nvSpPr>
            <p:spPr>
              <a:xfrm>
                <a:off x="5424775" y="4055700"/>
                <a:ext cx="27700" cy="38400"/>
              </a:xfrm>
              <a:custGeom>
                <a:avLst/>
                <a:gdLst/>
                <a:ahLst/>
                <a:cxnLst/>
                <a:rect l="l" t="t" r="r" b="b"/>
                <a:pathLst>
                  <a:path w="1108" h="1536" extrusionOk="0">
                    <a:moveTo>
                      <a:pt x="0" y="0"/>
                    </a:moveTo>
                    <a:lnTo>
                      <a:pt x="1108" y="155"/>
                    </a:lnTo>
                    <a:cubicBezTo>
                      <a:pt x="453" y="417"/>
                      <a:pt x="334" y="1536"/>
                      <a:pt x="334" y="153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3258;p69">
                <a:extLst>
                  <a:ext uri="{FF2B5EF4-FFF2-40B4-BE49-F238E27FC236}">
                    <a16:creationId xmlns:a16="http://schemas.microsoft.com/office/drawing/2014/main" id="{3374DC2C-A2F3-211D-44A3-4C1AEA7A4587}"/>
                  </a:ext>
                </a:extLst>
              </p:cNvPr>
              <p:cNvSpPr/>
              <p:nvPr/>
            </p:nvSpPr>
            <p:spPr>
              <a:xfrm>
                <a:off x="5432500" y="4107475"/>
                <a:ext cx="27725" cy="28600"/>
              </a:xfrm>
              <a:custGeom>
                <a:avLst/>
                <a:gdLst/>
                <a:ahLst/>
                <a:cxnLst/>
                <a:rect l="l" t="t" r="r" b="b"/>
                <a:pathLst>
                  <a:path w="1109" h="1144" extrusionOk="0">
                    <a:moveTo>
                      <a:pt x="1108" y="1132"/>
                    </a:moveTo>
                    <a:cubicBezTo>
                      <a:pt x="799" y="1144"/>
                      <a:pt x="418" y="1120"/>
                      <a:pt x="418" y="1120"/>
                    </a:cubicBezTo>
                    <a:cubicBezTo>
                      <a:pt x="418" y="1120"/>
                      <a:pt x="49" y="1072"/>
                      <a:pt x="1" y="715"/>
                    </a:cubicBezTo>
                    <a:lnTo>
                      <a:pt x="84" y="1"/>
                    </a:lnTo>
                    <a:cubicBezTo>
                      <a:pt x="61" y="1"/>
                      <a:pt x="358" y="810"/>
                      <a:pt x="1108" y="113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3259;p69">
                <a:extLst>
                  <a:ext uri="{FF2B5EF4-FFF2-40B4-BE49-F238E27FC236}">
                    <a16:creationId xmlns:a16="http://schemas.microsoft.com/office/drawing/2014/main" id="{001E2EC7-C2E4-623A-A7AE-532D29EFA683}"/>
                  </a:ext>
                </a:extLst>
              </p:cNvPr>
              <p:cNvSpPr/>
              <p:nvPr/>
            </p:nvSpPr>
            <p:spPr>
              <a:xfrm>
                <a:off x="5329825" y="4055100"/>
                <a:ext cx="58950" cy="69975"/>
              </a:xfrm>
              <a:custGeom>
                <a:avLst/>
                <a:gdLst/>
                <a:ahLst/>
                <a:cxnLst/>
                <a:rect l="l" t="t" r="r" b="b"/>
                <a:pathLst>
                  <a:path w="2358" h="2799" extrusionOk="0">
                    <a:moveTo>
                      <a:pt x="2358" y="2798"/>
                    </a:moveTo>
                    <a:lnTo>
                      <a:pt x="0" y="2786"/>
                    </a:lnTo>
                    <a:lnTo>
                      <a:pt x="679" y="2167"/>
                    </a:lnTo>
                    <a:lnTo>
                      <a:pt x="1453" y="941"/>
                    </a:lnTo>
                    <a:lnTo>
                      <a:pt x="1774" y="167"/>
                    </a:lnTo>
                    <a:lnTo>
                      <a:pt x="1989" y="0"/>
                    </a:lnTo>
                    <a:lnTo>
                      <a:pt x="2024" y="2250"/>
                    </a:lnTo>
                    <a:cubicBezTo>
                      <a:pt x="2001" y="2250"/>
                      <a:pt x="2060" y="2548"/>
                      <a:pt x="2358" y="2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3260;p69">
                <a:extLst>
                  <a:ext uri="{FF2B5EF4-FFF2-40B4-BE49-F238E27FC236}">
                    <a16:creationId xmlns:a16="http://schemas.microsoft.com/office/drawing/2014/main" id="{71B0BD55-FDDC-5942-660C-67E96A9832C3}"/>
                  </a:ext>
                </a:extLst>
              </p:cNvPr>
              <p:cNvSpPr/>
              <p:nvPr/>
            </p:nvSpPr>
            <p:spPr>
              <a:xfrm>
                <a:off x="5303925" y="3989900"/>
                <a:ext cx="98550" cy="156300"/>
              </a:xfrm>
              <a:custGeom>
                <a:avLst/>
                <a:gdLst/>
                <a:ahLst/>
                <a:cxnLst/>
                <a:rect l="l" t="t" r="r" b="b"/>
                <a:pathLst>
                  <a:path w="3942" h="6252" extrusionOk="0">
                    <a:moveTo>
                      <a:pt x="1834" y="2001"/>
                    </a:moveTo>
                    <a:cubicBezTo>
                      <a:pt x="1715" y="2180"/>
                      <a:pt x="1608" y="2370"/>
                      <a:pt x="1513" y="2572"/>
                    </a:cubicBezTo>
                    <a:cubicBezTo>
                      <a:pt x="1417" y="2787"/>
                      <a:pt x="1334" y="3013"/>
                      <a:pt x="1263" y="3215"/>
                    </a:cubicBezTo>
                    <a:cubicBezTo>
                      <a:pt x="501" y="5573"/>
                      <a:pt x="1298" y="5394"/>
                      <a:pt x="2191" y="3430"/>
                    </a:cubicBezTo>
                    <a:cubicBezTo>
                      <a:pt x="2275" y="3215"/>
                      <a:pt x="2382" y="2977"/>
                      <a:pt x="2489" y="2739"/>
                    </a:cubicBezTo>
                    <a:cubicBezTo>
                      <a:pt x="2572" y="2537"/>
                      <a:pt x="2644" y="2322"/>
                      <a:pt x="2727" y="2144"/>
                    </a:cubicBezTo>
                    <a:cubicBezTo>
                      <a:pt x="3394" y="298"/>
                      <a:pt x="2513" y="906"/>
                      <a:pt x="1834" y="2001"/>
                    </a:cubicBezTo>
                    <a:close/>
                    <a:moveTo>
                      <a:pt x="1143" y="2394"/>
                    </a:moveTo>
                    <a:cubicBezTo>
                      <a:pt x="1251" y="2180"/>
                      <a:pt x="1370" y="1965"/>
                      <a:pt x="1489" y="1775"/>
                    </a:cubicBezTo>
                    <a:cubicBezTo>
                      <a:pt x="2513" y="132"/>
                      <a:pt x="3941" y="1"/>
                      <a:pt x="3120" y="2299"/>
                    </a:cubicBezTo>
                    <a:cubicBezTo>
                      <a:pt x="3048" y="2501"/>
                      <a:pt x="2965" y="2703"/>
                      <a:pt x="2882" y="2906"/>
                    </a:cubicBezTo>
                    <a:cubicBezTo>
                      <a:pt x="2787" y="3144"/>
                      <a:pt x="2679" y="3382"/>
                      <a:pt x="2584" y="3608"/>
                    </a:cubicBezTo>
                    <a:cubicBezTo>
                      <a:pt x="1370" y="6252"/>
                      <a:pt x="0" y="5835"/>
                      <a:pt x="893" y="3096"/>
                    </a:cubicBezTo>
                    <a:cubicBezTo>
                      <a:pt x="953" y="2858"/>
                      <a:pt x="1036" y="2620"/>
                      <a:pt x="1143" y="239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3261;p69">
                <a:extLst>
                  <a:ext uri="{FF2B5EF4-FFF2-40B4-BE49-F238E27FC236}">
                    <a16:creationId xmlns:a16="http://schemas.microsoft.com/office/drawing/2014/main" id="{64E65C76-EC0B-3EDA-BB74-00DA282C8B33}"/>
                  </a:ext>
                </a:extLst>
              </p:cNvPr>
              <p:cNvSpPr/>
              <p:nvPr/>
            </p:nvSpPr>
            <p:spPr>
              <a:xfrm>
                <a:off x="5323575" y="4005075"/>
                <a:ext cx="55375" cy="114325"/>
              </a:xfrm>
              <a:custGeom>
                <a:avLst/>
                <a:gdLst/>
                <a:ahLst/>
                <a:cxnLst/>
                <a:rect l="l" t="t" r="r" b="b"/>
                <a:pathLst>
                  <a:path w="2215" h="4573" extrusionOk="0">
                    <a:moveTo>
                      <a:pt x="1084" y="2168"/>
                    </a:moveTo>
                    <a:cubicBezTo>
                      <a:pt x="1179" y="1954"/>
                      <a:pt x="1298" y="1763"/>
                      <a:pt x="1393" y="1584"/>
                    </a:cubicBezTo>
                    <a:cubicBezTo>
                      <a:pt x="1667" y="1168"/>
                      <a:pt x="1953" y="822"/>
                      <a:pt x="2179" y="656"/>
                    </a:cubicBezTo>
                    <a:cubicBezTo>
                      <a:pt x="2215" y="1"/>
                      <a:pt x="1584" y="549"/>
                      <a:pt x="1048" y="1406"/>
                    </a:cubicBezTo>
                    <a:cubicBezTo>
                      <a:pt x="929" y="1584"/>
                      <a:pt x="822" y="1775"/>
                      <a:pt x="727" y="1989"/>
                    </a:cubicBezTo>
                    <a:cubicBezTo>
                      <a:pt x="631" y="2192"/>
                      <a:pt x="548" y="2418"/>
                      <a:pt x="477" y="2620"/>
                    </a:cubicBezTo>
                    <a:cubicBezTo>
                      <a:pt x="0" y="4097"/>
                      <a:pt x="131" y="4573"/>
                      <a:pt x="524" y="4240"/>
                    </a:cubicBezTo>
                    <a:cubicBezTo>
                      <a:pt x="524" y="3978"/>
                      <a:pt x="608" y="3501"/>
                      <a:pt x="822" y="2811"/>
                    </a:cubicBezTo>
                    <a:cubicBezTo>
                      <a:pt x="893" y="2597"/>
                      <a:pt x="989" y="2370"/>
                      <a:pt x="1084" y="2168"/>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3262;p69">
                <a:extLst>
                  <a:ext uri="{FF2B5EF4-FFF2-40B4-BE49-F238E27FC236}">
                    <a16:creationId xmlns:a16="http://schemas.microsoft.com/office/drawing/2014/main" id="{8D4E9D4D-1B93-15B0-108D-49E0E3F0D7A7}"/>
                  </a:ext>
                </a:extLst>
              </p:cNvPr>
              <p:cNvSpPr/>
              <p:nvPr/>
            </p:nvSpPr>
            <p:spPr>
              <a:xfrm>
                <a:off x="5436975" y="3982475"/>
                <a:ext cx="120575" cy="54775"/>
              </a:xfrm>
              <a:custGeom>
                <a:avLst/>
                <a:gdLst/>
                <a:ahLst/>
                <a:cxnLst/>
                <a:rect l="l" t="t" r="r" b="b"/>
                <a:pathLst>
                  <a:path w="4823" h="2191" extrusionOk="0">
                    <a:moveTo>
                      <a:pt x="4823" y="726"/>
                    </a:moveTo>
                    <a:cubicBezTo>
                      <a:pt x="4823" y="726"/>
                      <a:pt x="4346" y="238"/>
                      <a:pt x="3656" y="119"/>
                    </a:cubicBezTo>
                    <a:cubicBezTo>
                      <a:pt x="2953" y="0"/>
                      <a:pt x="1120" y="107"/>
                      <a:pt x="822" y="179"/>
                    </a:cubicBezTo>
                    <a:cubicBezTo>
                      <a:pt x="524" y="274"/>
                      <a:pt x="120" y="476"/>
                      <a:pt x="60" y="643"/>
                    </a:cubicBezTo>
                    <a:cubicBezTo>
                      <a:pt x="1" y="786"/>
                      <a:pt x="584" y="1465"/>
                      <a:pt x="584" y="1465"/>
                    </a:cubicBezTo>
                    <a:lnTo>
                      <a:pt x="2739" y="2179"/>
                    </a:lnTo>
                    <a:cubicBezTo>
                      <a:pt x="2739" y="2191"/>
                      <a:pt x="4751" y="1798"/>
                      <a:pt x="4823" y="72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3263;p69">
                <a:extLst>
                  <a:ext uri="{FF2B5EF4-FFF2-40B4-BE49-F238E27FC236}">
                    <a16:creationId xmlns:a16="http://schemas.microsoft.com/office/drawing/2014/main" id="{EF737582-A3C6-9BEA-95D4-53D80FA12AC0}"/>
                  </a:ext>
                </a:extLst>
              </p:cNvPr>
              <p:cNvSpPr/>
              <p:nvPr/>
            </p:nvSpPr>
            <p:spPr>
              <a:xfrm>
                <a:off x="5433400" y="4002100"/>
                <a:ext cx="128625" cy="138150"/>
              </a:xfrm>
              <a:custGeom>
                <a:avLst/>
                <a:gdLst/>
                <a:ahLst/>
                <a:cxnLst/>
                <a:rect l="l" t="t" r="r" b="b"/>
                <a:pathLst>
                  <a:path w="5145" h="5526" extrusionOk="0">
                    <a:moveTo>
                      <a:pt x="5144" y="334"/>
                    </a:moveTo>
                    <a:lnTo>
                      <a:pt x="4061" y="2061"/>
                    </a:lnTo>
                    <a:cubicBezTo>
                      <a:pt x="4061" y="2061"/>
                      <a:pt x="4299" y="2323"/>
                      <a:pt x="4001" y="2501"/>
                    </a:cubicBezTo>
                    <a:lnTo>
                      <a:pt x="4466" y="4251"/>
                    </a:lnTo>
                    <a:cubicBezTo>
                      <a:pt x="4466" y="4251"/>
                      <a:pt x="4608" y="4549"/>
                      <a:pt x="4275" y="4692"/>
                    </a:cubicBezTo>
                    <a:cubicBezTo>
                      <a:pt x="3930" y="4847"/>
                      <a:pt x="2156" y="5442"/>
                      <a:pt x="2156" y="5442"/>
                    </a:cubicBezTo>
                    <a:cubicBezTo>
                      <a:pt x="2156" y="5442"/>
                      <a:pt x="1870" y="5525"/>
                      <a:pt x="1715" y="5263"/>
                    </a:cubicBezTo>
                    <a:cubicBezTo>
                      <a:pt x="1549" y="4990"/>
                      <a:pt x="1322" y="4370"/>
                      <a:pt x="1322" y="4370"/>
                    </a:cubicBezTo>
                    <a:cubicBezTo>
                      <a:pt x="1322" y="4370"/>
                      <a:pt x="1215" y="4013"/>
                      <a:pt x="1537" y="3811"/>
                    </a:cubicBezTo>
                    <a:lnTo>
                      <a:pt x="1" y="1"/>
                    </a:lnTo>
                    <a:lnTo>
                      <a:pt x="822" y="394"/>
                    </a:lnTo>
                    <a:lnTo>
                      <a:pt x="2263" y="644"/>
                    </a:lnTo>
                    <a:lnTo>
                      <a:pt x="3704" y="644"/>
                    </a:ln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3264;p69">
                <a:extLst>
                  <a:ext uri="{FF2B5EF4-FFF2-40B4-BE49-F238E27FC236}">
                    <a16:creationId xmlns:a16="http://schemas.microsoft.com/office/drawing/2014/main" id="{5123FDF3-D55E-8937-D4C3-004C4275963C}"/>
                  </a:ext>
                </a:extLst>
              </p:cNvPr>
              <p:cNvSpPr/>
              <p:nvPr/>
            </p:nvSpPr>
            <p:spPr>
              <a:xfrm>
                <a:off x="5501575" y="4064625"/>
                <a:ext cx="39000" cy="26800"/>
              </a:xfrm>
              <a:custGeom>
                <a:avLst/>
                <a:gdLst/>
                <a:ahLst/>
                <a:cxnLst/>
                <a:rect l="l" t="t" r="r" b="b"/>
                <a:pathLst>
                  <a:path w="1560" h="1072" extrusionOk="0">
                    <a:moveTo>
                      <a:pt x="1274" y="0"/>
                    </a:moveTo>
                    <a:lnTo>
                      <a:pt x="1560" y="1072"/>
                    </a:lnTo>
                    <a:cubicBezTo>
                      <a:pt x="1048" y="572"/>
                      <a:pt x="0" y="881"/>
                      <a:pt x="0" y="88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3265;p69">
                <a:extLst>
                  <a:ext uri="{FF2B5EF4-FFF2-40B4-BE49-F238E27FC236}">
                    <a16:creationId xmlns:a16="http://schemas.microsoft.com/office/drawing/2014/main" id="{5054D7A8-DC21-F635-2D8B-45C4DC277206}"/>
                  </a:ext>
                </a:extLst>
              </p:cNvPr>
              <p:cNvSpPr/>
              <p:nvPr/>
            </p:nvSpPr>
            <p:spPr>
              <a:xfrm>
                <a:off x="5463775" y="4092600"/>
                <a:ext cx="25025" cy="35150"/>
              </a:xfrm>
              <a:custGeom>
                <a:avLst/>
                <a:gdLst/>
                <a:ahLst/>
                <a:cxnLst/>
                <a:rect l="l" t="t" r="r" b="b"/>
                <a:pathLst>
                  <a:path w="1001" h="1406" extrusionOk="0">
                    <a:moveTo>
                      <a:pt x="357" y="1405"/>
                    </a:moveTo>
                    <a:cubicBezTo>
                      <a:pt x="226" y="1120"/>
                      <a:pt x="107" y="762"/>
                      <a:pt x="107" y="762"/>
                    </a:cubicBezTo>
                    <a:cubicBezTo>
                      <a:pt x="107" y="762"/>
                      <a:pt x="0" y="405"/>
                      <a:pt x="322" y="215"/>
                    </a:cubicBezTo>
                    <a:lnTo>
                      <a:pt x="1000" y="0"/>
                    </a:lnTo>
                    <a:cubicBezTo>
                      <a:pt x="1000" y="0"/>
                      <a:pt x="381" y="584"/>
                      <a:pt x="357" y="140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3266;p69">
                <a:extLst>
                  <a:ext uri="{FF2B5EF4-FFF2-40B4-BE49-F238E27FC236}">
                    <a16:creationId xmlns:a16="http://schemas.microsoft.com/office/drawing/2014/main" id="{16FA8B38-E8F2-9636-112A-B431746A39B1}"/>
                  </a:ext>
                </a:extLst>
              </p:cNvPr>
              <p:cNvSpPr/>
              <p:nvPr/>
            </p:nvSpPr>
            <p:spPr>
              <a:xfrm>
                <a:off x="5433400" y="4002700"/>
                <a:ext cx="83075" cy="54500"/>
              </a:xfrm>
              <a:custGeom>
                <a:avLst/>
                <a:gdLst/>
                <a:ahLst/>
                <a:cxnLst/>
                <a:rect l="l" t="t" r="r" b="b"/>
                <a:pathLst>
                  <a:path w="3323" h="2180" extrusionOk="0">
                    <a:moveTo>
                      <a:pt x="882" y="2180"/>
                    </a:moveTo>
                    <a:lnTo>
                      <a:pt x="1" y="1"/>
                    </a:lnTo>
                    <a:lnTo>
                      <a:pt x="822" y="382"/>
                    </a:lnTo>
                    <a:lnTo>
                      <a:pt x="2263" y="632"/>
                    </a:lnTo>
                    <a:lnTo>
                      <a:pt x="3096" y="632"/>
                    </a:lnTo>
                    <a:lnTo>
                      <a:pt x="3323" y="775"/>
                    </a:lnTo>
                    <a:lnTo>
                      <a:pt x="1263" y="1668"/>
                    </a:lnTo>
                    <a:cubicBezTo>
                      <a:pt x="1263" y="1668"/>
                      <a:pt x="1001" y="1810"/>
                      <a:pt x="882" y="218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3267;p69">
                <a:extLst>
                  <a:ext uri="{FF2B5EF4-FFF2-40B4-BE49-F238E27FC236}">
                    <a16:creationId xmlns:a16="http://schemas.microsoft.com/office/drawing/2014/main" id="{50912C4E-3669-45A1-1417-E151C95C2BB7}"/>
                  </a:ext>
                </a:extLst>
              </p:cNvPr>
              <p:cNvSpPr/>
              <p:nvPr/>
            </p:nvSpPr>
            <p:spPr>
              <a:xfrm>
                <a:off x="5413175" y="3976500"/>
                <a:ext cx="172350" cy="45575"/>
              </a:xfrm>
              <a:custGeom>
                <a:avLst/>
                <a:gdLst/>
                <a:ahLst/>
                <a:cxnLst/>
                <a:rect l="l" t="t" r="r" b="b"/>
                <a:pathLst>
                  <a:path w="6894" h="1823" extrusionOk="0">
                    <a:moveTo>
                      <a:pt x="4263" y="513"/>
                    </a:moveTo>
                    <a:cubicBezTo>
                      <a:pt x="4048" y="465"/>
                      <a:pt x="3834" y="453"/>
                      <a:pt x="3608" y="430"/>
                    </a:cubicBezTo>
                    <a:cubicBezTo>
                      <a:pt x="3370" y="418"/>
                      <a:pt x="3143" y="430"/>
                      <a:pt x="2917" y="453"/>
                    </a:cubicBezTo>
                    <a:cubicBezTo>
                      <a:pt x="464" y="644"/>
                      <a:pt x="929" y="1299"/>
                      <a:pt x="3072" y="1382"/>
                    </a:cubicBezTo>
                    <a:cubicBezTo>
                      <a:pt x="3310" y="1406"/>
                      <a:pt x="3548" y="1406"/>
                      <a:pt x="3810" y="1406"/>
                    </a:cubicBezTo>
                    <a:cubicBezTo>
                      <a:pt x="4036" y="1406"/>
                      <a:pt x="4263" y="1406"/>
                      <a:pt x="4453" y="1382"/>
                    </a:cubicBezTo>
                    <a:cubicBezTo>
                      <a:pt x="6418" y="1299"/>
                      <a:pt x="5525" y="727"/>
                      <a:pt x="4263" y="513"/>
                    </a:cubicBezTo>
                    <a:close/>
                    <a:moveTo>
                      <a:pt x="3620" y="13"/>
                    </a:moveTo>
                    <a:cubicBezTo>
                      <a:pt x="3858" y="37"/>
                      <a:pt x="4096" y="49"/>
                      <a:pt x="4334" y="96"/>
                    </a:cubicBezTo>
                    <a:cubicBezTo>
                      <a:pt x="6239" y="430"/>
                      <a:pt x="6894" y="1692"/>
                      <a:pt x="4465" y="1799"/>
                    </a:cubicBezTo>
                    <a:cubicBezTo>
                      <a:pt x="4251" y="1823"/>
                      <a:pt x="4024" y="1823"/>
                      <a:pt x="3810" y="1823"/>
                    </a:cubicBezTo>
                    <a:cubicBezTo>
                      <a:pt x="3548" y="1823"/>
                      <a:pt x="3298" y="1799"/>
                      <a:pt x="3060" y="1799"/>
                    </a:cubicBezTo>
                    <a:cubicBezTo>
                      <a:pt x="143" y="1680"/>
                      <a:pt x="0" y="251"/>
                      <a:pt x="2893" y="37"/>
                    </a:cubicBezTo>
                    <a:cubicBezTo>
                      <a:pt x="3131" y="1"/>
                      <a:pt x="3370" y="1"/>
                      <a:pt x="3620" y="13"/>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3268;p69">
                <a:extLst>
                  <a:ext uri="{FF2B5EF4-FFF2-40B4-BE49-F238E27FC236}">
                    <a16:creationId xmlns:a16="http://schemas.microsoft.com/office/drawing/2014/main" id="{1C6C7A6A-DF23-B715-4549-58B85294940D}"/>
                  </a:ext>
                </a:extLst>
              </p:cNvPr>
              <p:cNvSpPr/>
              <p:nvPr/>
            </p:nvSpPr>
            <p:spPr>
              <a:xfrm>
                <a:off x="5437575" y="3987225"/>
                <a:ext cx="125325" cy="21450"/>
              </a:xfrm>
              <a:custGeom>
                <a:avLst/>
                <a:gdLst/>
                <a:ahLst/>
                <a:cxnLst/>
                <a:rect l="l" t="t" r="r" b="b"/>
                <a:pathLst>
                  <a:path w="5013" h="858" extrusionOk="0">
                    <a:moveTo>
                      <a:pt x="2584" y="405"/>
                    </a:moveTo>
                    <a:cubicBezTo>
                      <a:pt x="2810" y="417"/>
                      <a:pt x="3036" y="441"/>
                      <a:pt x="3239" y="477"/>
                    </a:cubicBezTo>
                    <a:cubicBezTo>
                      <a:pt x="3727" y="572"/>
                      <a:pt x="4168" y="703"/>
                      <a:pt x="4382" y="858"/>
                    </a:cubicBezTo>
                    <a:cubicBezTo>
                      <a:pt x="5013" y="644"/>
                      <a:pt x="4263" y="263"/>
                      <a:pt x="3275" y="96"/>
                    </a:cubicBezTo>
                    <a:cubicBezTo>
                      <a:pt x="3060" y="48"/>
                      <a:pt x="2834" y="36"/>
                      <a:pt x="2620" y="24"/>
                    </a:cubicBezTo>
                    <a:cubicBezTo>
                      <a:pt x="2382" y="1"/>
                      <a:pt x="2155" y="24"/>
                      <a:pt x="1929" y="36"/>
                    </a:cubicBezTo>
                    <a:cubicBezTo>
                      <a:pt x="381" y="155"/>
                      <a:pt x="0" y="453"/>
                      <a:pt x="453" y="691"/>
                    </a:cubicBezTo>
                    <a:cubicBezTo>
                      <a:pt x="715" y="584"/>
                      <a:pt x="1167" y="477"/>
                      <a:pt x="1905" y="429"/>
                    </a:cubicBezTo>
                    <a:cubicBezTo>
                      <a:pt x="2108" y="393"/>
                      <a:pt x="2346" y="393"/>
                      <a:pt x="2584" y="405"/>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3269;p69">
                <a:extLst>
                  <a:ext uri="{FF2B5EF4-FFF2-40B4-BE49-F238E27FC236}">
                    <a16:creationId xmlns:a16="http://schemas.microsoft.com/office/drawing/2014/main" id="{406EA1ED-6DEA-7E9E-4827-C1ED74181A00}"/>
                  </a:ext>
                </a:extLst>
              </p:cNvPr>
              <p:cNvSpPr/>
              <p:nvPr/>
            </p:nvSpPr>
            <p:spPr>
              <a:xfrm>
                <a:off x="5432500" y="3659500"/>
                <a:ext cx="58075" cy="34275"/>
              </a:xfrm>
              <a:custGeom>
                <a:avLst/>
                <a:gdLst/>
                <a:ahLst/>
                <a:cxnLst/>
                <a:rect l="l" t="t" r="r" b="b"/>
                <a:pathLst>
                  <a:path w="2323" h="1371" extrusionOk="0">
                    <a:moveTo>
                      <a:pt x="2323" y="215"/>
                    </a:moveTo>
                    <a:cubicBezTo>
                      <a:pt x="2323" y="846"/>
                      <a:pt x="1811" y="1370"/>
                      <a:pt x="1168" y="1370"/>
                    </a:cubicBezTo>
                    <a:cubicBezTo>
                      <a:pt x="525" y="1370"/>
                      <a:pt x="1" y="846"/>
                      <a:pt x="1" y="215"/>
                    </a:cubicBezTo>
                    <a:cubicBezTo>
                      <a:pt x="1" y="96"/>
                      <a:pt x="96" y="1"/>
                      <a:pt x="215" y="1"/>
                    </a:cubicBezTo>
                    <a:lnTo>
                      <a:pt x="2108" y="1"/>
                    </a:lnTo>
                    <a:cubicBezTo>
                      <a:pt x="2239" y="1"/>
                      <a:pt x="2323" y="108"/>
                      <a:pt x="2323" y="215"/>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3270;p69">
                <a:extLst>
                  <a:ext uri="{FF2B5EF4-FFF2-40B4-BE49-F238E27FC236}">
                    <a16:creationId xmlns:a16="http://schemas.microsoft.com/office/drawing/2014/main" id="{3722E56F-A054-2D82-E8D5-F85BC7A7314B}"/>
                  </a:ext>
                </a:extLst>
              </p:cNvPr>
              <p:cNvSpPr/>
              <p:nvPr/>
            </p:nvSpPr>
            <p:spPr>
              <a:xfrm>
                <a:off x="5441150" y="3659500"/>
                <a:ext cx="41400" cy="9250"/>
              </a:xfrm>
              <a:custGeom>
                <a:avLst/>
                <a:gdLst/>
                <a:ahLst/>
                <a:cxnLst/>
                <a:rect l="l" t="t" r="r" b="b"/>
                <a:pathLst>
                  <a:path w="1656" h="370" extrusionOk="0">
                    <a:moveTo>
                      <a:pt x="0" y="1"/>
                    </a:moveTo>
                    <a:lnTo>
                      <a:pt x="1655" y="1"/>
                    </a:lnTo>
                    <a:lnTo>
                      <a:pt x="1655" y="191"/>
                    </a:lnTo>
                    <a:cubicBezTo>
                      <a:pt x="1655" y="298"/>
                      <a:pt x="1560" y="370"/>
                      <a:pt x="1477" y="370"/>
                    </a:cubicBezTo>
                    <a:lnTo>
                      <a:pt x="191" y="370"/>
                    </a:lnTo>
                    <a:cubicBezTo>
                      <a:pt x="96" y="370"/>
                      <a:pt x="0" y="287"/>
                      <a:pt x="0" y="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3271;p69">
                <a:extLst>
                  <a:ext uri="{FF2B5EF4-FFF2-40B4-BE49-F238E27FC236}">
                    <a16:creationId xmlns:a16="http://schemas.microsoft.com/office/drawing/2014/main" id="{6153FE6C-C635-FCCB-1F5F-C9D8C84E4B8E}"/>
                  </a:ext>
                </a:extLst>
              </p:cNvPr>
              <p:cNvSpPr/>
              <p:nvPr/>
            </p:nvSpPr>
            <p:spPr>
              <a:xfrm>
                <a:off x="5178900" y="4097350"/>
                <a:ext cx="567075" cy="398300"/>
              </a:xfrm>
              <a:custGeom>
                <a:avLst/>
                <a:gdLst/>
                <a:ahLst/>
                <a:cxnLst/>
                <a:rect l="l" t="t" r="r" b="b"/>
                <a:pathLst>
                  <a:path w="22683" h="15932" extrusionOk="0">
                    <a:moveTo>
                      <a:pt x="822" y="15931"/>
                    </a:moveTo>
                    <a:lnTo>
                      <a:pt x="21861" y="15931"/>
                    </a:lnTo>
                    <a:cubicBezTo>
                      <a:pt x="22313" y="15931"/>
                      <a:pt x="22682" y="15562"/>
                      <a:pt x="22682" y="15110"/>
                    </a:cubicBezTo>
                    <a:lnTo>
                      <a:pt x="22682" y="822"/>
                    </a:lnTo>
                    <a:cubicBezTo>
                      <a:pt x="22682" y="382"/>
                      <a:pt x="22313" y="1"/>
                      <a:pt x="21861" y="1"/>
                    </a:cubicBezTo>
                    <a:lnTo>
                      <a:pt x="822" y="1"/>
                    </a:lnTo>
                    <a:cubicBezTo>
                      <a:pt x="370" y="1"/>
                      <a:pt x="1" y="382"/>
                      <a:pt x="1" y="822"/>
                    </a:cubicBezTo>
                    <a:lnTo>
                      <a:pt x="1" y="15110"/>
                    </a:lnTo>
                    <a:cubicBezTo>
                      <a:pt x="1" y="15562"/>
                      <a:pt x="370" y="15931"/>
                      <a:pt x="822" y="1593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3272;p69">
                <a:extLst>
                  <a:ext uri="{FF2B5EF4-FFF2-40B4-BE49-F238E27FC236}">
                    <a16:creationId xmlns:a16="http://schemas.microsoft.com/office/drawing/2014/main" id="{309C55E5-867C-7564-B09E-FCBD53DFBA99}"/>
                  </a:ext>
                </a:extLst>
              </p:cNvPr>
              <p:cNvSpPr/>
              <p:nvPr/>
            </p:nvSpPr>
            <p:spPr>
              <a:xfrm>
                <a:off x="5178900" y="4373575"/>
                <a:ext cx="567075" cy="122075"/>
              </a:xfrm>
              <a:custGeom>
                <a:avLst/>
                <a:gdLst/>
                <a:ahLst/>
                <a:cxnLst/>
                <a:rect l="l" t="t" r="r" b="b"/>
                <a:pathLst>
                  <a:path w="22683" h="4883" extrusionOk="0">
                    <a:moveTo>
                      <a:pt x="822" y="4882"/>
                    </a:moveTo>
                    <a:lnTo>
                      <a:pt x="21861" y="4882"/>
                    </a:lnTo>
                    <a:cubicBezTo>
                      <a:pt x="22313" y="4882"/>
                      <a:pt x="22682" y="4513"/>
                      <a:pt x="22682" y="4061"/>
                    </a:cubicBezTo>
                    <a:lnTo>
                      <a:pt x="22682" y="1"/>
                    </a:lnTo>
                    <a:lnTo>
                      <a:pt x="20706" y="1751"/>
                    </a:lnTo>
                    <a:lnTo>
                      <a:pt x="19956" y="1953"/>
                    </a:lnTo>
                    <a:lnTo>
                      <a:pt x="18622" y="4394"/>
                    </a:lnTo>
                    <a:lnTo>
                      <a:pt x="3239" y="3001"/>
                    </a:lnTo>
                    <a:lnTo>
                      <a:pt x="1918" y="1513"/>
                    </a:lnTo>
                    <a:lnTo>
                      <a:pt x="1" y="191"/>
                    </a:lnTo>
                    <a:lnTo>
                      <a:pt x="1" y="4049"/>
                    </a:lnTo>
                    <a:cubicBezTo>
                      <a:pt x="1" y="4513"/>
                      <a:pt x="370" y="4882"/>
                      <a:pt x="822" y="4882"/>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3273;p69">
                <a:extLst>
                  <a:ext uri="{FF2B5EF4-FFF2-40B4-BE49-F238E27FC236}">
                    <a16:creationId xmlns:a16="http://schemas.microsoft.com/office/drawing/2014/main" id="{CF09D19A-850A-41ED-025A-DF0435FBE7E8}"/>
                  </a:ext>
                </a:extLst>
              </p:cNvPr>
              <p:cNvSpPr/>
              <p:nvPr/>
            </p:nvSpPr>
            <p:spPr>
              <a:xfrm>
                <a:off x="5116700" y="4301550"/>
                <a:ext cx="144375" cy="207800"/>
              </a:xfrm>
              <a:custGeom>
                <a:avLst/>
                <a:gdLst/>
                <a:ahLst/>
                <a:cxnLst/>
                <a:rect l="l" t="t" r="r" b="b"/>
                <a:pathLst>
                  <a:path w="5775" h="8312" extrusionOk="0">
                    <a:moveTo>
                      <a:pt x="2489" y="727"/>
                    </a:moveTo>
                    <a:lnTo>
                      <a:pt x="2489" y="262"/>
                    </a:lnTo>
                    <a:cubicBezTo>
                      <a:pt x="2489" y="155"/>
                      <a:pt x="2275" y="36"/>
                      <a:pt x="2084" y="24"/>
                    </a:cubicBezTo>
                    <a:cubicBezTo>
                      <a:pt x="1894" y="1"/>
                      <a:pt x="1715" y="167"/>
                      <a:pt x="1715" y="751"/>
                    </a:cubicBezTo>
                    <a:cubicBezTo>
                      <a:pt x="1715" y="1334"/>
                      <a:pt x="1679" y="2013"/>
                      <a:pt x="1620" y="2167"/>
                    </a:cubicBezTo>
                    <a:cubicBezTo>
                      <a:pt x="1584" y="2310"/>
                      <a:pt x="1024" y="2739"/>
                      <a:pt x="810" y="2965"/>
                    </a:cubicBezTo>
                    <a:cubicBezTo>
                      <a:pt x="584" y="3191"/>
                      <a:pt x="179" y="3620"/>
                      <a:pt x="572" y="4132"/>
                    </a:cubicBezTo>
                    <a:cubicBezTo>
                      <a:pt x="572" y="4132"/>
                      <a:pt x="0" y="4799"/>
                      <a:pt x="667" y="5454"/>
                    </a:cubicBezTo>
                    <a:cubicBezTo>
                      <a:pt x="667" y="5454"/>
                      <a:pt x="655" y="5799"/>
                      <a:pt x="751" y="5954"/>
                    </a:cubicBezTo>
                    <a:cubicBezTo>
                      <a:pt x="834" y="6120"/>
                      <a:pt x="1477" y="6728"/>
                      <a:pt x="1477" y="6728"/>
                    </a:cubicBezTo>
                    <a:cubicBezTo>
                      <a:pt x="1477" y="6728"/>
                      <a:pt x="1655" y="7371"/>
                      <a:pt x="1774" y="7549"/>
                    </a:cubicBezTo>
                    <a:cubicBezTo>
                      <a:pt x="1905" y="7728"/>
                      <a:pt x="2787" y="8144"/>
                      <a:pt x="3013" y="8216"/>
                    </a:cubicBezTo>
                    <a:cubicBezTo>
                      <a:pt x="3227" y="8311"/>
                      <a:pt x="4084" y="7918"/>
                      <a:pt x="4180" y="7823"/>
                    </a:cubicBezTo>
                    <a:cubicBezTo>
                      <a:pt x="4287" y="7716"/>
                      <a:pt x="4215" y="7347"/>
                      <a:pt x="3906" y="7204"/>
                    </a:cubicBezTo>
                    <a:cubicBezTo>
                      <a:pt x="3906" y="7204"/>
                      <a:pt x="5120" y="6716"/>
                      <a:pt x="5370" y="6597"/>
                    </a:cubicBezTo>
                    <a:cubicBezTo>
                      <a:pt x="5608" y="6489"/>
                      <a:pt x="5418" y="6156"/>
                      <a:pt x="5418" y="6156"/>
                    </a:cubicBezTo>
                    <a:cubicBezTo>
                      <a:pt x="5418" y="6156"/>
                      <a:pt x="5656" y="6120"/>
                      <a:pt x="5715" y="5882"/>
                    </a:cubicBezTo>
                    <a:cubicBezTo>
                      <a:pt x="5775" y="5656"/>
                      <a:pt x="5656" y="5382"/>
                      <a:pt x="5239" y="5275"/>
                    </a:cubicBezTo>
                    <a:cubicBezTo>
                      <a:pt x="5239" y="5275"/>
                      <a:pt x="5370" y="4727"/>
                      <a:pt x="4799" y="4525"/>
                    </a:cubicBezTo>
                    <a:cubicBezTo>
                      <a:pt x="4215" y="4346"/>
                      <a:pt x="3799" y="4227"/>
                      <a:pt x="3799" y="4227"/>
                    </a:cubicBezTo>
                    <a:lnTo>
                      <a:pt x="2477" y="3858"/>
                    </a:lnTo>
                    <a:lnTo>
                      <a:pt x="2477"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3274;p69">
                <a:extLst>
                  <a:ext uri="{FF2B5EF4-FFF2-40B4-BE49-F238E27FC236}">
                    <a16:creationId xmlns:a16="http://schemas.microsoft.com/office/drawing/2014/main" id="{8A711343-E927-91FB-5B6D-A6046C027456}"/>
                  </a:ext>
                </a:extLst>
              </p:cNvPr>
              <p:cNvSpPr/>
              <p:nvPr/>
            </p:nvSpPr>
            <p:spPr>
              <a:xfrm>
                <a:off x="5153300" y="4359900"/>
                <a:ext cx="25625" cy="38125"/>
              </a:xfrm>
              <a:custGeom>
                <a:avLst/>
                <a:gdLst/>
                <a:ahLst/>
                <a:cxnLst/>
                <a:rect l="l" t="t" r="r" b="b"/>
                <a:pathLst>
                  <a:path w="1025" h="1525" extrusionOk="0">
                    <a:moveTo>
                      <a:pt x="1025" y="1524"/>
                    </a:moveTo>
                    <a:lnTo>
                      <a:pt x="1025" y="0"/>
                    </a:lnTo>
                    <a:cubicBezTo>
                      <a:pt x="1025" y="0"/>
                      <a:pt x="870" y="572"/>
                      <a:pt x="656" y="738"/>
                    </a:cubicBezTo>
                    <a:cubicBezTo>
                      <a:pt x="430" y="905"/>
                      <a:pt x="275" y="834"/>
                      <a:pt x="203" y="798"/>
                    </a:cubicBezTo>
                    <a:cubicBezTo>
                      <a:pt x="144" y="750"/>
                      <a:pt x="37" y="715"/>
                      <a:pt x="13" y="750"/>
                    </a:cubicBezTo>
                    <a:cubicBezTo>
                      <a:pt x="1" y="798"/>
                      <a:pt x="25" y="846"/>
                      <a:pt x="25"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3275;p69">
                <a:extLst>
                  <a:ext uri="{FF2B5EF4-FFF2-40B4-BE49-F238E27FC236}">
                    <a16:creationId xmlns:a16="http://schemas.microsoft.com/office/drawing/2014/main" id="{C1CE5B63-DECF-F967-7D62-B1FC435E6AE7}"/>
                  </a:ext>
                </a:extLst>
              </p:cNvPr>
              <p:cNvSpPr/>
              <p:nvPr/>
            </p:nvSpPr>
            <p:spPr>
              <a:xfrm>
                <a:off x="5131275" y="4404550"/>
                <a:ext cx="121175" cy="83950"/>
              </a:xfrm>
              <a:custGeom>
                <a:avLst/>
                <a:gdLst/>
                <a:ahLst/>
                <a:cxnLst/>
                <a:rect l="l" t="t" r="r" b="b"/>
                <a:pathLst>
                  <a:path w="4847" h="3358" fill="none" extrusionOk="0">
                    <a:moveTo>
                      <a:pt x="1" y="0"/>
                    </a:moveTo>
                    <a:lnTo>
                      <a:pt x="1013" y="750"/>
                    </a:lnTo>
                    <a:cubicBezTo>
                      <a:pt x="1013" y="750"/>
                      <a:pt x="1203" y="869"/>
                      <a:pt x="1561" y="929"/>
                    </a:cubicBezTo>
                    <a:cubicBezTo>
                      <a:pt x="1918" y="988"/>
                      <a:pt x="4668" y="1167"/>
                      <a:pt x="4668" y="1167"/>
                    </a:cubicBezTo>
                    <a:moveTo>
                      <a:pt x="906" y="2619"/>
                    </a:moveTo>
                    <a:cubicBezTo>
                      <a:pt x="1692" y="3167"/>
                      <a:pt x="2323" y="3358"/>
                      <a:pt x="3347" y="3096"/>
                    </a:cubicBezTo>
                    <a:moveTo>
                      <a:pt x="108" y="1322"/>
                    </a:moveTo>
                    <a:lnTo>
                      <a:pt x="1418" y="1988"/>
                    </a:lnTo>
                    <a:cubicBezTo>
                      <a:pt x="1418" y="1988"/>
                      <a:pt x="1739" y="2143"/>
                      <a:pt x="2132" y="2119"/>
                    </a:cubicBezTo>
                    <a:cubicBezTo>
                      <a:pt x="2525" y="2108"/>
                      <a:pt x="4847" y="2024"/>
                      <a:pt x="4847"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3276;p69">
                <a:extLst>
                  <a:ext uri="{FF2B5EF4-FFF2-40B4-BE49-F238E27FC236}">
                    <a16:creationId xmlns:a16="http://schemas.microsoft.com/office/drawing/2014/main" id="{5B784335-D9E3-CF78-CD9B-B7C1B82554C3}"/>
                  </a:ext>
                </a:extLst>
              </p:cNvPr>
              <p:cNvSpPr/>
              <p:nvPr/>
            </p:nvSpPr>
            <p:spPr>
              <a:xfrm>
                <a:off x="5663500" y="4301550"/>
                <a:ext cx="144375" cy="207800"/>
              </a:xfrm>
              <a:custGeom>
                <a:avLst/>
                <a:gdLst/>
                <a:ahLst/>
                <a:cxnLst/>
                <a:rect l="l" t="t" r="r" b="b"/>
                <a:pathLst>
                  <a:path w="5775" h="8312" extrusionOk="0">
                    <a:moveTo>
                      <a:pt x="3298" y="727"/>
                    </a:moveTo>
                    <a:lnTo>
                      <a:pt x="3298" y="262"/>
                    </a:lnTo>
                    <a:cubicBezTo>
                      <a:pt x="3298" y="155"/>
                      <a:pt x="3501" y="36"/>
                      <a:pt x="3703" y="24"/>
                    </a:cubicBezTo>
                    <a:cubicBezTo>
                      <a:pt x="3894" y="1"/>
                      <a:pt x="4072" y="167"/>
                      <a:pt x="4072" y="751"/>
                    </a:cubicBezTo>
                    <a:cubicBezTo>
                      <a:pt x="4072" y="1334"/>
                      <a:pt x="4096" y="2013"/>
                      <a:pt x="4156" y="2167"/>
                    </a:cubicBezTo>
                    <a:cubicBezTo>
                      <a:pt x="4203" y="2310"/>
                      <a:pt x="4751" y="2739"/>
                      <a:pt x="4977" y="2965"/>
                    </a:cubicBezTo>
                    <a:cubicBezTo>
                      <a:pt x="5203" y="3191"/>
                      <a:pt x="5608" y="3620"/>
                      <a:pt x="5215" y="4132"/>
                    </a:cubicBezTo>
                    <a:cubicBezTo>
                      <a:pt x="5215" y="4132"/>
                      <a:pt x="5775" y="4799"/>
                      <a:pt x="5108" y="5454"/>
                    </a:cubicBezTo>
                    <a:cubicBezTo>
                      <a:pt x="5108" y="5454"/>
                      <a:pt x="5120" y="5799"/>
                      <a:pt x="5037" y="5954"/>
                    </a:cubicBezTo>
                    <a:cubicBezTo>
                      <a:pt x="4953" y="6120"/>
                      <a:pt x="4310" y="6728"/>
                      <a:pt x="4310" y="6728"/>
                    </a:cubicBezTo>
                    <a:cubicBezTo>
                      <a:pt x="4310" y="6728"/>
                      <a:pt x="4132" y="7371"/>
                      <a:pt x="4013" y="7549"/>
                    </a:cubicBezTo>
                    <a:cubicBezTo>
                      <a:pt x="3870" y="7728"/>
                      <a:pt x="3001" y="8144"/>
                      <a:pt x="2774" y="8216"/>
                    </a:cubicBezTo>
                    <a:cubicBezTo>
                      <a:pt x="2548" y="8311"/>
                      <a:pt x="1703" y="7918"/>
                      <a:pt x="1596" y="7823"/>
                    </a:cubicBezTo>
                    <a:cubicBezTo>
                      <a:pt x="1489" y="7716"/>
                      <a:pt x="1572" y="7347"/>
                      <a:pt x="1881" y="7204"/>
                    </a:cubicBezTo>
                    <a:cubicBezTo>
                      <a:pt x="1881" y="7204"/>
                      <a:pt x="655" y="6716"/>
                      <a:pt x="405" y="6597"/>
                    </a:cubicBezTo>
                    <a:cubicBezTo>
                      <a:pt x="167" y="6489"/>
                      <a:pt x="357" y="6156"/>
                      <a:pt x="357" y="6156"/>
                    </a:cubicBezTo>
                    <a:cubicBezTo>
                      <a:pt x="357" y="6156"/>
                      <a:pt x="119" y="6120"/>
                      <a:pt x="60" y="5882"/>
                    </a:cubicBezTo>
                    <a:cubicBezTo>
                      <a:pt x="0" y="5656"/>
                      <a:pt x="119" y="5382"/>
                      <a:pt x="536" y="5275"/>
                    </a:cubicBezTo>
                    <a:cubicBezTo>
                      <a:pt x="536" y="5275"/>
                      <a:pt x="405" y="4727"/>
                      <a:pt x="988" y="4525"/>
                    </a:cubicBezTo>
                    <a:cubicBezTo>
                      <a:pt x="1572" y="4346"/>
                      <a:pt x="1989" y="4227"/>
                      <a:pt x="1989" y="4227"/>
                    </a:cubicBezTo>
                    <a:lnTo>
                      <a:pt x="3310" y="3858"/>
                    </a:lnTo>
                    <a:lnTo>
                      <a:pt x="3310"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3277;p69">
                <a:extLst>
                  <a:ext uri="{FF2B5EF4-FFF2-40B4-BE49-F238E27FC236}">
                    <a16:creationId xmlns:a16="http://schemas.microsoft.com/office/drawing/2014/main" id="{DF6D6405-AF8C-250B-5428-CB2E1D16CF50}"/>
                  </a:ext>
                </a:extLst>
              </p:cNvPr>
              <p:cNvSpPr/>
              <p:nvPr/>
            </p:nvSpPr>
            <p:spPr>
              <a:xfrm>
                <a:off x="5745950" y="4359900"/>
                <a:ext cx="25625" cy="38125"/>
              </a:xfrm>
              <a:custGeom>
                <a:avLst/>
                <a:gdLst/>
                <a:ahLst/>
                <a:cxnLst/>
                <a:rect l="l" t="t" r="r" b="b"/>
                <a:pathLst>
                  <a:path w="1025" h="1525" extrusionOk="0">
                    <a:moveTo>
                      <a:pt x="0" y="1524"/>
                    </a:moveTo>
                    <a:lnTo>
                      <a:pt x="0" y="0"/>
                    </a:lnTo>
                    <a:cubicBezTo>
                      <a:pt x="0" y="0"/>
                      <a:pt x="143" y="572"/>
                      <a:pt x="369" y="738"/>
                    </a:cubicBezTo>
                    <a:cubicBezTo>
                      <a:pt x="596" y="905"/>
                      <a:pt x="738" y="834"/>
                      <a:pt x="822" y="798"/>
                    </a:cubicBezTo>
                    <a:cubicBezTo>
                      <a:pt x="881" y="750"/>
                      <a:pt x="977" y="715"/>
                      <a:pt x="1012" y="750"/>
                    </a:cubicBezTo>
                    <a:cubicBezTo>
                      <a:pt x="1024" y="798"/>
                      <a:pt x="1000" y="846"/>
                      <a:pt x="1000"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3278;p69">
                <a:extLst>
                  <a:ext uri="{FF2B5EF4-FFF2-40B4-BE49-F238E27FC236}">
                    <a16:creationId xmlns:a16="http://schemas.microsoft.com/office/drawing/2014/main" id="{F4D5019A-9902-1886-0FBE-E7049A1940B9}"/>
                  </a:ext>
                </a:extLst>
              </p:cNvPr>
              <p:cNvSpPr/>
              <p:nvPr/>
            </p:nvSpPr>
            <p:spPr>
              <a:xfrm>
                <a:off x="5672125" y="4404550"/>
                <a:ext cx="121475" cy="83950"/>
              </a:xfrm>
              <a:custGeom>
                <a:avLst/>
                <a:gdLst/>
                <a:ahLst/>
                <a:cxnLst/>
                <a:rect l="l" t="t" r="r" b="b"/>
                <a:pathLst>
                  <a:path w="4859" h="3358" fill="none" extrusionOk="0">
                    <a:moveTo>
                      <a:pt x="4858" y="0"/>
                    </a:moveTo>
                    <a:lnTo>
                      <a:pt x="3846" y="750"/>
                    </a:lnTo>
                    <a:cubicBezTo>
                      <a:pt x="3846" y="750"/>
                      <a:pt x="3656" y="869"/>
                      <a:pt x="3299" y="929"/>
                    </a:cubicBezTo>
                    <a:cubicBezTo>
                      <a:pt x="2929" y="988"/>
                      <a:pt x="179" y="1167"/>
                      <a:pt x="179" y="1167"/>
                    </a:cubicBezTo>
                    <a:moveTo>
                      <a:pt x="3953" y="2619"/>
                    </a:moveTo>
                    <a:cubicBezTo>
                      <a:pt x="3156" y="3167"/>
                      <a:pt x="2537" y="3358"/>
                      <a:pt x="1513" y="3096"/>
                    </a:cubicBezTo>
                    <a:moveTo>
                      <a:pt x="4751" y="1322"/>
                    </a:moveTo>
                    <a:lnTo>
                      <a:pt x="3441" y="1988"/>
                    </a:lnTo>
                    <a:cubicBezTo>
                      <a:pt x="3441" y="1988"/>
                      <a:pt x="3120" y="2143"/>
                      <a:pt x="2727" y="2119"/>
                    </a:cubicBezTo>
                    <a:cubicBezTo>
                      <a:pt x="2322" y="2108"/>
                      <a:pt x="1" y="2024"/>
                      <a:pt x="1"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3279;p69">
                <a:extLst>
                  <a:ext uri="{FF2B5EF4-FFF2-40B4-BE49-F238E27FC236}">
                    <a16:creationId xmlns:a16="http://schemas.microsoft.com/office/drawing/2014/main" id="{AA46F7E3-4B0F-D409-3958-A1910FD0D813}"/>
                  </a:ext>
                </a:extLst>
              </p:cNvPr>
              <p:cNvSpPr/>
              <p:nvPr/>
            </p:nvSpPr>
            <p:spPr>
              <a:xfrm>
                <a:off x="5385775" y="4183375"/>
                <a:ext cx="76825" cy="102425"/>
              </a:xfrm>
              <a:custGeom>
                <a:avLst/>
                <a:gdLst/>
                <a:ahLst/>
                <a:cxnLst/>
                <a:rect l="l" t="t" r="r" b="b"/>
                <a:pathLst>
                  <a:path w="3073" h="4097" extrusionOk="0">
                    <a:moveTo>
                      <a:pt x="1977" y="3977"/>
                    </a:moveTo>
                    <a:lnTo>
                      <a:pt x="3037" y="2263"/>
                    </a:lnTo>
                    <a:cubicBezTo>
                      <a:pt x="3049" y="2203"/>
                      <a:pt x="3073" y="2084"/>
                      <a:pt x="2989" y="1953"/>
                    </a:cubicBezTo>
                    <a:lnTo>
                      <a:pt x="1858" y="120"/>
                    </a:lnTo>
                    <a:lnTo>
                      <a:pt x="1858" y="120"/>
                    </a:lnTo>
                    <a:cubicBezTo>
                      <a:pt x="1858" y="120"/>
                      <a:pt x="1787" y="1"/>
                      <a:pt x="1691" y="120"/>
                    </a:cubicBezTo>
                    <a:lnTo>
                      <a:pt x="48" y="2799"/>
                    </a:lnTo>
                    <a:cubicBezTo>
                      <a:pt x="1" y="2894"/>
                      <a:pt x="13" y="2989"/>
                      <a:pt x="108" y="3037"/>
                    </a:cubicBezTo>
                    <a:lnTo>
                      <a:pt x="1727" y="4037"/>
                    </a:lnTo>
                    <a:cubicBezTo>
                      <a:pt x="1810" y="4097"/>
                      <a:pt x="1930" y="4061"/>
                      <a:pt x="1977" y="39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3280;p69">
                <a:extLst>
                  <a:ext uri="{FF2B5EF4-FFF2-40B4-BE49-F238E27FC236}">
                    <a16:creationId xmlns:a16="http://schemas.microsoft.com/office/drawing/2014/main" id="{189B0C98-D31F-1389-417A-575713D254DC}"/>
                  </a:ext>
                </a:extLst>
              </p:cNvPr>
              <p:cNvSpPr/>
              <p:nvPr/>
            </p:nvSpPr>
            <p:spPr>
              <a:xfrm>
                <a:off x="5434900" y="4165825"/>
                <a:ext cx="113425" cy="114025"/>
              </a:xfrm>
              <a:custGeom>
                <a:avLst/>
                <a:gdLst/>
                <a:ahLst/>
                <a:cxnLst/>
                <a:rect l="l" t="t" r="r" b="b"/>
                <a:pathLst>
                  <a:path w="4537" h="4561" extrusionOk="0">
                    <a:moveTo>
                      <a:pt x="1870" y="3548"/>
                    </a:moveTo>
                    <a:lnTo>
                      <a:pt x="24" y="536"/>
                    </a:lnTo>
                    <a:cubicBezTo>
                      <a:pt x="0" y="500"/>
                      <a:pt x="12" y="429"/>
                      <a:pt x="60" y="405"/>
                    </a:cubicBezTo>
                    <a:lnTo>
                      <a:pt x="2072" y="36"/>
                    </a:lnTo>
                    <a:cubicBezTo>
                      <a:pt x="2191" y="24"/>
                      <a:pt x="2346" y="0"/>
                      <a:pt x="2381" y="72"/>
                    </a:cubicBezTo>
                    <a:lnTo>
                      <a:pt x="3775" y="2358"/>
                    </a:lnTo>
                    <a:cubicBezTo>
                      <a:pt x="3822" y="2417"/>
                      <a:pt x="3894" y="2441"/>
                      <a:pt x="3977" y="2393"/>
                    </a:cubicBezTo>
                    <a:cubicBezTo>
                      <a:pt x="4108" y="2310"/>
                      <a:pt x="4251" y="2215"/>
                      <a:pt x="4382" y="2132"/>
                    </a:cubicBezTo>
                    <a:cubicBezTo>
                      <a:pt x="4417" y="2120"/>
                      <a:pt x="4465" y="2120"/>
                      <a:pt x="4489" y="2132"/>
                    </a:cubicBezTo>
                    <a:cubicBezTo>
                      <a:pt x="4525" y="2155"/>
                      <a:pt x="4537" y="2191"/>
                      <a:pt x="4525" y="2239"/>
                    </a:cubicBezTo>
                    <a:lnTo>
                      <a:pt x="3870" y="4156"/>
                    </a:lnTo>
                    <a:cubicBezTo>
                      <a:pt x="3727" y="4560"/>
                      <a:pt x="3822" y="4489"/>
                      <a:pt x="3405" y="4418"/>
                    </a:cubicBezTo>
                    <a:lnTo>
                      <a:pt x="1429" y="4156"/>
                    </a:lnTo>
                    <a:cubicBezTo>
                      <a:pt x="1381" y="4156"/>
                      <a:pt x="1358" y="4120"/>
                      <a:pt x="1358" y="4084"/>
                    </a:cubicBezTo>
                    <a:cubicBezTo>
                      <a:pt x="1334" y="4037"/>
                      <a:pt x="1369" y="4001"/>
                      <a:pt x="1393" y="3977"/>
                    </a:cubicBezTo>
                    <a:cubicBezTo>
                      <a:pt x="1536" y="3882"/>
                      <a:pt x="1679" y="3798"/>
                      <a:pt x="1810" y="3727"/>
                    </a:cubicBezTo>
                    <a:cubicBezTo>
                      <a:pt x="1905" y="3691"/>
                      <a:pt x="1917" y="3620"/>
                      <a:pt x="1870" y="354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7" name="Google Shape;3281;p69">
                <a:extLst>
                  <a:ext uri="{FF2B5EF4-FFF2-40B4-BE49-F238E27FC236}">
                    <a16:creationId xmlns:a16="http://schemas.microsoft.com/office/drawing/2014/main" id="{8A58E2B9-AE9F-B7EB-47F7-6D654C58D02E}"/>
                  </a:ext>
                </a:extLst>
              </p:cNvPr>
              <p:cNvSpPr/>
              <p:nvPr/>
            </p:nvSpPr>
            <p:spPr>
              <a:xfrm>
                <a:off x="5509900" y="4270600"/>
                <a:ext cx="87825" cy="76825"/>
              </a:xfrm>
              <a:custGeom>
                <a:avLst/>
                <a:gdLst/>
                <a:ahLst/>
                <a:cxnLst/>
                <a:rect l="l" t="t" r="r" b="b"/>
                <a:pathLst>
                  <a:path w="3513" h="3073" extrusionOk="0">
                    <a:moveTo>
                      <a:pt x="48" y="1096"/>
                    </a:moveTo>
                    <a:lnTo>
                      <a:pt x="929" y="2917"/>
                    </a:lnTo>
                    <a:cubicBezTo>
                      <a:pt x="977" y="2953"/>
                      <a:pt x="1060" y="3048"/>
                      <a:pt x="1215" y="3048"/>
                    </a:cubicBezTo>
                    <a:lnTo>
                      <a:pt x="3370" y="3072"/>
                    </a:lnTo>
                    <a:lnTo>
                      <a:pt x="3370" y="3072"/>
                    </a:lnTo>
                    <a:cubicBezTo>
                      <a:pt x="3382" y="3072"/>
                      <a:pt x="3513" y="3072"/>
                      <a:pt x="3453" y="2941"/>
                    </a:cubicBezTo>
                    <a:lnTo>
                      <a:pt x="2084" y="119"/>
                    </a:lnTo>
                    <a:cubicBezTo>
                      <a:pt x="2048" y="24"/>
                      <a:pt x="1941" y="0"/>
                      <a:pt x="1846" y="24"/>
                    </a:cubicBezTo>
                    <a:lnTo>
                      <a:pt x="143" y="858"/>
                    </a:lnTo>
                    <a:cubicBezTo>
                      <a:pt x="48" y="905"/>
                      <a:pt x="1" y="1012"/>
                      <a:pt x="48" y="109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3282;p69">
                <a:extLst>
                  <a:ext uri="{FF2B5EF4-FFF2-40B4-BE49-F238E27FC236}">
                    <a16:creationId xmlns:a16="http://schemas.microsoft.com/office/drawing/2014/main" id="{D0D8FA47-B6E9-AECC-0AB4-8B90F61E17F8}"/>
                  </a:ext>
                </a:extLst>
              </p:cNvPr>
              <p:cNvSpPr/>
              <p:nvPr/>
            </p:nvSpPr>
            <p:spPr>
              <a:xfrm>
                <a:off x="5461675" y="4332500"/>
                <a:ext cx="137550" cy="93800"/>
              </a:xfrm>
              <a:custGeom>
                <a:avLst/>
                <a:gdLst/>
                <a:ahLst/>
                <a:cxnLst/>
                <a:rect l="l" t="t" r="r" b="b"/>
                <a:pathLst>
                  <a:path w="5502" h="3752" extrusionOk="0">
                    <a:moveTo>
                      <a:pt x="1894" y="763"/>
                    </a:moveTo>
                    <a:lnTo>
                      <a:pt x="5418" y="822"/>
                    </a:lnTo>
                    <a:cubicBezTo>
                      <a:pt x="5478" y="822"/>
                      <a:pt x="5501" y="870"/>
                      <a:pt x="5501" y="929"/>
                    </a:cubicBezTo>
                    <a:lnTo>
                      <a:pt x="4728" y="2823"/>
                    </a:lnTo>
                    <a:cubicBezTo>
                      <a:pt x="4692" y="2918"/>
                      <a:pt x="4597" y="3073"/>
                      <a:pt x="4525" y="3073"/>
                    </a:cubicBezTo>
                    <a:lnTo>
                      <a:pt x="1846" y="3025"/>
                    </a:lnTo>
                    <a:cubicBezTo>
                      <a:pt x="1763" y="3025"/>
                      <a:pt x="1703" y="3085"/>
                      <a:pt x="1703" y="3156"/>
                    </a:cubicBezTo>
                    <a:cubicBezTo>
                      <a:pt x="1703" y="3323"/>
                      <a:pt x="1703" y="3489"/>
                      <a:pt x="1691" y="3656"/>
                    </a:cubicBezTo>
                    <a:cubicBezTo>
                      <a:pt x="1691" y="3692"/>
                      <a:pt x="1668" y="3727"/>
                      <a:pt x="1632" y="3739"/>
                    </a:cubicBezTo>
                    <a:cubicBezTo>
                      <a:pt x="1584" y="3751"/>
                      <a:pt x="1561" y="3739"/>
                      <a:pt x="1525" y="3716"/>
                    </a:cubicBezTo>
                    <a:lnTo>
                      <a:pt x="263" y="2120"/>
                    </a:lnTo>
                    <a:cubicBezTo>
                      <a:pt x="1" y="1787"/>
                      <a:pt x="13" y="1906"/>
                      <a:pt x="275" y="1584"/>
                    </a:cubicBezTo>
                    <a:lnTo>
                      <a:pt x="1572" y="48"/>
                    </a:lnTo>
                    <a:cubicBezTo>
                      <a:pt x="1608" y="25"/>
                      <a:pt x="1644" y="1"/>
                      <a:pt x="1680" y="25"/>
                    </a:cubicBezTo>
                    <a:cubicBezTo>
                      <a:pt x="1727" y="37"/>
                      <a:pt x="1739" y="60"/>
                      <a:pt x="1739" y="108"/>
                    </a:cubicBezTo>
                    <a:cubicBezTo>
                      <a:pt x="1739" y="275"/>
                      <a:pt x="1739" y="441"/>
                      <a:pt x="1727" y="596"/>
                    </a:cubicBezTo>
                    <a:cubicBezTo>
                      <a:pt x="1751" y="703"/>
                      <a:pt x="1811" y="751"/>
                      <a:pt x="1894" y="763"/>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3283;p69">
                <a:extLst>
                  <a:ext uri="{FF2B5EF4-FFF2-40B4-BE49-F238E27FC236}">
                    <a16:creationId xmlns:a16="http://schemas.microsoft.com/office/drawing/2014/main" id="{19B3C111-EBDF-F3E9-5409-FD1DCFA29E10}"/>
                  </a:ext>
                </a:extLst>
              </p:cNvPr>
              <p:cNvSpPr/>
              <p:nvPr/>
            </p:nvSpPr>
            <p:spPr>
              <a:xfrm>
                <a:off x="5370600" y="4349475"/>
                <a:ext cx="88125" cy="57475"/>
              </a:xfrm>
              <a:custGeom>
                <a:avLst/>
                <a:gdLst/>
                <a:ahLst/>
                <a:cxnLst/>
                <a:rect l="l" t="t" r="r" b="b"/>
                <a:pathLst>
                  <a:path w="3525" h="2299" extrusionOk="0">
                    <a:moveTo>
                      <a:pt x="3346" y="60"/>
                    </a:moveTo>
                    <a:lnTo>
                      <a:pt x="1334" y="0"/>
                    </a:lnTo>
                    <a:cubicBezTo>
                      <a:pt x="1274" y="12"/>
                      <a:pt x="1155" y="60"/>
                      <a:pt x="1084" y="191"/>
                    </a:cubicBezTo>
                    <a:lnTo>
                      <a:pt x="60" y="2084"/>
                    </a:lnTo>
                    <a:lnTo>
                      <a:pt x="60" y="2084"/>
                    </a:lnTo>
                    <a:cubicBezTo>
                      <a:pt x="60" y="2084"/>
                      <a:pt x="0" y="2215"/>
                      <a:pt x="131" y="2215"/>
                    </a:cubicBezTo>
                    <a:lnTo>
                      <a:pt x="3275" y="2298"/>
                    </a:lnTo>
                    <a:cubicBezTo>
                      <a:pt x="3370" y="2298"/>
                      <a:pt x="3453" y="2227"/>
                      <a:pt x="3453" y="2120"/>
                    </a:cubicBezTo>
                    <a:lnTo>
                      <a:pt x="3513" y="227"/>
                    </a:lnTo>
                    <a:cubicBezTo>
                      <a:pt x="3525" y="143"/>
                      <a:pt x="3453" y="60"/>
                      <a:pt x="3346" y="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3284;p69">
                <a:extLst>
                  <a:ext uri="{FF2B5EF4-FFF2-40B4-BE49-F238E27FC236}">
                    <a16:creationId xmlns:a16="http://schemas.microsoft.com/office/drawing/2014/main" id="{9234C870-26F2-2928-CBCB-532051F0EFE9}"/>
                  </a:ext>
                </a:extLst>
              </p:cNvPr>
              <p:cNvSpPr/>
              <p:nvPr/>
            </p:nvSpPr>
            <p:spPr>
              <a:xfrm>
                <a:off x="5324750" y="4270000"/>
                <a:ext cx="102725" cy="133675"/>
              </a:xfrm>
              <a:custGeom>
                <a:avLst/>
                <a:gdLst/>
                <a:ahLst/>
                <a:cxnLst/>
                <a:rect l="l" t="t" r="r" b="b"/>
                <a:pathLst>
                  <a:path w="4109" h="5347" extrusionOk="0">
                    <a:moveTo>
                      <a:pt x="3299" y="2191"/>
                    </a:moveTo>
                    <a:lnTo>
                      <a:pt x="1620" y="5287"/>
                    </a:lnTo>
                    <a:cubicBezTo>
                      <a:pt x="1596" y="5334"/>
                      <a:pt x="1537" y="5346"/>
                      <a:pt x="1489" y="5334"/>
                    </a:cubicBezTo>
                    <a:lnTo>
                      <a:pt x="156" y="3763"/>
                    </a:lnTo>
                    <a:cubicBezTo>
                      <a:pt x="84" y="3680"/>
                      <a:pt x="1" y="3549"/>
                      <a:pt x="49" y="3465"/>
                    </a:cubicBezTo>
                    <a:lnTo>
                      <a:pt x="1323" y="1120"/>
                    </a:lnTo>
                    <a:cubicBezTo>
                      <a:pt x="1346" y="1048"/>
                      <a:pt x="1334" y="965"/>
                      <a:pt x="1263" y="929"/>
                    </a:cubicBezTo>
                    <a:cubicBezTo>
                      <a:pt x="1108" y="858"/>
                      <a:pt x="965" y="762"/>
                      <a:pt x="834" y="691"/>
                    </a:cubicBezTo>
                    <a:cubicBezTo>
                      <a:pt x="799" y="667"/>
                      <a:pt x="775" y="632"/>
                      <a:pt x="787" y="584"/>
                    </a:cubicBezTo>
                    <a:cubicBezTo>
                      <a:pt x="787" y="536"/>
                      <a:pt x="811" y="512"/>
                      <a:pt x="858" y="512"/>
                    </a:cubicBezTo>
                    <a:lnTo>
                      <a:pt x="2858" y="120"/>
                    </a:lnTo>
                    <a:cubicBezTo>
                      <a:pt x="3275" y="48"/>
                      <a:pt x="3168" y="0"/>
                      <a:pt x="3335" y="393"/>
                    </a:cubicBezTo>
                    <a:lnTo>
                      <a:pt x="4085" y="2251"/>
                    </a:lnTo>
                    <a:cubicBezTo>
                      <a:pt x="4109" y="2298"/>
                      <a:pt x="4085" y="2322"/>
                      <a:pt x="4061" y="2358"/>
                    </a:cubicBezTo>
                    <a:cubicBezTo>
                      <a:pt x="4025" y="2382"/>
                      <a:pt x="3990" y="2382"/>
                      <a:pt x="3954" y="2370"/>
                    </a:cubicBezTo>
                    <a:cubicBezTo>
                      <a:pt x="3811" y="2298"/>
                      <a:pt x="3656" y="2203"/>
                      <a:pt x="3525" y="2132"/>
                    </a:cubicBezTo>
                    <a:cubicBezTo>
                      <a:pt x="3406" y="2108"/>
                      <a:pt x="3347" y="2120"/>
                      <a:pt x="3299" y="2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3285;p69">
                <a:extLst>
                  <a:ext uri="{FF2B5EF4-FFF2-40B4-BE49-F238E27FC236}">
                    <a16:creationId xmlns:a16="http://schemas.microsoft.com/office/drawing/2014/main" id="{711868D7-9918-C12B-4C24-618C2DC7C8D7}"/>
                  </a:ext>
                </a:extLst>
              </p:cNvPr>
              <p:cNvSpPr/>
              <p:nvPr/>
            </p:nvSpPr>
            <p:spPr>
              <a:xfrm>
                <a:off x="5124150" y="4299775"/>
                <a:ext cx="54775" cy="107775"/>
              </a:xfrm>
              <a:custGeom>
                <a:avLst/>
                <a:gdLst/>
                <a:ahLst/>
                <a:cxnLst/>
                <a:rect l="l" t="t" r="r" b="b"/>
                <a:pathLst>
                  <a:path w="2191" h="4311" extrusionOk="0">
                    <a:moveTo>
                      <a:pt x="2191" y="286"/>
                    </a:moveTo>
                    <a:cubicBezTo>
                      <a:pt x="2191" y="274"/>
                      <a:pt x="2179" y="274"/>
                      <a:pt x="2191" y="286"/>
                    </a:cubicBezTo>
                    <a:cubicBezTo>
                      <a:pt x="2036" y="203"/>
                      <a:pt x="1941" y="167"/>
                      <a:pt x="1846" y="167"/>
                    </a:cubicBezTo>
                    <a:cubicBezTo>
                      <a:pt x="1798" y="167"/>
                      <a:pt x="1762" y="179"/>
                      <a:pt x="1727" y="203"/>
                    </a:cubicBezTo>
                    <a:cubicBezTo>
                      <a:pt x="1703" y="226"/>
                      <a:pt x="1655" y="262"/>
                      <a:pt x="1619" y="298"/>
                    </a:cubicBezTo>
                    <a:cubicBezTo>
                      <a:pt x="1548" y="417"/>
                      <a:pt x="1524" y="595"/>
                      <a:pt x="1524" y="822"/>
                    </a:cubicBezTo>
                    <a:cubicBezTo>
                      <a:pt x="1524" y="1119"/>
                      <a:pt x="1524" y="1453"/>
                      <a:pt x="1500" y="1715"/>
                    </a:cubicBezTo>
                    <a:cubicBezTo>
                      <a:pt x="1488" y="1988"/>
                      <a:pt x="1465" y="2191"/>
                      <a:pt x="1441" y="2262"/>
                    </a:cubicBezTo>
                    <a:cubicBezTo>
                      <a:pt x="1405" y="2381"/>
                      <a:pt x="1131" y="2619"/>
                      <a:pt x="893" y="2834"/>
                    </a:cubicBezTo>
                    <a:cubicBezTo>
                      <a:pt x="774" y="2941"/>
                      <a:pt x="667" y="3024"/>
                      <a:pt x="595" y="3096"/>
                    </a:cubicBezTo>
                    <a:cubicBezTo>
                      <a:pt x="488" y="3203"/>
                      <a:pt x="345" y="3358"/>
                      <a:pt x="274" y="3548"/>
                    </a:cubicBezTo>
                    <a:cubicBezTo>
                      <a:pt x="191" y="3727"/>
                      <a:pt x="191" y="3917"/>
                      <a:pt x="357" y="4143"/>
                    </a:cubicBezTo>
                    <a:cubicBezTo>
                      <a:pt x="393" y="4191"/>
                      <a:pt x="393" y="4251"/>
                      <a:pt x="345" y="4274"/>
                    </a:cubicBezTo>
                    <a:cubicBezTo>
                      <a:pt x="298" y="4310"/>
                      <a:pt x="238" y="4310"/>
                      <a:pt x="214" y="4263"/>
                    </a:cubicBezTo>
                    <a:cubicBezTo>
                      <a:pt x="0" y="3977"/>
                      <a:pt x="0" y="3715"/>
                      <a:pt x="95" y="3489"/>
                    </a:cubicBezTo>
                    <a:cubicBezTo>
                      <a:pt x="179" y="3262"/>
                      <a:pt x="345" y="3096"/>
                      <a:pt x="464" y="2977"/>
                    </a:cubicBezTo>
                    <a:cubicBezTo>
                      <a:pt x="536" y="2905"/>
                      <a:pt x="643" y="2822"/>
                      <a:pt x="762" y="2715"/>
                    </a:cubicBezTo>
                    <a:cubicBezTo>
                      <a:pt x="988" y="2524"/>
                      <a:pt x="1238" y="2298"/>
                      <a:pt x="1250" y="2227"/>
                    </a:cubicBezTo>
                    <a:cubicBezTo>
                      <a:pt x="1262" y="2167"/>
                      <a:pt x="1298" y="1965"/>
                      <a:pt x="1310" y="1715"/>
                    </a:cubicBezTo>
                    <a:cubicBezTo>
                      <a:pt x="1322" y="1453"/>
                      <a:pt x="1346" y="1131"/>
                      <a:pt x="1322" y="834"/>
                    </a:cubicBezTo>
                    <a:cubicBezTo>
                      <a:pt x="1322" y="584"/>
                      <a:pt x="1369" y="381"/>
                      <a:pt x="1465" y="226"/>
                    </a:cubicBezTo>
                    <a:cubicBezTo>
                      <a:pt x="1500" y="155"/>
                      <a:pt x="1548" y="107"/>
                      <a:pt x="1619" y="60"/>
                    </a:cubicBezTo>
                    <a:cubicBezTo>
                      <a:pt x="1679" y="24"/>
                      <a:pt x="1762" y="0"/>
                      <a:pt x="1846" y="0"/>
                    </a:cubicBezTo>
                    <a:cubicBezTo>
                      <a:pt x="1953" y="0"/>
                      <a:pt x="2060" y="36"/>
                      <a:pt x="2191" y="95"/>
                    </a:cubicBezTo>
                    <a:lnTo>
                      <a:pt x="2191" y="286"/>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3286;p69">
                <a:extLst>
                  <a:ext uri="{FF2B5EF4-FFF2-40B4-BE49-F238E27FC236}">
                    <a16:creationId xmlns:a16="http://schemas.microsoft.com/office/drawing/2014/main" id="{867B1E39-DFBA-C955-86AA-DB97730FCE5E}"/>
                  </a:ext>
                </a:extLst>
              </p:cNvPr>
              <p:cNvSpPr/>
              <p:nvPr/>
            </p:nvSpPr>
            <p:spPr>
              <a:xfrm>
                <a:off x="5745950" y="4298875"/>
                <a:ext cx="55375" cy="107475"/>
              </a:xfrm>
              <a:custGeom>
                <a:avLst/>
                <a:gdLst/>
                <a:ahLst/>
                <a:cxnLst/>
                <a:rect l="l" t="t" r="r" b="b"/>
                <a:pathLst>
                  <a:path w="2215" h="4299" extrusionOk="0">
                    <a:moveTo>
                      <a:pt x="48" y="310"/>
                    </a:moveTo>
                    <a:cubicBezTo>
                      <a:pt x="24" y="322"/>
                      <a:pt x="12" y="322"/>
                      <a:pt x="0" y="322"/>
                    </a:cubicBezTo>
                    <a:lnTo>
                      <a:pt x="0" y="119"/>
                    </a:lnTo>
                    <a:cubicBezTo>
                      <a:pt x="131" y="36"/>
                      <a:pt x="262" y="0"/>
                      <a:pt x="369" y="0"/>
                    </a:cubicBezTo>
                    <a:cubicBezTo>
                      <a:pt x="465" y="0"/>
                      <a:pt x="536" y="12"/>
                      <a:pt x="596" y="60"/>
                    </a:cubicBezTo>
                    <a:cubicBezTo>
                      <a:pt x="655" y="96"/>
                      <a:pt x="715" y="143"/>
                      <a:pt x="762" y="215"/>
                    </a:cubicBezTo>
                    <a:cubicBezTo>
                      <a:pt x="846" y="369"/>
                      <a:pt x="893" y="596"/>
                      <a:pt x="893" y="834"/>
                    </a:cubicBezTo>
                    <a:cubicBezTo>
                      <a:pt x="893" y="1131"/>
                      <a:pt x="893" y="1441"/>
                      <a:pt x="905" y="1703"/>
                    </a:cubicBezTo>
                    <a:cubicBezTo>
                      <a:pt x="917" y="1965"/>
                      <a:pt x="941" y="2155"/>
                      <a:pt x="965" y="2215"/>
                    </a:cubicBezTo>
                    <a:cubicBezTo>
                      <a:pt x="1000" y="2286"/>
                      <a:pt x="1239" y="2513"/>
                      <a:pt x="1453" y="2703"/>
                    </a:cubicBezTo>
                    <a:cubicBezTo>
                      <a:pt x="1572" y="2810"/>
                      <a:pt x="1679" y="2894"/>
                      <a:pt x="1750" y="2977"/>
                    </a:cubicBezTo>
                    <a:cubicBezTo>
                      <a:pt x="1870" y="3084"/>
                      <a:pt x="2036" y="3251"/>
                      <a:pt x="2131" y="3477"/>
                    </a:cubicBezTo>
                    <a:cubicBezTo>
                      <a:pt x="2215" y="3703"/>
                      <a:pt x="2215" y="3965"/>
                      <a:pt x="2012" y="4251"/>
                    </a:cubicBezTo>
                    <a:cubicBezTo>
                      <a:pt x="1977" y="4299"/>
                      <a:pt x="1917" y="4299"/>
                      <a:pt x="1870" y="4263"/>
                    </a:cubicBezTo>
                    <a:cubicBezTo>
                      <a:pt x="1834" y="4239"/>
                      <a:pt x="1834" y="4179"/>
                      <a:pt x="1858" y="4132"/>
                    </a:cubicBezTo>
                    <a:cubicBezTo>
                      <a:pt x="2024" y="3906"/>
                      <a:pt x="2024" y="3703"/>
                      <a:pt x="1953" y="3537"/>
                    </a:cubicBezTo>
                    <a:cubicBezTo>
                      <a:pt x="1870" y="3358"/>
                      <a:pt x="1727" y="3191"/>
                      <a:pt x="1620" y="3096"/>
                    </a:cubicBezTo>
                    <a:cubicBezTo>
                      <a:pt x="1548" y="3013"/>
                      <a:pt x="1441" y="2929"/>
                      <a:pt x="1322" y="2822"/>
                    </a:cubicBezTo>
                    <a:cubicBezTo>
                      <a:pt x="1084" y="2620"/>
                      <a:pt x="810" y="2382"/>
                      <a:pt x="774" y="2263"/>
                    </a:cubicBezTo>
                    <a:cubicBezTo>
                      <a:pt x="738" y="2179"/>
                      <a:pt x="727" y="1965"/>
                      <a:pt x="715" y="1703"/>
                    </a:cubicBezTo>
                    <a:cubicBezTo>
                      <a:pt x="691" y="1441"/>
                      <a:pt x="679" y="1108"/>
                      <a:pt x="691" y="810"/>
                    </a:cubicBezTo>
                    <a:cubicBezTo>
                      <a:pt x="691" y="608"/>
                      <a:pt x="667" y="417"/>
                      <a:pt x="596" y="298"/>
                    </a:cubicBezTo>
                    <a:cubicBezTo>
                      <a:pt x="560" y="250"/>
                      <a:pt x="536" y="215"/>
                      <a:pt x="500" y="191"/>
                    </a:cubicBezTo>
                    <a:cubicBezTo>
                      <a:pt x="477" y="179"/>
                      <a:pt x="429" y="155"/>
                      <a:pt x="369" y="155"/>
                    </a:cubicBezTo>
                    <a:cubicBezTo>
                      <a:pt x="286" y="191"/>
                      <a:pt x="179" y="239"/>
                      <a:pt x="48" y="310"/>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3287;p69">
                <a:extLst>
                  <a:ext uri="{FF2B5EF4-FFF2-40B4-BE49-F238E27FC236}">
                    <a16:creationId xmlns:a16="http://schemas.microsoft.com/office/drawing/2014/main" id="{481830E1-9BCC-A5EE-01C4-D9FC7E6F7A38}"/>
                  </a:ext>
                </a:extLst>
              </p:cNvPr>
              <p:cNvSpPr/>
              <p:nvPr/>
            </p:nvSpPr>
            <p:spPr>
              <a:xfrm>
                <a:off x="5441150" y="3675875"/>
                <a:ext cx="41700" cy="17900"/>
              </a:xfrm>
              <a:custGeom>
                <a:avLst/>
                <a:gdLst/>
                <a:ahLst/>
                <a:cxnLst/>
                <a:rect l="l" t="t" r="r" b="b"/>
                <a:pathLst>
                  <a:path w="1668" h="716" extrusionOk="0">
                    <a:moveTo>
                      <a:pt x="1667" y="358"/>
                    </a:moveTo>
                    <a:cubicBezTo>
                      <a:pt x="1453" y="584"/>
                      <a:pt x="1155" y="715"/>
                      <a:pt x="834" y="715"/>
                    </a:cubicBezTo>
                    <a:cubicBezTo>
                      <a:pt x="512" y="715"/>
                      <a:pt x="215" y="584"/>
                      <a:pt x="0" y="358"/>
                    </a:cubicBezTo>
                    <a:cubicBezTo>
                      <a:pt x="215" y="132"/>
                      <a:pt x="512" y="1"/>
                      <a:pt x="834" y="1"/>
                    </a:cubicBezTo>
                    <a:cubicBezTo>
                      <a:pt x="1167" y="1"/>
                      <a:pt x="1465" y="132"/>
                      <a:pt x="1667" y="358"/>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3288;p69">
              <a:extLst>
                <a:ext uri="{FF2B5EF4-FFF2-40B4-BE49-F238E27FC236}">
                  <a16:creationId xmlns:a16="http://schemas.microsoft.com/office/drawing/2014/main" id="{3632D07A-9DC1-5C87-64AB-F9966C36801C}"/>
                </a:ext>
              </a:extLst>
            </p:cNvPr>
            <p:cNvGrpSpPr/>
            <p:nvPr/>
          </p:nvGrpSpPr>
          <p:grpSpPr>
            <a:xfrm rot="859620">
              <a:off x="2827910" y="2812463"/>
              <a:ext cx="1247388" cy="2528064"/>
              <a:chOff x="1803775" y="5029925"/>
              <a:chExt cx="655775" cy="1329050"/>
            </a:xfrm>
          </p:grpSpPr>
          <p:sp>
            <p:nvSpPr>
              <p:cNvPr id="21" name="Google Shape;3289;p69">
                <a:extLst>
                  <a:ext uri="{FF2B5EF4-FFF2-40B4-BE49-F238E27FC236}">
                    <a16:creationId xmlns:a16="http://schemas.microsoft.com/office/drawing/2014/main" id="{F996C775-F791-0C25-A518-B999C245C228}"/>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90;p69">
                <a:extLst>
                  <a:ext uri="{FF2B5EF4-FFF2-40B4-BE49-F238E27FC236}">
                    <a16:creationId xmlns:a16="http://schemas.microsoft.com/office/drawing/2014/main" id="{DFCF5424-616D-4054-FDDD-5168AE2D79A7}"/>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91;p69">
                <a:extLst>
                  <a:ext uri="{FF2B5EF4-FFF2-40B4-BE49-F238E27FC236}">
                    <a16:creationId xmlns:a16="http://schemas.microsoft.com/office/drawing/2014/main" id="{0C0B27CE-383A-BD84-2EFC-927656520BC5}"/>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92;p69">
                <a:extLst>
                  <a:ext uri="{FF2B5EF4-FFF2-40B4-BE49-F238E27FC236}">
                    <a16:creationId xmlns:a16="http://schemas.microsoft.com/office/drawing/2014/main" id="{7396F071-9B06-C78A-F1B4-327C6CE241DC}"/>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93;p69">
                <a:extLst>
                  <a:ext uri="{FF2B5EF4-FFF2-40B4-BE49-F238E27FC236}">
                    <a16:creationId xmlns:a16="http://schemas.microsoft.com/office/drawing/2014/main" id="{8D660ED3-34BF-FAA6-33E8-D39CEACCDA2A}"/>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94;p69">
                <a:extLst>
                  <a:ext uri="{FF2B5EF4-FFF2-40B4-BE49-F238E27FC236}">
                    <a16:creationId xmlns:a16="http://schemas.microsoft.com/office/drawing/2014/main" id="{B4D24C41-B2D5-63E1-F4BE-991FBFBDD606}"/>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95;p69">
                <a:extLst>
                  <a:ext uri="{FF2B5EF4-FFF2-40B4-BE49-F238E27FC236}">
                    <a16:creationId xmlns:a16="http://schemas.microsoft.com/office/drawing/2014/main" id="{4210E098-EF2B-403F-B973-707DB24FA4D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6;p69">
                <a:extLst>
                  <a:ext uri="{FF2B5EF4-FFF2-40B4-BE49-F238E27FC236}">
                    <a16:creationId xmlns:a16="http://schemas.microsoft.com/office/drawing/2014/main" id="{AB30BE4B-AF82-EE2E-839E-9FBC3EFC38FF}"/>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297;p69">
                <a:extLst>
                  <a:ext uri="{FF2B5EF4-FFF2-40B4-BE49-F238E27FC236}">
                    <a16:creationId xmlns:a16="http://schemas.microsoft.com/office/drawing/2014/main" id="{DA661A97-A9DD-6A51-3484-32D16194C225}"/>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298;p69">
                <a:extLst>
                  <a:ext uri="{FF2B5EF4-FFF2-40B4-BE49-F238E27FC236}">
                    <a16:creationId xmlns:a16="http://schemas.microsoft.com/office/drawing/2014/main" id="{04A9F3F3-1AD2-E0EC-13EC-1519BA93F4C9}"/>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299;p69">
                <a:extLst>
                  <a:ext uri="{FF2B5EF4-FFF2-40B4-BE49-F238E27FC236}">
                    <a16:creationId xmlns:a16="http://schemas.microsoft.com/office/drawing/2014/main" id="{AF6977DE-F580-209A-D370-53AB6592A7FB}"/>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3300;p69">
              <a:extLst>
                <a:ext uri="{FF2B5EF4-FFF2-40B4-BE49-F238E27FC236}">
                  <a16:creationId xmlns:a16="http://schemas.microsoft.com/office/drawing/2014/main" id="{490EAEF4-51EB-ABB4-5D07-777BD227278B}"/>
                </a:ext>
              </a:extLst>
            </p:cNvPr>
            <p:cNvSpPr/>
            <p:nvPr/>
          </p:nvSpPr>
          <p:spPr>
            <a:xfrm>
              <a:off x="-138240" y="99850"/>
              <a:ext cx="1703030" cy="680803"/>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3301;p69">
              <a:extLst>
                <a:ext uri="{FF2B5EF4-FFF2-40B4-BE49-F238E27FC236}">
                  <a16:creationId xmlns:a16="http://schemas.microsoft.com/office/drawing/2014/main" id="{F00090B2-D143-455C-D9F1-00A9B849E299}"/>
                </a:ext>
              </a:extLst>
            </p:cNvPr>
            <p:cNvGrpSpPr/>
            <p:nvPr/>
          </p:nvGrpSpPr>
          <p:grpSpPr>
            <a:xfrm rot="1958397">
              <a:off x="3384815" y="85192"/>
              <a:ext cx="460988" cy="1338534"/>
              <a:chOff x="6512944" y="2975654"/>
              <a:chExt cx="1594853" cy="4630848"/>
            </a:xfrm>
          </p:grpSpPr>
          <p:grpSp>
            <p:nvGrpSpPr>
              <p:cNvPr id="17" name="Google Shape;3302;p69">
                <a:extLst>
                  <a:ext uri="{FF2B5EF4-FFF2-40B4-BE49-F238E27FC236}">
                    <a16:creationId xmlns:a16="http://schemas.microsoft.com/office/drawing/2014/main" id="{B36B54BF-A1BC-7EA7-6769-94F771DBCFF4}"/>
                  </a:ext>
                </a:extLst>
              </p:cNvPr>
              <p:cNvGrpSpPr/>
              <p:nvPr/>
            </p:nvGrpSpPr>
            <p:grpSpPr>
              <a:xfrm>
                <a:off x="6512944" y="2975654"/>
                <a:ext cx="1594853" cy="4630848"/>
                <a:chOff x="1460575" y="5630575"/>
                <a:chExt cx="645350" cy="1873775"/>
              </a:xfrm>
            </p:grpSpPr>
            <p:sp>
              <p:nvSpPr>
                <p:cNvPr id="19" name="Google Shape;3303;p69">
                  <a:extLst>
                    <a:ext uri="{FF2B5EF4-FFF2-40B4-BE49-F238E27FC236}">
                      <a16:creationId xmlns:a16="http://schemas.microsoft.com/office/drawing/2014/main" id="{7880F741-1F0E-FAD2-4213-3E3EB83D8D42}"/>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304;p69">
                  <a:extLst>
                    <a:ext uri="{FF2B5EF4-FFF2-40B4-BE49-F238E27FC236}">
                      <a16:creationId xmlns:a16="http://schemas.microsoft.com/office/drawing/2014/main" id="{F9944CDB-C6F7-CDD5-4234-D0DB6E913D34}"/>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Google Shape;3305;p69">
                <a:extLst>
                  <a:ext uri="{FF2B5EF4-FFF2-40B4-BE49-F238E27FC236}">
                    <a16:creationId xmlns:a16="http://schemas.microsoft.com/office/drawing/2014/main" id="{B1C67909-3EDD-C9C7-C158-A1BBF9247D3D}"/>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3306;p69">
              <a:extLst>
                <a:ext uri="{FF2B5EF4-FFF2-40B4-BE49-F238E27FC236}">
                  <a16:creationId xmlns:a16="http://schemas.microsoft.com/office/drawing/2014/main" id="{9F5CA123-04AD-0941-2A3E-3401D5D45A04}"/>
                </a:ext>
              </a:extLst>
            </p:cNvPr>
            <p:cNvGrpSpPr/>
            <p:nvPr/>
          </p:nvGrpSpPr>
          <p:grpSpPr>
            <a:xfrm rot="-1958250" flipH="1">
              <a:off x="217760" y="1119773"/>
              <a:ext cx="505672" cy="1468278"/>
              <a:chOff x="6512944" y="2975654"/>
              <a:chExt cx="1594853" cy="4630848"/>
            </a:xfrm>
          </p:grpSpPr>
          <p:grpSp>
            <p:nvGrpSpPr>
              <p:cNvPr id="13" name="Google Shape;3307;p69">
                <a:extLst>
                  <a:ext uri="{FF2B5EF4-FFF2-40B4-BE49-F238E27FC236}">
                    <a16:creationId xmlns:a16="http://schemas.microsoft.com/office/drawing/2014/main" id="{3DDA19F1-6782-9AF0-98F5-408061E682F2}"/>
                  </a:ext>
                </a:extLst>
              </p:cNvPr>
              <p:cNvGrpSpPr/>
              <p:nvPr/>
            </p:nvGrpSpPr>
            <p:grpSpPr>
              <a:xfrm>
                <a:off x="6512944" y="2975654"/>
                <a:ext cx="1594853" cy="4630848"/>
                <a:chOff x="1460575" y="5630575"/>
                <a:chExt cx="645350" cy="1873775"/>
              </a:xfrm>
            </p:grpSpPr>
            <p:sp>
              <p:nvSpPr>
                <p:cNvPr id="15" name="Google Shape;3308;p69">
                  <a:extLst>
                    <a:ext uri="{FF2B5EF4-FFF2-40B4-BE49-F238E27FC236}">
                      <a16:creationId xmlns:a16="http://schemas.microsoft.com/office/drawing/2014/main" id="{3ADB6597-ACF8-3E8F-E647-EA66C00C715B}"/>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09;p69">
                  <a:extLst>
                    <a:ext uri="{FF2B5EF4-FFF2-40B4-BE49-F238E27FC236}">
                      <a16:creationId xmlns:a16="http://schemas.microsoft.com/office/drawing/2014/main" id="{8F1651E2-CBEB-92B3-C3BC-2D48FD31EA87}"/>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3310;p69">
                <a:extLst>
                  <a:ext uri="{FF2B5EF4-FFF2-40B4-BE49-F238E27FC236}">
                    <a16:creationId xmlns:a16="http://schemas.microsoft.com/office/drawing/2014/main" id="{89C0EBC8-610D-9799-8229-9D4C54DC57A1}"/>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8044496" y="3210285"/>
            <a:ext cx="1090692" cy="1939938"/>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1139;p44">
            <a:extLst>
              <a:ext uri="{FF2B5EF4-FFF2-40B4-BE49-F238E27FC236}">
                <a16:creationId xmlns:a16="http://schemas.microsoft.com/office/drawing/2014/main" id="{E9A823F5-E4F7-B095-5066-A2A0DC46C90D}"/>
              </a:ext>
            </a:extLst>
          </p:cNvPr>
          <p:cNvGrpSpPr/>
          <p:nvPr/>
        </p:nvGrpSpPr>
        <p:grpSpPr>
          <a:xfrm>
            <a:off x="5833965" y="3754812"/>
            <a:ext cx="1834967" cy="1466988"/>
            <a:chOff x="-3487100" y="1129496"/>
            <a:chExt cx="2231318" cy="1778679"/>
          </a:xfrm>
        </p:grpSpPr>
        <p:sp>
          <p:nvSpPr>
            <p:cNvPr id="2411" name="Google Shape;1140;p44">
              <a:extLst>
                <a:ext uri="{FF2B5EF4-FFF2-40B4-BE49-F238E27FC236}">
                  <a16:creationId xmlns:a16="http://schemas.microsoft.com/office/drawing/2014/main" id="{AFF7D0E7-538D-EAF8-9F74-6C0D3C5852B7}"/>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141;p44">
              <a:extLst>
                <a:ext uri="{FF2B5EF4-FFF2-40B4-BE49-F238E27FC236}">
                  <a16:creationId xmlns:a16="http://schemas.microsoft.com/office/drawing/2014/main" id="{5AE32577-0E74-1749-F89D-4DED2FCE93F2}"/>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142;p44">
              <a:extLst>
                <a:ext uri="{FF2B5EF4-FFF2-40B4-BE49-F238E27FC236}">
                  <a16:creationId xmlns:a16="http://schemas.microsoft.com/office/drawing/2014/main" id="{4F6CBC02-D75F-9BDC-65D0-82935F12603A}"/>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143;p44">
              <a:extLst>
                <a:ext uri="{FF2B5EF4-FFF2-40B4-BE49-F238E27FC236}">
                  <a16:creationId xmlns:a16="http://schemas.microsoft.com/office/drawing/2014/main" id="{83B3294A-2C87-DE76-0761-AF27BD7D1F93}"/>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144;p44">
              <a:extLst>
                <a:ext uri="{FF2B5EF4-FFF2-40B4-BE49-F238E27FC236}">
                  <a16:creationId xmlns:a16="http://schemas.microsoft.com/office/drawing/2014/main" id="{BA680144-4F4D-37B8-AFBA-5C594D9B583A}"/>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145;p44">
              <a:extLst>
                <a:ext uri="{FF2B5EF4-FFF2-40B4-BE49-F238E27FC236}">
                  <a16:creationId xmlns:a16="http://schemas.microsoft.com/office/drawing/2014/main" id="{00A3CAD0-67FC-A20D-5897-F60F4ACE43AE}"/>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146;p44">
              <a:extLst>
                <a:ext uri="{FF2B5EF4-FFF2-40B4-BE49-F238E27FC236}">
                  <a16:creationId xmlns:a16="http://schemas.microsoft.com/office/drawing/2014/main" id="{5B6DE53F-1B75-84FD-3F0E-2C6C83CC295B}"/>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147;p44">
              <a:extLst>
                <a:ext uri="{FF2B5EF4-FFF2-40B4-BE49-F238E27FC236}">
                  <a16:creationId xmlns:a16="http://schemas.microsoft.com/office/drawing/2014/main" id="{C91953FF-9417-A628-DD4C-F73E5789E129}"/>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148;p44">
              <a:extLst>
                <a:ext uri="{FF2B5EF4-FFF2-40B4-BE49-F238E27FC236}">
                  <a16:creationId xmlns:a16="http://schemas.microsoft.com/office/drawing/2014/main" id="{CCB0B908-CB9F-A1FA-624E-7C01F447EB1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149;p44">
              <a:extLst>
                <a:ext uri="{FF2B5EF4-FFF2-40B4-BE49-F238E27FC236}">
                  <a16:creationId xmlns:a16="http://schemas.microsoft.com/office/drawing/2014/main" id="{67EAA077-9E93-F69C-084E-DF3575F8011B}"/>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150;p44">
              <a:extLst>
                <a:ext uri="{FF2B5EF4-FFF2-40B4-BE49-F238E27FC236}">
                  <a16:creationId xmlns:a16="http://schemas.microsoft.com/office/drawing/2014/main" id="{9A5BC387-0340-EA05-AF35-1E15469A0DC7}"/>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151;p44">
              <a:extLst>
                <a:ext uri="{FF2B5EF4-FFF2-40B4-BE49-F238E27FC236}">
                  <a16:creationId xmlns:a16="http://schemas.microsoft.com/office/drawing/2014/main" id="{154B7AB6-BBCB-EBCD-C8CB-72BBBEA567BD}"/>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152;p44">
              <a:extLst>
                <a:ext uri="{FF2B5EF4-FFF2-40B4-BE49-F238E27FC236}">
                  <a16:creationId xmlns:a16="http://schemas.microsoft.com/office/drawing/2014/main" id="{73C35A74-1FCD-2789-F0D6-CB147034646D}"/>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153;p44">
              <a:extLst>
                <a:ext uri="{FF2B5EF4-FFF2-40B4-BE49-F238E27FC236}">
                  <a16:creationId xmlns:a16="http://schemas.microsoft.com/office/drawing/2014/main" id="{315D66B2-71D4-C9A7-FC76-7C234DD101F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154;p44">
              <a:extLst>
                <a:ext uri="{FF2B5EF4-FFF2-40B4-BE49-F238E27FC236}">
                  <a16:creationId xmlns:a16="http://schemas.microsoft.com/office/drawing/2014/main" id="{AD67F5A9-A6AC-B08F-275D-529680931B93}"/>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155;p44">
              <a:extLst>
                <a:ext uri="{FF2B5EF4-FFF2-40B4-BE49-F238E27FC236}">
                  <a16:creationId xmlns:a16="http://schemas.microsoft.com/office/drawing/2014/main" id="{8247FA40-0CC6-E20D-5A25-1EA996FC24BC}"/>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378;p9">
            <a:extLst>
              <a:ext uri="{FF2B5EF4-FFF2-40B4-BE49-F238E27FC236}">
                <a16:creationId xmlns:a16="http://schemas.microsoft.com/office/drawing/2014/main" id="{C53A3859-408B-67C3-18F3-0985C3B1AF7E}"/>
              </a:ext>
            </a:extLst>
          </p:cNvPr>
          <p:cNvGrpSpPr/>
          <p:nvPr/>
        </p:nvGrpSpPr>
        <p:grpSpPr>
          <a:xfrm rot="-7119607">
            <a:off x="8444748" y="1234488"/>
            <a:ext cx="1192532" cy="1572255"/>
            <a:chOff x="4326425" y="5583250"/>
            <a:chExt cx="744150" cy="981100"/>
          </a:xfrm>
        </p:grpSpPr>
        <p:sp>
          <p:nvSpPr>
            <p:cNvPr id="2428" name="Google Shape;379;p9">
              <a:extLst>
                <a:ext uri="{FF2B5EF4-FFF2-40B4-BE49-F238E27FC236}">
                  <a16:creationId xmlns:a16="http://schemas.microsoft.com/office/drawing/2014/main" id="{EA8916E3-E6B9-FC0C-5A4E-193E0805C38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380;p9">
              <a:extLst>
                <a:ext uri="{FF2B5EF4-FFF2-40B4-BE49-F238E27FC236}">
                  <a16:creationId xmlns:a16="http://schemas.microsoft.com/office/drawing/2014/main" id="{6A7D5800-E427-E20B-75AE-B3378C117F79}"/>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381;p9">
              <a:extLst>
                <a:ext uri="{FF2B5EF4-FFF2-40B4-BE49-F238E27FC236}">
                  <a16:creationId xmlns:a16="http://schemas.microsoft.com/office/drawing/2014/main" id="{1ADF87A5-6D08-839C-66F3-5D1A21685721}"/>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382;p9">
              <a:extLst>
                <a:ext uri="{FF2B5EF4-FFF2-40B4-BE49-F238E27FC236}">
                  <a16:creationId xmlns:a16="http://schemas.microsoft.com/office/drawing/2014/main" id="{1B9D7BAB-A597-269B-2353-F6A7515FEDED}"/>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383;p9">
              <a:extLst>
                <a:ext uri="{FF2B5EF4-FFF2-40B4-BE49-F238E27FC236}">
                  <a16:creationId xmlns:a16="http://schemas.microsoft.com/office/drawing/2014/main" id="{BB606DB5-6CE9-EC7B-5510-6D6F017F9A5D}"/>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384;p9">
              <a:extLst>
                <a:ext uri="{FF2B5EF4-FFF2-40B4-BE49-F238E27FC236}">
                  <a16:creationId xmlns:a16="http://schemas.microsoft.com/office/drawing/2014/main" id="{02EA33C2-92DC-BE0A-E762-EF9461491A2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385;p9">
              <a:extLst>
                <a:ext uri="{FF2B5EF4-FFF2-40B4-BE49-F238E27FC236}">
                  <a16:creationId xmlns:a16="http://schemas.microsoft.com/office/drawing/2014/main" id="{4F250CFD-BEFF-0E81-D2E4-F0B087E6B2C7}"/>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386;p9">
              <a:extLst>
                <a:ext uri="{FF2B5EF4-FFF2-40B4-BE49-F238E27FC236}">
                  <a16:creationId xmlns:a16="http://schemas.microsoft.com/office/drawing/2014/main" id="{B80F41FD-9620-D191-FAD1-09E6ECCC911B}"/>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387;p9">
              <a:extLst>
                <a:ext uri="{FF2B5EF4-FFF2-40B4-BE49-F238E27FC236}">
                  <a16:creationId xmlns:a16="http://schemas.microsoft.com/office/drawing/2014/main" id="{8EEF365B-44E5-339C-4700-05F2E447EDDB}"/>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388;p9">
              <a:extLst>
                <a:ext uri="{FF2B5EF4-FFF2-40B4-BE49-F238E27FC236}">
                  <a16:creationId xmlns:a16="http://schemas.microsoft.com/office/drawing/2014/main" id="{5E41EB30-B0CA-3542-2E85-05C52A6D5F7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389;p9">
              <a:extLst>
                <a:ext uri="{FF2B5EF4-FFF2-40B4-BE49-F238E27FC236}">
                  <a16:creationId xmlns:a16="http://schemas.microsoft.com/office/drawing/2014/main" id="{F31AE62F-AC23-151A-81C1-11A40729AB60}"/>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390;p9">
              <a:extLst>
                <a:ext uri="{FF2B5EF4-FFF2-40B4-BE49-F238E27FC236}">
                  <a16:creationId xmlns:a16="http://schemas.microsoft.com/office/drawing/2014/main" id="{8E8A4FF7-CE04-DDBB-A1BE-D76B4CA8A868}"/>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391;p9">
              <a:extLst>
                <a:ext uri="{FF2B5EF4-FFF2-40B4-BE49-F238E27FC236}">
                  <a16:creationId xmlns:a16="http://schemas.microsoft.com/office/drawing/2014/main" id="{72E70BC2-C686-BA7E-B0C8-D5735AF7E9F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392;p9">
              <a:extLst>
                <a:ext uri="{FF2B5EF4-FFF2-40B4-BE49-F238E27FC236}">
                  <a16:creationId xmlns:a16="http://schemas.microsoft.com/office/drawing/2014/main" id="{6864F25C-22F6-D693-067B-8FBC184F348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393;p9">
              <a:extLst>
                <a:ext uri="{FF2B5EF4-FFF2-40B4-BE49-F238E27FC236}">
                  <a16:creationId xmlns:a16="http://schemas.microsoft.com/office/drawing/2014/main" id="{D594DDE4-9E34-6B2E-2AF4-18AE21F3FEA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394;p9">
              <a:extLst>
                <a:ext uri="{FF2B5EF4-FFF2-40B4-BE49-F238E27FC236}">
                  <a16:creationId xmlns:a16="http://schemas.microsoft.com/office/drawing/2014/main" id="{CDC78AAA-2893-BEB9-F48E-1AC8EB217EAD}"/>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395;p9">
              <a:extLst>
                <a:ext uri="{FF2B5EF4-FFF2-40B4-BE49-F238E27FC236}">
                  <a16:creationId xmlns:a16="http://schemas.microsoft.com/office/drawing/2014/main" id="{658FE0F8-FB69-7B37-7301-011C694D545D}"/>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396;p9">
              <a:extLst>
                <a:ext uri="{FF2B5EF4-FFF2-40B4-BE49-F238E27FC236}">
                  <a16:creationId xmlns:a16="http://schemas.microsoft.com/office/drawing/2014/main" id="{B3CCD86D-C51B-9382-90C7-1253E54815BB}"/>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397;p9">
              <a:extLst>
                <a:ext uri="{FF2B5EF4-FFF2-40B4-BE49-F238E27FC236}">
                  <a16:creationId xmlns:a16="http://schemas.microsoft.com/office/drawing/2014/main" id="{312B6ABE-BAAD-547E-5159-74179448714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398;p9">
              <a:extLst>
                <a:ext uri="{FF2B5EF4-FFF2-40B4-BE49-F238E27FC236}">
                  <a16:creationId xmlns:a16="http://schemas.microsoft.com/office/drawing/2014/main" id="{5F47BC70-7634-67F4-4F6A-20DF6A0D72B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399;p9">
              <a:extLst>
                <a:ext uri="{FF2B5EF4-FFF2-40B4-BE49-F238E27FC236}">
                  <a16:creationId xmlns:a16="http://schemas.microsoft.com/office/drawing/2014/main" id="{5CC5C88F-C8F4-93FD-089E-FEAFD6323781}"/>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00;p9">
              <a:extLst>
                <a:ext uri="{FF2B5EF4-FFF2-40B4-BE49-F238E27FC236}">
                  <a16:creationId xmlns:a16="http://schemas.microsoft.com/office/drawing/2014/main" id="{22925C38-8483-0757-DE36-2C20526C1F37}"/>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01;p9">
              <a:extLst>
                <a:ext uri="{FF2B5EF4-FFF2-40B4-BE49-F238E27FC236}">
                  <a16:creationId xmlns:a16="http://schemas.microsoft.com/office/drawing/2014/main" id="{AB9185F2-3484-B60A-0FB3-C219F3B15004}"/>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02;p9">
              <a:extLst>
                <a:ext uri="{FF2B5EF4-FFF2-40B4-BE49-F238E27FC236}">
                  <a16:creationId xmlns:a16="http://schemas.microsoft.com/office/drawing/2014/main" id="{150782E3-BBE1-168A-557B-28FF1E7F248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03;p9">
              <a:extLst>
                <a:ext uri="{FF2B5EF4-FFF2-40B4-BE49-F238E27FC236}">
                  <a16:creationId xmlns:a16="http://schemas.microsoft.com/office/drawing/2014/main" id="{AF6DC1B2-92A4-0E7D-16BA-282BD805658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53" name="Google Shape;405;p9">
            <a:extLst>
              <a:ext uri="{FF2B5EF4-FFF2-40B4-BE49-F238E27FC236}">
                <a16:creationId xmlns:a16="http://schemas.microsoft.com/office/drawing/2014/main" id="{E18B0327-D9F4-E1EB-4AC7-6A69A7C4ABF0}"/>
              </a:ext>
            </a:extLst>
          </p:cNvPr>
          <p:cNvGrpSpPr/>
          <p:nvPr/>
        </p:nvGrpSpPr>
        <p:grpSpPr>
          <a:xfrm rot="-4122382">
            <a:off x="8223440" y="-745096"/>
            <a:ext cx="946762" cy="1725600"/>
            <a:chOff x="-214625" y="3943775"/>
            <a:chExt cx="458725" cy="836125"/>
          </a:xfrm>
        </p:grpSpPr>
        <p:sp>
          <p:nvSpPr>
            <p:cNvPr id="2454" name="Google Shape;406;p9">
              <a:extLst>
                <a:ext uri="{FF2B5EF4-FFF2-40B4-BE49-F238E27FC236}">
                  <a16:creationId xmlns:a16="http://schemas.microsoft.com/office/drawing/2014/main" id="{C4B886DE-9D9C-6150-0316-54F0BB6EDE9F}"/>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07;p9">
              <a:extLst>
                <a:ext uri="{FF2B5EF4-FFF2-40B4-BE49-F238E27FC236}">
                  <a16:creationId xmlns:a16="http://schemas.microsoft.com/office/drawing/2014/main" id="{4FA1CD1D-C238-C1A5-7BAA-E64B88399730}"/>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08;p9">
              <a:extLst>
                <a:ext uri="{FF2B5EF4-FFF2-40B4-BE49-F238E27FC236}">
                  <a16:creationId xmlns:a16="http://schemas.microsoft.com/office/drawing/2014/main" id="{D831A7FE-0914-C7A5-0598-9C8DB4A073F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09;p9">
              <a:extLst>
                <a:ext uri="{FF2B5EF4-FFF2-40B4-BE49-F238E27FC236}">
                  <a16:creationId xmlns:a16="http://schemas.microsoft.com/office/drawing/2014/main" id="{642B9D68-1ECE-BB18-B3D9-94375BA469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10;p9">
              <a:extLst>
                <a:ext uri="{FF2B5EF4-FFF2-40B4-BE49-F238E27FC236}">
                  <a16:creationId xmlns:a16="http://schemas.microsoft.com/office/drawing/2014/main" id="{C1B8BF1F-D93D-1D85-C924-3A22BAC754F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11;p9">
              <a:extLst>
                <a:ext uri="{FF2B5EF4-FFF2-40B4-BE49-F238E27FC236}">
                  <a16:creationId xmlns:a16="http://schemas.microsoft.com/office/drawing/2014/main" id="{E21253D6-A6CC-24FB-84F5-FD5322DC9F9F}"/>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12;p9">
              <a:extLst>
                <a:ext uri="{FF2B5EF4-FFF2-40B4-BE49-F238E27FC236}">
                  <a16:creationId xmlns:a16="http://schemas.microsoft.com/office/drawing/2014/main" id="{A066BDB8-D07D-A80E-32D7-B25D18D9808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13;p9">
              <a:extLst>
                <a:ext uri="{FF2B5EF4-FFF2-40B4-BE49-F238E27FC236}">
                  <a16:creationId xmlns:a16="http://schemas.microsoft.com/office/drawing/2014/main" id="{E94B24C9-5039-0416-D0C5-1ABF47839C60}"/>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14;p9">
              <a:extLst>
                <a:ext uri="{FF2B5EF4-FFF2-40B4-BE49-F238E27FC236}">
                  <a16:creationId xmlns:a16="http://schemas.microsoft.com/office/drawing/2014/main" id="{3FDCFB53-E0D4-7D58-B0F0-9F28DE552B9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15;p9">
              <a:extLst>
                <a:ext uri="{FF2B5EF4-FFF2-40B4-BE49-F238E27FC236}">
                  <a16:creationId xmlns:a16="http://schemas.microsoft.com/office/drawing/2014/main" id="{424FC4FA-F79B-C20B-A57F-C39B0628892D}"/>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16;p9">
              <a:extLst>
                <a:ext uri="{FF2B5EF4-FFF2-40B4-BE49-F238E27FC236}">
                  <a16:creationId xmlns:a16="http://schemas.microsoft.com/office/drawing/2014/main" id="{CD01444A-BE32-B027-6DA4-848609BCA14A}"/>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17;p9">
              <a:extLst>
                <a:ext uri="{FF2B5EF4-FFF2-40B4-BE49-F238E27FC236}">
                  <a16:creationId xmlns:a16="http://schemas.microsoft.com/office/drawing/2014/main" id="{C21E8D67-A195-BA99-1292-7FE87527A3A0}"/>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66" name="Google Shape;424;p9">
            <a:extLst>
              <a:ext uri="{FF2B5EF4-FFF2-40B4-BE49-F238E27FC236}">
                <a16:creationId xmlns:a16="http://schemas.microsoft.com/office/drawing/2014/main" id="{509281E2-D826-B566-A110-805A8BDD7450}"/>
              </a:ext>
            </a:extLst>
          </p:cNvPr>
          <p:cNvGrpSpPr/>
          <p:nvPr/>
        </p:nvGrpSpPr>
        <p:grpSpPr>
          <a:xfrm rot="14790094">
            <a:off x="297327" y="-523435"/>
            <a:ext cx="831808" cy="1516031"/>
            <a:chOff x="-214625" y="3943775"/>
            <a:chExt cx="458725" cy="836125"/>
          </a:xfrm>
        </p:grpSpPr>
        <p:sp>
          <p:nvSpPr>
            <p:cNvPr id="2467" name="Google Shape;425;p9">
              <a:extLst>
                <a:ext uri="{FF2B5EF4-FFF2-40B4-BE49-F238E27FC236}">
                  <a16:creationId xmlns:a16="http://schemas.microsoft.com/office/drawing/2014/main" id="{B4098A22-9A25-824C-B1E7-B3778088B8E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6;p9">
              <a:extLst>
                <a:ext uri="{FF2B5EF4-FFF2-40B4-BE49-F238E27FC236}">
                  <a16:creationId xmlns:a16="http://schemas.microsoft.com/office/drawing/2014/main" id="{4C480B57-E399-F2B4-0350-61901FD90D8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7;p9">
              <a:extLst>
                <a:ext uri="{FF2B5EF4-FFF2-40B4-BE49-F238E27FC236}">
                  <a16:creationId xmlns:a16="http://schemas.microsoft.com/office/drawing/2014/main" id="{E9FBC11D-AF0B-63C1-43BF-AB1F8170F97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8;p9">
              <a:extLst>
                <a:ext uri="{FF2B5EF4-FFF2-40B4-BE49-F238E27FC236}">
                  <a16:creationId xmlns:a16="http://schemas.microsoft.com/office/drawing/2014/main" id="{092BE655-DD73-C0D9-5782-428641631195}"/>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9;p9">
              <a:extLst>
                <a:ext uri="{FF2B5EF4-FFF2-40B4-BE49-F238E27FC236}">
                  <a16:creationId xmlns:a16="http://schemas.microsoft.com/office/drawing/2014/main" id="{BCB2D695-330B-1C56-E42D-E794B56E99B3}"/>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30;p9">
              <a:extLst>
                <a:ext uri="{FF2B5EF4-FFF2-40B4-BE49-F238E27FC236}">
                  <a16:creationId xmlns:a16="http://schemas.microsoft.com/office/drawing/2014/main" id="{06103857-6E83-5FEB-F118-71A9A4FE66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31;p9">
              <a:extLst>
                <a:ext uri="{FF2B5EF4-FFF2-40B4-BE49-F238E27FC236}">
                  <a16:creationId xmlns:a16="http://schemas.microsoft.com/office/drawing/2014/main" id="{1B3190EC-1532-53DB-76D7-92BEDF25D33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32;p9">
              <a:extLst>
                <a:ext uri="{FF2B5EF4-FFF2-40B4-BE49-F238E27FC236}">
                  <a16:creationId xmlns:a16="http://schemas.microsoft.com/office/drawing/2014/main" id="{8FA00F76-FCAC-9DE0-6B15-7BA64CBA359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33;p9">
              <a:extLst>
                <a:ext uri="{FF2B5EF4-FFF2-40B4-BE49-F238E27FC236}">
                  <a16:creationId xmlns:a16="http://schemas.microsoft.com/office/drawing/2014/main" id="{1A288298-6F1E-D058-42BB-0239E3ED1B81}"/>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34;p9">
              <a:extLst>
                <a:ext uri="{FF2B5EF4-FFF2-40B4-BE49-F238E27FC236}">
                  <a16:creationId xmlns:a16="http://schemas.microsoft.com/office/drawing/2014/main" id="{2FA590D3-E830-D4F9-53B3-EA0C81B99714}"/>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35;p9">
              <a:extLst>
                <a:ext uri="{FF2B5EF4-FFF2-40B4-BE49-F238E27FC236}">
                  <a16:creationId xmlns:a16="http://schemas.microsoft.com/office/drawing/2014/main" id="{30AA7EFA-D61D-54BE-F3B7-D4B7FE1D92D7}"/>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36;p9">
              <a:extLst>
                <a:ext uri="{FF2B5EF4-FFF2-40B4-BE49-F238E27FC236}">
                  <a16:creationId xmlns:a16="http://schemas.microsoft.com/office/drawing/2014/main" id="{7929B941-B8B9-0E0B-FB43-AFE8486C8D2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7170471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Effect transition="in" filter="wheel(1)">
                                      <p:cBhvr>
                                        <p:cTn id="7" dur="2000"/>
                                        <p:tgtEl>
                                          <p:spTgt spid="236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363"/>
                                        </p:tgtEl>
                                        <p:attrNameLst>
                                          <p:attrName>style.visibility</p:attrName>
                                        </p:attrNameLst>
                                      </p:cBhvr>
                                      <p:to>
                                        <p:strVal val="visible"/>
                                      </p:to>
                                    </p:set>
                                    <p:animEffect transition="in" filter="wheel(1)">
                                      <p:cBhvr>
                                        <p:cTn id="10" dur="2000"/>
                                        <p:tgtEl>
                                          <p:spTgt spid="2363"/>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2365"/>
                                        </p:tgtEl>
                                        <p:attrNameLst>
                                          <p:attrName>style.visibility</p:attrName>
                                        </p:attrNameLst>
                                      </p:cBhvr>
                                      <p:to>
                                        <p:strVal val="visible"/>
                                      </p:to>
                                    </p:set>
                                    <p:animEffect transition="in" filter="wheel(1)">
                                      <p:cBhvr>
                                        <p:cTn id="13" dur="2000"/>
                                        <p:tgtEl>
                                          <p:spTgt spid="2365"/>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2389"/>
                                        </p:tgtEl>
                                        <p:attrNameLst>
                                          <p:attrName>style.visibility</p:attrName>
                                        </p:attrNameLst>
                                      </p:cBhvr>
                                      <p:to>
                                        <p:strVal val="visible"/>
                                      </p:to>
                                    </p:set>
                                    <p:animEffect transition="in" filter="wheel(1)">
                                      <p:cBhvr>
                                        <p:cTn id="16" dur="2000"/>
                                        <p:tgtEl>
                                          <p:spTgt spid="2389"/>
                                        </p:tgtEl>
                                      </p:cBhvr>
                                    </p:animEffect>
                                  </p:childTnLst>
                                </p:cTn>
                              </p:par>
                              <p:par>
                                <p:cTn id="17" presetID="21" presetClass="entr" presetSubtype="1" fill="hold" nodeType="withEffect">
                                  <p:stCondLst>
                                    <p:cond delay="0"/>
                                  </p:stCondLst>
                                  <p:childTnLst>
                                    <p:set>
                                      <p:cBhvr>
                                        <p:cTn id="18" dur="1" fill="hold">
                                          <p:stCondLst>
                                            <p:cond delay="0"/>
                                          </p:stCondLst>
                                        </p:cTn>
                                        <p:tgtEl>
                                          <p:spTgt spid="2390"/>
                                        </p:tgtEl>
                                        <p:attrNameLst>
                                          <p:attrName>style.visibility</p:attrName>
                                        </p:attrNameLst>
                                      </p:cBhvr>
                                      <p:to>
                                        <p:strVal val="visible"/>
                                      </p:to>
                                    </p:set>
                                    <p:animEffect transition="in" filter="wheel(1)">
                                      <p:cBhvr>
                                        <p:cTn id="19" dur="2000"/>
                                        <p:tgtEl>
                                          <p:spTgt spid="2390"/>
                                        </p:tgtEl>
                                      </p:cBhvr>
                                    </p:animEffect>
                                  </p:childTnLst>
                                </p:cTn>
                              </p:par>
                              <p:par>
                                <p:cTn id="20" presetID="21" presetClass="entr" presetSubtype="1" fill="hold" nodeType="withEffect">
                                  <p:stCondLst>
                                    <p:cond delay="0"/>
                                  </p:stCondLst>
                                  <p:childTnLst>
                                    <p:set>
                                      <p:cBhvr>
                                        <p:cTn id="21" dur="1" fill="hold">
                                          <p:stCondLst>
                                            <p:cond delay="0"/>
                                          </p:stCondLst>
                                        </p:cTn>
                                        <p:tgtEl>
                                          <p:spTgt spid="2395"/>
                                        </p:tgtEl>
                                        <p:attrNameLst>
                                          <p:attrName>style.visibility</p:attrName>
                                        </p:attrNameLst>
                                      </p:cBhvr>
                                      <p:to>
                                        <p:strVal val="visible"/>
                                      </p:to>
                                    </p:set>
                                    <p:animEffect transition="in" filter="wheel(1)">
                                      <p:cBhvr>
                                        <p:cTn id="22" dur="2000"/>
                                        <p:tgtEl>
                                          <p:spTgt spid="2395"/>
                                        </p:tgtEl>
                                      </p:cBhvr>
                                    </p:animEffect>
                                  </p:childTnLst>
                                </p:cTn>
                              </p:par>
                              <p:par>
                                <p:cTn id="23" presetID="21" presetClass="entr" presetSubtype="1"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heel(1)">
                                      <p:cBhvr>
                                        <p:cTn id="25" dur="2000"/>
                                        <p:tgtEl>
                                          <p:spTgt spid="4"/>
                                        </p:tgtEl>
                                      </p:cBhvr>
                                    </p:animEffect>
                                  </p:childTnLst>
                                </p:cTn>
                              </p:par>
                              <p:par>
                                <p:cTn id="26" presetID="21" presetClass="entr" presetSubtype="1" fill="hold" nodeType="withEffect">
                                  <p:stCondLst>
                                    <p:cond delay="0"/>
                                  </p:stCondLst>
                                  <p:childTnLst>
                                    <p:set>
                                      <p:cBhvr>
                                        <p:cTn id="27" dur="1" fill="hold">
                                          <p:stCondLst>
                                            <p:cond delay="0"/>
                                          </p:stCondLst>
                                        </p:cTn>
                                        <p:tgtEl>
                                          <p:spTgt spid="2351"/>
                                        </p:tgtEl>
                                        <p:attrNameLst>
                                          <p:attrName>style.visibility</p:attrName>
                                        </p:attrNameLst>
                                      </p:cBhvr>
                                      <p:to>
                                        <p:strVal val="visible"/>
                                      </p:to>
                                    </p:set>
                                    <p:animEffect transition="in" filter="wheel(1)">
                                      <p:cBhvr>
                                        <p:cTn id="28" dur="2000"/>
                                        <p:tgtEl>
                                          <p:spTgt spid="2351"/>
                                        </p:tgtEl>
                                      </p:cBhvr>
                                    </p:animEffect>
                                  </p:childTnLst>
                                </p:cTn>
                              </p:par>
                              <p:par>
                                <p:cTn id="29" presetID="21" presetClass="entr" presetSubtype="1" fill="hold" nodeType="withEffect">
                                  <p:stCondLst>
                                    <p:cond delay="0"/>
                                  </p:stCondLst>
                                  <p:childTnLst>
                                    <p:set>
                                      <p:cBhvr>
                                        <p:cTn id="30" dur="1" fill="hold">
                                          <p:stCondLst>
                                            <p:cond delay="0"/>
                                          </p:stCondLst>
                                        </p:cTn>
                                        <p:tgtEl>
                                          <p:spTgt spid="2410"/>
                                        </p:tgtEl>
                                        <p:attrNameLst>
                                          <p:attrName>style.visibility</p:attrName>
                                        </p:attrNameLst>
                                      </p:cBhvr>
                                      <p:to>
                                        <p:strVal val="visible"/>
                                      </p:to>
                                    </p:set>
                                    <p:animEffect transition="in" filter="wheel(1)">
                                      <p:cBhvr>
                                        <p:cTn id="31" dur="2000"/>
                                        <p:tgtEl>
                                          <p:spTgt spid="2410"/>
                                        </p:tgtEl>
                                      </p:cBhvr>
                                    </p:animEffect>
                                  </p:childTnLst>
                                </p:cTn>
                              </p:par>
                              <p:par>
                                <p:cTn id="32" presetID="21" presetClass="entr" presetSubtype="1" fill="hold" nodeType="withEffect">
                                  <p:stCondLst>
                                    <p:cond delay="0"/>
                                  </p:stCondLst>
                                  <p:childTnLst>
                                    <p:set>
                                      <p:cBhvr>
                                        <p:cTn id="33" dur="1" fill="hold">
                                          <p:stCondLst>
                                            <p:cond delay="0"/>
                                          </p:stCondLst>
                                        </p:cTn>
                                        <p:tgtEl>
                                          <p:spTgt spid="2427"/>
                                        </p:tgtEl>
                                        <p:attrNameLst>
                                          <p:attrName>style.visibility</p:attrName>
                                        </p:attrNameLst>
                                      </p:cBhvr>
                                      <p:to>
                                        <p:strVal val="visible"/>
                                      </p:to>
                                    </p:set>
                                    <p:animEffect transition="in" filter="wheel(1)">
                                      <p:cBhvr>
                                        <p:cTn id="34" dur="2000"/>
                                        <p:tgtEl>
                                          <p:spTgt spid="2427"/>
                                        </p:tgtEl>
                                      </p:cBhvr>
                                    </p:animEffect>
                                  </p:childTnLst>
                                </p:cTn>
                              </p:par>
                              <p:par>
                                <p:cTn id="35" presetID="21" presetClass="entr" presetSubtype="1" fill="hold" nodeType="withEffect">
                                  <p:stCondLst>
                                    <p:cond delay="0"/>
                                  </p:stCondLst>
                                  <p:childTnLst>
                                    <p:set>
                                      <p:cBhvr>
                                        <p:cTn id="36" dur="1" fill="hold">
                                          <p:stCondLst>
                                            <p:cond delay="0"/>
                                          </p:stCondLst>
                                        </p:cTn>
                                        <p:tgtEl>
                                          <p:spTgt spid="2453"/>
                                        </p:tgtEl>
                                        <p:attrNameLst>
                                          <p:attrName>style.visibility</p:attrName>
                                        </p:attrNameLst>
                                      </p:cBhvr>
                                      <p:to>
                                        <p:strVal val="visible"/>
                                      </p:to>
                                    </p:set>
                                    <p:animEffect transition="in" filter="wheel(1)">
                                      <p:cBhvr>
                                        <p:cTn id="37" dur="2000"/>
                                        <p:tgtEl>
                                          <p:spTgt spid="2453"/>
                                        </p:tgtEl>
                                      </p:cBhvr>
                                    </p:animEffect>
                                  </p:childTnLst>
                                </p:cTn>
                              </p:par>
                              <p:par>
                                <p:cTn id="38" presetID="21" presetClass="entr" presetSubtype="1" fill="hold" nodeType="withEffect">
                                  <p:stCondLst>
                                    <p:cond delay="0"/>
                                  </p:stCondLst>
                                  <p:childTnLst>
                                    <p:set>
                                      <p:cBhvr>
                                        <p:cTn id="39" dur="1" fill="hold">
                                          <p:stCondLst>
                                            <p:cond delay="0"/>
                                          </p:stCondLst>
                                        </p:cTn>
                                        <p:tgtEl>
                                          <p:spTgt spid="2466"/>
                                        </p:tgtEl>
                                        <p:attrNameLst>
                                          <p:attrName>style.visibility</p:attrName>
                                        </p:attrNameLst>
                                      </p:cBhvr>
                                      <p:to>
                                        <p:strVal val="visible"/>
                                      </p:to>
                                    </p:set>
                                    <p:animEffect transition="in" filter="wheel(1)">
                                      <p:cBhvr>
                                        <p:cTn id="40" dur="2000"/>
                                        <p:tgtEl>
                                          <p:spTgt spid="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0" name="Picture 29" descr="Chùm ảnh rợn người về đại dịch châu chấu đang hoành hành ở châu Phi: &quot;Binh  đoàn&quot; nghìn tỷ con châu chấu với sức ăn bằng 35.000 người/ngày bay kín trời">
            <a:extLst>
              <a:ext uri="{FF2B5EF4-FFF2-40B4-BE49-F238E27FC236}">
                <a16:creationId xmlns:a16="http://schemas.microsoft.com/office/drawing/2014/main" id="{A3A17CEC-8F4D-DCFE-C9B9-388346B9875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57054" y="1161891"/>
            <a:ext cx="4511012" cy="3499790"/>
          </a:xfrm>
          <a:prstGeom prst="rect">
            <a:avLst/>
          </a:prstGeom>
          <a:ln>
            <a:noFill/>
          </a:ln>
          <a:effectLst>
            <a:softEdge rad="112500"/>
          </a:effectLst>
        </p:spPr>
      </p:pic>
      <p:pic>
        <p:nvPicPr>
          <p:cNvPr id="31" name="Picture 30" descr="Băng không thể dừng tan ở Bắc Cực: Lời cảnh báo cho toàn nhân loại">
            <a:extLst>
              <a:ext uri="{FF2B5EF4-FFF2-40B4-BE49-F238E27FC236}">
                <a16:creationId xmlns:a16="http://schemas.microsoft.com/office/drawing/2014/main" id="{D12A0E89-BCDF-EB48-77A5-C39E9733873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996772" y="1171713"/>
            <a:ext cx="3827933" cy="3457437"/>
          </a:xfrm>
          <a:prstGeom prst="rect">
            <a:avLst/>
          </a:prstGeom>
          <a:ln>
            <a:noFill/>
          </a:ln>
          <a:effectLst>
            <a:softEdge rad="112500"/>
          </a:effectLst>
        </p:spPr>
      </p:pic>
    </p:spTree>
    <p:extLst>
      <p:ext uri="{BB962C8B-B14F-4D97-AF65-F5344CB8AC3E}">
        <p14:creationId xmlns:p14="http://schemas.microsoft.com/office/powerpoint/2010/main" val="41316330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strVal val="#ppt_x"/>
                                          </p:val>
                                        </p:tav>
                                        <p:tav tm="100000">
                                          <p:val>
                                            <p:strVal val="#ppt_x"/>
                                          </p:val>
                                        </p:tav>
                                      </p:tavLst>
                                    </p:anim>
                                    <p:anim calcmode="lin" valueType="num">
                                      <p:cBhvr>
                                        <p:cTn id="1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accent4">
                    <a:lumMod val="75000"/>
                  </a:schemeClr>
                </a:solidFill>
                <a:latin typeface="Times New Roman" panose="02020603050405020304" pitchFamily="18" charset="0"/>
                <a:cs typeface="Times New Roman" panose="02020603050405020304" pitchFamily="18" charset="0"/>
              </a:rPr>
              <a:t>5. Vai trò của tài liệu tham khảo và phương tiện phi ngôn ngữ</a:t>
            </a:r>
            <a:endParaRPr sz="28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00AFB271-96BD-9EB0-F54A-C28F24ACD341}"/>
              </a:ext>
            </a:extLst>
          </p:cNvPr>
          <p:cNvGraphicFramePr>
            <a:graphicFrameLocks noGrp="1"/>
          </p:cNvGraphicFramePr>
          <p:nvPr>
            <p:extLst>
              <p:ext uri="{D42A27DB-BD31-4B8C-83A1-F6EECF244321}">
                <p14:modId xmlns:p14="http://schemas.microsoft.com/office/powerpoint/2010/main" val="4227963142"/>
              </p:ext>
            </p:extLst>
          </p:nvPr>
        </p:nvGraphicFramePr>
        <p:xfrm>
          <a:off x="1446232" y="1308276"/>
          <a:ext cx="6586554" cy="3332480"/>
        </p:xfrm>
        <a:graphic>
          <a:graphicData uri="http://schemas.openxmlformats.org/drawingml/2006/table">
            <a:tbl>
              <a:tblPr firstRow="1" firstCol="1" bandRow="1">
                <a:tableStyleId>{933E9133-51A2-4A9D-B0AE-737AAF153096}</a:tableStyleId>
              </a:tblPr>
              <a:tblGrid>
                <a:gridCol w="1594680">
                  <a:extLst>
                    <a:ext uri="{9D8B030D-6E8A-4147-A177-3AD203B41FA5}">
                      <a16:colId xmlns:a16="http://schemas.microsoft.com/office/drawing/2014/main" val="2055869566"/>
                    </a:ext>
                  </a:extLst>
                </a:gridCol>
                <a:gridCol w="2594344">
                  <a:extLst>
                    <a:ext uri="{9D8B030D-6E8A-4147-A177-3AD203B41FA5}">
                      <a16:colId xmlns:a16="http://schemas.microsoft.com/office/drawing/2014/main" val="986850996"/>
                    </a:ext>
                  </a:extLst>
                </a:gridCol>
                <a:gridCol w="2397530">
                  <a:extLst>
                    <a:ext uri="{9D8B030D-6E8A-4147-A177-3AD203B41FA5}">
                      <a16:colId xmlns:a16="http://schemas.microsoft.com/office/drawing/2014/main" val="2492427423"/>
                    </a:ext>
                  </a:extLst>
                </a:gridCol>
              </a:tblGrid>
              <a:tr h="0">
                <a:tc>
                  <a:txBody>
                    <a:bodyPr/>
                    <a:lstStyle/>
                    <a:p>
                      <a:pPr algn="ctr">
                        <a:lnSpc>
                          <a:spcPct val="100000"/>
                        </a:lnSpc>
                        <a:spcAft>
                          <a:spcPts val="800"/>
                        </a:spcAft>
                      </a:pPr>
                      <a:r>
                        <a:rPr lang="vi-VN" sz="2400" b="1" i="1">
                          <a:effectLst/>
                          <a:latin typeface="+mj-lt"/>
                        </a:rPr>
                        <a:t>Yếu tố</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2400" b="1" i="1">
                          <a:effectLst/>
                          <a:latin typeface="+mj-lt"/>
                        </a:rPr>
                        <a:t>Tài liệu tham khảo</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2400" b="1" i="1">
                          <a:effectLst/>
                          <a:latin typeface="+mj-lt"/>
                        </a:rPr>
                        <a:t>Phương tiện phi ngôn ngữ</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673164390"/>
                  </a:ext>
                </a:extLst>
              </a:tr>
              <a:tr h="0">
                <a:tc>
                  <a:txBody>
                    <a:bodyPr/>
                    <a:lstStyle/>
                    <a:p>
                      <a:pPr algn="just">
                        <a:lnSpc>
                          <a:spcPct val="100000"/>
                        </a:lnSpc>
                        <a:spcAft>
                          <a:spcPts val="800"/>
                        </a:spcAft>
                      </a:pPr>
                      <a:r>
                        <a:rPr lang="vi-VN" sz="2400" i="1">
                          <a:effectLst/>
                          <a:latin typeface="+mj-lt"/>
                        </a:rPr>
                        <a:t>Biểu hiện trong văn bản</a:t>
                      </a:r>
                      <a:endParaRPr lang="en-US" sz="2400" i="1">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ndParaRPr>
                    </a:p>
                    <a:p>
                      <a:pPr algn="just">
                        <a:lnSpc>
                          <a:spcPct val="100000"/>
                        </a:lnSpc>
                        <a:spcAft>
                          <a:spcPts val="800"/>
                        </a:spcAft>
                      </a:pPr>
                      <a:endParaRPr lang="en-US" sz="2400">
                        <a:effectLst/>
                        <a:latin typeface="+mj-lt"/>
                        <a:ea typeface="Calibri" panose="020F0502020204030204" pitchFamily="34" charset="0"/>
                        <a:cs typeface="Times New Roman" panose="02020603050405020304" pitchFamily="18" charset="0"/>
                      </a:endParaRPr>
                    </a:p>
                    <a:p>
                      <a:pPr algn="just">
                        <a:lnSpc>
                          <a:spcPct val="100000"/>
                        </a:lnSpc>
                        <a:spcAft>
                          <a:spcPts val="800"/>
                        </a:spcAft>
                      </a:pP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3851078408"/>
                  </a:ext>
                </a:extLst>
              </a:tr>
              <a:tr h="0">
                <a:tc>
                  <a:txBody>
                    <a:bodyPr/>
                    <a:lstStyle/>
                    <a:p>
                      <a:pPr algn="just">
                        <a:lnSpc>
                          <a:spcPct val="100000"/>
                        </a:lnSpc>
                        <a:spcAft>
                          <a:spcPts val="800"/>
                        </a:spcAft>
                      </a:pPr>
                      <a:r>
                        <a:rPr lang="vi-VN" sz="2400" i="1">
                          <a:effectLst/>
                          <a:latin typeface="+mj-lt"/>
                        </a:rPr>
                        <a:t>Vai trò</a:t>
                      </a:r>
                      <a:endParaRPr lang="en-US" sz="2400" i="1">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ndParaRPr>
                    </a:p>
                    <a:p>
                      <a:pPr algn="just">
                        <a:lnSpc>
                          <a:spcPct val="100000"/>
                        </a:lnSpc>
                        <a:spcAft>
                          <a:spcPts val="800"/>
                        </a:spcAft>
                      </a:pPr>
                      <a:endParaRPr lang="en-US" sz="2400">
                        <a:effectLst/>
                        <a:latin typeface="+mj-lt"/>
                      </a:endParaRPr>
                    </a:p>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2957398976"/>
                  </a:ext>
                </a:extLst>
              </a:tr>
            </a:tbl>
          </a:graphicData>
        </a:graphic>
      </p:graphicFrame>
      <p:grpSp>
        <p:nvGrpSpPr>
          <p:cNvPr id="3" name="Google Shape;7387;p122">
            <a:extLst>
              <a:ext uri="{FF2B5EF4-FFF2-40B4-BE49-F238E27FC236}">
                <a16:creationId xmlns:a16="http://schemas.microsoft.com/office/drawing/2014/main" id="{F4F13127-8A26-FE65-0119-4C2C36F410D2}"/>
              </a:ext>
            </a:extLst>
          </p:cNvPr>
          <p:cNvGrpSpPr/>
          <p:nvPr/>
        </p:nvGrpSpPr>
        <p:grpSpPr>
          <a:xfrm>
            <a:off x="7847644" y="2398279"/>
            <a:ext cx="1556895" cy="2765253"/>
            <a:chOff x="4838398" y="1487010"/>
            <a:chExt cx="1556895" cy="2765253"/>
          </a:xfrm>
        </p:grpSpPr>
        <p:sp>
          <p:nvSpPr>
            <p:cNvPr id="22" name="Google Shape;7388;p122">
              <a:extLst>
                <a:ext uri="{FF2B5EF4-FFF2-40B4-BE49-F238E27FC236}">
                  <a16:creationId xmlns:a16="http://schemas.microsoft.com/office/drawing/2014/main" id="{12502C8F-7AAC-7EB0-2324-DF746F057FB5}"/>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7389;p122">
              <a:extLst>
                <a:ext uri="{FF2B5EF4-FFF2-40B4-BE49-F238E27FC236}">
                  <a16:creationId xmlns:a16="http://schemas.microsoft.com/office/drawing/2014/main" id="{68BAD6CE-D8E6-37BF-D30B-4754FFF36CBE}"/>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7390;p122">
              <a:extLst>
                <a:ext uri="{FF2B5EF4-FFF2-40B4-BE49-F238E27FC236}">
                  <a16:creationId xmlns:a16="http://schemas.microsoft.com/office/drawing/2014/main" id="{374CD9E2-11C5-FD72-CBD7-77BCCF5D81CA}"/>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391;p122">
              <a:extLst>
                <a:ext uri="{FF2B5EF4-FFF2-40B4-BE49-F238E27FC236}">
                  <a16:creationId xmlns:a16="http://schemas.microsoft.com/office/drawing/2014/main" id="{12146D0E-1B58-13DF-9474-EEAF3CB4799D}"/>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392;p122">
              <a:extLst>
                <a:ext uri="{FF2B5EF4-FFF2-40B4-BE49-F238E27FC236}">
                  <a16:creationId xmlns:a16="http://schemas.microsoft.com/office/drawing/2014/main" id="{FE454102-724C-9581-7BB4-5740A7A17A91}"/>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393;p122">
              <a:extLst>
                <a:ext uri="{FF2B5EF4-FFF2-40B4-BE49-F238E27FC236}">
                  <a16:creationId xmlns:a16="http://schemas.microsoft.com/office/drawing/2014/main" id="{2FD67800-D6A7-07A8-1E48-16059758D912}"/>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7394;p122">
              <a:extLst>
                <a:ext uri="{FF2B5EF4-FFF2-40B4-BE49-F238E27FC236}">
                  <a16:creationId xmlns:a16="http://schemas.microsoft.com/office/drawing/2014/main" id="{A1682A51-0C1E-D468-717D-C80A7FD9F757}"/>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7395;p122">
              <a:extLst>
                <a:ext uri="{FF2B5EF4-FFF2-40B4-BE49-F238E27FC236}">
                  <a16:creationId xmlns:a16="http://schemas.microsoft.com/office/drawing/2014/main" id="{36DCE837-49FC-4F5C-B788-A98B0AFE00EE}"/>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7396;p122">
              <a:extLst>
                <a:ext uri="{FF2B5EF4-FFF2-40B4-BE49-F238E27FC236}">
                  <a16:creationId xmlns:a16="http://schemas.microsoft.com/office/drawing/2014/main" id="{33651227-4A92-4B2A-63EE-62D2A6C3FEA4}"/>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7397;p122">
              <a:extLst>
                <a:ext uri="{FF2B5EF4-FFF2-40B4-BE49-F238E27FC236}">
                  <a16:creationId xmlns:a16="http://schemas.microsoft.com/office/drawing/2014/main" id="{9FFAC86E-9061-4490-B4E8-9F18CB946BC8}"/>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398;p122">
              <a:extLst>
                <a:ext uri="{FF2B5EF4-FFF2-40B4-BE49-F238E27FC236}">
                  <a16:creationId xmlns:a16="http://schemas.microsoft.com/office/drawing/2014/main" id="{521A508E-BBAE-DCAF-F5D8-D5AFEF632D2D}"/>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399;p122">
              <a:extLst>
                <a:ext uri="{FF2B5EF4-FFF2-40B4-BE49-F238E27FC236}">
                  <a16:creationId xmlns:a16="http://schemas.microsoft.com/office/drawing/2014/main" id="{4908FEF7-E126-F0CD-D697-72B52E1DEB9C}"/>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400;p122">
              <a:extLst>
                <a:ext uri="{FF2B5EF4-FFF2-40B4-BE49-F238E27FC236}">
                  <a16:creationId xmlns:a16="http://schemas.microsoft.com/office/drawing/2014/main" id="{83EC9578-6592-CCCE-C396-334F5E34BFF4}"/>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401;p122">
              <a:extLst>
                <a:ext uri="{FF2B5EF4-FFF2-40B4-BE49-F238E27FC236}">
                  <a16:creationId xmlns:a16="http://schemas.microsoft.com/office/drawing/2014/main" id="{2155CDE3-2DFD-926D-827C-634DF83C6D91}"/>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402;p122">
              <a:extLst>
                <a:ext uri="{FF2B5EF4-FFF2-40B4-BE49-F238E27FC236}">
                  <a16:creationId xmlns:a16="http://schemas.microsoft.com/office/drawing/2014/main" id="{1F23F585-97FB-264F-CEE7-24A6A546B5C2}"/>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403;p122">
              <a:extLst>
                <a:ext uri="{FF2B5EF4-FFF2-40B4-BE49-F238E27FC236}">
                  <a16:creationId xmlns:a16="http://schemas.microsoft.com/office/drawing/2014/main" id="{B854DB0B-DFAC-E878-8BF0-67DE155D56AD}"/>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404;p122">
              <a:extLst>
                <a:ext uri="{FF2B5EF4-FFF2-40B4-BE49-F238E27FC236}">
                  <a16:creationId xmlns:a16="http://schemas.microsoft.com/office/drawing/2014/main" id="{D760C5D2-42BE-E431-D083-240448CCE284}"/>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7405;p122">
              <a:extLst>
                <a:ext uri="{FF2B5EF4-FFF2-40B4-BE49-F238E27FC236}">
                  <a16:creationId xmlns:a16="http://schemas.microsoft.com/office/drawing/2014/main" id="{65A6D9F8-9863-CD7C-8EB4-5AC7B0C9E54F}"/>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7406;p122">
              <a:extLst>
                <a:ext uri="{FF2B5EF4-FFF2-40B4-BE49-F238E27FC236}">
                  <a16:creationId xmlns:a16="http://schemas.microsoft.com/office/drawing/2014/main" id="{CDC5811C-C395-6441-C1FB-C39F701D2BA2}"/>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407;p122">
              <a:extLst>
                <a:ext uri="{FF2B5EF4-FFF2-40B4-BE49-F238E27FC236}">
                  <a16:creationId xmlns:a16="http://schemas.microsoft.com/office/drawing/2014/main" id="{66A51DA5-F6AA-80FE-AFC3-5B323219586D}"/>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408;p122">
              <a:extLst>
                <a:ext uri="{FF2B5EF4-FFF2-40B4-BE49-F238E27FC236}">
                  <a16:creationId xmlns:a16="http://schemas.microsoft.com/office/drawing/2014/main" id="{69D2ACC9-3EDE-8807-C914-B88D7EE75BF1}"/>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7409;p122">
              <a:extLst>
                <a:ext uri="{FF2B5EF4-FFF2-40B4-BE49-F238E27FC236}">
                  <a16:creationId xmlns:a16="http://schemas.microsoft.com/office/drawing/2014/main" id="{BAC15A65-2A9D-08EA-7FBB-ABA6A76D4261}"/>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7410;p122">
              <a:extLst>
                <a:ext uri="{FF2B5EF4-FFF2-40B4-BE49-F238E27FC236}">
                  <a16:creationId xmlns:a16="http://schemas.microsoft.com/office/drawing/2014/main" id="{FF36376D-33EF-9543-66C2-76BF032FB99D}"/>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7411;p122">
              <a:extLst>
                <a:ext uri="{FF2B5EF4-FFF2-40B4-BE49-F238E27FC236}">
                  <a16:creationId xmlns:a16="http://schemas.microsoft.com/office/drawing/2014/main" id="{7FA7A6F8-56CA-6718-F4F6-DB7ADB6808CC}"/>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7412;p122">
              <a:extLst>
                <a:ext uri="{FF2B5EF4-FFF2-40B4-BE49-F238E27FC236}">
                  <a16:creationId xmlns:a16="http://schemas.microsoft.com/office/drawing/2014/main" id="{7C0D29C8-B582-0406-0538-6CE70C37B42C}"/>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413;p122">
              <a:extLst>
                <a:ext uri="{FF2B5EF4-FFF2-40B4-BE49-F238E27FC236}">
                  <a16:creationId xmlns:a16="http://schemas.microsoft.com/office/drawing/2014/main" id="{0C9AE716-A33B-69DD-8B86-290D16723F05}"/>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414;p122">
              <a:extLst>
                <a:ext uri="{FF2B5EF4-FFF2-40B4-BE49-F238E27FC236}">
                  <a16:creationId xmlns:a16="http://schemas.microsoft.com/office/drawing/2014/main" id="{89473F93-E2A5-90C1-4D09-439204A833C9}"/>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415;p122">
              <a:extLst>
                <a:ext uri="{FF2B5EF4-FFF2-40B4-BE49-F238E27FC236}">
                  <a16:creationId xmlns:a16="http://schemas.microsoft.com/office/drawing/2014/main" id="{6BEEBBEA-86B5-0F94-95B2-14146BC62B40}"/>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416;p122">
              <a:extLst>
                <a:ext uri="{FF2B5EF4-FFF2-40B4-BE49-F238E27FC236}">
                  <a16:creationId xmlns:a16="http://schemas.microsoft.com/office/drawing/2014/main" id="{2307479D-1FB8-7071-2D89-975A475AB3C9}"/>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17;p122">
              <a:extLst>
                <a:ext uri="{FF2B5EF4-FFF2-40B4-BE49-F238E27FC236}">
                  <a16:creationId xmlns:a16="http://schemas.microsoft.com/office/drawing/2014/main" id="{63023281-B4E6-B3B9-BFD7-FA17C033B69A}"/>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418;p122">
              <a:extLst>
                <a:ext uri="{FF2B5EF4-FFF2-40B4-BE49-F238E27FC236}">
                  <a16:creationId xmlns:a16="http://schemas.microsoft.com/office/drawing/2014/main" id="{C40EC5E9-1CCE-1781-8B8F-E7A29B6E892A}"/>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419;p122">
              <a:extLst>
                <a:ext uri="{FF2B5EF4-FFF2-40B4-BE49-F238E27FC236}">
                  <a16:creationId xmlns:a16="http://schemas.microsoft.com/office/drawing/2014/main" id="{7837EF6D-506B-DB1E-6625-D1300AE177F9}"/>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420;p122">
              <a:extLst>
                <a:ext uri="{FF2B5EF4-FFF2-40B4-BE49-F238E27FC236}">
                  <a16:creationId xmlns:a16="http://schemas.microsoft.com/office/drawing/2014/main" id="{CC4B012A-6136-DB09-9423-8D815D51201F}"/>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421;p122">
              <a:extLst>
                <a:ext uri="{FF2B5EF4-FFF2-40B4-BE49-F238E27FC236}">
                  <a16:creationId xmlns:a16="http://schemas.microsoft.com/office/drawing/2014/main" id="{7DAD210B-EF60-DA32-08A2-54D4AAD7ACE7}"/>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7422;p122">
              <a:extLst>
                <a:ext uri="{FF2B5EF4-FFF2-40B4-BE49-F238E27FC236}">
                  <a16:creationId xmlns:a16="http://schemas.microsoft.com/office/drawing/2014/main" id="{78A9B2C6-4824-05B2-D80A-F420ECD391C6}"/>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7423;p122">
              <a:extLst>
                <a:ext uri="{FF2B5EF4-FFF2-40B4-BE49-F238E27FC236}">
                  <a16:creationId xmlns:a16="http://schemas.microsoft.com/office/drawing/2014/main" id="{A421BCAB-F495-24ED-C7BA-5BA78E80C0BC}"/>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7424;p122">
              <a:extLst>
                <a:ext uri="{FF2B5EF4-FFF2-40B4-BE49-F238E27FC236}">
                  <a16:creationId xmlns:a16="http://schemas.microsoft.com/office/drawing/2014/main" id="{AAA7AC3E-9023-A056-5F84-F020FFE81BE4}"/>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7425;p122">
              <a:extLst>
                <a:ext uri="{FF2B5EF4-FFF2-40B4-BE49-F238E27FC236}">
                  <a16:creationId xmlns:a16="http://schemas.microsoft.com/office/drawing/2014/main" id="{5BFBFB93-48D0-CA16-1B0C-777235196C9C}"/>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7426;p122">
              <a:extLst>
                <a:ext uri="{FF2B5EF4-FFF2-40B4-BE49-F238E27FC236}">
                  <a16:creationId xmlns:a16="http://schemas.microsoft.com/office/drawing/2014/main" id="{EB86B95E-6220-8A5B-5EF4-4801BA4A88B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7427;p122">
              <a:extLst>
                <a:ext uri="{FF2B5EF4-FFF2-40B4-BE49-F238E27FC236}">
                  <a16:creationId xmlns:a16="http://schemas.microsoft.com/office/drawing/2014/main" id="{F1177AFF-9400-1EA1-F299-CE9DE6B8BCD2}"/>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7428;p122">
              <a:extLst>
                <a:ext uri="{FF2B5EF4-FFF2-40B4-BE49-F238E27FC236}">
                  <a16:creationId xmlns:a16="http://schemas.microsoft.com/office/drawing/2014/main" id="{BB2D9303-C02D-50E0-BD34-68D0D425A422}"/>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7429;p122">
              <a:extLst>
                <a:ext uri="{FF2B5EF4-FFF2-40B4-BE49-F238E27FC236}">
                  <a16:creationId xmlns:a16="http://schemas.microsoft.com/office/drawing/2014/main" id="{DD790B71-CA32-67E4-5DA7-F48ED357EA58}"/>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7430;p122">
              <a:extLst>
                <a:ext uri="{FF2B5EF4-FFF2-40B4-BE49-F238E27FC236}">
                  <a16:creationId xmlns:a16="http://schemas.microsoft.com/office/drawing/2014/main" id="{37576C42-0F78-092E-E9E6-3EDD31D656B9}"/>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7431;p122">
              <a:extLst>
                <a:ext uri="{FF2B5EF4-FFF2-40B4-BE49-F238E27FC236}">
                  <a16:creationId xmlns:a16="http://schemas.microsoft.com/office/drawing/2014/main" id="{A66FF9B7-4D35-9D94-BB65-A77E2DA976E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7432;p122">
              <a:extLst>
                <a:ext uri="{FF2B5EF4-FFF2-40B4-BE49-F238E27FC236}">
                  <a16:creationId xmlns:a16="http://schemas.microsoft.com/office/drawing/2014/main" id="{14EDC98E-2DF5-38AC-85BC-5AA687421080}"/>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7433;p122">
              <a:extLst>
                <a:ext uri="{FF2B5EF4-FFF2-40B4-BE49-F238E27FC236}">
                  <a16:creationId xmlns:a16="http://schemas.microsoft.com/office/drawing/2014/main" id="{B24B65E2-D87A-C849-C4E5-5A3246191A2C}"/>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7434;p122">
              <a:extLst>
                <a:ext uri="{FF2B5EF4-FFF2-40B4-BE49-F238E27FC236}">
                  <a16:creationId xmlns:a16="http://schemas.microsoft.com/office/drawing/2014/main" id="{A8CE1C05-DCFC-84AC-391C-758AFF87871E}"/>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7435;p122">
              <a:extLst>
                <a:ext uri="{FF2B5EF4-FFF2-40B4-BE49-F238E27FC236}">
                  <a16:creationId xmlns:a16="http://schemas.microsoft.com/office/drawing/2014/main" id="{7021F874-352D-5B1E-C9AC-1C0BA236EB9E}"/>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7436;p122">
              <a:extLst>
                <a:ext uri="{FF2B5EF4-FFF2-40B4-BE49-F238E27FC236}">
                  <a16:creationId xmlns:a16="http://schemas.microsoft.com/office/drawing/2014/main" id="{12505F5A-61D4-0632-0052-1270B90C3D4B}"/>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7437;p122">
              <a:extLst>
                <a:ext uri="{FF2B5EF4-FFF2-40B4-BE49-F238E27FC236}">
                  <a16:creationId xmlns:a16="http://schemas.microsoft.com/office/drawing/2014/main" id="{8C77629A-808A-2435-DF7E-FE2EF52C94DA}"/>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7438;p122">
              <a:extLst>
                <a:ext uri="{FF2B5EF4-FFF2-40B4-BE49-F238E27FC236}">
                  <a16:creationId xmlns:a16="http://schemas.microsoft.com/office/drawing/2014/main" id="{FE398002-F3D1-FE63-172A-8A7147D44ECE}"/>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7439;p122">
              <a:extLst>
                <a:ext uri="{FF2B5EF4-FFF2-40B4-BE49-F238E27FC236}">
                  <a16:creationId xmlns:a16="http://schemas.microsoft.com/office/drawing/2014/main" id="{CD5FE9E3-E5D4-249A-8CD4-3435AD020B94}"/>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7440;p122">
              <a:extLst>
                <a:ext uri="{FF2B5EF4-FFF2-40B4-BE49-F238E27FC236}">
                  <a16:creationId xmlns:a16="http://schemas.microsoft.com/office/drawing/2014/main" id="{D8357F8C-27E5-0506-20A7-BC05DB7E46A2}"/>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7441;p122">
              <a:extLst>
                <a:ext uri="{FF2B5EF4-FFF2-40B4-BE49-F238E27FC236}">
                  <a16:creationId xmlns:a16="http://schemas.microsoft.com/office/drawing/2014/main" id="{AF54A176-09A5-353D-BEDC-788EAD395502}"/>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7442;p122">
              <a:extLst>
                <a:ext uri="{FF2B5EF4-FFF2-40B4-BE49-F238E27FC236}">
                  <a16:creationId xmlns:a16="http://schemas.microsoft.com/office/drawing/2014/main" id="{19DCDDEA-D247-122F-33B2-E03D0C287550}"/>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7443;p122">
              <a:extLst>
                <a:ext uri="{FF2B5EF4-FFF2-40B4-BE49-F238E27FC236}">
                  <a16:creationId xmlns:a16="http://schemas.microsoft.com/office/drawing/2014/main" id="{D84D1971-BAD1-5C83-D9A5-52BD841FE256}"/>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7444;p122">
              <a:extLst>
                <a:ext uri="{FF2B5EF4-FFF2-40B4-BE49-F238E27FC236}">
                  <a16:creationId xmlns:a16="http://schemas.microsoft.com/office/drawing/2014/main" id="{20BC814E-83A1-9D5E-E623-D025C20A9CD0}"/>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7445;p122">
              <a:extLst>
                <a:ext uri="{FF2B5EF4-FFF2-40B4-BE49-F238E27FC236}">
                  <a16:creationId xmlns:a16="http://schemas.microsoft.com/office/drawing/2014/main" id="{496A4AB1-B32C-691B-5CEE-1F359FF69E16}"/>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4" name="Picture 1313">
            <a:extLst>
              <a:ext uri="{FF2B5EF4-FFF2-40B4-BE49-F238E27FC236}">
                <a16:creationId xmlns:a16="http://schemas.microsoft.com/office/drawing/2014/main" id="{DB9CCE42-DEDA-B5D7-49C0-D5C63469F880}"/>
              </a:ext>
            </a:extLst>
          </p:cNvPr>
          <p:cNvPicPr>
            <a:picLocks noChangeAspect="1"/>
          </p:cNvPicPr>
          <p:nvPr/>
        </p:nvPicPr>
        <p:blipFill>
          <a:blip r:embed="rId4"/>
          <a:stretch>
            <a:fillRect/>
          </a:stretch>
        </p:blipFill>
        <p:spPr>
          <a:xfrm>
            <a:off x="41518" y="2212886"/>
            <a:ext cx="1248515" cy="2767685"/>
          </a:xfrm>
          <a:prstGeom prst="rect">
            <a:avLst/>
          </a:prstGeom>
        </p:spPr>
      </p:pic>
    </p:spTree>
    <p:extLst>
      <p:ext uri="{BB962C8B-B14F-4D97-AF65-F5344CB8AC3E}">
        <p14:creationId xmlns:p14="http://schemas.microsoft.com/office/powerpoint/2010/main" val="37901215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cBhvr additive="base">
                                        <p:cTn id="7" dur="500" fill="hold"/>
                                        <p:tgtEl>
                                          <p:spTgt spid="1314"/>
                                        </p:tgtEl>
                                        <p:attrNameLst>
                                          <p:attrName>ppt_x</p:attrName>
                                        </p:attrNameLst>
                                      </p:cBhvr>
                                      <p:tavLst>
                                        <p:tav tm="0">
                                          <p:val>
                                            <p:strVal val="#ppt_x"/>
                                          </p:val>
                                        </p:tav>
                                        <p:tav tm="100000">
                                          <p:val>
                                            <p:strVal val="#ppt_x"/>
                                          </p:val>
                                        </p:tav>
                                      </p:tavLst>
                                    </p:anim>
                                    <p:anim calcmode="lin" valueType="num">
                                      <p:cBhvr additive="base">
                                        <p:cTn id="8" dur="5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id="{00AFB271-96BD-9EB0-F54A-C28F24ACD341}"/>
              </a:ext>
            </a:extLst>
          </p:cNvPr>
          <p:cNvGraphicFramePr>
            <a:graphicFrameLocks noGrp="1"/>
          </p:cNvGraphicFramePr>
          <p:nvPr>
            <p:extLst>
              <p:ext uri="{D42A27DB-BD31-4B8C-83A1-F6EECF244321}">
                <p14:modId xmlns:p14="http://schemas.microsoft.com/office/powerpoint/2010/main" val="2526223619"/>
              </p:ext>
            </p:extLst>
          </p:nvPr>
        </p:nvGraphicFramePr>
        <p:xfrm>
          <a:off x="87070" y="81367"/>
          <a:ext cx="8171038" cy="4974952"/>
        </p:xfrm>
        <a:graphic>
          <a:graphicData uri="http://schemas.openxmlformats.org/drawingml/2006/table">
            <a:tbl>
              <a:tblPr firstRow="1" firstCol="1" bandRow="1">
                <a:tableStyleId>{933E9133-51A2-4A9D-B0AE-737AAF153096}</a:tableStyleId>
              </a:tblPr>
              <a:tblGrid>
                <a:gridCol w="845004">
                  <a:extLst>
                    <a:ext uri="{9D8B030D-6E8A-4147-A177-3AD203B41FA5}">
                      <a16:colId xmlns:a16="http://schemas.microsoft.com/office/drawing/2014/main" val="2055869566"/>
                    </a:ext>
                  </a:extLst>
                </a:gridCol>
                <a:gridCol w="4287523">
                  <a:extLst>
                    <a:ext uri="{9D8B030D-6E8A-4147-A177-3AD203B41FA5}">
                      <a16:colId xmlns:a16="http://schemas.microsoft.com/office/drawing/2014/main" val="986850996"/>
                    </a:ext>
                  </a:extLst>
                </a:gridCol>
                <a:gridCol w="3038511">
                  <a:extLst>
                    <a:ext uri="{9D8B030D-6E8A-4147-A177-3AD203B41FA5}">
                      <a16:colId xmlns:a16="http://schemas.microsoft.com/office/drawing/2014/main" val="2492427423"/>
                    </a:ext>
                  </a:extLst>
                </a:gridCol>
              </a:tblGrid>
              <a:tr h="311512">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Yếu tố</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Tài liệu tham khảo</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Phương tiện phi ngôn ngữ</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673164390"/>
                  </a:ext>
                </a:extLst>
              </a:tr>
              <a:tr h="0">
                <a:tc>
                  <a:txBody>
                    <a:bodyPr/>
                    <a:lstStyle/>
                    <a:p>
                      <a:pPr algn="just">
                        <a:lnSpc>
                          <a:spcPct val="100000"/>
                        </a:lnSpc>
                        <a:spcAft>
                          <a:spcPts val="800"/>
                        </a:spcAft>
                      </a:pPr>
                      <a:r>
                        <a:rPr lang="vi-VN" sz="1800" i="1">
                          <a:solidFill>
                            <a:schemeClr val="bg1">
                              <a:lumMod val="10000"/>
                            </a:schemeClr>
                          </a:solidFill>
                          <a:effectLst/>
                          <a:latin typeface="Times New Roman" panose="02020603050405020304" pitchFamily="18" charset="0"/>
                          <a:cs typeface="Times New Roman" panose="02020603050405020304" pitchFamily="18" charset="0"/>
                        </a:rPr>
                        <a:t>Biểu hiện trong văn bản</a:t>
                      </a:r>
                      <a:endParaRPr lang="en-US" sz="1800" i="1">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Báo Niu Ooc Thai-mơ có một câu miêu tả chính xác tình trạng bất thường của Trái đất mà người Ai-o-oa hẳn đang cảm thấy: “Giép-Dooc, nhà thủy văn học đang làm cho Trung tâm thời tiết ở Đa-vin-pót,  Ai-o-oa nói: Thường khi phá kỉ lục, bạn chỉ vượt qua mức cũ 2,5 đến 5cm. Nhưng hơn kỉ lục cũ tận 1,8 m thì quá ngạc nhiên”</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Trang CNN.com (ngày 07/08/2007) giới thiệu một báo cáo do Tổ chức khí tượng thế giới (WMO) của Liên hợp quốc công bố…..</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Như Giôn - hô - đơ - rơn nói:...</a:t>
                      </a: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Tác giả đã đưa vào văn bản rất nhiều số liệu:</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+ 23 000 ngôi nhà xây bằng gạch đất</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ít nhất 62 người thiệt mạng</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đợt sóng cao đến 4,6 m</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+ 68 hòn đảo của Man-đi-vơ</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nhiệt độ xuống -22 độ C</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tuyết rơi dày 25cm</a:t>
                      </a:r>
                    </a:p>
                    <a:p>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a:t>
                      </a:r>
                      <a:endPar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851078408"/>
                  </a:ext>
                </a:extLst>
              </a:tr>
              <a:tr h="0">
                <a:tc>
                  <a:txBody>
                    <a:bodyPr/>
                    <a:lstStyle/>
                    <a:p>
                      <a:pPr algn="just">
                        <a:lnSpc>
                          <a:spcPct val="100000"/>
                        </a:lnSpc>
                        <a:spcAft>
                          <a:spcPts val="800"/>
                        </a:spcAft>
                      </a:pPr>
                      <a:r>
                        <a:rPr lang="vi-VN" sz="1800" i="1">
                          <a:solidFill>
                            <a:schemeClr val="bg1">
                              <a:lumMod val="10000"/>
                            </a:schemeClr>
                          </a:solidFill>
                          <a:effectLst/>
                          <a:latin typeface="Times New Roman" panose="02020603050405020304" pitchFamily="18" charset="0"/>
                          <a:cs typeface="Times New Roman" panose="02020603050405020304" pitchFamily="18" charset="0"/>
                        </a:rPr>
                        <a:t>Vai trò</a:t>
                      </a:r>
                      <a:endParaRPr lang="en-US" sz="1800" i="1">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spcAft>
                          <a:spcPts val="800"/>
                        </a:spcAft>
                      </a:pPr>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Tạo ra độ tin cậy của nội dung thông tin trong văn bản cũng như giá trị chuyên môn, khoa học của văn bản</a:t>
                      </a:r>
                      <a:endParaRPr lang="en-US" sz="1800">
                        <a:solidFill>
                          <a:schemeClr val="bg1">
                            <a:lumMod val="10000"/>
                          </a:schemeClr>
                        </a:solidFill>
                        <a:effectLst/>
                        <a:latin typeface="Times New Roman" panose="02020603050405020304" pitchFamily="18" charset="0"/>
                        <a:cs typeface="Times New Roman" panose="02020603050405020304" pitchFamily="18" charset="0"/>
                      </a:endParaRPr>
                    </a:p>
                    <a:p>
                      <a:pPr algn="just">
                        <a:lnSpc>
                          <a:spcPct val="100000"/>
                        </a:lnSpc>
                        <a:spcAft>
                          <a:spcPts val="800"/>
                        </a:spcAft>
                      </a:pPr>
                      <a:endParaRPr lang="en-US" sz="1800">
                        <a:solidFill>
                          <a:schemeClr val="bg1">
                            <a:lumMod val="10000"/>
                          </a:schemeClr>
                        </a:solidFill>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spcAft>
                          <a:spcPts val="800"/>
                        </a:spcAft>
                      </a:pPr>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Việc dẫn số liệu như vật có tác dụng làm tăng tính thuyết phục cho điều tác giả muốn nói, ngoài ra còn cho thấy mức độ cập nhật thông tin của tác giả</a:t>
                      </a:r>
                      <a:endParaRPr lang="en-US" sz="18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957398976"/>
                  </a:ext>
                </a:extLst>
              </a:tr>
            </a:tbl>
          </a:graphicData>
        </a:graphic>
      </p:graphicFrame>
      <p:grpSp>
        <p:nvGrpSpPr>
          <p:cNvPr id="3" name="Google Shape;7387;p122">
            <a:extLst>
              <a:ext uri="{FF2B5EF4-FFF2-40B4-BE49-F238E27FC236}">
                <a16:creationId xmlns:a16="http://schemas.microsoft.com/office/drawing/2014/main" id="{F4F13127-8A26-FE65-0119-4C2C36F410D2}"/>
              </a:ext>
            </a:extLst>
          </p:cNvPr>
          <p:cNvGrpSpPr/>
          <p:nvPr/>
        </p:nvGrpSpPr>
        <p:grpSpPr>
          <a:xfrm>
            <a:off x="7847644" y="2246979"/>
            <a:ext cx="1588615" cy="2916553"/>
            <a:chOff x="4838398" y="1487010"/>
            <a:chExt cx="1556895" cy="2765253"/>
          </a:xfrm>
        </p:grpSpPr>
        <p:sp>
          <p:nvSpPr>
            <p:cNvPr id="22" name="Google Shape;7388;p122">
              <a:extLst>
                <a:ext uri="{FF2B5EF4-FFF2-40B4-BE49-F238E27FC236}">
                  <a16:creationId xmlns:a16="http://schemas.microsoft.com/office/drawing/2014/main" id="{12502C8F-7AAC-7EB0-2324-DF746F057FB5}"/>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7389;p122">
              <a:extLst>
                <a:ext uri="{FF2B5EF4-FFF2-40B4-BE49-F238E27FC236}">
                  <a16:creationId xmlns:a16="http://schemas.microsoft.com/office/drawing/2014/main" id="{68BAD6CE-D8E6-37BF-D30B-4754FFF36CBE}"/>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7390;p122">
              <a:extLst>
                <a:ext uri="{FF2B5EF4-FFF2-40B4-BE49-F238E27FC236}">
                  <a16:creationId xmlns:a16="http://schemas.microsoft.com/office/drawing/2014/main" id="{374CD9E2-11C5-FD72-CBD7-77BCCF5D81CA}"/>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391;p122">
              <a:extLst>
                <a:ext uri="{FF2B5EF4-FFF2-40B4-BE49-F238E27FC236}">
                  <a16:creationId xmlns:a16="http://schemas.microsoft.com/office/drawing/2014/main" id="{12146D0E-1B58-13DF-9474-EEAF3CB4799D}"/>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392;p122">
              <a:extLst>
                <a:ext uri="{FF2B5EF4-FFF2-40B4-BE49-F238E27FC236}">
                  <a16:creationId xmlns:a16="http://schemas.microsoft.com/office/drawing/2014/main" id="{FE454102-724C-9581-7BB4-5740A7A17A91}"/>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393;p122">
              <a:extLst>
                <a:ext uri="{FF2B5EF4-FFF2-40B4-BE49-F238E27FC236}">
                  <a16:creationId xmlns:a16="http://schemas.microsoft.com/office/drawing/2014/main" id="{2FD67800-D6A7-07A8-1E48-16059758D912}"/>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7394;p122">
              <a:extLst>
                <a:ext uri="{FF2B5EF4-FFF2-40B4-BE49-F238E27FC236}">
                  <a16:creationId xmlns:a16="http://schemas.microsoft.com/office/drawing/2014/main" id="{A1682A51-0C1E-D468-717D-C80A7FD9F757}"/>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7395;p122">
              <a:extLst>
                <a:ext uri="{FF2B5EF4-FFF2-40B4-BE49-F238E27FC236}">
                  <a16:creationId xmlns:a16="http://schemas.microsoft.com/office/drawing/2014/main" id="{36DCE837-49FC-4F5C-B788-A98B0AFE00EE}"/>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7396;p122">
              <a:extLst>
                <a:ext uri="{FF2B5EF4-FFF2-40B4-BE49-F238E27FC236}">
                  <a16:creationId xmlns:a16="http://schemas.microsoft.com/office/drawing/2014/main" id="{33651227-4A92-4B2A-63EE-62D2A6C3FEA4}"/>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7397;p122">
              <a:extLst>
                <a:ext uri="{FF2B5EF4-FFF2-40B4-BE49-F238E27FC236}">
                  <a16:creationId xmlns:a16="http://schemas.microsoft.com/office/drawing/2014/main" id="{9FFAC86E-9061-4490-B4E8-9F18CB946BC8}"/>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398;p122">
              <a:extLst>
                <a:ext uri="{FF2B5EF4-FFF2-40B4-BE49-F238E27FC236}">
                  <a16:creationId xmlns:a16="http://schemas.microsoft.com/office/drawing/2014/main" id="{521A508E-BBAE-DCAF-F5D8-D5AFEF632D2D}"/>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399;p122">
              <a:extLst>
                <a:ext uri="{FF2B5EF4-FFF2-40B4-BE49-F238E27FC236}">
                  <a16:creationId xmlns:a16="http://schemas.microsoft.com/office/drawing/2014/main" id="{4908FEF7-E126-F0CD-D697-72B52E1DEB9C}"/>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400;p122">
              <a:extLst>
                <a:ext uri="{FF2B5EF4-FFF2-40B4-BE49-F238E27FC236}">
                  <a16:creationId xmlns:a16="http://schemas.microsoft.com/office/drawing/2014/main" id="{83EC9578-6592-CCCE-C396-334F5E34BFF4}"/>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401;p122">
              <a:extLst>
                <a:ext uri="{FF2B5EF4-FFF2-40B4-BE49-F238E27FC236}">
                  <a16:creationId xmlns:a16="http://schemas.microsoft.com/office/drawing/2014/main" id="{2155CDE3-2DFD-926D-827C-634DF83C6D91}"/>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402;p122">
              <a:extLst>
                <a:ext uri="{FF2B5EF4-FFF2-40B4-BE49-F238E27FC236}">
                  <a16:creationId xmlns:a16="http://schemas.microsoft.com/office/drawing/2014/main" id="{1F23F585-97FB-264F-CEE7-24A6A546B5C2}"/>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403;p122">
              <a:extLst>
                <a:ext uri="{FF2B5EF4-FFF2-40B4-BE49-F238E27FC236}">
                  <a16:creationId xmlns:a16="http://schemas.microsoft.com/office/drawing/2014/main" id="{B854DB0B-DFAC-E878-8BF0-67DE155D56AD}"/>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404;p122">
              <a:extLst>
                <a:ext uri="{FF2B5EF4-FFF2-40B4-BE49-F238E27FC236}">
                  <a16:creationId xmlns:a16="http://schemas.microsoft.com/office/drawing/2014/main" id="{D760C5D2-42BE-E431-D083-240448CCE284}"/>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7405;p122">
              <a:extLst>
                <a:ext uri="{FF2B5EF4-FFF2-40B4-BE49-F238E27FC236}">
                  <a16:creationId xmlns:a16="http://schemas.microsoft.com/office/drawing/2014/main" id="{65A6D9F8-9863-CD7C-8EB4-5AC7B0C9E54F}"/>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7406;p122">
              <a:extLst>
                <a:ext uri="{FF2B5EF4-FFF2-40B4-BE49-F238E27FC236}">
                  <a16:creationId xmlns:a16="http://schemas.microsoft.com/office/drawing/2014/main" id="{CDC5811C-C395-6441-C1FB-C39F701D2BA2}"/>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407;p122">
              <a:extLst>
                <a:ext uri="{FF2B5EF4-FFF2-40B4-BE49-F238E27FC236}">
                  <a16:creationId xmlns:a16="http://schemas.microsoft.com/office/drawing/2014/main" id="{66A51DA5-F6AA-80FE-AFC3-5B323219586D}"/>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408;p122">
              <a:extLst>
                <a:ext uri="{FF2B5EF4-FFF2-40B4-BE49-F238E27FC236}">
                  <a16:creationId xmlns:a16="http://schemas.microsoft.com/office/drawing/2014/main" id="{69D2ACC9-3EDE-8807-C914-B88D7EE75BF1}"/>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7409;p122">
              <a:extLst>
                <a:ext uri="{FF2B5EF4-FFF2-40B4-BE49-F238E27FC236}">
                  <a16:creationId xmlns:a16="http://schemas.microsoft.com/office/drawing/2014/main" id="{BAC15A65-2A9D-08EA-7FBB-ABA6A76D4261}"/>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7410;p122">
              <a:extLst>
                <a:ext uri="{FF2B5EF4-FFF2-40B4-BE49-F238E27FC236}">
                  <a16:creationId xmlns:a16="http://schemas.microsoft.com/office/drawing/2014/main" id="{FF36376D-33EF-9543-66C2-76BF032FB99D}"/>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7411;p122">
              <a:extLst>
                <a:ext uri="{FF2B5EF4-FFF2-40B4-BE49-F238E27FC236}">
                  <a16:creationId xmlns:a16="http://schemas.microsoft.com/office/drawing/2014/main" id="{7FA7A6F8-56CA-6718-F4F6-DB7ADB6808CC}"/>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7412;p122">
              <a:extLst>
                <a:ext uri="{FF2B5EF4-FFF2-40B4-BE49-F238E27FC236}">
                  <a16:creationId xmlns:a16="http://schemas.microsoft.com/office/drawing/2014/main" id="{7C0D29C8-B582-0406-0538-6CE70C37B42C}"/>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413;p122">
              <a:extLst>
                <a:ext uri="{FF2B5EF4-FFF2-40B4-BE49-F238E27FC236}">
                  <a16:creationId xmlns:a16="http://schemas.microsoft.com/office/drawing/2014/main" id="{0C9AE716-A33B-69DD-8B86-290D16723F05}"/>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414;p122">
              <a:extLst>
                <a:ext uri="{FF2B5EF4-FFF2-40B4-BE49-F238E27FC236}">
                  <a16:creationId xmlns:a16="http://schemas.microsoft.com/office/drawing/2014/main" id="{89473F93-E2A5-90C1-4D09-439204A833C9}"/>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415;p122">
              <a:extLst>
                <a:ext uri="{FF2B5EF4-FFF2-40B4-BE49-F238E27FC236}">
                  <a16:creationId xmlns:a16="http://schemas.microsoft.com/office/drawing/2014/main" id="{6BEEBBEA-86B5-0F94-95B2-14146BC62B40}"/>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416;p122">
              <a:extLst>
                <a:ext uri="{FF2B5EF4-FFF2-40B4-BE49-F238E27FC236}">
                  <a16:creationId xmlns:a16="http://schemas.microsoft.com/office/drawing/2014/main" id="{2307479D-1FB8-7071-2D89-975A475AB3C9}"/>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17;p122">
              <a:extLst>
                <a:ext uri="{FF2B5EF4-FFF2-40B4-BE49-F238E27FC236}">
                  <a16:creationId xmlns:a16="http://schemas.microsoft.com/office/drawing/2014/main" id="{63023281-B4E6-B3B9-BFD7-FA17C033B69A}"/>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418;p122">
              <a:extLst>
                <a:ext uri="{FF2B5EF4-FFF2-40B4-BE49-F238E27FC236}">
                  <a16:creationId xmlns:a16="http://schemas.microsoft.com/office/drawing/2014/main" id="{C40EC5E9-1CCE-1781-8B8F-E7A29B6E892A}"/>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419;p122">
              <a:extLst>
                <a:ext uri="{FF2B5EF4-FFF2-40B4-BE49-F238E27FC236}">
                  <a16:creationId xmlns:a16="http://schemas.microsoft.com/office/drawing/2014/main" id="{7837EF6D-506B-DB1E-6625-D1300AE177F9}"/>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420;p122">
              <a:extLst>
                <a:ext uri="{FF2B5EF4-FFF2-40B4-BE49-F238E27FC236}">
                  <a16:creationId xmlns:a16="http://schemas.microsoft.com/office/drawing/2014/main" id="{CC4B012A-6136-DB09-9423-8D815D51201F}"/>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421;p122">
              <a:extLst>
                <a:ext uri="{FF2B5EF4-FFF2-40B4-BE49-F238E27FC236}">
                  <a16:creationId xmlns:a16="http://schemas.microsoft.com/office/drawing/2014/main" id="{7DAD210B-EF60-DA32-08A2-54D4AAD7ACE7}"/>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7422;p122">
              <a:extLst>
                <a:ext uri="{FF2B5EF4-FFF2-40B4-BE49-F238E27FC236}">
                  <a16:creationId xmlns:a16="http://schemas.microsoft.com/office/drawing/2014/main" id="{78A9B2C6-4824-05B2-D80A-F420ECD391C6}"/>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7423;p122">
              <a:extLst>
                <a:ext uri="{FF2B5EF4-FFF2-40B4-BE49-F238E27FC236}">
                  <a16:creationId xmlns:a16="http://schemas.microsoft.com/office/drawing/2014/main" id="{A421BCAB-F495-24ED-C7BA-5BA78E80C0BC}"/>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7424;p122">
              <a:extLst>
                <a:ext uri="{FF2B5EF4-FFF2-40B4-BE49-F238E27FC236}">
                  <a16:creationId xmlns:a16="http://schemas.microsoft.com/office/drawing/2014/main" id="{AAA7AC3E-9023-A056-5F84-F020FFE81BE4}"/>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7425;p122">
              <a:extLst>
                <a:ext uri="{FF2B5EF4-FFF2-40B4-BE49-F238E27FC236}">
                  <a16:creationId xmlns:a16="http://schemas.microsoft.com/office/drawing/2014/main" id="{5BFBFB93-48D0-CA16-1B0C-777235196C9C}"/>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7426;p122">
              <a:extLst>
                <a:ext uri="{FF2B5EF4-FFF2-40B4-BE49-F238E27FC236}">
                  <a16:creationId xmlns:a16="http://schemas.microsoft.com/office/drawing/2014/main" id="{EB86B95E-6220-8A5B-5EF4-4801BA4A88B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7427;p122">
              <a:extLst>
                <a:ext uri="{FF2B5EF4-FFF2-40B4-BE49-F238E27FC236}">
                  <a16:creationId xmlns:a16="http://schemas.microsoft.com/office/drawing/2014/main" id="{F1177AFF-9400-1EA1-F299-CE9DE6B8BCD2}"/>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7428;p122">
              <a:extLst>
                <a:ext uri="{FF2B5EF4-FFF2-40B4-BE49-F238E27FC236}">
                  <a16:creationId xmlns:a16="http://schemas.microsoft.com/office/drawing/2014/main" id="{BB2D9303-C02D-50E0-BD34-68D0D425A422}"/>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7429;p122">
              <a:extLst>
                <a:ext uri="{FF2B5EF4-FFF2-40B4-BE49-F238E27FC236}">
                  <a16:creationId xmlns:a16="http://schemas.microsoft.com/office/drawing/2014/main" id="{DD790B71-CA32-67E4-5DA7-F48ED357EA58}"/>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7430;p122">
              <a:extLst>
                <a:ext uri="{FF2B5EF4-FFF2-40B4-BE49-F238E27FC236}">
                  <a16:creationId xmlns:a16="http://schemas.microsoft.com/office/drawing/2014/main" id="{37576C42-0F78-092E-E9E6-3EDD31D656B9}"/>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7431;p122">
              <a:extLst>
                <a:ext uri="{FF2B5EF4-FFF2-40B4-BE49-F238E27FC236}">
                  <a16:creationId xmlns:a16="http://schemas.microsoft.com/office/drawing/2014/main" id="{A66FF9B7-4D35-9D94-BB65-A77E2DA976E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7432;p122">
              <a:extLst>
                <a:ext uri="{FF2B5EF4-FFF2-40B4-BE49-F238E27FC236}">
                  <a16:creationId xmlns:a16="http://schemas.microsoft.com/office/drawing/2014/main" id="{14EDC98E-2DF5-38AC-85BC-5AA687421080}"/>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7433;p122">
              <a:extLst>
                <a:ext uri="{FF2B5EF4-FFF2-40B4-BE49-F238E27FC236}">
                  <a16:creationId xmlns:a16="http://schemas.microsoft.com/office/drawing/2014/main" id="{B24B65E2-D87A-C849-C4E5-5A3246191A2C}"/>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7434;p122">
              <a:extLst>
                <a:ext uri="{FF2B5EF4-FFF2-40B4-BE49-F238E27FC236}">
                  <a16:creationId xmlns:a16="http://schemas.microsoft.com/office/drawing/2014/main" id="{A8CE1C05-DCFC-84AC-391C-758AFF87871E}"/>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7435;p122">
              <a:extLst>
                <a:ext uri="{FF2B5EF4-FFF2-40B4-BE49-F238E27FC236}">
                  <a16:creationId xmlns:a16="http://schemas.microsoft.com/office/drawing/2014/main" id="{7021F874-352D-5B1E-C9AC-1C0BA236EB9E}"/>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7436;p122">
              <a:extLst>
                <a:ext uri="{FF2B5EF4-FFF2-40B4-BE49-F238E27FC236}">
                  <a16:creationId xmlns:a16="http://schemas.microsoft.com/office/drawing/2014/main" id="{12505F5A-61D4-0632-0052-1270B90C3D4B}"/>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7437;p122">
              <a:extLst>
                <a:ext uri="{FF2B5EF4-FFF2-40B4-BE49-F238E27FC236}">
                  <a16:creationId xmlns:a16="http://schemas.microsoft.com/office/drawing/2014/main" id="{8C77629A-808A-2435-DF7E-FE2EF52C94DA}"/>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7438;p122">
              <a:extLst>
                <a:ext uri="{FF2B5EF4-FFF2-40B4-BE49-F238E27FC236}">
                  <a16:creationId xmlns:a16="http://schemas.microsoft.com/office/drawing/2014/main" id="{FE398002-F3D1-FE63-172A-8A7147D44ECE}"/>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7439;p122">
              <a:extLst>
                <a:ext uri="{FF2B5EF4-FFF2-40B4-BE49-F238E27FC236}">
                  <a16:creationId xmlns:a16="http://schemas.microsoft.com/office/drawing/2014/main" id="{CD5FE9E3-E5D4-249A-8CD4-3435AD020B94}"/>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7440;p122">
              <a:extLst>
                <a:ext uri="{FF2B5EF4-FFF2-40B4-BE49-F238E27FC236}">
                  <a16:creationId xmlns:a16="http://schemas.microsoft.com/office/drawing/2014/main" id="{D8357F8C-27E5-0506-20A7-BC05DB7E46A2}"/>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7441;p122">
              <a:extLst>
                <a:ext uri="{FF2B5EF4-FFF2-40B4-BE49-F238E27FC236}">
                  <a16:creationId xmlns:a16="http://schemas.microsoft.com/office/drawing/2014/main" id="{AF54A176-09A5-353D-BEDC-788EAD395502}"/>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7442;p122">
              <a:extLst>
                <a:ext uri="{FF2B5EF4-FFF2-40B4-BE49-F238E27FC236}">
                  <a16:creationId xmlns:a16="http://schemas.microsoft.com/office/drawing/2014/main" id="{19DCDDEA-D247-122F-33B2-E03D0C287550}"/>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7443;p122">
              <a:extLst>
                <a:ext uri="{FF2B5EF4-FFF2-40B4-BE49-F238E27FC236}">
                  <a16:creationId xmlns:a16="http://schemas.microsoft.com/office/drawing/2014/main" id="{D84D1971-BAD1-5C83-D9A5-52BD841FE256}"/>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7444;p122">
              <a:extLst>
                <a:ext uri="{FF2B5EF4-FFF2-40B4-BE49-F238E27FC236}">
                  <a16:creationId xmlns:a16="http://schemas.microsoft.com/office/drawing/2014/main" id="{20BC814E-83A1-9D5E-E623-D025C20A9CD0}"/>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7445;p122">
              <a:extLst>
                <a:ext uri="{FF2B5EF4-FFF2-40B4-BE49-F238E27FC236}">
                  <a16:creationId xmlns:a16="http://schemas.microsoft.com/office/drawing/2014/main" id="{496A4AB1-B32C-691B-5CEE-1F359FF69E16}"/>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17" name="Google Shape;2742;p80">
            <a:extLst>
              <a:ext uri="{FF2B5EF4-FFF2-40B4-BE49-F238E27FC236}">
                <a16:creationId xmlns:a16="http://schemas.microsoft.com/office/drawing/2014/main" id="{3D993E27-11D5-9508-8329-2E0E1593EC81}"/>
              </a:ext>
            </a:extLst>
          </p:cNvPr>
          <p:cNvGrpSpPr/>
          <p:nvPr/>
        </p:nvGrpSpPr>
        <p:grpSpPr>
          <a:xfrm>
            <a:off x="3875436" y="4324432"/>
            <a:ext cx="1268471" cy="724450"/>
            <a:chOff x="720000" y="1463374"/>
            <a:chExt cx="2695525" cy="1775121"/>
          </a:xfrm>
        </p:grpSpPr>
        <p:sp>
          <p:nvSpPr>
            <p:cNvPr id="1318" name="Google Shape;2743;p80">
              <a:extLst>
                <a:ext uri="{FF2B5EF4-FFF2-40B4-BE49-F238E27FC236}">
                  <a16:creationId xmlns:a16="http://schemas.microsoft.com/office/drawing/2014/main" id="{5A35D366-ACC5-CEBB-ACCB-5BE27DBB7D7F}"/>
                </a:ext>
              </a:extLst>
            </p:cNvPr>
            <p:cNvSpPr/>
            <p:nvPr/>
          </p:nvSpPr>
          <p:spPr>
            <a:xfrm>
              <a:off x="3109056" y="2660442"/>
              <a:ext cx="44401" cy="348689"/>
            </a:xfrm>
            <a:custGeom>
              <a:avLst/>
              <a:gdLst/>
              <a:ahLst/>
              <a:cxnLst/>
              <a:rect l="l" t="t" r="r" b="b"/>
              <a:pathLst>
                <a:path w="1103" h="8662" extrusionOk="0">
                  <a:moveTo>
                    <a:pt x="1103" y="1"/>
                  </a:moveTo>
                  <a:lnTo>
                    <a:pt x="962" y="74"/>
                  </a:lnTo>
                  <a:lnTo>
                    <a:pt x="814" y="1941"/>
                  </a:lnTo>
                  <a:lnTo>
                    <a:pt x="0" y="4499"/>
                  </a:lnTo>
                  <a:lnTo>
                    <a:pt x="230" y="8426"/>
                  </a:lnTo>
                  <a:lnTo>
                    <a:pt x="999" y="8661"/>
                  </a:lnTo>
                  <a:lnTo>
                    <a:pt x="319" y="4543"/>
                  </a:lnTo>
                  <a:lnTo>
                    <a:pt x="1030" y="1956"/>
                  </a:lnTo>
                  <a:lnTo>
                    <a:pt x="110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744;p80">
              <a:extLst>
                <a:ext uri="{FF2B5EF4-FFF2-40B4-BE49-F238E27FC236}">
                  <a16:creationId xmlns:a16="http://schemas.microsoft.com/office/drawing/2014/main" id="{A24B8114-9553-AB80-8C1C-2319E222AD1F}"/>
                </a:ext>
              </a:extLst>
            </p:cNvPr>
            <p:cNvSpPr/>
            <p:nvPr/>
          </p:nvSpPr>
          <p:spPr>
            <a:xfrm>
              <a:off x="1246912" y="1872755"/>
              <a:ext cx="257994" cy="575204"/>
            </a:xfrm>
            <a:custGeom>
              <a:avLst/>
              <a:gdLst/>
              <a:ahLst/>
              <a:cxnLst/>
              <a:rect l="l" t="t" r="r" b="b"/>
              <a:pathLst>
                <a:path w="6409" h="14289" extrusionOk="0">
                  <a:moveTo>
                    <a:pt x="1852" y="1"/>
                  </a:moveTo>
                  <a:lnTo>
                    <a:pt x="1852" y="1"/>
                  </a:lnTo>
                  <a:cubicBezTo>
                    <a:pt x="452" y="2433"/>
                    <a:pt x="1" y="14288"/>
                    <a:pt x="2239" y="14288"/>
                  </a:cubicBezTo>
                  <a:cubicBezTo>
                    <a:pt x="2268" y="14288"/>
                    <a:pt x="2297" y="14286"/>
                    <a:pt x="2327" y="14282"/>
                  </a:cubicBezTo>
                  <a:cubicBezTo>
                    <a:pt x="6408" y="13740"/>
                    <a:pt x="2689" y="353"/>
                    <a:pt x="185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745;p80">
              <a:extLst>
                <a:ext uri="{FF2B5EF4-FFF2-40B4-BE49-F238E27FC236}">
                  <a16:creationId xmlns:a16="http://schemas.microsoft.com/office/drawing/2014/main" id="{6CBDE797-D9CD-D5F8-09A6-E9B240400C1E}"/>
                </a:ext>
              </a:extLst>
            </p:cNvPr>
            <p:cNvSpPr/>
            <p:nvPr/>
          </p:nvSpPr>
          <p:spPr>
            <a:xfrm>
              <a:off x="1489517" y="1918322"/>
              <a:ext cx="258759" cy="660625"/>
            </a:xfrm>
            <a:custGeom>
              <a:avLst/>
              <a:gdLst/>
              <a:ahLst/>
              <a:cxnLst/>
              <a:rect l="l" t="t" r="r" b="b"/>
              <a:pathLst>
                <a:path w="6428" h="16411" extrusionOk="0">
                  <a:moveTo>
                    <a:pt x="2283" y="0"/>
                  </a:moveTo>
                  <a:cubicBezTo>
                    <a:pt x="802" y="2984"/>
                    <a:pt x="0" y="16411"/>
                    <a:pt x="2256" y="16411"/>
                  </a:cubicBezTo>
                  <a:cubicBezTo>
                    <a:pt x="2280" y="16411"/>
                    <a:pt x="2305" y="16409"/>
                    <a:pt x="2330" y="16406"/>
                  </a:cubicBezTo>
                  <a:cubicBezTo>
                    <a:pt x="6427" y="15892"/>
                    <a:pt x="3108" y="471"/>
                    <a:pt x="2283"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746;p80">
              <a:extLst>
                <a:ext uri="{FF2B5EF4-FFF2-40B4-BE49-F238E27FC236}">
                  <a16:creationId xmlns:a16="http://schemas.microsoft.com/office/drawing/2014/main" id="{9258FB46-CA4A-CDB9-89CC-23E2F9EC479D}"/>
                </a:ext>
              </a:extLst>
            </p:cNvPr>
            <p:cNvSpPr/>
            <p:nvPr/>
          </p:nvSpPr>
          <p:spPr>
            <a:xfrm>
              <a:off x="1018999" y="2025921"/>
              <a:ext cx="262141" cy="659135"/>
            </a:xfrm>
            <a:custGeom>
              <a:avLst/>
              <a:gdLst/>
              <a:ahLst/>
              <a:cxnLst/>
              <a:rect l="l" t="t" r="r" b="b"/>
              <a:pathLst>
                <a:path w="6512" h="16374" extrusionOk="0">
                  <a:moveTo>
                    <a:pt x="1261" y="0"/>
                  </a:moveTo>
                  <a:lnTo>
                    <a:pt x="1261" y="0"/>
                  </a:lnTo>
                  <a:cubicBezTo>
                    <a:pt x="1" y="3061"/>
                    <a:pt x="135" y="16374"/>
                    <a:pt x="2347" y="16374"/>
                  </a:cubicBezTo>
                  <a:cubicBezTo>
                    <a:pt x="2384" y="16374"/>
                    <a:pt x="2422" y="16370"/>
                    <a:pt x="2460" y="16363"/>
                  </a:cubicBezTo>
                  <a:cubicBezTo>
                    <a:pt x="6511" y="15562"/>
                    <a:pt x="2117" y="413"/>
                    <a:pt x="1261"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747;p80">
              <a:extLst>
                <a:ext uri="{FF2B5EF4-FFF2-40B4-BE49-F238E27FC236}">
                  <a16:creationId xmlns:a16="http://schemas.microsoft.com/office/drawing/2014/main" id="{B0919F37-6A27-4571-A162-895B40DC5F77}"/>
                </a:ext>
              </a:extLst>
            </p:cNvPr>
            <p:cNvSpPr/>
            <p:nvPr/>
          </p:nvSpPr>
          <p:spPr>
            <a:xfrm>
              <a:off x="1436262" y="1997059"/>
              <a:ext cx="335888" cy="775030"/>
            </a:xfrm>
            <a:custGeom>
              <a:avLst/>
              <a:gdLst/>
              <a:ahLst/>
              <a:cxnLst/>
              <a:rect l="l" t="t" r="r" b="b"/>
              <a:pathLst>
                <a:path w="8344" h="19253" extrusionOk="0">
                  <a:moveTo>
                    <a:pt x="1236" y="1"/>
                  </a:moveTo>
                  <a:lnTo>
                    <a:pt x="1236" y="1"/>
                  </a:lnTo>
                  <a:cubicBezTo>
                    <a:pt x="0" y="3816"/>
                    <a:pt x="439" y="19253"/>
                    <a:pt x="3160" y="19253"/>
                  </a:cubicBezTo>
                  <a:cubicBezTo>
                    <a:pt x="3216" y="19253"/>
                    <a:pt x="3272" y="19246"/>
                    <a:pt x="3330" y="19233"/>
                  </a:cubicBezTo>
                  <a:cubicBezTo>
                    <a:pt x="8344" y="18090"/>
                    <a:pt x="2236" y="740"/>
                    <a:pt x="123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748;p80">
              <a:extLst>
                <a:ext uri="{FF2B5EF4-FFF2-40B4-BE49-F238E27FC236}">
                  <a16:creationId xmlns:a16="http://schemas.microsoft.com/office/drawing/2014/main" id="{7CF301E5-4B52-2E4F-9958-99225C1580AA}"/>
                </a:ext>
              </a:extLst>
            </p:cNvPr>
            <p:cNvSpPr/>
            <p:nvPr/>
          </p:nvSpPr>
          <p:spPr>
            <a:xfrm>
              <a:off x="857504" y="2268450"/>
              <a:ext cx="866690" cy="764281"/>
            </a:xfrm>
            <a:custGeom>
              <a:avLst/>
              <a:gdLst/>
              <a:ahLst/>
              <a:cxnLst/>
              <a:rect l="l" t="t" r="r" b="b"/>
              <a:pathLst>
                <a:path w="21530" h="18986" extrusionOk="0">
                  <a:moveTo>
                    <a:pt x="18365" y="1"/>
                  </a:moveTo>
                  <a:lnTo>
                    <a:pt x="16277" y="10701"/>
                  </a:lnTo>
                  <a:lnTo>
                    <a:pt x="0" y="10701"/>
                  </a:lnTo>
                  <a:lnTo>
                    <a:pt x="2349" y="18660"/>
                  </a:lnTo>
                  <a:lnTo>
                    <a:pt x="21529" y="18986"/>
                  </a:lnTo>
                  <a:lnTo>
                    <a:pt x="21529" y="10440"/>
                  </a:lnTo>
                  <a:lnTo>
                    <a:pt x="1836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749;p80">
              <a:extLst>
                <a:ext uri="{FF2B5EF4-FFF2-40B4-BE49-F238E27FC236}">
                  <a16:creationId xmlns:a16="http://schemas.microsoft.com/office/drawing/2014/main" id="{6D35903A-6DC1-C5ED-1FF9-493EEC7537E8}"/>
                </a:ext>
              </a:extLst>
            </p:cNvPr>
            <p:cNvSpPr/>
            <p:nvPr/>
          </p:nvSpPr>
          <p:spPr>
            <a:xfrm>
              <a:off x="951656" y="2568583"/>
              <a:ext cx="202724" cy="373808"/>
            </a:xfrm>
            <a:custGeom>
              <a:avLst/>
              <a:gdLst/>
              <a:ahLst/>
              <a:cxnLst/>
              <a:rect l="l" t="t" r="r" b="b"/>
              <a:pathLst>
                <a:path w="5036" h="9286" extrusionOk="0">
                  <a:moveTo>
                    <a:pt x="1961" y="0"/>
                  </a:moveTo>
                  <a:cubicBezTo>
                    <a:pt x="1912" y="0"/>
                    <a:pt x="1864" y="4"/>
                    <a:pt x="1816" y="11"/>
                  </a:cubicBezTo>
                  <a:cubicBezTo>
                    <a:pt x="640" y="186"/>
                    <a:pt x="1" y="2450"/>
                    <a:pt x="388" y="5069"/>
                  </a:cubicBezTo>
                  <a:cubicBezTo>
                    <a:pt x="742" y="7463"/>
                    <a:pt x="1535" y="9285"/>
                    <a:pt x="2832" y="9285"/>
                  </a:cubicBezTo>
                  <a:cubicBezTo>
                    <a:pt x="2954" y="9285"/>
                    <a:pt x="3082" y="9269"/>
                    <a:pt x="3214" y="9235"/>
                  </a:cubicBezTo>
                  <a:cubicBezTo>
                    <a:pt x="4670" y="8862"/>
                    <a:pt x="5035" y="7058"/>
                    <a:pt x="4648" y="4439"/>
                  </a:cubicBezTo>
                  <a:cubicBezTo>
                    <a:pt x="4275" y="1926"/>
                    <a:pt x="3094" y="0"/>
                    <a:pt x="1961" y="0"/>
                  </a:cubicBezTo>
                  <a:close/>
                </a:path>
              </a:pathLst>
            </a:custGeom>
            <a:solidFill>
              <a:srgbClr val="EB5D37">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750;p80">
              <a:extLst>
                <a:ext uri="{FF2B5EF4-FFF2-40B4-BE49-F238E27FC236}">
                  <a16:creationId xmlns:a16="http://schemas.microsoft.com/office/drawing/2014/main" id="{B250F149-237A-8E84-1294-369B9429A828}"/>
                </a:ext>
              </a:extLst>
            </p:cNvPr>
            <p:cNvSpPr/>
            <p:nvPr/>
          </p:nvSpPr>
          <p:spPr>
            <a:xfrm>
              <a:off x="851829" y="2094272"/>
              <a:ext cx="465710" cy="734291"/>
            </a:xfrm>
            <a:custGeom>
              <a:avLst/>
              <a:gdLst/>
              <a:ahLst/>
              <a:cxnLst/>
              <a:rect l="l" t="t" r="r" b="b"/>
              <a:pathLst>
                <a:path w="11569" h="18241" extrusionOk="0">
                  <a:moveTo>
                    <a:pt x="3833" y="0"/>
                  </a:moveTo>
                  <a:cubicBezTo>
                    <a:pt x="1" y="9261"/>
                    <a:pt x="3436" y="18045"/>
                    <a:pt x="5570" y="18229"/>
                  </a:cubicBezTo>
                  <a:cubicBezTo>
                    <a:pt x="5658" y="18236"/>
                    <a:pt x="5743" y="18240"/>
                    <a:pt x="5825" y="18240"/>
                  </a:cubicBezTo>
                  <a:cubicBezTo>
                    <a:pt x="11569" y="18240"/>
                    <a:pt x="3834" y="0"/>
                    <a:pt x="383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751;p80">
              <a:extLst>
                <a:ext uri="{FF2B5EF4-FFF2-40B4-BE49-F238E27FC236}">
                  <a16:creationId xmlns:a16="http://schemas.microsoft.com/office/drawing/2014/main" id="{30117E88-65A1-11A2-1FB4-C0767A428F2F}"/>
                </a:ext>
              </a:extLst>
            </p:cNvPr>
            <p:cNvSpPr/>
            <p:nvPr/>
          </p:nvSpPr>
          <p:spPr>
            <a:xfrm>
              <a:off x="1074669" y="2813165"/>
              <a:ext cx="48507" cy="178893"/>
            </a:xfrm>
            <a:custGeom>
              <a:avLst/>
              <a:gdLst/>
              <a:ahLst/>
              <a:cxnLst/>
              <a:rect l="l" t="t" r="r" b="b"/>
              <a:pathLst>
                <a:path w="1205" h="4444" extrusionOk="0">
                  <a:moveTo>
                    <a:pt x="417" y="1"/>
                  </a:moveTo>
                  <a:lnTo>
                    <a:pt x="53" y="36"/>
                  </a:lnTo>
                  <a:cubicBezTo>
                    <a:pt x="442" y="2299"/>
                    <a:pt x="533" y="3930"/>
                    <a:pt x="1" y="4443"/>
                  </a:cubicBezTo>
                  <a:lnTo>
                    <a:pt x="1204" y="4281"/>
                  </a:lnTo>
                  <a:cubicBezTo>
                    <a:pt x="755" y="3915"/>
                    <a:pt x="439" y="2048"/>
                    <a:pt x="417"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752;p80">
              <a:extLst>
                <a:ext uri="{FF2B5EF4-FFF2-40B4-BE49-F238E27FC236}">
                  <a16:creationId xmlns:a16="http://schemas.microsoft.com/office/drawing/2014/main" id="{D06FC3A3-C5C5-B97B-4F39-C0CDACA8A19C}"/>
                </a:ext>
              </a:extLst>
            </p:cNvPr>
            <p:cNvSpPr/>
            <p:nvPr/>
          </p:nvSpPr>
          <p:spPr>
            <a:xfrm>
              <a:off x="990138" y="2094272"/>
              <a:ext cx="327394" cy="734291"/>
            </a:xfrm>
            <a:custGeom>
              <a:avLst/>
              <a:gdLst/>
              <a:ahLst/>
              <a:cxnLst/>
              <a:rect l="l" t="t" r="r" b="b"/>
              <a:pathLst>
                <a:path w="8133" h="18241" extrusionOk="0">
                  <a:moveTo>
                    <a:pt x="397" y="0"/>
                  </a:moveTo>
                  <a:cubicBezTo>
                    <a:pt x="1750" y="9461"/>
                    <a:pt x="0" y="18045"/>
                    <a:pt x="2134" y="18229"/>
                  </a:cubicBezTo>
                  <a:cubicBezTo>
                    <a:pt x="2222" y="18236"/>
                    <a:pt x="2307" y="18240"/>
                    <a:pt x="2389" y="18240"/>
                  </a:cubicBezTo>
                  <a:cubicBezTo>
                    <a:pt x="8133" y="18240"/>
                    <a:pt x="398" y="0"/>
                    <a:pt x="397" y="0"/>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753;p80">
              <a:extLst>
                <a:ext uri="{FF2B5EF4-FFF2-40B4-BE49-F238E27FC236}">
                  <a16:creationId xmlns:a16="http://schemas.microsoft.com/office/drawing/2014/main" id="{981BBA46-14BB-67F3-ED45-A7F72E60F4A7}"/>
                </a:ext>
              </a:extLst>
            </p:cNvPr>
            <p:cNvSpPr/>
            <p:nvPr/>
          </p:nvSpPr>
          <p:spPr>
            <a:xfrm>
              <a:off x="720000" y="2311683"/>
              <a:ext cx="509347" cy="612762"/>
            </a:xfrm>
            <a:custGeom>
              <a:avLst/>
              <a:gdLst/>
              <a:ahLst/>
              <a:cxnLst/>
              <a:rect l="l" t="t" r="r" b="b"/>
              <a:pathLst>
                <a:path w="12653" h="15222" extrusionOk="0">
                  <a:moveTo>
                    <a:pt x="2848" y="0"/>
                  </a:moveTo>
                  <a:cubicBezTo>
                    <a:pt x="0" y="8521"/>
                    <a:pt x="4075" y="15222"/>
                    <a:pt x="6260" y="15222"/>
                  </a:cubicBezTo>
                  <a:cubicBezTo>
                    <a:pt x="6304" y="15222"/>
                    <a:pt x="6348" y="15219"/>
                    <a:pt x="6390" y="15213"/>
                  </a:cubicBezTo>
                  <a:cubicBezTo>
                    <a:pt x="12653" y="14400"/>
                    <a:pt x="2848" y="1"/>
                    <a:pt x="2848"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754;p80">
              <a:extLst>
                <a:ext uri="{FF2B5EF4-FFF2-40B4-BE49-F238E27FC236}">
                  <a16:creationId xmlns:a16="http://schemas.microsoft.com/office/drawing/2014/main" id="{685626AE-F4A1-D948-459A-584CB78847CF}"/>
                </a:ext>
              </a:extLst>
            </p:cNvPr>
            <p:cNvSpPr/>
            <p:nvPr/>
          </p:nvSpPr>
          <p:spPr>
            <a:xfrm>
              <a:off x="1576181" y="2398027"/>
              <a:ext cx="395747" cy="664288"/>
            </a:xfrm>
            <a:custGeom>
              <a:avLst/>
              <a:gdLst/>
              <a:ahLst/>
              <a:cxnLst/>
              <a:rect l="l" t="t" r="r" b="b"/>
              <a:pathLst>
                <a:path w="9831" h="16502" extrusionOk="0">
                  <a:moveTo>
                    <a:pt x="3089" y="1"/>
                  </a:moveTo>
                  <a:cubicBezTo>
                    <a:pt x="1" y="4394"/>
                    <a:pt x="111" y="11600"/>
                    <a:pt x="2306" y="15441"/>
                  </a:cubicBezTo>
                  <a:cubicBezTo>
                    <a:pt x="2759" y="16234"/>
                    <a:pt x="3290" y="16501"/>
                    <a:pt x="3801" y="16501"/>
                  </a:cubicBezTo>
                  <a:cubicBezTo>
                    <a:pt x="4859" y="16501"/>
                    <a:pt x="5829" y="15354"/>
                    <a:pt x="5829" y="15354"/>
                  </a:cubicBezTo>
                  <a:cubicBezTo>
                    <a:pt x="9831" y="10352"/>
                    <a:pt x="3089" y="1"/>
                    <a:pt x="308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755;p80">
              <a:extLst>
                <a:ext uri="{FF2B5EF4-FFF2-40B4-BE49-F238E27FC236}">
                  <a16:creationId xmlns:a16="http://schemas.microsoft.com/office/drawing/2014/main" id="{ED9EA25D-DDE4-1F5B-9D73-D5C747CA0DEC}"/>
                </a:ext>
              </a:extLst>
            </p:cNvPr>
            <p:cNvSpPr/>
            <p:nvPr/>
          </p:nvSpPr>
          <p:spPr>
            <a:xfrm>
              <a:off x="1725842" y="2361235"/>
              <a:ext cx="395747" cy="664328"/>
            </a:xfrm>
            <a:custGeom>
              <a:avLst/>
              <a:gdLst/>
              <a:ahLst/>
              <a:cxnLst/>
              <a:rect l="l" t="t" r="r" b="b"/>
              <a:pathLst>
                <a:path w="9831" h="16503" extrusionOk="0">
                  <a:moveTo>
                    <a:pt x="3089" y="1"/>
                  </a:moveTo>
                  <a:cubicBezTo>
                    <a:pt x="1" y="4394"/>
                    <a:pt x="111" y="11600"/>
                    <a:pt x="2306" y="15441"/>
                  </a:cubicBezTo>
                  <a:cubicBezTo>
                    <a:pt x="2760" y="16235"/>
                    <a:pt x="3291" y="16502"/>
                    <a:pt x="3802" y="16502"/>
                  </a:cubicBezTo>
                  <a:cubicBezTo>
                    <a:pt x="4861" y="16502"/>
                    <a:pt x="5830" y="15355"/>
                    <a:pt x="5830" y="15355"/>
                  </a:cubicBezTo>
                  <a:cubicBezTo>
                    <a:pt x="9831" y="10353"/>
                    <a:pt x="3089" y="1"/>
                    <a:pt x="308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756;p80">
              <a:extLst>
                <a:ext uri="{FF2B5EF4-FFF2-40B4-BE49-F238E27FC236}">
                  <a16:creationId xmlns:a16="http://schemas.microsoft.com/office/drawing/2014/main" id="{0202D234-0214-585B-86C9-8F395802BD85}"/>
                </a:ext>
              </a:extLst>
            </p:cNvPr>
            <p:cNvSpPr/>
            <p:nvPr/>
          </p:nvSpPr>
          <p:spPr>
            <a:xfrm>
              <a:off x="1731558" y="2489082"/>
              <a:ext cx="173419" cy="375941"/>
            </a:xfrm>
            <a:custGeom>
              <a:avLst/>
              <a:gdLst/>
              <a:ahLst/>
              <a:cxnLst/>
              <a:rect l="l" t="t" r="r" b="b"/>
              <a:pathLst>
                <a:path w="4308" h="9339" extrusionOk="0">
                  <a:moveTo>
                    <a:pt x="2154" y="0"/>
                  </a:moveTo>
                  <a:cubicBezTo>
                    <a:pt x="965" y="0"/>
                    <a:pt x="0" y="2147"/>
                    <a:pt x="0" y="4796"/>
                  </a:cubicBezTo>
                  <a:cubicBezTo>
                    <a:pt x="0" y="7344"/>
                    <a:pt x="575" y="9338"/>
                    <a:pt x="2014" y="9338"/>
                  </a:cubicBezTo>
                  <a:cubicBezTo>
                    <a:pt x="2070" y="9338"/>
                    <a:pt x="2127" y="9335"/>
                    <a:pt x="2186" y="9329"/>
                  </a:cubicBezTo>
                  <a:cubicBezTo>
                    <a:pt x="3681" y="9174"/>
                    <a:pt x="4307" y="7443"/>
                    <a:pt x="4307" y="4796"/>
                  </a:cubicBezTo>
                  <a:cubicBezTo>
                    <a:pt x="4307" y="2147"/>
                    <a:pt x="3343" y="0"/>
                    <a:pt x="2154" y="0"/>
                  </a:cubicBezTo>
                  <a:close/>
                </a:path>
              </a:pathLst>
            </a:custGeom>
            <a:solidFill>
              <a:srgbClr val="9C5A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757;p80">
              <a:extLst>
                <a:ext uri="{FF2B5EF4-FFF2-40B4-BE49-F238E27FC236}">
                  <a16:creationId xmlns:a16="http://schemas.microsoft.com/office/drawing/2014/main" id="{60AD1232-5D93-2B9E-11F6-17487FA59109}"/>
                </a:ext>
              </a:extLst>
            </p:cNvPr>
            <p:cNvSpPr/>
            <p:nvPr/>
          </p:nvSpPr>
          <p:spPr>
            <a:xfrm>
              <a:off x="1583588" y="2776454"/>
              <a:ext cx="48628" cy="178370"/>
            </a:xfrm>
            <a:custGeom>
              <a:avLst/>
              <a:gdLst/>
              <a:ahLst/>
              <a:cxnLst/>
              <a:rect l="l" t="t" r="r" b="b"/>
              <a:pathLst>
                <a:path w="1208" h="4431" extrusionOk="0">
                  <a:moveTo>
                    <a:pt x="531" y="1"/>
                  </a:moveTo>
                  <a:lnTo>
                    <a:pt x="166" y="26"/>
                  </a:lnTo>
                  <a:cubicBezTo>
                    <a:pt x="497" y="2299"/>
                    <a:pt x="547" y="3932"/>
                    <a:pt x="1" y="4431"/>
                  </a:cubicBezTo>
                  <a:lnTo>
                    <a:pt x="1208" y="4300"/>
                  </a:lnTo>
                  <a:cubicBezTo>
                    <a:pt x="768" y="3923"/>
                    <a:pt x="500" y="2049"/>
                    <a:pt x="531"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758;p80">
              <a:extLst>
                <a:ext uri="{FF2B5EF4-FFF2-40B4-BE49-F238E27FC236}">
                  <a16:creationId xmlns:a16="http://schemas.microsoft.com/office/drawing/2014/main" id="{661E34BB-13AE-5A75-9B5A-FC9F9CD66C61}"/>
                </a:ext>
              </a:extLst>
            </p:cNvPr>
            <p:cNvSpPr/>
            <p:nvPr/>
          </p:nvSpPr>
          <p:spPr>
            <a:xfrm>
              <a:off x="1493220" y="2182710"/>
              <a:ext cx="181912" cy="614090"/>
            </a:xfrm>
            <a:custGeom>
              <a:avLst/>
              <a:gdLst/>
              <a:ahLst/>
              <a:cxnLst/>
              <a:rect l="l" t="t" r="r" b="b"/>
              <a:pathLst>
                <a:path w="4519" h="15255" extrusionOk="0">
                  <a:moveTo>
                    <a:pt x="1909" y="0"/>
                  </a:moveTo>
                  <a:cubicBezTo>
                    <a:pt x="720" y="0"/>
                    <a:pt x="0" y="8000"/>
                    <a:pt x="106" y="10672"/>
                  </a:cubicBezTo>
                  <a:cubicBezTo>
                    <a:pt x="208" y="13244"/>
                    <a:pt x="864" y="15254"/>
                    <a:pt x="2303" y="15254"/>
                  </a:cubicBezTo>
                  <a:cubicBezTo>
                    <a:pt x="2359" y="15254"/>
                    <a:pt x="2416" y="15251"/>
                    <a:pt x="2475" y="15245"/>
                  </a:cubicBezTo>
                  <a:cubicBezTo>
                    <a:pt x="3962" y="15088"/>
                    <a:pt x="4519" y="13343"/>
                    <a:pt x="4412" y="10672"/>
                  </a:cubicBezTo>
                  <a:cubicBezTo>
                    <a:pt x="4305" y="8000"/>
                    <a:pt x="3098" y="0"/>
                    <a:pt x="1909"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759;p80">
              <a:extLst>
                <a:ext uri="{FF2B5EF4-FFF2-40B4-BE49-F238E27FC236}">
                  <a16:creationId xmlns:a16="http://schemas.microsoft.com/office/drawing/2014/main" id="{6296C2ED-5F46-998E-74AA-D0E5932AE46A}"/>
                </a:ext>
              </a:extLst>
            </p:cNvPr>
            <p:cNvSpPr/>
            <p:nvPr/>
          </p:nvSpPr>
          <p:spPr>
            <a:xfrm>
              <a:off x="1310512" y="2491698"/>
              <a:ext cx="173378" cy="375941"/>
            </a:xfrm>
            <a:custGeom>
              <a:avLst/>
              <a:gdLst/>
              <a:ahLst/>
              <a:cxnLst/>
              <a:rect l="l" t="t" r="r" b="b"/>
              <a:pathLst>
                <a:path w="4307" h="9339" extrusionOk="0">
                  <a:moveTo>
                    <a:pt x="2153" y="1"/>
                  </a:moveTo>
                  <a:cubicBezTo>
                    <a:pt x="964" y="1"/>
                    <a:pt x="0" y="2147"/>
                    <a:pt x="0" y="4795"/>
                  </a:cubicBezTo>
                  <a:cubicBezTo>
                    <a:pt x="0" y="7345"/>
                    <a:pt x="575" y="9339"/>
                    <a:pt x="2014" y="9339"/>
                  </a:cubicBezTo>
                  <a:cubicBezTo>
                    <a:pt x="2070" y="9339"/>
                    <a:pt x="2127" y="9336"/>
                    <a:pt x="2186" y="9329"/>
                  </a:cubicBezTo>
                  <a:cubicBezTo>
                    <a:pt x="3679" y="9175"/>
                    <a:pt x="4306" y="7444"/>
                    <a:pt x="4306" y="4795"/>
                  </a:cubicBezTo>
                  <a:cubicBezTo>
                    <a:pt x="4306" y="2147"/>
                    <a:pt x="3343" y="1"/>
                    <a:pt x="2153" y="1"/>
                  </a:cubicBezTo>
                  <a:close/>
                </a:path>
              </a:pathLst>
            </a:custGeom>
            <a:solidFill>
              <a:srgbClr val="EB5D37">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760;p80">
              <a:extLst>
                <a:ext uri="{FF2B5EF4-FFF2-40B4-BE49-F238E27FC236}">
                  <a16:creationId xmlns:a16="http://schemas.microsoft.com/office/drawing/2014/main" id="{A9C023AB-F8DD-6F58-E72A-D61B19AD9039}"/>
                </a:ext>
              </a:extLst>
            </p:cNvPr>
            <p:cNvSpPr/>
            <p:nvPr/>
          </p:nvSpPr>
          <p:spPr>
            <a:xfrm>
              <a:off x="1552835" y="1799332"/>
              <a:ext cx="417324" cy="842457"/>
            </a:xfrm>
            <a:custGeom>
              <a:avLst/>
              <a:gdLst/>
              <a:ahLst/>
              <a:cxnLst/>
              <a:rect l="l" t="t" r="r" b="b"/>
              <a:pathLst>
                <a:path w="10367" h="20928" extrusionOk="0">
                  <a:moveTo>
                    <a:pt x="3157" y="1"/>
                  </a:moveTo>
                  <a:cubicBezTo>
                    <a:pt x="3090" y="1"/>
                    <a:pt x="3026" y="20"/>
                    <a:pt x="2964" y="59"/>
                  </a:cubicBezTo>
                  <a:cubicBezTo>
                    <a:pt x="365" y="3500"/>
                    <a:pt x="1" y="20927"/>
                    <a:pt x="3703" y="20927"/>
                  </a:cubicBezTo>
                  <a:cubicBezTo>
                    <a:pt x="3749" y="20927"/>
                    <a:pt x="3795" y="20924"/>
                    <a:pt x="3843" y="20919"/>
                  </a:cubicBezTo>
                  <a:cubicBezTo>
                    <a:pt x="10367" y="20168"/>
                    <a:pt x="5344" y="1"/>
                    <a:pt x="3157"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761;p80">
              <a:extLst>
                <a:ext uri="{FF2B5EF4-FFF2-40B4-BE49-F238E27FC236}">
                  <a16:creationId xmlns:a16="http://schemas.microsoft.com/office/drawing/2014/main" id="{A8123D54-C74C-DC81-3F56-693E155E911B}"/>
                </a:ext>
              </a:extLst>
            </p:cNvPr>
            <p:cNvSpPr/>
            <p:nvPr/>
          </p:nvSpPr>
          <p:spPr>
            <a:xfrm>
              <a:off x="1569459" y="1799694"/>
              <a:ext cx="276351" cy="451178"/>
            </a:xfrm>
            <a:custGeom>
              <a:avLst/>
              <a:gdLst/>
              <a:ahLst/>
              <a:cxnLst/>
              <a:rect l="l" t="t" r="r" b="b"/>
              <a:pathLst>
                <a:path w="6865" h="11208" extrusionOk="0">
                  <a:moveTo>
                    <a:pt x="2864" y="0"/>
                  </a:moveTo>
                  <a:lnTo>
                    <a:pt x="2864" y="0"/>
                  </a:lnTo>
                  <a:cubicBezTo>
                    <a:pt x="0" y="10273"/>
                    <a:pt x="4499" y="11208"/>
                    <a:pt x="6231" y="11208"/>
                  </a:cubicBezTo>
                  <a:cubicBezTo>
                    <a:pt x="6616" y="11208"/>
                    <a:pt x="6865" y="11162"/>
                    <a:pt x="6865" y="11162"/>
                  </a:cubicBezTo>
                  <a:cubicBezTo>
                    <a:pt x="5507" y="1109"/>
                    <a:pt x="2864" y="0"/>
                    <a:pt x="2864"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762;p80">
              <a:extLst>
                <a:ext uri="{FF2B5EF4-FFF2-40B4-BE49-F238E27FC236}">
                  <a16:creationId xmlns:a16="http://schemas.microsoft.com/office/drawing/2014/main" id="{DEF4524A-F7D1-E857-B2C4-43C90DA5DF66}"/>
                </a:ext>
              </a:extLst>
            </p:cNvPr>
            <p:cNvSpPr/>
            <p:nvPr/>
          </p:nvSpPr>
          <p:spPr>
            <a:xfrm>
              <a:off x="1667636" y="2778225"/>
              <a:ext cx="48628" cy="178370"/>
            </a:xfrm>
            <a:custGeom>
              <a:avLst/>
              <a:gdLst/>
              <a:ahLst/>
              <a:cxnLst/>
              <a:rect l="l" t="t" r="r" b="b"/>
              <a:pathLst>
                <a:path w="1208" h="4431" extrusionOk="0">
                  <a:moveTo>
                    <a:pt x="530" y="1"/>
                  </a:moveTo>
                  <a:lnTo>
                    <a:pt x="166" y="26"/>
                  </a:lnTo>
                  <a:cubicBezTo>
                    <a:pt x="497" y="2299"/>
                    <a:pt x="546" y="3931"/>
                    <a:pt x="1" y="4430"/>
                  </a:cubicBezTo>
                  <a:lnTo>
                    <a:pt x="1208" y="4299"/>
                  </a:lnTo>
                  <a:cubicBezTo>
                    <a:pt x="767" y="3922"/>
                    <a:pt x="500" y="2048"/>
                    <a:pt x="530"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763;p80">
              <a:extLst>
                <a:ext uri="{FF2B5EF4-FFF2-40B4-BE49-F238E27FC236}">
                  <a16:creationId xmlns:a16="http://schemas.microsoft.com/office/drawing/2014/main" id="{0FF214FD-347D-B124-E5DB-70FFEDF5241F}"/>
                </a:ext>
              </a:extLst>
            </p:cNvPr>
            <p:cNvSpPr/>
            <p:nvPr/>
          </p:nvSpPr>
          <p:spPr>
            <a:xfrm>
              <a:off x="1518660" y="2205212"/>
              <a:ext cx="314512" cy="602497"/>
            </a:xfrm>
            <a:custGeom>
              <a:avLst/>
              <a:gdLst/>
              <a:ahLst/>
              <a:cxnLst/>
              <a:rect l="l" t="t" r="r" b="b"/>
              <a:pathLst>
                <a:path w="7813" h="14967" extrusionOk="0">
                  <a:moveTo>
                    <a:pt x="2993" y="0"/>
                  </a:moveTo>
                  <a:lnTo>
                    <a:pt x="2993" y="0"/>
                  </a:lnTo>
                  <a:cubicBezTo>
                    <a:pt x="1" y="8004"/>
                    <a:pt x="2036" y="14967"/>
                    <a:pt x="3508" y="14967"/>
                  </a:cubicBezTo>
                  <a:cubicBezTo>
                    <a:pt x="3512" y="14967"/>
                    <a:pt x="3516" y="14967"/>
                    <a:pt x="3520" y="14967"/>
                  </a:cubicBezTo>
                  <a:cubicBezTo>
                    <a:pt x="7813" y="14854"/>
                    <a:pt x="2994" y="0"/>
                    <a:pt x="2993"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764;p80">
              <a:extLst>
                <a:ext uri="{FF2B5EF4-FFF2-40B4-BE49-F238E27FC236}">
                  <a16:creationId xmlns:a16="http://schemas.microsoft.com/office/drawing/2014/main" id="{CFFEB5AD-B5DC-2B48-D8FA-135ECA820C21}"/>
                </a:ext>
              </a:extLst>
            </p:cNvPr>
            <p:cNvSpPr/>
            <p:nvPr/>
          </p:nvSpPr>
          <p:spPr>
            <a:xfrm>
              <a:off x="1616072" y="2407648"/>
              <a:ext cx="80550" cy="87716"/>
            </a:xfrm>
            <a:custGeom>
              <a:avLst/>
              <a:gdLst/>
              <a:ahLst/>
              <a:cxnLst/>
              <a:rect l="l" t="t" r="r" b="b"/>
              <a:pathLst>
                <a:path w="2001" h="2179" extrusionOk="0">
                  <a:moveTo>
                    <a:pt x="2000" y="1"/>
                  </a:moveTo>
                  <a:lnTo>
                    <a:pt x="1" y="1826"/>
                  </a:lnTo>
                  <a:lnTo>
                    <a:pt x="432" y="2178"/>
                  </a:lnTo>
                  <a:cubicBezTo>
                    <a:pt x="432" y="2178"/>
                    <a:pt x="1478" y="685"/>
                    <a:pt x="2000"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765;p80">
              <a:extLst>
                <a:ext uri="{FF2B5EF4-FFF2-40B4-BE49-F238E27FC236}">
                  <a16:creationId xmlns:a16="http://schemas.microsoft.com/office/drawing/2014/main" id="{E0B7119A-1E99-69E8-1590-BB11C49E94E4}"/>
                </a:ext>
              </a:extLst>
            </p:cNvPr>
            <p:cNvSpPr/>
            <p:nvPr/>
          </p:nvSpPr>
          <p:spPr>
            <a:xfrm>
              <a:off x="1625290" y="2506149"/>
              <a:ext cx="80470" cy="87716"/>
            </a:xfrm>
            <a:custGeom>
              <a:avLst/>
              <a:gdLst/>
              <a:ahLst/>
              <a:cxnLst/>
              <a:rect l="l" t="t" r="r" b="b"/>
              <a:pathLst>
                <a:path w="1999" h="2179" extrusionOk="0">
                  <a:moveTo>
                    <a:pt x="1999" y="1"/>
                  </a:moveTo>
                  <a:lnTo>
                    <a:pt x="1" y="1824"/>
                  </a:lnTo>
                  <a:lnTo>
                    <a:pt x="431" y="2178"/>
                  </a:lnTo>
                  <a:cubicBezTo>
                    <a:pt x="431" y="2178"/>
                    <a:pt x="1477" y="685"/>
                    <a:pt x="1999"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766;p80">
              <a:extLst>
                <a:ext uri="{FF2B5EF4-FFF2-40B4-BE49-F238E27FC236}">
                  <a16:creationId xmlns:a16="http://schemas.microsoft.com/office/drawing/2014/main" id="{295FFAA2-A830-9297-3DA8-FE067B35D834}"/>
                </a:ext>
              </a:extLst>
            </p:cNvPr>
            <p:cNvSpPr/>
            <p:nvPr/>
          </p:nvSpPr>
          <p:spPr>
            <a:xfrm>
              <a:off x="1642357" y="2623006"/>
              <a:ext cx="80510" cy="87716"/>
            </a:xfrm>
            <a:custGeom>
              <a:avLst/>
              <a:gdLst/>
              <a:ahLst/>
              <a:cxnLst/>
              <a:rect l="l" t="t" r="r" b="b"/>
              <a:pathLst>
                <a:path w="2000" h="2179" extrusionOk="0">
                  <a:moveTo>
                    <a:pt x="1999" y="1"/>
                  </a:moveTo>
                  <a:lnTo>
                    <a:pt x="1" y="1825"/>
                  </a:lnTo>
                  <a:lnTo>
                    <a:pt x="431" y="2178"/>
                  </a:lnTo>
                  <a:cubicBezTo>
                    <a:pt x="431" y="2178"/>
                    <a:pt x="1477" y="686"/>
                    <a:pt x="1999"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767;p80">
              <a:extLst>
                <a:ext uri="{FF2B5EF4-FFF2-40B4-BE49-F238E27FC236}">
                  <a16:creationId xmlns:a16="http://schemas.microsoft.com/office/drawing/2014/main" id="{0C770633-CBBB-653C-8458-19B7CE70AC3B}"/>
                </a:ext>
              </a:extLst>
            </p:cNvPr>
            <p:cNvSpPr/>
            <p:nvPr/>
          </p:nvSpPr>
          <p:spPr>
            <a:xfrm>
              <a:off x="1014773" y="1897793"/>
              <a:ext cx="520215" cy="924657"/>
            </a:xfrm>
            <a:custGeom>
              <a:avLst/>
              <a:gdLst/>
              <a:ahLst/>
              <a:cxnLst/>
              <a:rect l="l" t="t" r="r" b="b"/>
              <a:pathLst>
                <a:path w="12923" h="22970" extrusionOk="0">
                  <a:moveTo>
                    <a:pt x="3865" y="1"/>
                  </a:moveTo>
                  <a:lnTo>
                    <a:pt x="3865" y="1"/>
                  </a:lnTo>
                  <a:cubicBezTo>
                    <a:pt x="1" y="12515"/>
                    <a:pt x="3817" y="22970"/>
                    <a:pt x="6131" y="22970"/>
                  </a:cubicBezTo>
                  <a:cubicBezTo>
                    <a:pt x="6153" y="22970"/>
                    <a:pt x="6175" y="22969"/>
                    <a:pt x="6197" y="22967"/>
                  </a:cubicBezTo>
                  <a:cubicBezTo>
                    <a:pt x="12922" y="22380"/>
                    <a:pt x="3865" y="1"/>
                    <a:pt x="3865"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768;p80">
              <a:extLst>
                <a:ext uri="{FF2B5EF4-FFF2-40B4-BE49-F238E27FC236}">
                  <a16:creationId xmlns:a16="http://schemas.microsoft.com/office/drawing/2014/main" id="{B0071941-6DE3-8941-AF42-7F2221155F72}"/>
                </a:ext>
              </a:extLst>
            </p:cNvPr>
            <p:cNvSpPr/>
            <p:nvPr/>
          </p:nvSpPr>
          <p:spPr>
            <a:xfrm>
              <a:off x="1103692" y="1897793"/>
              <a:ext cx="437974" cy="924577"/>
            </a:xfrm>
            <a:custGeom>
              <a:avLst/>
              <a:gdLst/>
              <a:ahLst/>
              <a:cxnLst/>
              <a:rect l="l" t="t" r="r" b="b"/>
              <a:pathLst>
                <a:path w="10880" h="22968" extrusionOk="0">
                  <a:moveTo>
                    <a:pt x="1656" y="1"/>
                  </a:moveTo>
                  <a:lnTo>
                    <a:pt x="1656" y="1"/>
                  </a:lnTo>
                  <a:cubicBezTo>
                    <a:pt x="3274" y="12311"/>
                    <a:pt x="0" y="22967"/>
                    <a:pt x="3959" y="22967"/>
                  </a:cubicBezTo>
                  <a:cubicBezTo>
                    <a:pt x="3968" y="22967"/>
                    <a:pt x="3978" y="22967"/>
                    <a:pt x="3988" y="22967"/>
                  </a:cubicBezTo>
                  <a:cubicBezTo>
                    <a:pt x="10880" y="22877"/>
                    <a:pt x="1656" y="2"/>
                    <a:pt x="1656" y="1"/>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769;p80">
              <a:extLst>
                <a:ext uri="{FF2B5EF4-FFF2-40B4-BE49-F238E27FC236}">
                  <a16:creationId xmlns:a16="http://schemas.microsoft.com/office/drawing/2014/main" id="{D127BA2F-BE03-F8BA-3D13-E1F3817AC4D9}"/>
                </a:ext>
              </a:extLst>
            </p:cNvPr>
            <p:cNvSpPr/>
            <p:nvPr/>
          </p:nvSpPr>
          <p:spPr>
            <a:xfrm>
              <a:off x="1243772" y="1961193"/>
              <a:ext cx="432017" cy="824865"/>
            </a:xfrm>
            <a:custGeom>
              <a:avLst/>
              <a:gdLst/>
              <a:ahLst/>
              <a:cxnLst/>
              <a:rect l="l" t="t" r="r" b="b"/>
              <a:pathLst>
                <a:path w="10732" h="20491" extrusionOk="0">
                  <a:moveTo>
                    <a:pt x="4497" y="1"/>
                  </a:moveTo>
                  <a:cubicBezTo>
                    <a:pt x="4497" y="1"/>
                    <a:pt x="4497" y="1"/>
                    <a:pt x="4497" y="1"/>
                  </a:cubicBezTo>
                  <a:lnTo>
                    <a:pt x="4497" y="1"/>
                  </a:lnTo>
                  <a:cubicBezTo>
                    <a:pt x="4497" y="1"/>
                    <a:pt x="4497" y="1"/>
                    <a:pt x="4497" y="1"/>
                  </a:cubicBezTo>
                  <a:close/>
                  <a:moveTo>
                    <a:pt x="4497" y="1"/>
                  </a:moveTo>
                  <a:cubicBezTo>
                    <a:pt x="1" y="10825"/>
                    <a:pt x="2708" y="20477"/>
                    <a:pt x="4760" y="20491"/>
                  </a:cubicBezTo>
                  <a:cubicBezTo>
                    <a:pt x="4767" y="20491"/>
                    <a:pt x="4773" y="20491"/>
                    <a:pt x="4779" y="20491"/>
                  </a:cubicBezTo>
                  <a:cubicBezTo>
                    <a:pt x="10731" y="20491"/>
                    <a:pt x="4497" y="4"/>
                    <a:pt x="4497"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770;p80">
              <a:extLst>
                <a:ext uri="{FF2B5EF4-FFF2-40B4-BE49-F238E27FC236}">
                  <a16:creationId xmlns:a16="http://schemas.microsoft.com/office/drawing/2014/main" id="{3C21E579-3FA2-3084-2302-893ABB921E3A}"/>
                </a:ext>
              </a:extLst>
            </p:cNvPr>
            <p:cNvSpPr/>
            <p:nvPr/>
          </p:nvSpPr>
          <p:spPr>
            <a:xfrm>
              <a:off x="1777970" y="2730162"/>
              <a:ext cx="38806" cy="240886"/>
            </a:xfrm>
            <a:custGeom>
              <a:avLst/>
              <a:gdLst/>
              <a:ahLst/>
              <a:cxnLst/>
              <a:rect l="l" t="t" r="r" b="b"/>
              <a:pathLst>
                <a:path w="964" h="5984" extrusionOk="0">
                  <a:moveTo>
                    <a:pt x="964" y="0"/>
                  </a:moveTo>
                  <a:lnTo>
                    <a:pt x="600" y="16"/>
                  </a:lnTo>
                  <a:cubicBezTo>
                    <a:pt x="702" y="2856"/>
                    <a:pt x="727" y="5413"/>
                    <a:pt x="1" y="5950"/>
                  </a:cubicBezTo>
                  <a:lnTo>
                    <a:pt x="913" y="5983"/>
                  </a:lnTo>
                  <a:cubicBezTo>
                    <a:pt x="641" y="5237"/>
                    <a:pt x="842" y="2439"/>
                    <a:pt x="964" y="0"/>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2771;p80">
              <a:extLst>
                <a:ext uri="{FF2B5EF4-FFF2-40B4-BE49-F238E27FC236}">
                  <a16:creationId xmlns:a16="http://schemas.microsoft.com/office/drawing/2014/main" id="{23F2216A-3C75-C19C-669B-2EEE813802B6}"/>
                </a:ext>
              </a:extLst>
            </p:cNvPr>
            <p:cNvSpPr/>
            <p:nvPr/>
          </p:nvSpPr>
          <p:spPr>
            <a:xfrm>
              <a:off x="2991960" y="2337526"/>
              <a:ext cx="187749" cy="223778"/>
            </a:xfrm>
            <a:custGeom>
              <a:avLst/>
              <a:gdLst/>
              <a:ahLst/>
              <a:cxnLst/>
              <a:rect l="l" t="t" r="r" b="b"/>
              <a:pathLst>
                <a:path w="4664" h="5559" extrusionOk="0">
                  <a:moveTo>
                    <a:pt x="4550" y="0"/>
                  </a:moveTo>
                  <a:lnTo>
                    <a:pt x="1877" y="1422"/>
                  </a:lnTo>
                  <a:lnTo>
                    <a:pt x="0" y="4910"/>
                  </a:lnTo>
                  <a:lnTo>
                    <a:pt x="295" y="5559"/>
                  </a:lnTo>
                  <a:lnTo>
                    <a:pt x="2132" y="1608"/>
                  </a:lnTo>
                  <a:lnTo>
                    <a:pt x="4664" y="100"/>
                  </a:lnTo>
                  <a:lnTo>
                    <a:pt x="455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2772;p80">
              <a:extLst>
                <a:ext uri="{FF2B5EF4-FFF2-40B4-BE49-F238E27FC236}">
                  <a16:creationId xmlns:a16="http://schemas.microsoft.com/office/drawing/2014/main" id="{78953800-0376-8E61-4327-EFE2F264BBF6}"/>
                </a:ext>
              </a:extLst>
            </p:cNvPr>
            <p:cNvSpPr/>
            <p:nvPr/>
          </p:nvSpPr>
          <p:spPr>
            <a:xfrm>
              <a:off x="2770367" y="2026122"/>
              <a:ext cx="95606" cy="190889"/>
            </a:xfrm>
            <a:custGeom>
              <a:avLst/>
              <a:gdLst/>
              <a:ahLst/>
              <a:cxnLst/>
              <a:rect l="l" t="t" r="r" b="b"/>
              <a:pathLst>
                <a:path w="2375" h="4742" extrusionOk="0">
                  <a:moveTo>
                    <a:pt x="100" y="1"/>
                  </a:moveTo>
                  <a:lnTo>
                    <a:pt x="1" y="50"/>
                  </a:lnTo>
                  <a:lnTo>
                    <a:pt x="1503" y="1595"/>
                  </a:lnTo>
                  <a:lnTo>
                    <a:pt x="2041" y="4741"/>
                  </a:lnTo>
                  <a:lnTo>
                    <a:pt x="2375" y="4338"/>
                  </a:lnTo>
                  <a:lnTo>
                    <a:pt x="1721" y="1512"/>
                  </a:lnTo>
                  <a:lnTo>
                    <a:pt x="10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2773;p80">
              <a:extLst>
                <a:ext uri="{FF2B5EF4-FFF2-40B4-BE49-F238E27FC236}">
                  <a16:creationId xmlns:a16="http://schemas.microsoft.com/office/drawing/2014/main" id="{3CA4EBF4-FC2D-C116-20E3-E24547114599}"/>
                </a:ext>
              </a:extLst>
            </p:cNvPr>
            <p:cNvSpPr/>
            <p:nvPr/>
          </p:nvSpPr>
          <p:spPr>
            <a:xfrm>
              <a:off x="3017521" y="2112628"/>
              <a:ext cx="350339" cy="170319"/>
            </a:xfrm>
            <a:custGeom>
              <a:avLst/>
              <a:gdLst/>
              <a:ahLst/>
              <a:cxnLst/>
              <a:rect l="l" t="t" r="r" b="b"/>
              <a:pathLst>
                <a:path w="8703" h="4231" extrusionOk="0">
                  <a:moveTo>
                    <a:pt x="4507" y="1"/>
                  </a:moveTo>
                  <a:lnTo>
                    <a:pt x="99" y="3350"/>
                  </a:lnTo>
                  <a:lnTo>
                    <a:pt x="0" y="4230"/>
                  </a:lnTo>
                  <a:lnTo>
                    <a:pt x="4632" y="218"/>
                  </a:lnTo>
                  <a:lnTo>
                    <a:pt x="8702" y="208"/>
                  </a:lnTo>
                  <a:lnTo>
                    <a:pt x="8631" y="16"/>
                  </a:lnTo>
                  <a:lnTo>
                    <a:pt x="450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2774;p80">
              <a:extLst>
                <a:ext uri="{FF2B5EF4-FFF2-40B4-BE49-F238E27FC236}">
                  <a16:creationId xmlns:a16="http://schemas.microsoft.com/office/drawing/2014/main" id="{AAAD315C-D2F8-26F6-1F3E-3CB6F017887C}"/>
                </a:ext>
              </a:extLst>
            </p:cNvPr>
            <p:cNvSpPr/>
            <p:nvPr/>
          </p:nvSpPr>
          <p:spPr>
            <a:xfrm>
              <a:off x="3090942" y="2558318"/>
              <a:ext cx="165408" cy="186622"/>
            </a:xfrm>
            <a:custGeom>
              <a:avLst/>
              <a:gdLst/>
              <a:ahLst/>
              <a:cxnLst/>
              <a:rect l="l" t="t" r="r" b="b"/>
              <a:pathLst>
                <a:path w="4109" h="4636" extrusionOk="0">
                  <a:moveTo>
                    <a:pt x="129" y="0"/>
                  </a:moveTo>
                  <a:lnTo>
                    <a:pt x="1" y="126"/>
                  </a:lnTo>
                  <a:lnTo>
                    <a:pt x="2520" y="1360"/>
                  </a:lnTo>
                  <a:lnTo>
                    <a:pt x="3777" y="4636"/>
                  </a:lnTo>
                  <a:lnTo>
                    <a:pt x="4108" y="4051"/>
                  </a:lnTo>
                  <a:lnTo>
                    <a:pt x="2790" y="1138"/>
                  </a:lnTo>
                  <a:lnTo>
                    <a:pt x="12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2775;p80">
              <a:extLst>
                <a:ext uri="{FF2B5EF4-FFF2-40B4-BE49-F238E27FC236}">
                  <a16:creationId xmlns:a16="http://schemas.microsoft.com/office/drawing/2014/main" id="{F9AAA996-C479-706E-D33D-113C6601D9B9}"/>
                </a:ext>
              </a:extLst>
            </p:cNvPr>
            <p:cNvSpPr/>
            <p:nvPr/>
          </p:nvSpPr>
          <p:spPr>
            <a:xfrm>
              <a:off x="3125962" y="2424514"/>
              <a:ext cx="141818" cy="103979"/>
            </a:xfrm>
            <a:custGeom>
              <a:avLst/>
              <a:gdLst/>
              <a:ahLst/>
              <a:cxnLst/>
              <a:rect l="l" t="t" r="r" b="b"/>
              <a:pathLst>
                <a:path w="3523" h="2583" extrusionOk="0">
                  <a:moveTo>
                    <a:pt x="51" y="0"/>
                  </a:moveTo>
                  <a:lnTo>
                    <a:pt x="1" y="76"/>
                  </a:lnTo>
                  <a:lnTo>
                    <a:pt x="1734" y="560"/>
                  </a:lnTo>
                  <a:lnTo>
                    <a:pt x="3455" y="2583"/>
                  </a:lnTo>
                  <a:lnTo>
                    <a:pt x="3522" y="2157"/>
                  </a:lnTo>
                  <a:lnTo>
                    <a:pt x="1853" y="411"/>
                  </a:lnTo>
                  <a:lnTo>
                    <a:pt x="5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2776;p80">
              <a:extLst>
                <a:ext uri="{FF2B5EF4-FFF2-40B4-BE49-F238E27FC236}">
                  <a16:creationId xmlns:a16="http://schemas.microsoft.com/office/drawing/2014/main" id="{6B9729AB-41B4-42EB-EC29-2EC9BE4E83B8}"/>
                </a:ext>
              </a:extLst>
            </p:cNvPr>
            <p:cNvSpPr/>
            <p:nvPr/>
          </p:nvSpPr>
          <p:spPr>
            <a:xfrm>
              <a:off x="3114369" y="2021775"/>
              <a:ext cx="50077" cy="158363"/>
            </a:xfrm>
            <a:custGeom>
              <a:avLst/>
              <a:gdLst/>
              <a:ahLst/>
              <a:cxnLst/>
              <a:rect l="l" t="t" r="r" b="b"/>
              <a:pathLst>
                <a:path w="1244" h="3934" extrusionOk="0">
                  <a:moveTo>
                    <a:pt x="855" y="1"/>
                  </a:moveTo>
                  <a:lnTo>
                    <a:pt x="1075" y="1898"/>
                  </a:lnTo>
                  <a:lnTo>
                    <a:pt x="0" y="3891"/>
                  </a:lnTo>
                  <a:lnTo>
                    <a:pt x="381" y="3934"/>
                  </a:lnTo>
                  <a:lnTo>
                    <a:pt x="1243" y="2017"/>
                  </a:lnTo>
                  <a:lnTo>
                    <a:pt x="936" y="50"/>
                  </a:lnTo>
                  <a:lnTo>
                    <a:pt x="85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2777;p80">
              <a:extLst>
                <a:ext uri="{FF2B5EF4-FFF2-40B4-BE49-F238E27FC236}">
                  <a16:creationId xmlns:a16="http://schemas.microsoft.com/office/drawing/2014/main" id="{4F6894F5-3E10-046E-32C2-86E232587186}"/>
                </a:ext>
              </a:extLst>
            </p:cNvPr>
            <p:cNvSpPr/>
            <p:nvPr/>
          </p:nvSpPr>
          <p:spPr>
            <a:xfrm>
              <a:off x="2900304" y="2180174"/>
              <a:ext cx="106595" cy="168628"/>
            </a:xfrm>
            <a:custGeom>
              <a:avLst/>
              <a:gdLst/>
              <a:ahLst/>
              <a:cxnLst/>
              <a:rect l="l" t="t" r="r" b="b"/>
              <a:pathLst>
                <a:path w="2648" h="4189" extrusionOk="0">
                  <a:moveTo>
                    <a:pt x="83" y="0"/>
                  </a:moveTo>
                  <a:lnTo>
                    <a:pt x="1" y="44"/>
                  </a:lnTo>
                  <a:lnTo>
                    <a:pt x="1525" y="1412"/>
                  </a:lnTo>
                  <a:lnTo>
                    <a:pt x="2404" y="4188"/>
                  </a:lnTo>
                  <a:lnTo>
                    <a:pt x="2648" y="3834"/>
                  </a:lnTo>
                  <a:lnTo>
                    <a:pt x="1706" y="1339"/>
                  </a:lnTo>
                  <a:lnTo>
                    <a:pt x="8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2778;p80">
              <a:extLst>
                <a:ext uri="{FF2B5EF4-FFF2-40B4-BE49-F238E27FC236}">
                  <a16:creationId xmlns:a16="http://schemas.microsoft.com/office/drawing/2014/main" id="{3A01536D-5010-881E-9194-BA33FF2B6363}"/>
                </a:ext>
              </a:extLst>
            </p:cNvPr>
            <p:cNvSpPr/>
            <p:nvPr/>
          </p:nvSpPr>
          <p:spPr>
            <a:xfrm>
              <a:off x="3074962" y="2460823"/>
              <a:ext cx="149749" cy="41865"/>
            </a:xfrm>
            <a:custGeom>
              <a:avLst/>
              <a:gdLst/>
              <a:ahLst/>
              <a:cxnLst/>
              <a:rect l="l" t="t" r="r" b="b"/>
              <a:pathLst>
                <a:path w="3720" h="1040" extrusionOk="0">
                  <a:moveTo>
                    <a:pt x="1515" y="1"/>
                  </a:moveTo>
                  <a:lnTo>
                    <a:pt x="2" y="955"/>
                  </a:lnTo>
                  <a:lnTo>
                    <a:pt x="1" y="1039"/>
                  </a:lnTo>
                  <a:lnTo>
                    <a:pt x="1" y="1039"/>
                  </a:lnTo>
                  <a:lnTo>
                    <a:pt x="1498" y="179"/>
                  </a:lnTo>
                  <a:lnTo>
                    <a:pt x="3719" y="331"/>
                  </a:lnTo>
                  <a:lnTo>
                    <a:pt x="3566" y="8"/>
                  </a:lnTo>
                  <a:lnTo>
                    <a:pt x="151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779;p80">
              <a:extLst>
                <a:ext uri="{FF2B5EF4-FFF2-40B4-BE49-F238E27FC236}">
                  <a16:creationId xmlns:a16="http://schemas.microsoft.com/office/drawing/2014/main" id="{9266DA07-D484-ABFE-44D9-4B788B92EAB9}"/>
                </a:ext>
              </a:extLst>
            </p:cNvPr>
            <p:cNvSpPr/>
            <p:nvPr/>
          </p:nvSpPr>
          <p:spPr>
            <a:xfrm>
              <a:off x="3051253" y="2787443"/>
              <a:ext cx="71775" cy="88480"/>
            </a:xfrm>
            <a:custGeom>
              <a:avLst/>
              <a:gdLst/>
              <a:ahLst/>
              <a:cxnLst/>
              <a:rect l="l" t="t" r="r" b="b"/>
              <a:pathLst>
                <a:path w="1783" h="2198" extrusionOk="0">
                  <a:moveTo>
                    <a:pt x="78" y="0"/>
                  </a:moveTo>
                  <a:lnTo>
                    <a:pt x="0" y="30"/>
                  </a:lnTo>
                  <a:lnTo>
                    <a:pt x="1145" y="694"/>
                  </a:lnTo>
                  <a:lnTo>
                    <a:pt x="1515" y="2197"/>
                  </a:lnTo>
                  <a:lnTo>
                    <a:pt x="1782" y="1980"/>
                  </a:lnTo>
                  <a:lnTo>
                    <a:pt x="1317" y="640"/>
                  </a:lnTo>
                  <a:lnTo>
                    <a:pt x="78"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780;p80">
              <a:extLst>
                <a:ext uri="{FF2B5EF4-FFF2-40B4-BE49-F238E27FC236}">
                  <a16:creationId xmlns:a16="http://schemas.microsoft.com/office/drawing/2014/main" id="{FF5E72CD-6488-DF96-8E58-CE72FE60C060}"/>
                </a:ext>
              </a:extLst>
            </p:cNvPr>
            <p:cNvSpPr/>
            <p:nvPr/>
          </p:nvSpPr>
          <p:spPr>
            <a:xfrm>
              <a:off x="2922644" y="2402938"/>
              <a:ext cx="76162" cy="98182"/>
            </a:xfrm>
            <a:custGeom>
              <a:avLst/>
              <a:gdLst/>
              <a:ahLst/>
              <a:cxnLst/>
              <a:rect l="l" t="t" r="r" b="b"/>
              <a:pathLst>
                <a:path w="1892" h="2439" extrusionOk="0">
                  <a:moveTo>
                    <a:pt x="76" y="1"/>
                  </a:moveTo>
                  <a:lnTo>
                    <a:pt x="0" y="34"/>
                  </a:lnTo>
                  <a:lnTo>
                    <a:pt x="1183" y="770"/>
                  </a:lnTo>
                  <a:lnTo>
                    <a:pt x="1637" y="2438"/>
                  </a:lnTo>
                  <a:lnTo>
                    <a:pt x="1891" y="2197"/>
                  </a:lnTo>
                  <a:lnTo>
                    <a:pt x="1350" y="710"/>
                  </a:lnTo>
                  <a:lnTo>
                    <a:pt x="7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2781;p80">
              <a:extLst>
                <a:ext uri="{FF2B5EF4-FFF2-40B4-BE49-F238E27FC236}">
                  <a16:creationId xmlns:a16="http://schemas.microsoft.com/office/drawing/2014/main" id="{42CA3A47-EE82-B448-29C7-38106C8E3474}"/>
                </a:ext>
              </a:extLst>
            </p:cNvPr>
            <p:cNvSpPr/>
            <p:nvPr/>
          </p:nvSpPr>
          <p:spPr>
            <a:xfrm>
              <a:off x="2857314" y="2339297"/>
              <a:ext cx="115612" cy="81436"/>
            </a:xfrm>
            <a:custGeom>
              <a:avLst/>
              <a:gdLst/>
              <a:ahLst/>
              <a:cxnLst/>
              <a:rect l="l" t="t" r="r" b="b"/>
              <a:pathLst>
                <a:path w="2872" h="2023" extrusionOk="0">
                  <a:moveTo>
                    <a:pt x="2795" y="1"/>
                  </a:moveTo>
                  <a:lnTo>
                    <a:pt x="1175" y="100"/>
                  </a:lnTo>
                  <a:lnTo>
                    <a:pt x="1" y="1438"/>
                  </a:lnTo>
                  <a:lnTo>
                    <a:pt x="154" y="2022"/>
                  </a:lnTo>
                  <a:lnTo>
                    <a:pt x="1295" y="331"/>
                  </a:lnTo>
                  <a:lnTo>
                    <a:pt x="2872" y="133"/>
                  </a:lnTo>
                  <a:lnTo>
                    <a:pt x="279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782;p80">
              <a:extLst>
                <a:ext uri="{FF2B5EF4-FFF2-40B4-BE49-F238E27FC236}">
                  <a16:creationId xmlns:a16="http://schemas.microsoft.com/office/drawing/2014/main" id="{2E26AB9F-8B19-BB9B-C8C0-CCD577E7B502}"/>
                </a:ext>
              </a:extLst>
            </p:cNvPr>
            <p:cNvSpPr/>
            <p:nvPr/>
          </p:nvSpPr>
          <p:spPr>
            <a:xfrm>
              <a:off x="2749395" y="2194826"/>
              <a:ext cx="116619" cy="143509"/>
            </a:xfrm>
            <a:custGeom>
              <a:avLst/>
              <a:gdLst/>
              <a:ahLst/>
              <a:cxnLst/>
              <a:rect l="l" t="t" r="r" b="b"/>
              <a:pathLst>
                <a:path w="2897" h="3565" extrusionOk="0">
                  <a:moveTo>
                    <a:pt x="90" y="0"/>
                  </a:moveTo>
                  <a:lnTo>
                    <a:pt x="1" y="80"/>
                  </a:lnTo>
                  <a:lnTo>
                    <a:pt x="1631" y="1241"/>
                  </a:lnTo>
                  <a:lnTo>
                    <a:pt x="2691" y="3565"/>
                  </a:lnTo>
                  <a:lnTo>
                    <a:pt x="2897" y="3100"/>
                  </a:lnTo>
                  <a:lnTo>
                    <a:pt x="1776" y="1095"/>
                  </a:lnTo>
                  <a:lnTo>
                    <a:pt x="9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783;p80">
              <a:extLst>
                <a:ext uri="{FF2B5EF4-FFF2-40B4-BE49-F238E27FC236}">
                  <a16:creationId xmlns:a16="http://schemas.microsoft.com/office/drawing/2014/main" id="{DF46BCA9-5C1C-A460-609C-196B687083D8}"/>
                </a:ext>
              </a:extLst>
            </p:cNvPr>
            <p:cNvSpPr/>
            <p:nvPr/>
          </p:nvSpPr>
          <p:spPr>
            <a:xfrm>
              <a:off x="3036842" y="2333863"/>
              <a:ext cx="50641" cy="143066"/>
            </a:xfrm>
            <a:custGeom>
              <a:avLst/>
              <a:gdLst/>
              <a:ahLst/>
              <a:cxnLst/>
              <a:rect l="l" t="t" r="r" b="b"/>
              <a:pathLst>
                <a:path w="1258" h="3554" extrusionOk="0">
                  <a:moveTo>
                    <a:pt x="1159" y="0"/>
                  </a:moveTo>
                  <a:lnTo>
                    <a:pt x="1" y="1236"/>
                  </a:lnTo>
                  <a:lnTo>
                    <a:pt x="57" y="3554"/>
                  </a:lnTo>
                  <a:lnTo>
                    <a:pt x="301" y="2904"/>
                  </a:lnTo>
                  <a:lnTo>
                    <a:pt x="210" y="1255"/>
                  </a:lnTo>
                  <a:lnTo>
                    <a:pt x="1257" y="16"/>
                  </a:lnTo>
                  <a:lnTo>
                    <a:pt x="115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784;p80">
              <a:extLst>
                <a:ext uri="{FF2B5EF4-FFF2-40B4-BE49-F238E27FC236}">
                  <a16:creationId xmlns:a16="http://schemas.microsoft.com/office/drawing/2014/main" id="{6DF35A97-203A-3C07-D727-B58C84BFEA55}"/>
                </a:ext>
              </a:extLst>
            </p:cNvPr>
            <p:cNvSpPr/>
            <p:nvPr/>
          </p:nvSpPr>
          <p:spPr>
            <a:xfrm>
              <a:off x="2849102" y="2096768"/>
              <a:ext cx="40577" cy="948569"/>
            </a:xfrm>
            <a:custGeom>
              <a:avLst/>
              <a:gdLst/>
              <a:ahLst/>
              <a:cxnLst/>
              <a:rect l="l" t="t" r="r" b="b"/>
              <a:pathLst>
                <a:path w="1008" h="23564" extrusionOk="0">
                  <a:moveTo>
                    <a:pt x="30" y="0"/>
                  </a:moveTo>
                  <a:lnTo>
                    <a:pt x="0" y="23409"/>
                  </a:lnTo>
                  <a:lnTo>
                    <a:pt x="1007" y="23563"/>
                  </a:lnTo>
                  <a:lnTo>
                    <a:pt x="265" y="137"/>
                  </a:lnTo>
                  <a:lnTo>
                    <a:pt x="3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785;p80">
              <a:extLst>
                <a:ext uri="{FF2B5EF4-FFF2-40B4-BE49-F238E27FC236}">
                  <a16:creationId xmlns:a16="http://schemas.microsoft.com/office/drawing/2014/main" id="{4819B61E-F516-9BFC-3D06-10D1C9940A3D}"/>
                </a:ext>
              </a:extLst>
            </p:cNvPr>
            <p:cNvSpPr/>
            <p:nvPr/>
          </p:nvSpPr>
          <p:spPr>
            <a:xfrm>
              <a:off x="2979200" y="1974316"/>
              <a:ext cx="81959" cy="1021672"/>
            </a:xfrm>
            <a:custGeom>
              <a:avLst/>
              <a:gdLst/>
              <a:ahLst/>
              <a:cxnLst/>
              <a:rect l="l" t="t" r="r" b="b"/>
              <a:pathLst>
                <a:path w="2036" h="25380" extrusionOk="0">
                  <a:moveTo>
                    <a:pt x="1746" y="0"/>
                  </a:moveTo>
                  <a:lnTo>
                    <a:pt x="0" y="11918"/>
                  </a:lnTo>
                  <a:lnTo>
                    <a:pt x="1051" y="25380"/>
                  </a:lnTo>
                  <a:lnTo>
                    <a:pt x="1746" y="25313"/>
                  </a:lnTo>
                  <a:lnTo>
                    <a:pt x="485" y="11962"/>
                  </a:lnTo>
                  <a:lnTo>
                    <a:pt x="2035" y="143"/>
                  </a:lnTo>
                  <a:lnTo>
                    <a:pt x="1746"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786;p80">
              <a:extLst>
                <a:ext uri="{FF2B5EF4-FFF2-40B4-BE49-F238E27FC236}">
                  <a16:creationId xmlns:a16="http://schemas.microsoft.com/office/drawing/2014/main" id="{FD6296CF-81C3-015C-6353-2C68CC0D7AA9}"/>
                </a:ext>
              </a:extLst>
            </p:cNvPr>
            <p:cNvSpPr/>
            <p:nvPr/>
          </p:nvSpPr>
          <p:spPr>
            <a:xfrm>
              <a:off x="1332892" y="1501574"/>
              <a:ext cx="1716755" cy="1496721"/>
            </a:xfrm>
            <a:custGeom>
              <a:avLst/>
              <a:gdLst/>
              <a:ahLst/>
              <a:cxnLst/>
              <a:rect l="l" t="t" r="r" b="b"/>
              <a:pathLst>
                <a:path w="42647" h="37181" extrusionOk="0">
                  <a:moveTo>
                    <a:pt x="28725" y="1"/>
                  </a:moveTo>
                  <a:cubicBezTo>
                    <a:pt x="25450" y="1"/>
                    <a:pt x="21971" y="742"/>
                    <a:pt x="21463" y="3783"/>
                  </a:cubicBezTo>
                  <a:cubicBezTo>
                    <a:pt x="20881" y="7272"/>
                    <a:pt x="20300" y="7115"/>
                    <a:pt x="14081" y="9263"/>
                  </a:cubicBezTo>
                  <a:cubicBezTo>
                    <a:pt x="1" y="14126"/>
                    <a:pt x="18843" y="26980"/>
                    <a:pt x="15247" y="36017"/>
                  </a:cubicBezTo>
                  <a:lnTo>
                    <a:pt x="42647" y="37180"/>
                  </a:lnTo>
                  <a:cubicBezTo>
                    <a:pt x="39925" y="36017"/>
                    <a:pt x="33955" y="36188"/>
                    <a:pt x="36622" y="28948"/>
                  </a:cubicBezTo>
                  <a:cubicBezTo>
                    <a:pt x="38469" y="23938"/>
                    <a:pt x="27683" y="23311"/>
                    <a:pt x="28364" y="18748"/>
                  </a:cubicBezTo>
                  <a:cubicBezTo>
                    <a:pt x="29043" y="14185"/>
                    <a:pt x="33459" y="11587"/>
                    <a:pt x="27727" y="6666"/>
                  </a:cubicBezTo>
                  <a:cubicBezTo>
                    <a:pt x="21995" y="1745"/>
                    <a:pt x="34776" y="674"/>
                    <a:pt x="34776" y="674"/>
                  </a:cubicBezTo>
                  <a:cubicBezTo>
                    <a:pt x="34776" y="674"/>
                    <a:pt x="31843" y="1"/>
                    <a:pt x="28725"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787;p80">
              <a:extLst>
                <a:ext uri="{FF2B5EF4-FFF2-40B4-BE49-F238E27FC236}">
                  <a16:creationId xmlns:a16="http://schemas.microsoft.com/office/drawing/2014/main" id="{7FD859D5-FAA1-1B01-FD6C-F547281FBF62}"/>
                </a:ext>
              </a:extLst>
            </p:cNvPr>
            <p:cNvSpPr/>
            <p:nvPr/>
          </p:nvSpPr>
          <p:spPr>
            <a:xfrm>
              <a:off x="1422858" y="1517998"/>
              <a:ext cx="1716715" cy="1480297"/>
            </a:xfrm>
            <a:custGeom>
              <a:avLst/>
              <a:gdLst/>
              <a:ahLst/>
              <a:cxnLst/>
              <a:rect l="l" t="t" r="r" b="b"/>
              <a:pathLst>
                <a:path w="42646" h="36773" extrusionOk="0">
                  <a:moveTo>
                    <a:pt x="29780" y="0"/>
                  </a:moveTo>
                  <a:cubicBezTo>
                    <a:pt x="27003" y="0"/>
                    <a:pt x="23933" y="720"/>
                    <a:pt x="23409" y="3775"/>
                  </a:cubicBezTo>
                  <a:cubicBezTo>
                    <a:pt x="22826" y="7170"/>
                    <a:pt x="20299" y="7518"/>
                    <a:pt x="14081" y="9607"/>
                  </a:cubicBezTo>
                  <a:cubicBezTo>
                    <a:pt x="1" y="14339"/>
                    <a:pt x="18842" y="26847"/>
                    <a:pt x="15247" y="35640"/>
                  </a:cubicBezTo>
                  <a:lnTo>
                    <a:pt x="42645" y="36772"/>
                  </a:lnTo>
                  <a:cubicBezTo>
                    <a:pt x="39925" y="35640"/>
                    <a:pt x="33955" y="35806"/>
                    <a:pt x="36622" y="28762"/>
                  </a:cubicBezTo>
                  <a:cubicBezTo>
                    <a:pt x="38467" y="23886"/>
                    <a:pt x="27683" y="23276"/>
                    <a:pt x="28364" y="18837"/>
                  </a:cubicBezTo>
                  <a:cubicBezTo>
                    <a:pt x="29043" y="14397"/>
                    <a:pt x="34096" y="10304"/>
                    <a:pt x="28364" y="5515"/>
                  </a:cubicBezTo>
                  <a:cubicBezTo>
                    <a:pt x="22632" y="727"/>
                    <a:pt x="34495" y="572"/>
                    <a:pt x="34495" y="572"/>
                  </a:cubicBezTo>
                  <a:cubicBezTo>
                    <a:pt x="34495" y="572"/>
                    <a:pt x="32254" y="0"/>
                    <a:pt x="2978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788;p80">
              <a:extLst>
                <a:ext uri="{FF2B5EF4-FFF2-40B4-BE49-F238E27FC236}">
                  <a16:creationId xmlns:a16="http://schemas.microsoft.com/office/drawing/2014/main" id="{4C2D46A1-14EC-1886-BE82-685C15385695}"/>
                </a:ext>
              </a:extLst>
            </p:cNvPr>
            <p:cNvSpPr/>
            <p:nvPr/>
          </p:nvSpPr>
          <p:spPr>
            <a:xfrm>
              <a:off x="2145882" y="1668749"/>
              <a:ext cx="1269643" cy="1342102"/>
            </a:xfrm>
            <a:custGeom>
              <a:avLst/>
              <a:gdLst/>
              <a:ahLst/>
              <a:cxnLst/>
              <a:rect l="l" t="t" r="r" b="b"/>
              <a:pathLst>
                <a:path w="31540" h="33340" extrusionOk="0">
                  <a:moveTo>
                    <a:pt x="19984" y="1"/>
                  </a:moveTo>
                  <a:cubicBezTo>
                    <a:pt x="10456" y="1"/>
                    <a:pt x="0" y="3416"/>
                    <a:pt x="9904" y="16219"/>
                  </a:cubicBezTo>
                  <a:cubicBezTo>
                    <a:pt x="15919" y="23992"/>
                    <a:pt x="8998" y="28224"/>
                    <a:pt x="4137" y="33340"/>
                  </a:cubicBezTo>
                  <a:lnTo>
                    <a:pt x="13458" y="32947"/>
                  </a:lnTo>
                  <a:cubicBezTo>
                    <a:pt x="19582" y="29109"/>
                    <a:pt x="25940" y="26157"/>
                    <a:pt x="17732" y="18973"/>
                  </a:cubicBezTo>
                  <a:cubicBezTo>
                    <a:pt x="9596" y="11852"/>
                    <a:pt x="15939" y="5023"/>
                    <a:pt x="21731" y="5023"/>
                  </a:cubicBezTo>
                  <a:cubicBezTo>
                    <a:pt x="21782" y="5023"/>
                    <a:pt x="21832" y="5024"/>
                    <a:pt x="21883" y="5025"/>
                  </a:cubicBezTo>
                  <a:cubicBezTo>
                    <a:pt x="22041" y="5028"/>
                    <a:pt x="22185" y="5030"/>
                    <a:pt x="22317" y="5030"/>
                  </a:cubicBezTo>
                  <a:cubicBezTo>
                    <a:pt x="27409" y="5030"/>
                    <a:pt x="13482" y="2616"/>
                    <a:pt x="22927" y="1893"/>
                  </a:cubicBezTo>
                  <a:cubicBezTo>
                    <a:pt x="23837" y="1824"/>
                    <a:pt x="24694" y="1795"/>
                    <a:pt x="25489" y="1795"/>
                  </a:cubicBezTo>
                  <a:cubicBezTo>
                    <a:pt x="29190" y="1795"/>
                    <a:pt x="31539" y="2415"/>
                    <a:pt x="31539" y="2415"/>
                  </a:cubicBezTo>
                  <a:cubicBezTo>
                    <a:pt x="31132" y="1241"/>
                    <a:pt x="25727" y="1"/>
                    <a:pt x="19984"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2789;p80">
              <a:extLst>
                <a:ext uri="{FF2B5EF4-FFF2-40B4-BE49-F238E27FC236}">
                  <a16:creationId xmlns:a16="http://schemas.microsoft.com/office/drawing/2014/main" id="{1D65BA14-608C-5B50-E5DD-0E095576BE9E}"/>
                </a:ext>
              </a:extLst>
            </p:cNvPr>
            <p:cNvSpPr/>
            <p:nvPr/>
          </p:nvSpPr>
          <p:spPr>
            <a:xfrm>
              <a:off x="859235" y="2945037"/>
              <a:ext cx="2493636" cy="283959"/>
            </a:xfrm>
            <a:custGeom>
              <a:avLst/>
              <a:gdLst/>
              <a:ahLst/>
              <a:cxnLst/>
              <a:rect l="l" t="t" r="r" b="b"/>
              <a:pathLst>
                <a:path w="61946" h="7054" extrusionOk="0">
                  <a:moveTo>
                    <a:pt x="32302" y="0"/>
                  </a:moveTo>
                  <a:cubicBezTo>
                    <a:pt x="22023" y="0"/>
                    <a:pt x="11590" y="876"/>
                    <a:pt x="1" y="2418"/>
                  </a:cubicBezTo>
                  <a:lnTo>
                    <a:pt x="2306" y="6289"/>
                  </a:lnTo>
                  <a:lnTo>
                    <a:pt x="57141" y="7054"/>
                  </a:lnTo>
                  <a:lnTo>
                    <a:pt x="61945" y="2535"/>
                  </a:lnTo>
                  <a:cubicBezTo>
                    <a:pt x="51634" y="786"/>
                    <a:pt x="42037" y="0"/>
                    <a:pt x="3230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2790;p80">
              <a:extLst>
                <a:ext uri="{FF2B5EF4-FFF2-40B4-BE49-F238E27FC236}">
                  <a16:creationId xmlns:a16="http://schemas.microsoft.com/office/drawing/2014/main" id="{4663345F-9DB8-E5A4-135F-EF820822570A}"/>
                </a:ext>
              </a:extLst>
            </p:cNvPr>
            <p:cNvSpPr/>
            <p:nvPr/>
          </p:nvSpPr>
          <p:spPr>
            <a:xfrm>
              <a:off x="819787" y="2932196"/>
              <a:ext cx="1701096" cy="302677"/>
            </a:xfrm>
            <a:custGeom>
              <a:avLst/>
              <a:gdLst/>
              <a:ahLst/>
              <a:cxnLst/>
              <a:rect l="l" t="t" r="r" b="b"/>
              <a:pathLst>
                <a:path w="42258" h="7519" extrusionOk="0">
                  <a:moveTo>
                    <a:pt x="27196" y="1"/>
                  </a:moveTo>
                  <a:cubicBezTo>
                    <a:pt x="18295" y="1"/>
                    <a:pt x="10707" y="1248"/>
                    <a:pt x="0" y="2126"/>
                  </a:cubicBezTo>
                  <a:lnTo>
                    <a:pt x="2479" y="7519"/>
                  </a:lnTo>
                  <a:lnTo>
                    <a:pt x="42257" y="7217"/>
                  </a:lnTo>
                  <a:lnTo>
                    <a:pt x="35254" y="344"/>
                  </a:lnTo>
                  <a:cubicBezTo>
                    <a:pt x="32392" y="103"/>
                    <a:pt x="29740" y="1"/>
                    <a:pt x="27196"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2791;p80">
              <a:extLst>
                <a:ext uri="{FF2B5EF4-FFF2-40B4-BE49-F238E27FC236}">
                  <a16:creationId xmlns:a16="http://schemas.microsoft.com/office/drawing/2014/main" id="{FE5A7E61-0336-8AE8-55B7-A9F5645F050C}"/>
                </a:ext>
              </a:extLst>
            </p:cNvPr>
            <p:cNvSpPr/>
            <p:nvPr/>
          </p:nvSpPr>
          <p:spPr>
            <a:xfrm>
              <a:off x="1963013" y="2932196"/>
              <a:ext cx="1421002" cy="197048"/>
            </a:xfrm>
            <a:custGeom>
              <a:avLst/>
              <a:gdLst/>
              <a:ahLst/>
              <a:cxnLst/>
              <a:rect l="l" t="t" r="r" b="b"/>
              <a:pathLst>
                <a:path w="35300" h="4895" extrusionOk="0">
                  <a:moveTo>
                    <a:pt x="4288" y="1"/>
                  </a:moveTo>
                  <a:cubicBezTo>
                    <a:pt x="2879" y="1"/>
                    <a:pt x="1449" y="5"/>
                    <a:pt x="0" y="12"/>
                  </a:cubicBezTo>
                  <a:cubicBezTo>
                    <a:pt x="419" y="1508"/>
                    <a:pt x="22487" y="1008"/>
                    <a:pt x="32200" y="4895"/>
                  </a:cubicBezTo>
                  <a:lnTo>
                    <a:pt x="35299" y="2199"/>
                  </a:lnTo>
                  <a:cubicBezTo>
                    <a:pt x="28255" y="356"/>
                    <a:pt x="17164" y="1"/>
                    <a:pt x="4288"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2792;p80">
              <a:extLst>
                <a:ext uri="{FF2B5EF4-FFF2-40B4-BE49-F238E27FC236}">
                  <a16:creationId xmlns:a16="http://schemas.microsoft.com/office/drawing/2014/main" id="{87E48EA9-5E65-09C2-3D2A-4F7EBFE5E700}"/>
                </a:ext>
              </a:extLst>
            </p:cNvPr>
            <p:cNvSpPr/>
            <p:nvPr/>
          </p:nvSpPr>
          <p:spPr>
            <a:xfrm>
              <a:off x="2995301" y="1919611"/>
              <a:ext cx="344865" cy="100396"/>
            </a:xfrm>
            <a:custGeom>
              <a:avLst/>
              <a:gdLst/>
              <a:ahLst/>
              <a:cxnLst/>
              <a:rect l="l" t="t" r="r" b="b"/>
              <a:pathLst>
                <a:path w="8567" h="2494" extrusionOk="0">
                  <a:moveTo>
                    <a:pt x="8567" y="0"/>
                  </a:moveTo>
                  <a:cubicBezTo>
                    <a:pt x="7844" y="393"/>
                    <a:pt x="7196" y="1176"/>
                    <a:pt x="5825" y="1176"/>
                  </a:cubicBezTo>
                  <a:cubicBezTo>
                    <a:pt x="5278" y="1176"/>
                    <a:pt x="4617" y="1052"/>
                    <a:pt x="3791" y="729"/>
                  </a:cubicBezTo>
                  <a:cubicBezTo>
                    <a:pt x="2979" y="412"/>
                    <a:pt x="2320" y="284"/>
                    <a:pt x="1805" y="284"/>
                  </a:cubicBezTo>
                  <a:cubicBezTo>
                    <a:pt x="188" y="284"/>
                    <a:pt x="1" y="1553"/>
                    <a:pt x="976" y="2208"/>
                  </a:cubicBezTo>
                  <a:cubicBezTo>
                    <a:pt x="1276" y="2409"/>
                    <a:pt x="1548" y="2493"/>
                    <a:pt x="1777" y="2493"/>
                  </a:cubicBezTo>
                  <a:cubicBezTo>
                    <a:pt x="2510" y="2493"/>
                    <a:pt x="2797" y="1630"/>
                    <a:pt x="2151" y="1034"/>
                  </a:cubicBezTo>
                  <a:lnTo>
                    <a:pt x="2151" y="1034"/>
                  </a:lnTo>
                  <a:cubicBezTo>
                    <a:pt x="3354" y="1517"/>
                    <a:pt x="4367" y="1714"/>
                    <a:pt x="5216" y="1714"/>
                  </a:cubicBezTo>
                  <a:cubicBezTo>
                    <a:pt x="6944" y="1714"/>
                    <a:pt x="7990" y="895"/>
                    <a:pt x="856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2793;p80">
              <a:extLst>
                <a:ext uri="{FF2B5EF4-FFF2-40B4-BE49-F238E27FC236}">
                  <a16:creationId xmlns:a16="http://schemas.microsoft.com/office/drawing/2014/main" id="{A243AAE0-D64A-AEAF-D625-B5860446DAF3}"/>
                </a:ext>
              </a:extLst>
            </p:cNvPr>
            <p:cNvSpPr/>
            <p:nvPr/>
          </p:nvSpPr>
          <p:spPr>
            <a:xfrm>
              <a:off x="1518781" y="1781258"/>
              <a:ext cx="1073842" cy="1151494"/>
            </a:xfrm>
            <a:custGeom>
              <a:avLst/>
              <a:gdLst/>
              <a:ahLst/>
              <a:cxnLst/>
              <a:rect l="l" t="t" r="r" b="b"/>
              <a:pathLst>
                <a:path w="26676" h="28605" extrusionOk="0">
                  <a:moveTo>
                    <a:pt x="19292" y="1"/>
                  </a:moveTo>
                  <a:lnTo>
                    <a:pt x="19292" y="1"/>
                  </a:lnTo>
                  <a:cubicBezTo>
                    <a:pt x="19291" y="1"/>
                    <a:pt x="0" y="3173"/>
                    <a:pt x="6972" y="13235"/>
                  </a:cubicBezTo>
                  <a:cubicBezTo>
                    <a:pt x="11191" y="19324"/>
                    <a:pt x="11079" y="24255"/>
                    <a:pt x="13061" y="27371"/>
                  </a:cubicBezTo>
                  <a:cubicBezTo>
                    <a:pt x="13613" y="28238"/>
                    <a:pt x="14411" y="28605"/>
                    <a:pt x="15325" y="28605"/>
                  </a:cubicBezTo>
                  <a:cubicBezTo>
                    <a:pt x="17435" y="28605"/>
                    <a:pt x="20160" y="26646"/>
                    <a:pt x="21890" y="24370"/>
                  </a:cubicBezTo>
                  <a:cubicBezTo>
                    <a:pt x="24717" y="20649"/>
                    <a:pt x="26675" y="16018"/>
                    <a:pt x="21412" y="12365"/>
                  </a:cubicBezTo>
                  <a:cubicBezTo>
                    <a:pt x="13026" y="6543"/>
                    <a:pt x="17465" y="1567"/>
                    <a:pt x="1929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2794;p80">
              <a:extLst>
                <a:ext uri="{FF2B5EF4-FFF2-40B4-BE49-F238E27FC236}">
                  <a16:creationId xmlns:a16="http://schemas.microsoft.com/office/drawing/2014/main" id="{6A5C777B-E62C-F656-EB38-EB68F5E1E6C0}"/>
                </a:ext>
              </a:extLst>
            </p:cNvPr>
            <p:cNvSpPr/>
            <p:nvPr/>
          </p:nvSpPr>
          <p:spPr>
            <a:xfrm>
              <a:off x="1849660" y="1781258"/>
              <a:ext cx="742946" cy="1151454"/>
            </a:xfrm>
            <a:custGeom>
              <a:avLst/>
              <a:gdLst/>
              <a:ahLst/>
              <a:cxnLst/>
              <a:rect l="l" t="t" r="r" b="b"/>
              <a:pathLst>
                <a:path w="18456" h="28604" extrusionOk="0">
                  <a:moveTo>
                    <a:pt x="11072" y="1"/>
                  </a:moveTo>
                  <a:lnTo>
                    <a:pt x="11072" y="1"/>
                  </a:lnTo>
                  <a:cubicBezTo>
                    <a:pt x="11072" y="1"/>
                    <a:pt x="10895" y="30"/>
                    <a:pt x="10582" y="92"/>
                  </a:cubicBezTo>
                  <a:cubicBezTo>
                    <a:pt x="6576" y="2409"/>
                    <a:pt x="0" y="10285"/>
                    <a:pt x="7321" y="15365"/>
                  </a:cubicBezTo>
                  <a:cubicBezTo>
                    <a:pt x="12584" y="19019"/>
                    <a:pt x="10104" y="21628"/>
                    <a:pt x="7278" y="25348"/>
                  </a:cubicBezTo>
                  <a:cubicBezTo>
                    <a:pt x="6626" y="26200"/>
                    <a:pt x="5875" y="26973"/>
                    <a:pt x="5043" y="27649"/>
                  </a:cubicBezTo>
                  <a:cubicBezTo>
                    <a:pt x="5580" y="28316"/>
                    <a:pt x="6298" y="28603"/>
                    <a:pt x="7107" y="28603"/>
                  </a:cubicBezTo>
                  <a:cubicBezTo>
                    <a:pt x="9217" y="28603"/>
                    <a:pt x="11942" y="26646"/>
                    <a:pt x="13671" y="24370"/>
                  </a:cubicBezTo>
                  <a:cubicBezTo>
                    <a:pt x="16497" y="20649"/>
                    <a:pt x="18455" y="16018"/>
                    <a:pt x="13192" y="12365"/>
                  </a:cubicBezTo>
                  <a:cubicBezTo>
                    <a:pt x="4806" y="6543"/>
                    <a:pt x="9245" y="1567"/>
                    <a:pt x="1107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2795;p80">
              <a:extLst>
                <a:ext uri="{FF2B5EF4-FFF2-40B4-BE49-F238E27FC236}">
                  <a16:creationId xmlns:a16="http://schemas.microsoft.com/office/drawing/2014/main" id="{79C665DC-86F4-E1B1-664D-4B7C5A3119CD}"/>
                </a:ext>
              </a:extLst>
            </p:cNvPr>
            <p:cNvSpPr/>
            <p:nvPr/>
          </p:nvSpPr>
          <p:spPr>
            <a:xfrm>
              <a:off x="2651742" y="2078050"/>
              <a:ext cx="433627" cy="520537"/>
            </a:xfrm>
            <a:custGeom>
              <a:avLst/>
              <a:gdLst/>
              <a:ahLst/>
              <a:cxnLst/>
              <a:rect l="l" t="t" r="r" b="b"/>
              <a:pathLst>
                <a:path w="10772" h="12931" extrusionOk="0">
                  <a:moveTo>
                    <a:pt x="4595" y="1"/>
                  </a:moveTo>
                  <a:cubicBezTo>
                    <a:pt x="2696" y="1"/>
                    <a:pt x="961" y="1159"/>
                    <a:pt x="418" y="4842"/>
                  </a:cubicBezTo>
                  <a:cubicBezTo>
                    <a:pt x="0" y="11568"/>
                    <a:pt x="1381" y="12931"/>
                    <a:pt x="2569" y="12931"/>
                  </a:cubicBezTo>
                  <a:cubicBezTo>
                    <a:pt x="3377" y="12931"/>
                    <a:pt x="4096" y="12299"/>
                    <a:pt x="4096" y="12299"/>
                  </a:cubicBezTo>
                  <a:cubicBezTo>
                    <a:pt x="5578" y="10365"/>
                    <a:pt x="6031" y="10636"/>
                    <a:pt x="5401" y="9428"/>
                  </a:cubicBezTo>
                  <a:cubicBezTo>
                    <a:pt x="4771" y="8221"/>
                    <a:pt x="3158" y="4890"/>
                    <a:pt x="5140" y="3360"/>
                  </a:cubicBezTo>
                  <a:cubicBezTo>
                    <a:pt x="6005" y="2693"/>
                    <a:pt x="7031" y="2465"/>
                    <a:pt x="7981" y="2465"/>
                  </a:cubicBezTo>
                  <a:cubicBezTo>
                    <a:pt x="9210" y="2465"/>
                    <a:pt x="10312" y="2847"/>
                    <a:pt x="10771" y="3156"/>
                  </a:cubicBezTo>
                  <a:cubicBezTo>
                    <a:pt x="10472" y="2454"/>
                    <a:pt x="7359" y="1"/>
                    <a:pt x="4595"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2796;p80">
              <a:extLst>
                <a:ext uri="{FF2B5EF4-FFF2-40B4-BE49-F238E27FC236}">
                  <a16:creationId xmlns:a16="http://schemas.microsoft.com/office/drawing/2014/main" id="{E32F1653-03F0-A46E-EB4F-C0084093B431}"/>
                </a:ext>
              </a:extLst>
            </p:cNvPr>
            <p:cNvSpPr/>
            <p:nvPr/>
          </p:nvSpPr>
          <p:spPr>
            <a:xfrm>
              <a:off x="2345054" y="1821472"/>
              <a:ext cx="479518" cy="645288"/>
            </a:xfrm>
            <a:custGeom>
              <a:avLst/>
              <a:gdLst/>
              <a:ahLst/>
              <a:cxnLst/>
              <a:rect l="l" t="t" r="r" b="b"/>
              <a:pathLst>
                <a:path w="11912" h="16030" extrusionOk="0">
                  <a:moveTo>
                    <a:pt x="8241" y="1"/>
                  </a:moveTo>
                  <a:cubicBezTo>
                    <a:pt x="4693" y="1"/>
                    <a:pt x="0" y="1245"/>
                    <a:pt x="1080" y="8104"/>
                  </a:cubicBezTo>
                  <a:lnTo>
                    <a:pt x="6855" y="16030"/>
                  </a:lnTo>
                  <a:cubicBezTo>
                    <a:pt x="4148" y="7484"/>
                    <a:pt x="6692" y="1645"/>
                    <a:pt x="11912" y="404"/>
                  </a:cubicBezTo>
                  <a:cubicBezTo>
                    <a:pt x="11912" y="404"/>
                    <a:pt x="10262" y="1"/>
                    <a:pt x="8241"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2797;p80">
              <a:extLst>
                <a:ext uri="{FF2B5EF4-FFF2-40B4-BE49-F238E27FC236}">
                  <a16:creationId xmlns:a16="http://schemas.microsoft.com/office/drawing/2014/main" id="{A2F6271F-6173-94B1-33BA-1CA11AAD8763}"/>
                </a:ext>
              </a:extLst>
            </p:cNvPr>
            <p:cNvSpPr/>
            <p:nvPr/>
          </p:nvSpPr>
          <p:spPr>
            <a:xfrm>
              <a:off x="2492581" y="2389252"/>
              <a:ext cx="759491" cy="512889"/>
            </a:xfrm>
            <a:custGeom>
              <a:avLst/>
              <a:gdLst/>
              <a:ahLst/>
              <a:cxnLst/>
              <a:rect l="l" t="t" r="r" b="b"/>
              <a:pathLst>
                <a:path w="18867" h="12741" extrusionOk="0">
                  <a:moveTo>
                    <a:pt x="6289" y="0"/>
                  </a:moveTo>
                  <a:lnTo>
                    <a:pt x="6289" y="0"/>
                  </a:lnTo>
                  <a:cubicBezTo>
                    <a:pt x="9530" y="4742"/>
                    <a:pt x="2559" y="11341"/>
                    <a:pt x="0" y="12723"/>
                  </a:cubicBezTo>
                  <a:cubicBezTo>
                    <a:pt x="410" y="12734"/>
                    <a:pt x="805" y="12740"/>
                    <a:pt x="1188" y="12740"/>
                  </a:cubicBezTo>
                  <a:cubicBezTo>
                    <a:pt x="18866" y="12740"/>
                    <a:pt x="7588" y="682"/>
                    <a:pt x="628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2798;p80">
              <a:extLst>
                <a:ext uri="{FF2B5EF4-FFF2-40B4-BE49-F238E27FC236}">
                  <a16:creationId xmlns:a16="http://schemas.microsoft.com/office/drawing/2014/main" id="{0211F213-6BD9-2CDB-DEFC-EA37783AA6CE}"/>
                </a:ext>
              </a:extLst>
            </p:cNvPr>
            <p:cNvSpPr/>
            <p:nvPr/>
          </p:nvSpPr>
          <p:spPr>
            <a:xfrm>
              <a:off x="2190442" y="3102067"/>
              <a:ext cx="801920" cy="119477"/>
            </a:xfrm>
            <a:custGeom>
              <a:avLst/>
              <a:gdLst/>
              <a:ahLst/>
              <a:cxnLst/>
              <a:rect l="l" t="t" r="r" b="b"/>
              <a:pathLst>
                <a:path w="19921" h="2968" extrusionOk="0">
                  <a:moveTo>
                    <a:pt x="4666" y="0"/>
                  </a:moveTo>
                  <a:cubicBezTo>
                    <a:pt x="1567" y="0"/>
                    <a:pt x="0" y="2968"/>
                    <a:pt x="7182" y="2968"/>
                  </a:cubicBezTo>
                  <a:cubicBezTo>
                    <a:pt x="7894" y="2968"/>
                    <a:pt x="8692" y="2938"/>
                    <a:pt x="9582" y="2874"/>
                  </a:cubicBezTo>
                  <a:cubicBezTo>
                    <a:pt x="19920" y="2130"/>
                    <a:pt x="7232" y="230"/>
                    <a:pt x="5154" y="24"/>
                  </a:cubicBezTo>
                  <a:cubicBezTo>
                    <a:pt x="4988" y="8"/>
                    <a:pt x="4825" y="0"/>
                    <a:pt x="4666"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2799;p80">
              <a:extLst>
                <a:ext uri="{FF2B5EF4-FFF2-40B4-BE49-F238E27FC236}">
                  <a16:creationId xmlns:a16="http://schemas.microsoft.com/office/drawing/2014/main" id="{BA45E10C-CF77-2321-8EDE-C1564FF63A33}"/>
                </a:ext>
              </a:extLst>
            </p:cNvPr>
            <p:cNvSpPr/>
            <p:nvPr/>
          </p:nvSpPr>
          <p:spPr>
            <a:xfrm>
              <a:off x="1994611" y="2753026"/>
              <a:ext cx="158967" cy="141979"/>
            </a:xfrm>
            <a:custGeom>
              <a:avLst/>
              <a:gdLst/>
              <a:ahLst/>
              <a:cxnLst/>
              <a:rect l="l" t="t" r="r" b="b"/>
              <a:pathLst>
                <a:path w="3949" h="3527" extrusionOk="0">
                  <a:moveTo>
                    <a:pt x="2676" y="0"/>
                  </a:moveTo>
                  <a:lnTo>
                    <a:pt x="2676" y="0"/>
                  </a:lnTo>
                  <a:cubicBezTo>
                    <a:pt x="2695" y="1062"/>
                    <a:pt x="2074" y="1769"/>
                    <a:pt x="1364" y="1769"/>
                  </a:cubicBezTo>
                  <a:cubicBezTo>
                    <a:pt x="896" y="1769"/>
                    <a:pt x="389" y="1463"/>
                    <a:pt x="0" y="751"/>
                  </a:cubicBezTo>
                  <a:lnTo>
                    <a:pt x="0" y="751"/>
                  </a:lnTo>
                  <a:cubicBezTo>
                    <a:pt x="0" y="751"/>
                    <a:pt x="751" y="3262"/>
                    <a:pt x="817" y="3458"/>
                  </a:cubicBezTo>
                  <a:cubicBezTo>
                    <a:pt x="831" y="3502"/>
                    <a:pt x="908" y="3526"/>
                    <a:pt x="1029" y="3526"/>
                  </a:cubicBezTo>
                  <a:cubicBezTo>
                    <a:pt x="1446" y="3526"/>
                    <a:pt x="2384" y="3238"/>
                    <a:pt x="3068" y="2479"/>
                  </a:cubicBezTo>
                  <a:cubicBezTo>
                    <a:pt x="3948" y="1500"/>
                    <a:pt x="2676" y="0"/>
                    <a:pt x="2676"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2800;p80">
              <a:extLst>
                <a:ext uri="{FF2B5EF4-FFF2-40B4-BE49-F238E27FC236}">
                  <a16:creationId xmlns:a16="http://schemas.microsoft.com/office/drawing/2014/main" id="{67681B80-E22A-56EE-5BFB-F63CF319108E}"/>
                </a:ext>
              </a:extLst>
            </p:cNvPr>
            <p:cNvSpPr/>
            <p:nvPr/>
          </p:nvSpPr>
          <p:spPr>
            <a:xfrm>
              <a:off x="2020897" y="2410265"/>
              <a:ext cx="572024" cy="525328"/>
            </a:xfrm>
            <a:custGeom>
              <a:avLst/>
              <a:gdLst/>
              <a:ahLst/>
              <a:cxnLst/>
              <a:rect l="l" t="t" r="r" b="b"/>
              <a:pathLst>
                <a:path w="14210" h="13050" extrusionOk="0">
                  <a:moveTo>
                    <a:pt x="11896" y="0"/>
                  </a:moveTo>
                  <a:cubicBezTo>
                    <a:pt x="11898" y="3"/>
                    <a:pt x="11901" y="6"/>
                    <a:pt x="11903" y="9"/>
                  </a:cubicBezTo>
                  <a:lnTo>
                    <a:pt x="11903" y="9"/>
                  </a:lnTo>
                  <a:cubicBezTo>
                    <a:pt x="11899" y="3"/>
                    <a:pt x="11896" y="0"/>
                    <a:pt x="11896" y="0"/>
                  </a:cubicBezTo>
                  <a:close/>
                  <a:moveTo>
                    <a:pt x="11903" y="9"/>
                  </a:moveTo>
                  <a:cubicBezTo>
                    <a:pt x="11911" y="21"/>
                    <a:pt x="11928" y="44"/>
                    <a:pt x="11951" y="80"/>
                  </a:cubicBezTo>
                  <a:lnTo>
                    <a:pt x="11951" y="80"/>
                  </a:lnTo>
                  <a:cubicBezTo>
                    <a:pt x="11936" y="55"/>
                    <a:pt x="11920" y="32"/>
                    <a:pt x="11903" y="9"/>
                  </a:cubicBezTo>
                  <a:close/>
                  <a:moveTo>
                    <a:pt x="11951" y="80"/>
                  </a:moveTo>
                  <a:cubicBezTo>
                    <a:pt x="12911" y="1590"/>
                    <a:pt x="10891" y="5841"/>
                    <a:pt x="7079" y="9559"/>
                  </a:cubicBezTo>
                  <a:cubicBezTo>
                    <a:pt x="6010" y="10692"/>
                    <a:pt x="5315" y="11129"/>
                    <a:pt x="4805" y="11129"/>
                  </a:cubicBezTo>
                  <a:cubicBezTo>
                    <a:pt x="3611" y="11129"/>
                    <a:pt x="3427" y="8738"/>
                    <a:pt x="1827" y="7276"/>
                  </a:cubicBezTo>
                  <a:lnTo>
                    <a:pt x="1827" y="7276"/>
                  </a:lnTo>
                  <a:cubicBezTo>
                    <a:pt x="2740" y="11027"/>
                    <a:pt x="196" y="11516"/>
                    <a:pt x="0" y="13049"/>
                  </a:cubicBezTo>
                  <a:lnTo>
                    <a:pt x="10472" y="12984"/>
                  </a:lnTo>
                  <a:lnTo>
                    <a:pt x="13831" y="8613"/>
                  </a:lnTo>
                  <a:lnTo>
                    <a:pt x="13831" y="8613"/>
                  </a:lnTo>
                  <a:cubicBezTo>
                    <a:pt x="13372" y="9023"/>
                    <a:pt x="10260" y="11172"/>
                    <a:pt x="9474" y="11172"/>
                  </a:cubicBezTo>
                  <a:cubicBezTo>
                    <a:pt x="9198" y="11172"/>
                    <a:pt x="9209" y="10908"/>
                    <a:pt x="9721" y="10211"/>
                  </a:cubicBezTo>
                  <a:cubicBezTo>
                    <a:pt x="14210" y="4104"/>
                    <a:pt x="12314" y="635"/>
                    <a:pt x="11951" y="8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2801;p80">
              <a:extLst>
                <a:ext uri="{FF2B5EF4-FFF2-40B4-BE49-F238E27FC236}">
                  <a16:creationId xmlns:a16="http://schemas.microsoft.com/office/drawing/2014/main" id="{E3021BA2-4975-A768-722C-94851173D53C}"/>
                </a:ext>
              </a:extLst>
            </p:cNvPr>
            <p:cNvSpPr/>
            <p:nvPr/>
          </p:nvSpPr>
          <p:spPr>
            <a:xfrm>
              <a:off x="2235365" y="1815796"/>
              <a:ext cx="437733" cy="382060"/>
            </a:xfrm>
            <a:custGeom>
              <a:avLst/>
              <a:gdLst/>
              <a:ahLst/>
              <a:cxnLst/>
              <a:rect l="l" t="t" r="r" b="b"/>
              <a:pathLst>
                <a:path w="10874" h="9491" extrusionOk="0">
                  <a:moveTo>
                    <a:pt x="9862" y="1"/>
                  </a:moveTo>
                  <a:cubicBezTo>
                    <a:pt x="6736" y="1"/>
                    <a:pt x="0" y="2224"/>
                    <a:pt x="6257" y="9490"/>
                  </a:cubicBezTo>
                  <a:cubicBezTo>
                    <a:pt x="5907" y="6004"/>
                    <a:pt x="8510" y="970"/>
                    <a:pt x="10874" y="111"/>
                  </a:cubicBezTo>
                  <a:cubicBezTo>
                    <a:pt x="10625" y="40"/>
                    <a:pt x="10275" y="1"/>
                    <a:pt x="986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2802;p80">
              <a:extLst>
                <a:ext uri="{FF2B5EF4-FFF2-40B4-BE49-F238E27FC236}">
                  <a16:creationId xmlns:a16="http://schemas.microsoft.com/office/drawing/2014/main" id="{DB496C7A-337C-7DA6-9ADE-642229EF960C}"/>
                </a:ext>
              </a:extLst>
            </p:cNvPr>
            <p:cNvSpPr/>
            <p:nvPr/>
          </p:nvSpPr>
          <p:spPr>
            <a:xfrm>
              <a:off x="2025002" y="1751068"/>
              <a:ext cx="318699" cy="499846"/>
            </a:xfrm>
            <a:custGeom>
              <a:avLst/>
              <a:gdLst/>
              <a:ahLst/>
              <a:cxnLst/>
              <a:rect l="l" t="t" r="r" b="b"/>
              <a:pathLst>
                <a:path w="7917" h="12417" extrusionOk="0">
                  <a:moveTo>
                    <a:pt x="7470" y="0"/>
                  </a:moveTo>
                  <a:lnTo>
                    <a:pt x="7470" y="0"/>
                  </a:lnTo>
                  <a:cubicBezTo>
                    <a:pt x="1" y="2892"/>
                    <a:pt x="2152" y="9032"/>
                    <a:pt x="7916" y="12417"/>
                  </a:cubicBezTo>
                  <a:cubicBezTo>
                    <a:pt x="3181" y="5475"/>
                    <a:pt x="7470" y="0"/>
                    <a:pt x="7470"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2803;p80">
              <a:extLst>
                <a:ext uri="{FF2B5EF4-FFF2-40B4-BE49-F238E27FC236}">
                  <a16:creationId xmlns:a16="http://schemas.microsoft.com/office/drawing/2014/main" id="{F7DE4C9F-FF23-58C5-D069-EE09E183CC87}"/>
                </a:ext>
              </a:extLst>
            </p:cNvPr>
            <p:cNvSpPr/>
            <p:nvPr/>
          </p:nvSpPr>
          <p:spPr>
            <a:xfrm>
              <a:off x="1726848" y="2259232"/>
              <a:ext cx="270514" cy="535069"/>
            </a:xfrm>
            <a:custGeom>
              <a:avLst/>
              <a:gdLst/>
              <a:ahLst/>
              <a:cxnLst/>
              <a:rect l="l" t="t" r="r" b="b"/>
              <a:pathLst>
                <a:path w="6720" h="13292" extrusionOk="0">
                  <a:moveTo>
                    <a:pt x="2904" y="1"/>
                  </a:moveTo>
                  <a:lnTo>
                    <a:pt x="2904" y="1"/>
                  </a:lnTo>
                  <a:cubicBezTo>
                    <a:pt x="0" y="7029"/>
                    <a:pt x="1610" y="13281"/>
                    <a:pt x="2917" y="13291"/>
                  </a:cubicBezTo>
                  <a:cubicBezTo>
                    <a:pt x="2921" y="13291"/>
                    <a:pt x="2926" y="13291"/>
                    <a:pt x="2930" y="13291"/>
                  </a:cubicBezTo>
                  <a:cubicBezTo>
                    <a:pt x="6719" y="13291"/>
                    <a:pt x="2905" y="1"/>
                    <a:pt x="290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804;p80">
              <a:extLst>
                <a:ext uri="{FF2B5EF4-FFF2-40B4-BE49-F238E27FC236}">
                  <a16:creationId xmlns:a16="http://schemas.microsoft.com/office/drawing/2014/main" id="{8D3445CA-ABEE-D3EE-F84C-F3DEB09DF35D}"/>
                </a:ext>
              </a:extLst>
            </p:cNvPr>
            <p:cNvSpPr/>
            <p:nvPr/>
          </p:nvSpPr>
          <p:spPr>
            <a:xfrm>
              <a:off x="1671621" y="2254120"/>
              <a:ext cx="306985" cy="536639"/>
            </a:xfrm>
            <a:custGeom>
              <a:avLst/>
              <a:gdLst/>
              <a:ahLst/>
              <a:cxnLst/>
              <a:rect l="l" t="t" r="r" b="b"/>
              <a:pathLst>
                <a:path w="7626" h="13331" extrusionOk="0">
                  <a:moveTo>
                    <a:pt x="4336" y="0"/>
                  </a:moveTo>
                  <a:lnTo>
                    <a:pt x="4336" y="0"/>
                  </a:lnTo>
                  <a:cubicBezTo>
                    <a:pt x="1" y="6441"/>
                    <a:pt x="1403" y="13022"/>
                    <a:pt x="3041" y="13298"/>
                  </a:cubicBezTo>
                  <a:cubicBezTo>
                    <a:pt x="3174" y="13320"/>
                    <a:pt x="3300" y="13331"/>
                    <a:pt x="3421" y="13331"/>
                  </a:cubicBezTo>
                  <a:cubicBezTo>
                    <a:pt x="7625" y="13331"/>
                    <a:pt x="4336" y="1"/>
                    <a:pt x="4336"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2805;p80">
              <a:extLst>
                <a:ext uri="{FF2B5EF4-FFF2-40B4-BE49-F238E27FC236}">
                  <a16:creationId xmlns:a16="http://schemas.microsoft.com/office/drawing/2014/main" id="{E2E784EB-D1A8-E95C-49FE-00EE51D931EE}"/>
                </a:ext>
              </a:extLst>
            </p:cNvPr>
            <p:cNvSpPr/>
            <p:nvPr/>
          </p:nvSpPr>
          <p:spPr>
            <a:xfrm>
              <a:off x="1768671" y="2253234"/>
              <a:ext cx="192177" cy="498478"/>
            </a:xfrm>
            <a:custGeom>
              <a:avLst/>
              <a:gdLst/>
              <a:ahLst/>
              <a:cxnLst/>
              <a:rect l="l" t="t" r="r" b="b"/>
              <a:pathLst>
                <a:path w="4774" h="12383" extrusionOk="0">
                  <a:moveTo>
                    <a:pt x="1930" y="0"/>
                  </a:moveTo>
                  <a:cubicBezTo>
                    <a:pt x="0" y="9958"/>
                    <a:pt x="2461" y="12383"/>
                    <a:pt x="2461" y="12383"/>
                  </a:cubicBezTo>
                  <a:cubicBezTo>
                    <a:pt x="4774" y="6929"/>
                    <a:pt x="1930" y="1"/>
                    <a:pt x="193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2806;p80">
              <a:extLst>
                <a:ext uri="{FF2B5EF4-FFF2-40B4-BE49-F238E27FC236}">
                  <a16:creationId xmlns:a16="http://schemas.microsoft.com/office/drawing/2014/main" id="{12D4728C-0769-4F9C-3EF8-6A6E0170C649}"/>
                </a:ext>
              </a:extLst>
            </p:cNvPr>
            <p:cNvSpPr/>
            <p:nvPr/>
          </p:nvSpPr>
          <p:spPr>
            <a:xfrm>
              <a:off x="1518338" y="2205212"/>
              <a:ext cx="200550" cy="602778"/>
            </a:xfrm>
            <a:custGeom>
              <a:avLst/>
              <a:gdLst/>
              <a:ahLst/>
              <a:cxnLst/>
              <a:rect l="l" t="t" r="r" b="b"/>
              <a:pathLst>
                <a:path w="4982" h="14974" extrusionOk="0">
                  <a:moveTo>
                    <a:pt x="3001" y="0"/>
                  </a:moveTo>
                  <a:lnTo>
                    <a:pt x="3001" y="0"/>
                  </a:lnTo>
                  <a:cubicBezTo>
                    <a:pt x="1" y="8026"/>
                    <a:pt x="2024" y="14860"/>
                    <a:pt x="3528" y="14967"/>
                  </a:cubicBezTo>
                  <a:cubicBezTo>
                    <a:pt x="3566" y="14971"/>
                    <a:pt x="3603" y="14974"/>
                    <a:pt x="3641" y="14974"/>
                  </a:cubicBezTo>
                  <a:cubicBezTo>
                    <a:pt x="4319" y="14974"/>
                    <a:pt x="4981" y="14246"/>
                    <a:pt x="4961" y="13772"/>
                  </a:cubicBezTo>
                  <a:cubicBezTo>
                    <a:pt x="2562" y="10124"/>
                    <a:pt x="3078" y="4045"/>
                    <a:pt x="3001"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807;p80">
              <a:extLst>
                <a:ext uri="{FF2B5EF4-FFF2-40B4-BE49-F238E27FC236}">
                  <a16:creationId xmlns:a16="http://schemas.microsoft.com/office/drawing/2014/main" id="{784F6A8E-624A-4F21-5604-F71A5AF9E153}"/>
                </a:ext>
              </a:extLst>
            </p:cNvPr>
            <p:cNvSpPr/>
            <p:nvPr/>
          </p:nvSpPr>
          <p:spPr>
            <a:xfrm>
              <a:off x="1801155" y="2482077"/>
              <a:ext cx="84978" cy="60463"/>
            </a:xfrm>
            <a:custGeom>
              <a:avLst/>
              <a:gdLst/>
              <a:ahLst/>
              <a:cxnLst/>
              <a:rect l="l" t="t" r="r" b="b"/>
              <a:pathLst>
                <a:path w="2111" h="1502" extrusionOk="0">
                  <a:moveTo>
                    <a:pt x="2110" y="1"/>
                  </a:moveTo>
                  <a:cubicBezTo>
                    <a:pt x="2110" y="1"/>
                    <a:pt x="783" y="348"/>
                    <a:pt x="1" y="1043"/>
                  </a:cubicBezTo>
                  <a:lnTo>
                    <a:pt x="197" y="1501"/>
                  </a:lnTo>
                  <a:cubicBezTo>
                    <a:pt x="1002" y="718"/>
                    <a:pt x="2110" y="1"/>
                    <a:pt x="2110" y="1"/>
                  </a:cubicBezTo>
                  <a:close/>
                </a:path>
              </a:pathLst>
            </a:custGeom>
            <a:solidFill>
              <a:srgbClr val="DB5E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808;p80">
              <a:extLst>
                <a:ext uri="{FF2B5EF4-FFF2-40B4-BE49-F238E27FC236}">
                  <a16:creationId xmlns:a16="http://schemas.microsoft.com/office/drawing/2014/main" id="{991E9A25-8C6D-77C7-D332-33A24E0CF1A2}"/>
                </a:ext>
              </a:extLst>
            </p:cNvPr>
            <p:cNvSpPr/>
            <p:nvPr/>
          </p:nvSpPr>
          <p:spPr>
            <a:xfrm>
              <a:off x="1813433" y="2580981"/>
              <a:ext cx="79665" cy="65334"/>
            </a:xfrm>
            <a:custGeom>
              <a:avLst/>
              <a:gdLst/>
              <a:ahLst/>
              <a:cxnLst/>
              <a:rect l="l" t="t" r="r" b="b"/>
              <a:pathLst>
                <a:path w="1979" h="1623" extrusionOk="0">
                  <a:moveTo>
                    <a:pt x="1967" y="1"/>
                  </a:moveTo>
                  <a:cubicBezTo>
                    <a:pt x="1839" y="1"/>
                    <a:pt x="656" y="22"/>
                    <a:pt x="0" y="805"/>
                  </a:cubicBezTo>
                  <a:lnTo>
                    <a:pt x="200" y="1623"/>
                  </a:lnTo>
                  <a:cubicBezTo>
                    <a:pt x="827" y="588"/>
                    <a:pt x="1979" y="1"/>
                    <a:pt x="1979" y="1"/>
                  </a:cubicBezTo>
                  <a:cubicBezTo>
                    <a:pt x="1979" y="1"/>
                    <a:pt x="1975" y="1"/>
                    <a:pt x="1967" y="1"/>
                  </a:cubicBezTo>
                  <a:close/>
                </a:path>
              </a:pathLst>
            </a:custGeom>
            <a:solidFill>
              <a:srgbClr val="DB5E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809;p80">
              <a:extLst>
                <a:ext uri="{FF2B5EF4-FFF2-40B4-BE49-F238E27FC236}">
                  <a16:creationId xmlns:a16="http://schemas.microsoft.com/office/drawing/2014/main" id="{5531B123-C327-A140-BD3A-2AF13417548A}"/>
                </a:ext>
              </a:extLst>
            </p:cNvPr>
            <p:cNvSpPr/>
            <p:nvPr/>
          </p:nvSpPr>
          <p:spPr>
            <a:xfrm>
              <a:off x="1652340" y="2510094"/>
              <a:ext cx="316968" cy="329165"/>
            </a:xfrm>
            <a:custGeom>
              <a:avLst/>
              <a:gdLst/>
              <a:ahLst/>
              <a:cxnLst/>
              <a:rect l="l" t="t" r="r" b="b"/>
              <a:pathLst>
                <a:path w="7874" h="8177" extrusionOk="0">
                  <a:moveTo>
                    <a:pt x="1566" y="0"/>
                  </a:moveTo>
                  <a:lnTo>
                    <a:pt x="1566" y="0"/>
                  </a:lnTo>
                  <a:cubicBezTo>
                    <a:pt x="0" y="1652"/>
                    <a:pt x="1349" y="4176"/>
                    <a:pt x="3524" y="4218"/>
                  </a:cubicBezTo>
                  <a:cubicBezTo>
                    <a:pt x="5698" y="4262"/>
                    <a:pt x="6959" y="5567"/>
                    <a:pt x="7873" y="8177"/>
                  </a:cubicBezTo>
                  <a:lnTo>
                    <a:pt x="7656" y="4479"/>
                  </a:lnTo>
                  <a:cubicBezTo>
                    <a:pt x="7003" y="2923"/>
                    <a:pt x="6455" y="2569"/>
                    <a:pt x="5610" y="2569"/>
                  </a:cubicBezTo>
                  <a:cubicBezTo>
                    <a:pt x="4992" y="2569"/>
                    <a:pt x="4215" y="2759"/>
                    <a:pt x="3122" y="2806"/>
                  </a:cubicBezTo>
                  <a:cubicBezTo>
                    <a:pt x="3055" y="2808"/>
                    <a:pt x="2991" y="2810"/>
                    <a:pt x="2929" y="2810"/>
                  </a:cubicBezTo>
                  <a:cubicBezTo>
                    <a:pt x="120" y="2810"/>
                    <a:pt x="1566" y="0"/>
                    <a:pt x="1566"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810;p80">
              <a:extLst>
                <a:ext uri="{FF2B5EF4-FFF2-40B4-BE49-F238E27FC236}">
                  <a16:creationId xmlns:a16="http://schemas.microsoft.com/office/drawing/2014/main" id="{6895E3D5-020E-6480-16DA-AFB085892954}"/>
                </a:ext>
              </a:extLst>
            </p:cNvPr>
            <p:cNvSpPr/>
            <p:nvPr/>
          </p:nvSpPr>
          <p:spPr>
            <a:xfrm>
              <a:off x="1530011" y="2167252"/>
              <a:ext cx="241087" cy="141577"/>
            </a:xfrm>
            <a:custGeom>
              <a:avLst/>
              <a:gdLst/>
              <a:ahLst/>
              <a:cxnLst/>
              <a:rect l="l" t="t" r="r" b="b"/>
              <a:pathLst>
                <a:path w="5989" h="3517" extrusionOk="0">
                  <a:moveTo>
                    <a:pt x="3563" y="1"/>
                  </a:moveTo>
                  <a:cubicBezTo>
                    <a:pt x="2992" y="1"/>
                    <a:pt x="2655" y="620"/>
                    <a:pt x="1780" y="1401"/>
                  </a:cubicBezTo>
                  <a:cubicBezTo>
                    <a:pt x="1423" y="1719"/>
                    <a:pt x="1148" y="1840"/>
                    <a:pt x="938" y="1840"/>
                  </a:cubicBezTo>
                  <a:cubicBezTo>
                    <a:pt x="278" y="1840"/>
                    <a:pt x="245" y="651"/>
                    <a:pt x="245" y="651"/>
                  </a:cubicBezTo>
                  <a:lnTo>
                    <a:pt x="245" y="651"/>
                  </a:lnTo>
                  <a:cubicBezTo>
                    <a:pt x="0" y="1764"/>
                    <a:pt x="958" y="2715"/>
                    <a:pt x="1908" y="2715"/>
                  </a:cubicBezTo>
                  <a:cubicBezTo>
                    <a:pt x="2202" y="2715"/>
                    <a:pt x="2494" y="2624"/>
                    <a:pt x="2751" y="2419"/>
                  </a:cubicBezTo>
                  <a:cubicBezTo>
                    <a:pt x="3037" y="2191"/>
                    <a:pt x="3316" y="2095"/>
                    <a:pt x="3593" y="2095"/>
                  </a:cubicBezTo>
                  <a:cubicBezTo>
                    <a:pt x="4369" y="2095"/>
                    <a:pt x="5130" y="2843"/>
                    <a:pt x="5988" y="3516"/>
                  </a:cubicBezTo>
                  <a:lnTo>
                    <a:pt x="4477" y="372"/>
                  </a:lnTo>
                  <a:cubicBezTo>
                    <a:pt x="4091" y="113"/>
                    <a:pt x="3806" y="1"/>
                    <a:pt x="356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811;p80">
              <a:extLst>
                <a:ext uri="{FF2B5EF4-FFF2-40B4-BE49-F238E27FC236}">
                  <a16:creationId xmlns:a16="http://schemas.microsoft.com/office/drawing/2014/main" id="{0AE10C85-FA57-547F-B218-4161A88BCD94}"/>
                </a:ext>
              </a:extLst>
            </p:cNvPr>
            <p:cNvSpPr/>
            <p:nvPr/>
          </p:nvSpPr>
          <p:spPr>
            <a:xfrm>
              <a:off x="1763720" y="1607965"/>
              <a:ext cx="235290" cy="361973"/>
            </a:xfrm>
            <a:custGeom>
              <a:avLst/>
              <a:gdLst/>
              <a:ahLst/>
              <a:cxnLst/>
              <a:rect l="l" t="t" r="r" b="b"/>
              <a:pathLst>
                <a:path w="5845" h="8992" extrusionOk="0">
                  <a:moveTo>
                    <a:pt x="3452" y="1"/>
                  </a:moveTo>
                  <a:cubicBezTo>
                    <a:pt x="1425" y="1"/>
                    <a:pt x="58" y="2512"/>
                    <a:pt x="1384" y="3987"/>
                  </a:cubicBezTo>
                  <a:cubicBezTo>
                    <a:pt x="2794" y="5557"/>
                    <a:pt x="1286" y="7146"/>
                    <a:pt x="0" y="8992"/>
                  </a:cubicBezTo>
                  <a:lnTo>
                    <a:pt x="4639" y="6424"/>
                  </a:lnTo>
                  <a:cubicBezTo>
                    <a:pt x="5844" y="4382"/>
                    <a:pt x="4642" y="4218"/>
                    <a:pt x="2846" y="2426"/>
                  </a:cubicBezTo>
                  <a:cubicBezTo>
                    <a:pt x="717" y="301"/>
                    <a:pt x="3848" y="32"/>
                    <a:pt x="3848" y="32"/>
                  </a:cubicBezTo>
                  <a:cubicBezTo>
                    <a:pt x="3714" y="11"/>
                    <a:pt x="3581" y="1"/>
                    <a:pt x="345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812;p80">
              <a:extLst>
                <a:ext uri="{FF2B5EF4-FFF2-40B4-BE49-F238E27FC236}">
                  <a16:creationId xmlns:a16="http://schemas.microsoft.com/office/drawing/2014/main" id="{5333F0BB-DE40-8CD0-66B0-96797A1603B8}"/>
                </a:ext>
              </a:extLst>
            </p:cNvPr>
            <p:cNvSpPr/>
            <p:nvPr/>
          </p:nvSpPr>
          <p:spPr>
            <a:xfrm>
              <a:off x="2463398" y="1463374"/>
              <a:ext cx="568562" cy="255217"/>
            </a:xfrm>
            <a:custGeom>
              <a:avLst/>
              <a:gdLst/>
              <a:ahLst/>
              <a:cxnLst/>
              <a:rect l="l" t="t" r="r" b="b"/>
              <a:pathLst>
                <a:path w="14124" h="6340" extrusionOk="0">
                  <a:moveTo>
                    <a:pt x="11362" y="0"/>
                  </a:moveTo>
                  <a:cubicBezTo>
                    <a:pt x="11362" y="1"/>
                    <a:pt x="13875" y="1681"/>
                    <a:pt x="8607" y="1681"/>
                  </a:cubicBezTo>
                  <a:cubicBezTo>
                    <a:pt x="8529" y="1681"/>
                    <a:pt x="8448" y="1681"/>
                    <a:pt x="8366" y="1680"/>
                  </a:cubicBezTo>
                  <a:cubicBezTo>
                    <a:pt x="6423" y="1663"/>
                    <a:pt x="5037" y="1561"/>
                    <a:pt x="3923" y="1561"/>
                  </a:cubicBezTo>
                  <a:cubicBezTo>
                    <a:pt x="2337" y="1561"/>
                    <a:pt x="1304" y="1767"/>
                    <a:pt x="1" y="2715"/>
                  </a:cubicBezTo>
                  <a:lnTo>
                    <a:pt x="238" y="6340"/>
                  </a:lnTo>
                  <a:cubicBezTo>
                    <a:pt x="2054" y="4781"/>
                    <a:pt x="3224" y="3235"/>
                    <a:pt x="7193" y="3191"/>
                  </a:cubicBezTo>
                  <a:cubicBezTo>
                    <a:pt x="11162" y="3146"/>
                    <a:pt x="14124" y="970"/>
                    <a:pt x="11362"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813;p80">
              <a:extLst>
                <a:ext uri="{FF2B5EF4-FFF2-40B4-BE49-F238E27FC236}">
                  <a16:creationId xmlns:a16="http://schemas.microsoft.com/office/drawing/2014/main" id="{1AAD2EC3-724E-40B3-96C4-7A86C52BAC28}"/>
                </a:ext>
              </a:extLst>
            </p:cNvPr>
            <p:cNvSpPr/>
            <p:nvPr/>
          </p:nvSpPr>
          <p:spPr>
            <a:xfrm>
              <a:off x="2785140" y="2096526"/>
              <a:ext cx="491514" cy="178933"/>
            </a:xfrm>
            <a:custGeom>
              <a:avLst/>
              <a:gdLst/>
              <a:ahLst/>
              <a:cxnLst/>
              <a:rect l="l" t="t" r="r" b="b"/>
              <a:pathLst>
                <a:path w="12210" h="4445" extrusionOk="0">
                  <a:moveTo>
                    <a:pt x="2073" y="1"/>
                  </a:moveTo>
                  <a:cubicBezTo>
                    <a:pt x="1406" y="1"/>
                    <a:pt x="792" y="171"/>
                    <a:pt x="76" y="588"/>
                  </a:cubicBezTo>
                  <a:lnTo>
                    <a:pt x="0" y="4444"/>
                  </a:lnTo>
                  <a:cubicBezTo>
                    <a:pt x="1359" y="3462"/>
                    <a:pt x="2364" y="2401"/>
                    <a:pt x="4452" y="2401"/>
                  </a:cubicBezTo>
                  <a:cubicBezTo>
                    <a:pt x="5005" y="2401"/>
                    <a:pt x="5635" y="2476"/>
                    <a:pt x="6367" y="2646"/>
                  </a:cubicBezTo>
                  <a:cubicBezTo>
                    <a:pt x="7005" y="2794"/>
                    <a:pt x="7618" y="2861"/>
                    <a:pt x="8181" y="2861"/>
                  </a:cubicBezTo>
                  <a:cubicBezTo>
                    <a:pt x="10705" y="2861"/>
                    <a:pt x="12210" y="1522"/>
                    <a:pt x="10286" y="202"/>
                  </a:cubicBezTo>
                  <a:lnTo>
                    <a:pt x="10286" y="202"/>
                  </a:lnTo>
                  <a:cubicBezTo>
                    <a:pt x="10286" y="202"/>
                    <a:pt x="11622" y="1686"/>
                    <a:pt x="9763" y="1686"/>
                  </a:cubicBezTo>
                  <a:cubicBezTo>
                    <a:pt x="9268" y="1686"/>
                    <a:pt x="8548" y="1581"/>
                    <a:pt x="7517" y="1316"/>
                  </a:cubicBezTo>
                  <a:cubicBezTo>
                    <a:pt x="4802" y="616"/>
                    <a:pt x="3342" y="1"/>
                    <a:pt x="207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814;p80">
              <a:extLst>
                <a:ext uri="{FF2B5EF4-FFF2-40B4-BE49-F238E27FC236}">
                  <a16:creationId xmlns:a16="http://schemas.microsoft.com/office/drawing/2014/main" id="{9E9E221B-694F-3987-FB82-F73D9A4A8715}"/>
                </a:ext>
              </a:extLst>
            </p:cNvPr>
            <p:cNvSpPr/>
            <p:nvPr/>
          </p:nvSpPr>
          <p:spPr>
            <a:xfrm>
              <a:off x="2519873" y="2419040"/>
              <a:ext cx="215364" cy="381255"/>
            </a:xfrm>
            <a:custGeom>
              <a:avLst/>
              <a:gdLst/>
              <a:ahLst/>
              <a:cxnLst/>
              <a:rect l="l" t="t" r="r" b="b"/>
              <a:pathLst>
                <a:path w="5350" h="9471" extrusionOk="0">
                  <a:moveTo>
                    <a:pt x="2240" y="1"/>
                  </a:moveTo>
                  <a:lnTo>
                    <a:pt x="2240" y="1"/>
                  </a:lnTo>
                  <a:cubicBezTo>
                    <a:pt x="2412" y="3950"/>
                    <a:pt x="1513" y="6503"/>
                    <a:pt x="0" y="9471"/>
                  </a:cubicBezTo>
                  <a:cubicBezTo>
                    <a:pt x="2512" y="7742"/>
                    <a:pt x="5350" y="4513"/>
                    <a:pt x="2240"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815;p80">
              <a:extLst>
                <a:ext uri="{FF2B5EF4-FFF2-40B4-BE49-F238E27FC236}">
                  <a16:creationId xmlns:a16="http://schemas.microsoft.com/office/drawing/2014/main" id="{331C76EF-67CD-F1E2-A34B-061AD316AF18}"/>
                </a:ext>
              </a:extLst>
            </p:cNvPr>
            <p:cNvSpPr/>
            <p:nvPr/>
          </p:nvSpPr>
          <p:spPr>
            <a:xfrm>
              <a:off x="2502564" y="1741407"/>
              <a:ext cx="324496" cy="232956"/>
            </a:xfrm>
            <a:custGeom>
              <a:avLst/>
              <a:gdLst/>
              <a:ahLst/>
              <a:cxnLst/>
              <a:rect l="l" t="t" r="r" b="b"/>
              <a:pathLst>
                <a:path w="8061" h="5787" extrusionOk="0">
                  <a:moveTo>
                    <a:pt x="6374" y="1"/>
                  </a:moveTo>
                  <a:cubicBezTo>
                    <a:pt x="6374" y="1"/>
                    <a:pt x="8025" y="1036"/>
                    <a:pt x="4775" y="1538"/>
                  </a:cubicBezTo>
                  <a:cubicBezTo>
                    <a:pt x="2032" y="1963"/>
                    <a:pt x="1152" y="1705"/>
                    <a:pt x="0" y="3117"/>
                  </a:cubicBezTo>
                  <a:lnTo>
                    <a:pt x="443" y="5786"/>
                  </a:lnTo>
                  <a:cubicBezTo>
                    <a:pt x="1367" y="4453"/>
                    <a:pt x="1917" y="3191"/>
                    <a:pt x="4221" y="2773"/>
                  </a:cubicBezTo>
                  <a:cubicBezTo>
                    <a:pt x="6524" y="2355"/>
                    <a:pt x="8061" y="452"/>
                    <a:pt x="6374"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816;p80">
              <a:extLst>
                <a:ext uri="{FF2B5EF4-FFF2-40B4-BE49-F238E27FC236}">
                  <a16:creationId xmlns:a16="http://schemas.microsoft.com/office/drawing/2014/main" id="{06F2D31F-586A-675B-FE46-91DAB2252584}"/>
                </a:ext>
              </a:extLst>
            </p:cNvPr>
            <p:cNvSpPr/>
            <p:nvPr/>
          </p:nvSpPr>
          <p:spPr>
            <a:xfrm>
              <a:off x="1990747" y="1721642"/>
              <a:ext cx="305012" cy="363060"/>
            </a:xfrm>
            <a:custGeom>
              <a:avLst/>
              <a:gdLst/>
              <a:ahLst/>
              <a:cxnLst/>
              <a:rect l="l" t="t" r="r" b="b"/>
              <a:pathLst>
                <a:path w="7577" h="9019" extrusionOk="0">
                  <a:moveTo>
                    <a:pt x="5540" y="1"/>
                  </a:moveTo>
                  <a:cubicBezTo>
                    <a:pt x="5540" y="1"/>
                    <a:pt x="7576" y="1348"/>
                    <a:pt x="4896" y="2152"/>
                  </a:cubicBezTo>
                  <a:cubicBezTo>
                    <a:pt x="318" y="3525"/>
                    <a:pt x="1" y="5379"/>
                    <a:pt x="2728" y="9018"/>
                  </a:cubicBezTo>
                  <a:cubicBezTo>
                    <a:pt x="2868" y="7169"/>
                    <a:pt x="3173" y="4505"/>
                    <a:pt x="5039" y="3852"/>
                  </a:cubicBezTo>
                  <a:cubicBezTo>
                    <a:pt x="6906" y="3199"/>
                    <a:pt x="7304" y="553"/>
                    <a:pt x="5540"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817;p80">
              <a:extLst>
                <a:ext uri="{FF2B5EF4-FFF2-40B4-BE49-F238E27FC236}">
                  <a16:creationId xmlns:a16="http://schemas.microsoft.com/office/drawing/2014/main" id="{319DD03B-538B-069A-4254-2556A7EC06B0}"/>
                </a:ext>
              </a:extLst>
            </p:cNvPr>
            <p:cNvSpPr/>
            <p:nvPr/>
          </p:nvSpPr>
          <p:spPr>
            <a:xfrm>
              <a:off x="1923203" y="1898199"/>
              <a:ext cx="234767" cy="322201"/>
            </a:xfrm>
            <a:custGeom>
              <a:avLst/>
              <a:gdLst/>
              <a:ahLst/>
              <a:cxnLst/>
              <a:rect l="l" t="t" r="r" b="b"/>
              <a:pathLst>
                <a:path w="5832" h="8004" extrusionOk="0">
                  <a:moveTo>
                    <a:pt x="1274" y="0"/>
                  </a:moveTo>
                  <a:cubicBezTo>
                    <a:pt x="968" y="0"/>
                    <a:pt x="654" y="95"/>
                    <a:pt x="355" y="308"/>
                  </a:cubicBezTo>
                  <a:cubicBezTo>
                    <a:pt x="355" y="308"/>
                    <a:pt x="688" y="191"/>
                    <a:pt x="1048" y="191"/>
                  </a:cubicBezTo>
                  <a:cubicBezTo>
                    <a:pt x="1633" y="191"/>
                    <a:pt x="2285" y="500"/>
                    <a:pt x="1678" y="2122"/>
                  </a:cubicBezTo>
                  <a:cubicBezTo>
                    <a:pt x="1" y="6599"/>
                    <a:pt x="1284" y="7974"/>
                    <a:pt x="5832" y="8004"/>
                  </a:cubicBezTo>
                  <a:cubicBezTo>
                    <a:pt x="4444" y="6773"/>
                    <a:pt x="2508" y="4919"/>
                    <a:pt x="3117" y="3038"/>
                  </a:cubicBezTo>
                  <a:cubicBezTo>
                    <a:pt x="3605" y="1531"/>
                    <a:pt x="2505" y="0"/>
                    <a:pt x="1274"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818;p80">
              <a:extLst>
                <a:ext uri="{FF2B5EF4-FFF2-40B4-BE49-F238E27FC236}">
                  <a16:creationId xmlns:a16="http://schemas.microsoft.com/office/drawing/2014/main" id="{DC1C952F-0EE2-C8DE-0BB1-EA03094F6994}"/>
                </a:ext>
              </a:extLst>
            </p:cNvPr>
            <p:cNvSpPr/>
            <p:nvPr/>
          </p:nvSpPr>
          <p:spPr>
            <a:xfrm>
              <a:off x="2253559" y="2034012"/>
              <a:ext cx="229373" cy="336371"/>
            </a:xfrm>
            <a:custGeom>
              <a:avLst/>
              <a:gdLst/>
              <a:ahLst/>
              <a:cxnLst/>
              <a:rect l="l" t="t" r="r" b="b"/>
              <a:pathLst>
                <a:path w="5698" h="8356" extrusionOk="0">
                  <a:moveTo>
                    <a:pt x="1690" y="0"/>
                  </a:moveTo>
                  <a:cubicBezTo>
                    <a:pt x="1422" y="0"/>
                    <a:pt x="1145" y="73"/>
                    <a:pt x="870" y="236"/>
                  </a:cubicBezTo>
                  <a:cubicBezTo>
                    <a:pt x="870" y="236"/>
                    <a:pt x="1122" y="171"/>
                    <a:pt x="1419" y="171"/>
                  </a:cubicBezTo>
                  <a:cubicBezTo>
                    <a:pt x="2033" y="171"/>
                    <a:pt x="2843" y="449"/>
                    <a:pt x="2039" y="2154"/>
                  </a:cubicBezTo>
                  <a:cubicBezTo>
                    <a:pt x="1" y="6477"/>
                    <a:pt x="1168" y="7952"/>
                    <a:pt x="5698" y="8355"/>
                  </a:cubicBezTo>
                  <a:cubicBezTo>
                    <a:pt x="4416" y="7016"/>
                    <a:pt x="2638" y="5008"/>
                    <a:pt x="3399" y="3184"/>
                  </a:cubicBezTo>
                  <a:cubicBezTo>
                    <a:pt x="4029" y="1674"/>
                    <a:pt x="2973" y="0"/>
                    <a:pt x="169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819;p80">
              <a:extLst>
                <a:ext uri="{FF2B5EF4-FFF2-40B4-BE49-F238E27FC236}">
                  <a16:creationId xmlns:a16="http://schemas.microsoft.com/office/drawing/2014/main" id="{51F51FCA-E311-012F-39DF-9ED0FEC9136C}"/>
                </a:ext>
              </a:extLst>
            </p:cNvPr>
            <p:cNvSpPr/>
            <p:nvPr/>
          </p:nvSpPr>
          <p:spPr>
            <a:xfrm>
              <a:off x="2733777" y="3004130"/>
              <a:ext cx="102691" cy="27414"/>
            </a:xfrm>
            <a:custGeom>
              <a:avLst/>
              <a:gdLst/>
              <a:ahLst/>
              <a:cxnLst/>
              <a:rect l="l" t="t" r="r" b="b"/>
              <a:pathLst>
                <a:path w="2551" h="681" extrusionOk="0">
                  <a:moveTo>
                    <a:pt x="1055" y="0"/>
                  </a:moveTo>
                  <a:cubicBezTo>
                    <a:pt x="455" y="0"/>
                    <a:pt x="1" y="119"/>
                    <a:pt x="6" y="285"/>
                  </a:cubicBezTo>
                  <a:cubicBezTo>
                    <a:pt x="11" y="471"/>
                    <a:pt x="584" y="645"/>
                    <a:pt x="1286" y="676"/>
                  </a:cubicBezTo>
                  <a:cubicBezTo>
                    <a:pt x="1357" y="679"/>
                    <a:pt x="1427" y="681"/>
                    <a:pt x="1495" y="681"/>
                  </a:cubicBezTo>
                  <a:cubicBezTo>
                    <a:pt x="2096" y="681"/>
                    <a:pt x="2551" y="562"/>
                    <a:pt x="2546" y="396"/>
                  </a:cubicBezTo>
                  <a:cubicBezTo>
                    <a:pt x="2540" y="211"/>
                    <a:pt x="1966" y="36"/>
                    <a:pt x="1265" y="5"/>
                  </a:cubicBezTo>
                  <a:cubicBezTo>
                    <a:pt x="1194" y="2"/>
                    <a:pt x="1124" y="0"/>
                    <a:pt x="1055"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820;p80">
              <a:extLst>
                <a:ext uri="{FF2B5EF4-FFF2-40B4-BE49-F238E27FC236}">
                  <a16:creationId xmlns:a16="http://schemas.microsoft.com/office/drawing/2014/main" id="{E44C82CE-E270-B005-AD90-6F58C6254678}"/>
                </a:ext>
              </a:extLst>
            </p:cNvPr>
            <p:cNvSpPr/>
            <p:nvPr/>
          </p:nvSpPr>
          <p:spPr>
            <a:xfrm>
              <a:off x="2734945" y="3108226"/>
              <a:ext cx="61027" cy="16303"/>
            </a:xfrm>
            <a:custGeom>
              <a:avLst/>
              <a:gdLst/>
              <a:ahLst/>
              <a:cxnLst/>
              <a:rect l="l" t="t" r="r" b="b"/>
              <a:pathLst>
                <a:path w="1516" h="405" extrusionOk="0">
                  <a:moveTo>
                    <a:pt x="627" y="1"/>
                  </a:moveTo>
                  <a:cubicBezTo>
                    <a:pt x="270" y="1"/>
                    <a:pt x="0" y="71"/>
                    <a:pt x="5" y="170"/>
                  </a:cubicBezTo>
                  <a:cubicBezTo>
                    <a:pt x="8" y="279"/>
                    <a:pt x="348" y="384"/>
                    <a:pt x="765" y="402"/>
                  </a:cubicBezTo>
                  <a:cubicBezTo>
                    <a:pt x="805" y="404"/>
                    <a:pt x="845" y="405"/>
                    <a:pt x="884" y="405"/>
                  </a:cubicBezTo>
                  <a:cubicBezTo>
                    <a:pt x="1244" y="405"/>
                    <a:pt x="1516" y="335"/>
                    <a:pt x="1512" y="236"/>
                  </a:cubicBezTo>
                  <a:cubicBezTo>
                    <a:pt x="1508" y="125"/>
                    <a:pt x="1168" y="22"/>
                    <a:pt x="752" y="3"/>
                  </a:cubicBezTo>
                  <a:cubicBezTo>
                    <a:pt x="709" y="2"/>
                    <a:pt x="668" y="1"/>
                    <a:pt x="627"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821;p80">
              <a:extLst>
                <a:ext uri="{FF2B5EF4-FFF2-40B4-BE49-F238E27FC236}">
                  <a16:creationId xmlns:a16="http://schemas.microsoft.com/office/drawing/2014/main" id="{4F8B986C-BBD9-0828-97D0-EA84526241AD}"/>
                </a:ext>
              </a:extLst>
            </p:cNvPr>
            <p:cNvSpPr/>
            <p:nvPr/>
          </p:nvSpPr>
          <p:spPr>
            <a:xfrm>
              <a:off x="1820034" y="2804672"/>
              <a:ext cx="112352" cy="55109"/>
            </a:xfrm>
            <a:custGeom>
              <a:avLst/>
              <a:gdLst/>
              <a:ahLst/>
              <a:cxnLst/>
              <a:rect l="l" t="t" r="r" b="b"/>
              <a:pathLst>
                <a:path w="2791" h="1369" extrusionOk="0">
                  <a:moveTo>
                    <a:pt x="1544" y="1"/>
                  </a:moveTo>
                  <a:cubicBezTo>
                    <a:pt x="1157" y="1"/>
                    <a:pt x="663" y="167"/>
                    <a:pt x="1" y="477"/>
                  </a:cubicBezTo>
                  <a:cubicBezTo>
                    <a:pt x="1" y="477"/>
                    <a:pt x="334" y="365"/>
                    <a:pt x="741" y="365"/>
                  </a:cubicBezTo>
                  <a:cubicBezTo>
                    <a:pt x="1166" y="365"/>
                    <a:pt x="1671" y="487"/>
                    <a:pt x="1963" y="987"/>
                  </a:cubicBezTo>
                  <a:cubicBezTo>
                    <a:pt x="2115" y="1247"/>
                    <a:pt x="2343" y="1368"/>
                    <a:pt x="2510" y="1368"/>
                  </a:cubicBezTo>
                  <a:cubicBezTo>
                    <a:pt x="2681" y="1368"/>
                    <a:pt x="2790" y="1243"/>
                    <a:pt x="2695" y="1014"/>
                  </a:cubicBezTo>
                  <a:cubicBezTo>
                    <a:pt x="2408" y="318"/>
                    <a:pt x="2078" y="1"/>
                    <a:pt x="1544" y="1"/>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822;p80">
              <a:extLst>
                <a:ext uri="{FF2B5EF4-FFF2-40B4-BE49-F238E27FC236}">
                  <a16:creationId xmlns:a16="http://schemas.microsoft.com/office/drawing/2014/main" id="{1EB236EB-5592-E1B1-2DED-7D7F2507BDE1}"/>
                </a:ext>
              </a:extLst>
            </p:cNvPr>
            <p:cNvSpPr/>
            <p:nvPr/>
          </p:nvSpPr>
          <p:spPr>
            <a:xfrm>
              <a:off x="2109010" y="2172123"/>
              <a:ext cx="196807" cy="266649"/>
            </a:xfrm>
            <a:custGeom>
              <a:avLst/>
              <a:gdLst/>
              <a:ahLst/>
              <a:cxnLst/>
              <a:rect l="l" t="t" r="r" b="b"/>
              <a:pathLst>
                <a:path w="4889" h="6624" extrusionOk="0">
                  <a:moveTo>
                    <a:pt x="1461" y="0"/>
                  </a:moveTo>
                  <a:cubicBezTo>
                    <a:pt x="1147" y="0"/>
                    <a:pt x="817" y="111"/>
                    <a:pt x="497" y="362"/>
                  </a:cubicBezTo>
                  <a:cubicBezTo>
                    <a:pt x="497" y="362"/>
                    <a:pt x="876" y="200"/>
                    <a:pt x="1244" y="200"/>
                  </a:cubicBezTo>
                  <a:cubicBezTo>
                    <a:pt x="1759" y="200"/>
                    <a:pt x="2253" y="518"/>
                    <a:pt x="1654" y="2044"/>
                  </a:cubicBezTo>
                  <a:cubicBezTo>
                    <a:pt x="786" y="4250"/>
                    <a:pt x="0" y="4837"/>
                    <a:pt x="1224" y="6142"/>
                  </a:cubicBezTo>
                  <a:lnTo>
                    <a:pt x="4889" y="6623"/>
                  </a:lnTo>
                  <a:cubicBezTo>
                    <a:pt x="3648" y="5515"/>
                    <a:pt x="2308" y="4713"/>
                    <a:pt x="2957" y="2842"/>
                  </a:cubicBezTo>
                  <a:cubicBezTo>
                    <a:pt x="3463" y="1383"/>
                    <a:pt x="2568" y="0"/>
                    <a:pt x="1461"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823;p80">
              <a:extLst>
                <a:ext uri="{FF2B5EF4-FFF2-40B4-BE49-F238E27FC236}">
                  <a16:creationId xmlns:a16="http://schemas.microsoft.com/office/drawing/2014/main" id="{1BEE99DC-7BC7-834D-B177-B07D39048B27}"/>
                </a:ext>
              </a:extLst>
            </p:cNvPr>
            <p:cNvSpPr/>
            <p:nvPr/>
          </p:nvSpPr>
          <p:spPr>
            <a:xfrm>
              <a:off x="1892167" y="2086664"/>
              <a:ext cx="596257" cy="777364"/>
            </a:xfrm>
            <a:custGeom>
              <a:avLst/>
              <a:gdLst/>
              <a:ahLst/>
              <a:cxnLst/>
              <a:rect l="l" t="t" r="r" b="b"/>
              <a:pathLst>
                <a:path w="14812" h="19311" extrusionOk="0">
                  <a:moveTo>
                    <a:pt x="1332" y="1"/>
                  </a:moveTo>
                  <a:cubicBezTo>
                    <a:pt x="603" y="1"/>
                    <a:pt x="1" y="243"/>
                    <a:pt x="1" y="243"/>
                  </a:cubicBezTo>
                  <a:cubicBezTo>
                    <a:pt x="122" y="221"/>
                    <a:pt x="244" y="210"/>
                    <a:pt x="365" y="210"/>
                  </a:cubicBezTo>
                  <a:cubicBezTo>
                    <a:pt x="1836" y="210"/>
                    <a:pt x="3192" y="1826"/>
                    <a:pt x="2579" y="4288"/>
                  </a:cubicBezTo>
                  <a:cubicBezTo>
                    <a:pt x="1969" y="7159"/>
                    <a:pt x="5655" y="8561"/>
                    <a:pt x="8962" y="10344"/>
                  </a:cubicBezTo>
                  <a:cubicBezTo>
                    <a:pt x="12267" y="12129"/>
                    <a:pt x="10407" y="17271"/>
                    <a:pt x="8265" y="19305"/>
                  </a:cubicBezTo>
                  <a:cubicBezTo>
                    <a:pt x="8293" y="19309"/>
                    <a:pt x="8322" y="19311"/>
                    <a:pt x="8352" y="19311"/>
                  </a:cubicBezTo>
                  <a:cubicBezTo>
                    <a:pt x="9791" y="19311"/>
                    <a:pt x="13211" y="15315"/>
                    <a:pt x="13213" y="15315"/>
                  </a:cubicBezTo>
                  <a:cubicBezTo>
                    <a:pt x="13213" y="15315"/>
                    <a:pt x="13213" y="15315"/>
                    <a:pt x="13213" y="15315"/>
                  </a:cubicBezTo>
                  <a:cubicBezTo>
                    <a:pt x="14811" y="12574"/>
                    <a:pt x="13800" y="9279"/>
                    <a:pt x="11158" y="8464"/>
                  </a:cubicBezTo>
                  <a:cubicBezTo>
                    <a:pt x="11158" y="8464"/>
                    <a:pt x="3674" y="6876"/>
                    <a:pt x="3850" y="4125"/>
                  </a:cubicBezTo>
                  <a:cubicBezTo>
                    <a:pt x="4073" y="656"/>
                    <a:pt x="2530" y="1"/>
                    <a:pt x="133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824;p80">
              <a:extLst>
                <a:ext uri="{FF2B5EF4-FFF2-40B4-BE49-F238E27FC236}">
                  <a16:creationId xmlns:a16="http://schemas.microsoft.com/office/drawing/2014/main" id="{8658E8FA-E428-6D81-A5C4-21C5811CA916}"/>
                </a:ext>
              </a:extLst>
            </p:cNvPr>
            <p:cNvSpPr/>
            <p:nvPr/>
          </p:nvSpPr>
          <p:spPr>
            <a:xfrm>
              <a:off x="1421932" y="2727425"/>
              <a:ext cx="48668" cy="218987"/>
            </a:xfrm>
            <a:custGeom>
              <a:avLst/>
              <a:gdLst/>
              <a:ahLst/>
              <a:cxnLst/>
              <a:rect l="l" t="t" r="r" b="b"/>
              <a:pathLst>
                <a:path w="1209" h="5440" extrusionOk="0">
                  <a:moveTo>
                    <a:pt x="793" y="0"/>
                  </a:moveTo>
                  <a:lnTo>
                    <a:pt x="430" y="35"/>
                  </a:lnTo>
                  <a:cubicBezTo>
                    <a:pt x="622" y="2819"/>
                    <a:pt x="572" y="4822"/>
                    <a:pt x="1" y="5439"/>
                  </a:cubicBezTo>
                  <a:lnTo>
                    <a:pt x="1208" y="5267"/>
                  </a:lnTo>
                  <a:cubicBezTo>
                    <a:pt x="794" y="4809"/>
                    <a:pt x="639" y="2512"/>
                    <a:pt x="793" y="0"/>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825;p80">
              <a:extLst>
                <a:ext uri="{FF2B5EF4-FFF2-40B4-BE49-F238E27FC236}">
                  <a16:creationId xmlns:a16="http://schemas.microsoft.com/office/drawing/2014/main" id="{32294F6A-624B-82A6-B743-3DADC6787CCE}"/>
                </a:ext>
              </a:extLst>
            </p:cNvPr>
            <p:cNvSpPr/>
            <p:nvPr/>
          </p:nvSpPr>
          <p:spPr>
            <a:xfrm>
              <a:off x="1352777" y="1961193"/>
              <a:ext cx="322926" cy="824865"/>
            </a:xfrm>
            <a:custGeom>
              <a:avLst/>
              <a:gdLst/>
              <a:ahLst/>
              <a:cxnLst/>
              <a:rect l="l" t="t" r="r" b="b"/>
              <a:pathLst>
                <a:path w="8022" h="20491" extrusionOk="0">
                  <a:moveTo>
                    <a:pt x="1789" y="1"/>
                  </a:moveTo>
                  <a:lnTo>
                    <a:pt x="1789" y="1"/>
                  </a:lnTo>
                  <a:cubicBezTo>
                    <a:pt x="1789" y="1"/>
                    <a:pt x="1789" y="1"/>
                    <a:pt x="1789" y="1"/>
                  </a:cubicBezTo>
                  <a:lnTo>
                    <a:pt x="1789" y="1"/>
                  </a:lnTo>
                  <a:cubicBezTo>
                    <a:pt x="1789" y="1"/>
                    <a:pt x="1789" y="1"/>
                    <a:pt x="1789" y="1"/>
                  </a:cubicBezTo>
                  <a:close/>
                  <a:moveTo>
                    <a:pt x="1789" y="1"/>
                  </a:moveTo>
                  <a:lnTo>
                    <a:pt x="1789" y="1"/>
                  </a:lnTo>
                  <a:cubicBezTo>
                    <a:pt x="2832" y="11156"/>
                    <a:pt x="0" y="20477"/>
                    <a:pt x="2052" y="20491"/>
                  </a:cubicBezTo>
                  <a:cubicBezTo>
                    <a:pt x="2059" y="20491"/>
                    <a:pt x="2065" y="20491"/>
                    <a:pt x="2071" y="20491"/>
                  </a:cubicBezTo>
                  <a:cubicBezTo>
                    <a:pt x="8022" y="20491"/>
                    <a:pt x="1791" y="12"/>
                    <a:pt x="1789" y="1"/>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826;p80">
              <a:extLst>
                <a:ext uri="{FF2B5EF4-FFF2-40B4-BE49-F238E27FC236}">
                  <a16:creationId xmlns:a16="http://schemas.microsoft.com/office/drawing/2014/main" id="{F17BC280-84F0-127D-7C15-3E3D244119AB}"/>
                </a:ext>
              </a:extLst>
            </p:cNvPr>
            <p:cNvSpPr/>
            <p:nvPr/>
          </p:nvSpPr>
          <p:spPr>
            <a:xfrm>
              <a:off x="1335307" y="2547369"/>
              <a:ext cx="114686" cy="116820"/>
            </a:xfrm>
            <a:custGeom>
              <a:avLst/>
              <a:gdLst/>
              <a:ahLst/>
              <a:cxnLst/>
              <a:rect l="l" t="t" r="r" b="b"/>
              <a:pathLst>
                <a:path w="2849" h="2902" extrusionOk="0">
                  <a:moveTo>
                    <a:pt x="1" y="1"/>
                  </a:moveTo>
                  <a:lnTo>
                    <a:pt x="1" y="1"/>
                  </a:lnTo>
                  <a:cubicBezTo>
                    <a:pt x="1" y="1"/>
                    <a:pt x="24" y="16"/>
                    <a:pt x="67" y="44"/>
                  </a:cubicBezTo>
                  <a:lnTo>
                    <a:pt x="67" y="44"/>
                  </a:lnTo>
                  <a:cubicBezTo>
                    <a:pt x="43" y="26"/>
                    <a:pt x="21" y="12"/>
                    <a:pt x="1" y="1"/>
                  </a:cubicBezTo>
                  <a:close/>
                  <a:moveTo>
                    <a:pt x="67" y="44"/>
                  </a:moveTo>
                  <a:lnTo>
                    <a:pt x="67" y="44"/>
                  </a:lnTo>
                  <a:cubicBezTo>
                    <a:pt x="553" y="402"/>
                    <a:pt x="1837" y="2155"/>
                    <a:pt x="2287" y="2902"/>
                  </a:cubicBezTo>
                  <a:cubicBezTo>
                    <a:pt x="2287" y="2902"/>
                    <a:pt x="2848" y="2808"/>
                    <a:pt x="2348" y="1990"/>
                  </a:cubicBezTo>
                  <a:cubicBezTo>
                    <a:pt x="1906" y="1264"/>
                    <a:pt x="402" y="261"/>
                    <a:pt x="67" y="44"/>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827;p80">
              <a:extLst>
                <a:ext uri="{FF2B5EF4-FFF2-40B4-BE49-F238E27FC236}">
                  <a16:creationId xmlns:a16="http://schemas.microsoft.com/office/drawing/2014/main" id="{9B7AAD81-94F7-9222-DF4A-C11B69A8EA96}"/>
                </a:ext>
              </a:extLst>
            </p:cNvPr>
            <p:cNvSpPr/>
            <p:nvPr/>
          </p:nvSpPr>
          <p:spPr>
            <a:xfrm>
              <a:off x="1352173" y="2443957"/>
              <a:ext cx="94076" cy="95807"/>
            </a:xfrm>
            <a:custGeom>
              <a:avLst/>
              <a:gdLst/>
              <a:ahLst/>
              <a:cxnLst/>
              <a:rect l="l" t="t" r="r" b="b"/>
              <a:pathLst>
                <a:path w="2337" h="2380" extrusionOk="0">
                  <a:moveTo>
                    <a:pt x="0" y="0"/>
                  </a:moveTo>
                  <a:cubicBezTo>
                    <a:pt x="0" y="0"/>
                    <a:pt x="20" y="13"/>
                    <a:pt x="55" y="35"/>
                  </a:cubicBezTo>
                  <a:lnTo>
                    <a:pt x="55" y="35"/>
                  </a:lnTo>
                  <a:cubicBezTo>
                    <a:pt x="35" y="21"/>
                    <a:pt x="17" y="9"/>
                    <a:pt x="0" y="0"/>
                  </a:cubicBezTo>
                  <a:close/>
                  <a:moveTo>
                    <a:pt x="55" y="35"/>
                  </a:moveTo>
                  <a:lnTo>
                    <a:pt x="55" y="35"/>
                  </a:lnTo>
                  <a:cubicBezTo>
                    <a:pt x="454" y="329"/>
                    <a:pt x="1506" y="1767"/>
                    <a:pt x="1875" y="2379"/>
                  </a:cubicBezTo>
                  <a:cubicBezTo>
                    <a:pt x="1875" y="2379"/>
                    <a:pt x="2336" y="2303"/>
                    <a:pt x="1926" y="1632"/>
                  </a:cubicBezTo>
                  <a:cubicBezTo>
                    <a:pt x="1563" y="1036"/>
                    <a:pt x="329" y="214"/>
                    <a:pt x="55" y="3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828;p80">
              <a:extLst>
                <a:ext uri="{FF2B5EF4-FFF2-40B4-BE49-F238E27FC236}">
                  <a16:creationId xmlns:a16="http://schemas.microsoft.com/office/drawing/2014/main" id="{DC106D46-9777-6CF1-AF61-B7E97CC9DE9E}"/>
                </a:ext>
              </a:extLst>
            </p:cNvPr>
            <p:cNvSpPr/>
            <p:nvPr/>
          </p:nvSpPr>
          <p:spPr>
            <a:xfrm>
              <a:off x="1361552" y="2328066"/>
              <a:ext cx="94036" cy="95807"/>
            </a:xfrm>
            <a:custGeom>
              <a:avLst/>
              <a:gdLst/>
              <a:ahLst/>
              <a:cxnLst/>
              <a:rect l="l" t="t" r="r" b="b"/>
              <a:pathLst>
                <a:path w="2336" h="2380" extrusionOk="0">
                  <a:moveTo>
                    <a:pt x="1" y="0"/>
                  </a:moveTo>
                  <a:cubicBezTo>
                    <a:pt x="1" y="0"/>
                    <a:pt x="19" y="12"/>
                    <a:pt x="52" y="34"/>
                  </a:cubicBezTo>
                  <a:lnTo>
                    <a:pt x="52" y="34"/>
                  </a:lnTo>
                  <a:cubicBezTo>
                    <a:pt x="34" y="20"/>
                    <a:pt x="16" y="9"/>
                    <a:pt x="1" y="0"/>
                  </a:cubicBezTo>
                  <a:close/>
                  <a:moveTo>
                    <a:pt x="52" y="34"/>
                  </a:moveTo>
                  <a:cubicBezTo>
                    <a:pt x="448" y="324"/>
                    <a:pt x="1505" y="1766"/>
                    <a:pt x="1876" y="2379"/>
                  </a:cubicBezTo>
                  <a:cubicBezTo>
                    <a:pt x="1876" y="2379"/>
                    <a:pt x="2336" y="2303"/>
                    <a:pt x="1926" y="1632"/>
                  </a:cubicBezTo>
                  <a:cubicBezTo>
                    <a:pt x="1561" y="1035"/>
                    <a:pt x="321" y="209"/>
                    <a:pt x="52" y="34"/>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829;p80">
              <a:extLst>
                <a:ext uri="{FF2B5EF4-FFF2-40B4-BE49-F238E27FC236}">
                  <a16:creationId xmlns:a16="http://schemas.microsoft.com/office/drawing/2014/main" id="{DD5DFA19-1C84-BE0B-A007-BCB22704E28F}"/>
                </a:ext>
              </a:extLst>
            </p:cNvPr>
            <p:cNvSpPr/>
            <p:nvPr/>
          </p:nvSpPr>
          <p:spPr>
            <a:xfrm>
              <a:off x="1379062" y="2196758"/>
              <a:ext cx="94036" cy="95807"/>
            </a:xfrm>
            <a:custGeom>
              <a:avLst/>
              <a:gdLst/>
              <a:ahLst/>
              <a:cxnLst/>
              <a:rect l="l" t="t" r="r" b="b"/>
              <a:pathLst>
                <a:path w="2336" h="2380" extrusionOk="0">
                  <a:moveTo>
                    <a:pt x="0" y="1"/>
                  </a:moveTo>
                  <a:cubicBezTo>
                    <a:pt x="0" y="1"/>
                    <a:pt x="19" y="13"/>
                    <a:pt x="54" y="35"/>
                  </a:cubicBezTo>
                  <a:lnTo>
                    <a:pt x="54" y="35"/>
                  </a:lnTo>
                  <a:cubicBezTo>
                    <a:pt x="34" y="21"/>
                    <a:pt x="16" y="9"/>
                    <a:pt x="0" y="1"/>
                  </a:cubicBezTo>
                  <a:close/>
                  <a:moveTo>
                    <a:pt x="54" y="35"/>
                  </a:moveTo>
                  <a:cubicBezTo>
                    <a:pt x="451" y="328"/>
                    <a:pt x="1505" y="1767"/>
                    <a:pt x="1875" y="2380"/>
                  </a:cubicBezTo>
                  <a:cubicBezTo>
                    <a:pt x="1875" y="2380"/>
                    <a:pt x="2335" y="2304"/>
                    <a:pt x="1926" y="1632"/>
                  </a:cubicBezTo>
                  <a:cubicBezTo>
                    <a:pt x="1561" y="1036"/>
                    <a:pt x="326" y="213"/>
                    <a:pt x="54" y="3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830;p80">
              <a:extLst>
                <a:ext uri="{FF2B5EF4-FFF2-40B4-BE49-F238E27FC236}">
                  <a16:creationId xmlns:a16="http://schemas.microsoft.com/office/drawing/2014/main" id="{A5DE4605-328D-5119-7D3E-79B73B0E70C7}"/>
                </a:ext>
              </a:extLst>
            </p:cNvPr>
            <p:cNvSpPr/>
            <p:nvPr/>
          </p:nvSpPr>
          <p:spPr>
            <a:xfrm>
              <a:off x="1123416" y="2497857"/>
              <a:ext cx="152204" cy="111828"/>
            </a:xfrm>
            <a:custGeom>
              <a:avLst/>
              <a:gdLst/>
              <a:ahLst/>
              <a:cxnLst/>
              <a:rect l="l" t="t" r="r" b="b"/>
              <a:pathLst>
                <a:path w="3781" h="2778" extrusionOk="0">
                  <a:moveTo>
                    <a:pt x="0" y="1"/>
                  </a:moveTo>
                  <a:cubicBezTo>
                    <a:pt x="0" y="1"/>
                    <a:pt x="31" y="14"/>
                    <a:pt x="86" y="39"/>
                  </a:cubicBezTo>
                  <a:lnTo>
                    <a:pt x="86" y="39"/>
                  </a:lnTo>
                  <a:cubicBezTo>
                    <a:pt x="54" y="23"/>
                    <a:pt x="26" y="10"/>
                    <a:pt x="0" y="1"/>
                  </a:cubicBezTo>
                  <a:close/>
                  <a:moveTo>
                    <a:pt x="86" y="39"/>
                  </a:moveTo>
                  <a:cubicBezTo>
                    <a:pt x="721" y="371"/>
                    <a:pt x="2462" y="2055"/>
                    <a:pt x="3083" y="2777"/>
                  </a:cubicBezTo>
                  <a:cubicBezTo>
                    <a:pt x="3083" y="2777"/>
                    <a:pt x="3780" y="2655"/>
                    <a:pt x="3093" y="1864"/>
                  </a:cubicBezTo>
                  <a:cubicBezTo>
                    <a:pt x="2484" y="1162"/>
                    <a:pt x="519" y="238"/>
                    <a:pt x="86" y="39"/>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831;p80">
              <a:extLst>
                <a:ext uri="{FF2B5EF4-FFF2-40B4-BE49-F238E27FC236}">
                  <a16:creationId xmlns:a16="http://schemas.microsoft.com/office/drawing/2014/main" id="{FFEF76E6-6D9E-ED69-C597-738629B5317D}"/>
                </a:ext>
              </a:extLst>
            </p:cNvPr>
            <p:cNvSpPr/>
            <p:nvPr/>
          </p:nvSpPr>
          <p:spPr>
            <a:xfrm>
              <a:off x="1117740" y="2383174"/>
              <a:ext cx="124871" cy="91741"/>
            </a:xfrm>
            <a:custGeom>
              <a:avLst/>
              <a:gdLst/>
              <a:ahLst/>
              <a:cxnLst/>
              <a:rect l="l" t="t" r="r" b="b"/>
              <a:pathLst>
                <a:path w="3102" h="2279" extrusionOk="0">
                  <a:moveTo>
                    <a:pt x="1" y="1"/>
                  </a:moveTo>
                  <a:cubicBezTo>
                    <a:pt x="1" y="1"/>
                    <a:pt x="26" y="12"/>
                    <a:pt x="72" y="33"/>
                  </a:cubicBezTo>
                  <a:lnTo>
                    <a:pt x="72" y="33"/>
                  </a:lnTo>
                  <a:cubicBezTo>
                    <a:pt x="46" y="19"/>
                    <a:pt x="22" y="9"/>
                    <a:pt x="1" y="1"/>
                  </a:cubicBezTo>
                  <a:close/>
                  <a:moveTo>
                    <a:pt x="72" y="33"/>
                  </a:moveTo>
                  <a:lnTo>
                    <a:pt x="72" y="33"/>
                  </a:lnTo>
                  <a:cubicBezTo>
                    <a:pt x="595" y="306"/>
                    <a:pt x="2021" y="1686"/>
                    <a:pt x="2529" y="2278"/>
                  </a:cubicBezTo>
                  <a:cubicBezTo>
                    <a:pt x="2529" y="2278"/>
                    <a:pt x="3102" y="2178"/>
                    <a:pt x="2538" y="1529"/>
                  </a:cubicBezTo>
                  <a:cubicBezTo>
                    <a:pt x="2039" y="954"/>
                    <a:pt x="431" y="197"/>
                    <a:pt x="72" y="33"/>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832;p80">
              <a:extLst>
                <a:ext uri="{FF2B5EF4-FFF2-40B4-BE49-F238E27FC236}">
                  <a16:creationId xmlns:a16="http://schemas.microsoft.com/office/drawing/2014/main" id="{20AE5634-F47B-09CA-14AE-1A03545EF7FB}"/>
                </a:ext>
              </a:extLst>
            </p:cNvPr>
            <p:cNvSpPr/>
            <p:nvPr/>
          </p:nvSpPr>
          <p:spPr>
            <a:xfrm>
              <a:off x="1125589" y="2268531"/>
              <a:ext cx="124831" cy="91741"/>
            </a:xfrm>
            <a:custGeom>
              <a:avLst/>
              <a:gdLst/>
              <a:ahLst/>
              <a:cxnLst/>
              <a:rect l="l" t="t" r="r" b="b"/>
              <a:pathLst>
                <a:path w="3101" h="2279" extrusionOk="0">
                  <a:moveTo>
                    <a:pt x="0" y="1"/>
                  </a:moveTo>
                  <a:lnTo>
                    <a:pt x="0" y="1"/>
                  </a:lnTo>
                  <a:cubicBezTo>
                    <a:pt x="0" y="1"/>
                    <a:pt x="25" y="12"/>
                    <a:pt x="69" y="32"/>
                  </a:cubicBezTo>
                  <a:lnTo>
                    <a:pt x="69" y="32"/>
                  </a:lnTo>
                  <a:cubicBezTo>
                    <a:pt x="44" y="19"/>
                    <a:pt x="21" y="9"/>
                    <a:pt x="0" y="1"/>
                  </a:cubicBezTo>
                  <a:close/>
                  <a:moveTo>
                    <a:pt x="69" y="32"/>
                  </a:moveTo>
                  <a:lnTo>
                    <a:pt x="69" y="32"/>
                  </a:lnTo>
                  <a:cubicBezTo>
                    <a:pt x="590" y="303"/>
                    <a:pt x="2020" y="1686"/>
                    <a:pt x="2528" y="2279"/>
                  </a:cubicBezTo>
                  <a:cubicBezTo>
                    <a:pt x="2528" y="2279"/>
                    <a:pt x="3101" y="2178"/>
                    <a:pt x="2538" y="1530"/>
                  </a:cubicBezTo>
                  <a:cubicBezTo>
                    <a:pt x="2037" y="953"/>
                    <a:pt x="423" y="194"/>
                    <a:pt x="69" y="32"/>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833;p80">
              <a:extLst>
                <a:ext uri="{FF2B5EF4-FFF2-40B4-BE49-F238E27FC236}">
                  <a16:creationId xmlns:a16="http://schemas.microsoft.com/office/drawing/2014/main" id="{396FD181-BDED-2724-2DE6-0C526675CED2}"/>
                </a:ext>
              </a:extLst>
            </p:cNvPr>
            <p:cNvSpPr/>
            <p:nvPr/>
          </p:nvSpPr>
          <p:spPr>
            <a:xfrm>
              <a:off x="1133318" y="2144710"/>
              <a:ext cx="99792" cy="73345"/>
            </a:xfrm>
            <a:custGeom>
              <a:avLst/>
              <a:gdLst/>
              <a:ahLst/>
              <a:cxnLst/>
              <a:rect l="l" t="t" r="r" b="b"/>
              <a:pathLst>
                <a:path w="2479" h="1822" extrusionOk="0">
                  <a:moveTo>
                    <a:pt x="0" y="0"/>
                  </a:moveTo>
                  <a:cubicBezTo>
                    <a:pt x="0" y="0"/>
                    <a:pt x="21" y="9"/>
                    <a:pt x="57" y="26"/>
                  </a:cubicBezTo>
                  <a:lnTo>
                    <a:pt x="57" y="26"/>
                  </a:lnTo>
                  <a:cubicBezTo>
                    <a:pt x="36" y="15"/>
                    <a:pt x="17" y="7"/>
                    <a:pt x="0" y="0"/>
                  </a:cubicBezTo>
                  <a:close/>
                  <a:moveTo>
                    <a:pt x="57" y="26"/>
                  </a:moveTo>
                  <a:lnTo>
                    <a:pt x="57" y="26"/>
                  </a:lnTo>
                  <a:cubicBezTo>
                    <a:pt x="475" y="244"/>
                    <a:pt x="1615" y="1347"/>
                    <a:pt x="2021" y="1821"/>
                  </a:cubicBezTo>
                  <a:cubicBezTo>
                    <a:pt x="2021" y="1821"/>
                    <a:pt x="2479" y="1740"/>
                    <a:pt x="2028" y="1222"/>
                  </a:cubicBezTo>
                  <a:cubicBezTo>
                    <a:pt x="1629" y="763"/>
                    <a:pt x="344" y="158"/>
                    <a:pt x="57" y="26"/>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834;p80">
              <a:extLst>
                <a:ext uri="{FF2B5EF4-FFF2-40B4-BE49-F238E27FC236}">
                  <a16:creationId xmlns:a16="http://schemas.microsoft.com/office/drawing/2014/main" id="{59D57BF8-F84A-3709-F068-B1DE863DE558}"/>
                </a:ext>
              </a:extLst>
            </p:cNvPr>
            <p:cNvSpPr/>
            <p:nvPr/>
          </p:nvSpPr>
          <p:spPr>
            <a:xfrm>
              <a:off x="1721414" y="2931109"/>
              <a:ext cx="1571394" cy="188554"/>
            </a:xfrm>
            <a:custGeom>
              <a:avLst/>
              <a:gdLst/>
              <a:ahLst/>
              <a:cxnLst/>
              <a:rect l="l" t="t" r="r" b="b"/>
              <a:pathLst>
                <a:path w="39036" h="4684" extrusionOk="0">
                  <a:moveTo>
                    <a:pt x="6811" y="1"/>
                  </a:moveTo>
                  <a:cubicBezTo>
                    <a:pt x="6788" y="1"/>
                    <a:pt x="6766" y="1"/>
                    <a:pt x="6745" y="1"/>
                  </a:cubicBezTo>
                  <a:cubicBezTo>
                    <a:pt x="1" y="72"/>
                    <a:pt x="114" y="4683"/>
                    <a:pt x="17006" y="4683"/>
                  </a:cubicBezTo>
                  <a:cubicBezTo>
                    <a:pt x="17842" y="4683"/>
                    <a:pt x="18719" y="4672"/>
                    <a:pt x="19639" y="4648"/>
                  </a:cubicBezTo>
                  <a:cubicBezTo>
                    <a:pt x="39035" y="4148"/>
                    <a:pt x="11190" y="1"/>
                    <a:pt x="6811"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835;p80">
              <a:extLst>
                <a:ext uri="{FF2B5EF4-FFF2-40B4-BE49-F238E27FC236}">
                  <a16:creationId xmlns:a16="http://schemas.microsoft.com/office/drawing/2014/main" id="{6C2FAB8F-09BF-3098-E1DD-E23D5EA9C73B}"/>
                </a:ext>
              </a:extLst>
            </p:cNvPr>
            <p:cNvSpPr/>
            <p:nvPr/>
          </p:nvSpPr>
          <p:spPr>
            <a:xfrm>
              <a:off x="819707" y="2973899"/>
              <a:ext cx="1597681" cy="264596"/>
            </a:xfrm>
            <a:custGeom>
              <a:avLst/>
              <a:gdLst/>
              <a:ahLst/>
              <a:cxnLst/>
              <a:rect l="l" t="t" r="r" b="b"/>
              <a:pathLst>
                <a:path w="39689" h="6573" extrusionOk="0">
                  <a:moveTo>
                    <a:pt x="14900" y="1"/>
                  </a:moveTo>
                  <a:cubicBezTo>
                    <a:pt x="10047" y="1"/>
                    <a:pt x="4628" y="330"/>
                    <a:pt x="1" y="1089"/>
                  </a:cubicBezTo>
                  <a:lnTo>
                    <a:pt x="2461" y="6572"/>
                  </a:lnTo>
                  <a:cubicBezTo>
                    <a:pt x="39689" y="3212"/>
                    <a:pt x="30054" y="1"/>
                    <a:pt x="14900" y="1"/>
                  </a:cubicBezTo>
                  <a:close/>
                </a:path>
              </a:pathLst>
            </a:custGeom>
            <a:solidFill>
              <a:srgbClr val="FFD238">
                <a:alpha val="529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836;p80">
              <a:extLst>
                <a:ext uri="{FF2B5EF4-FFF2-40B4-BE49-F238E27FC236}">
                  <a16:creationId xmlns:a16="http://schemas.microsoft.com/office/drawing/2014/main" id="{B34A1C2A-8364-082D-4A49-EC307A5F0325}"/>
                </a:ext>
              </a:extLst>
            </p:cNvPr>
            <p:cNvSpPr/>
            <p:nvPr/>
          </p:nvSpPr>
          <p:spPr>
            <a:xfrm>
              <a:off x="1061909" y="2778507"/>
              <a:ext cx="444013" cy="213392"/>
            </a:xfrm>
            <a:custGeom>
              <a:avLst/>
              <a:gdLst/>
              <a:ahLst/>
              <a:cxnLst/>
              <a:rect l="l" t="t" r="r" b="b"/>
              <a:pathLst>
                <a:path w="11030" h="5301" extrusionOk="0">
                  <a:moveTo>
                    <a:pt x="5684" y="0"/>
                  </a:moveTo>
                  <a:cubicBezTo>
                    <a:pt x="5278" y="0"/>
                    <a:pt x="4719" y="772"/>
                    <a:pt x="4719" y="772"/>
                  </a:cubicBezTo>
                  <a:cubicBezTo>
                    <a:pt x="4453" y="218"/>
                    <a:pt x="4293" y="31"/>
                    <a:pt x="4198" y="31"/>
                  </a:cubicBezTo>
                  <a:cubicBezTo>
                    <a:pt x="4001" y="31"/>
                    <a:pt x="4084" y="837"/>
                    <a:pt x="4084" y="837"/>
                  </a:cubicBezTo>
                  <a:cubicBezTo>
                    <a:pt x="3737" y="726"/>
                    <a:pt x="3468" y="679"/>
                    <a:pt x="3262" y="679"/>
                  </a:cubicBezTo>
                  <a:cubicBezTo>
                    <a:pt x="2090" y="679"/>
                    <a:pt x="2945" y="2208"/>
                    <a:pt x="2945" y="2208"/>
                  </a:cubicBezTo>
                  <a:cubicBezTo>
                    <a:pt x="2922" y="2207"/>
                    <a:pt x="2900" y="2207"/>
                    <a:pt x="2879" y="2207"/>
                  </a:cubicBezTo>
                  <a:cubicBezTo>
                    <a:pt x="1684" y="2207"/>
                    <a:pt x="2428" y="3425"/>
                    <a:pt x="2428" y="3425"/>
                  </a:cubicBezTo>
                  <a:cubicBezTo>
                    <a:pt x="0" y="4154"/>
                    <a:pt x="215" y="5301"/>
                    <a:pt x="3246" y="5301"/>
                  </a:cubicBezTo>
                  <a:cubicBezTo>
                    <a:pt x="4181" y="5301"/>
                    <a:pt x="5383" y="5192"/>
                    <a:pt x="6858" y="4928"/>
                  </a:cubicBezTo>
                  <a:cubicBezTo>
                    <a:pt x="11029" y="4182"/>
                    <a:pt x="8416" y="3565"/>
                    <a:pt x="8416" y="3565"/>
                  </a:cubicBezTo>
                  <a:cubicBezTo>
                    <a:pt x="10500" y="2409"/>
                    <a:pt x="7494" y="2408"/>
                    <a:pt x="7494" y="2408"/>
                  </a:cubicBezTo>
                  <a:cubicBezTo>
                    <a:pt x="9107" y="1478"/>
                    <a:pt x="7428" y="1409"/>
                    <a:pt x="6898" y="1409"/>
                  </a:cubicBezTo>
                  <a:cubicBezTo>
                    <a:pt x="6806" y="1409"/>
                    <a:pt x="6749" y="1411"/>
                    <a:pt x="6749" y="1411"/>
                  </a:cubicBezTo>
                  <a:cubicBezTo>
                    <a:pt x="7332" y="793"/>
                    <a:pt x="7237" y="627"/>
                    <a:pt x="6966" y="627"/>
                  </a:cubicBezTo>
                  <a:cubicBezTo>
                    <a:pt x="6648" y="627"/>
                    <a:pt x="6090" y="854"/>
                    <a:pt x="6090" y="854"/>
                  </a:cubicBezTo>
                  <a:cubicBezTo>
                    <a:pt x="6065" y="211"/>
                    <a:pt x="5895" y="0"/>
                    <a:pt x="568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837;p80">
              <a:extLst>
                <a:ext uri="{FF2B5EF4-FFF2-40B4-BE49-F238E27FC236}">
                  <a16:creationId xmlns:a16="http://schemas.microsoft.com/office/drawing/2014/main" id="{F354BF7A-C2A9-09A8-5D3D-C7B5168D6375}"/>
                </a:ext>
              </a:extLst>
            </p:cNvPr>
            <p:cNvSpPr/>
            <p:nvPr/>
          </p:nvSpPr>
          <p:spPr>
            <a:xfrm>
              <a:off x="1225135" y="2803706"/>
              <a:ext cx="280779" cy="187186"/>
            </a:xfrm>
            <a:custGeom>
              <a:avLst/>
              <a:gdLst/>
              <a:ahLst/>
              <a:cxnLst/>
              <a:rect l="l" t="t" r="r" b="b"/>
              <a:pathLst>
                <a:path w="6975" h="4650" extrusionOk="0">
                  <a:moveTo>
                    <a:pt x="2910" y="1"/>
                  </a:moveTo>
                  <a:cubicBezTo>
                    <a:pt x="2645" y="1"/>
                    <a:pt x="2213" y="158"/>
                    <a:pt x="2078" y="210"/>
                  </a:cubicBezTo>
                  <a:cubicBezTo>
                    <a:pt x="2142" y="495"/>
                    <a:pt x="2175" y="786"/>
                    <a:pt x="2177" y="1080"/>
                  </a:cubicBezTo>
                  <a:cubicBezTo>
                    <a:pt x="2177" y="2619"/>
                    <a:pt x="1297" y="3960"/>
                    <a:pt x="0" y="4649"/>
                  </a:cubicBezTo>
                  <a:cubicBezTo>
                    <a:pt x="790" y="4604"/>
                    <a:pt x="1721" y="4496"/>
                    <a:pt x="2803" y="4302"/>
                  </a:cubicBezTo>
                  <a:cubicBezTo>
                    <a:pt x="6974" y="3557"/>
                    <a:pt x="4361" y="2939"/>
                    <a:pt x="4361" y="2939"/>
                  </a:cubicBezTo>
                  <a:cubicBezTo>
                    <a:pt x="6445" y="1783"/>
                    <a:pt x="3439" y="1782"/>
                    <a:pt x="3439" y="1782"/>
                  </a:cubicBezTo>
                  <a:cubicBezTo>
                    <a:pt x="5052" y="852"/>
                    <a:pt x="3373" y="783"/>
                    <a:pt x="2843" y="783"/>
                  </a:cubicBezTo>
                  <a:cubicBezTo>
                    <a:pt x="2751" y="783"/>
                    <a:pt x="2694" y="785"/>
                    <a:pt x="2694" y="785"/>
                  </a:cubicBezTo>
                  <a:cubicBezTo>
                    <a:pt x="3278" y="167"/>
                    <a:pt x="3182" y="1"/>
                    <a:pt x="2910" y="1"/>
                  </a:cubicBezTo>
                  <a:close/>
                </a:path>
              </a:pathLst>
            </a:custGeom>
            <a:solidFill>
              <a:srgbClr val="5C463F">
                <a:alpha val="424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838;p80">
              <a:extLst>
                <a:ext uri="{FF2B5EF4-FFF2-40B4-BE49-F238E27FC236}">
                  <a16:creationId xmlns:a16="http://schemas.microsoft.com/office/drawing/2014/main" id="{B1CA057F-D9B1-0B0F-D4F7-15DC3DDBF5B4}"/>
                </a:ext>
              </a:extLst>
            </p:cNvPr>
            <p:cNvSpPr/>
            <p:nvPr/>
          </p:nvSpPr>
          <p:spPr>
            <a:xfrm>
              <a:off x="1330356" y="2817794"/>
              <a:ext cx="364871" cy="154056"/>
            </a:xfrm>
            <a:custGeom>
              <a:avLst/>
              <a:gdLst/>
              <a:ahLst/>
              <a:cxnLst/>
              <a:rect l="l" t="t" r="r" b="b"/>
              <a:pathLst>
                <a:path w="9064" h="3827" extrusionOk="0">
                  <a:moveTo>
                    <a:pt x="3670" y="1"/>
                  </a:moveTo>
                  <a:cubicBezTo>
                    <a:pt x="3512" y="1"/>
                    <a:pt x="3547" y="586"/>
                    <a:pt x="3547" y="586"/>
                  </a:cubicBezTo>
                  <a:cubicBezTo>
                    <a:pt x="3250" y="490"/>
                    <a:pt x="3022" y="449"/>
                    <a:pt x="2850" y="449"/>
                  </a:cubicBezTo>
                  <a:cubicBezTo>
                    <a:pt x="1949" y="449"/>
                    <a:pt x="2567" y="1557"/>
                    <a:pt x="2567" y="1557"/>
                  </a:cubicBezTo>
                  <a:cubicBezTo>
                    <a:pt x="2532" y="1555"/>
                    <a:pt x="2498" y="1554"/>
                    <a:pt x="2467" y="1554"/>
                  </a:cubicBezTo>
                  <a:cubicBezTo>
                    <a:pt x="1561" y="1554"/>
                    <a:pt x="2101" y="2432"/>
                    <a:pt x="2101" y="2432"/>
                  </a:cubicBezTo>
                  <a:cubicBezTo>
                    <a:pt x="1" y="2925"/>
                    <a:pt x="245" y="3827"/>
                    <a:pt x="3066" y="3827"/>
                  </a:cubicBezTo>
                  <a:cubicBezTo>
                    <a:pt x="3766" y="3827"/>
                    <a:pt x="4624" y="3771"/>
                    <a:pt x="5643" y="3641"/>
                  </a:cubicBezTo>
                  <a:cubicBezTo>
                    <a:pt x="9064" y="3201"/>
                    <a:pt x="6963" y="2685"/>
                    <a:pt x="6963" y="2685"/>
                  </a:cubicBezTo>
                  <a:cubicBezTo>
                    <a:pt x="8703" y="1894"/>
                    <a:pt x="6258" y="1817"/>
                    <a:pt x="6258" y="1817"/>
                  </a:cubicBezTo>
                  <a:cubicBezTo>
                    <a:pt x="7828" y="1074"/>
                    <a:pt x="5718" y="1072"/>
                    <a:pt x="5692" y="1072"/>
                  </a:cubicBezTo>
                  <a:cubicBezTo>
                    <a:pt x="5692" y="1072"/>
                    <a:pt x="5692" y="1072"/>
                    <a:pt x="5692" y="1072"/>
                  </a:cubicBezTo>
                  <a:cubicBezTo>
                    <a:pt x="6206" y="623"/>
                    <a:pt x="6114" y="505"/>
                    <a:pt x="5877" y="505"/>
                  </a:cubicBezTo>
                  <a:cubicBezTo>
                    <a:pt x="5616" y="505"/>
                    <a:pt x="5178" y="648"/>
                    <a:pt x="5178" y="648"/>
                  </a:cubicBezTo>
                  <a:cubicBezTo>
                    <a:pt x="5183" y="171"/>
                    <a:pt x="5048" y="16"/>
                    <a:pt x="4872" y="16"/>
                  </a:cubicBezTo>
                  <a:cubicBezTo>
                    <a:pt x="4543" y="16"/>
                    <a:pt x="4066" y="555"/>
                    <a:pt x="4066" y="555"/>
                  </a:cubicBezTo>
                  <a:cubicBezTo>
                    <a:pt x="3870" y="140"/>
                    <a:pt x="3747" y="1"/>
                    <a:pt x="367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839;p80">
              <a:extLst>
                <a:ext uri="{FF2B5EF4-FFF2-40B4-BE49-F238E27FC236}">
                  <a16:creationId xmlns:a16="http://schemas.microsoft.com/office/drawing/2014/main" id="{EBF723DF-905B-29B8-6465-37A433114ECE}"/>
                </a:ext>
              </a:extLst>
            </p:cNvPr>
            <p:cNvSpPr/>
            <p:nvPr/>
          </p:nvSpPr>
          <p:spPr>
            <a:xfrm>
              <a:off x="1493220" y="2833936"/>
              <a:ext cx="202000" cy="136585"/>
            </a:xfrm>
            <a:custGeom>
              <a:avLst/>
              <a:gdLst/>
              <a:ahLst/>
              <a:cxnLst/>
              <a:rect l="l" t="t" r="r" b="b"/>
              <a:pathLst>
                <a:path w="5018" h="3393" extrusionOk="0">
                  <a:moveTo>
                    <a:pt x="1119" y="1"/>
                  </a:moveTo>
                  <a:lnTo>
                    <a:pt x="1119" y="1"/>
                  </a:lnTo>
                  <a:cubicBezTo>
                    <a:pt x="1121" y="59"/>
                    <a:pt x="1127" y="116"/>
                    <a:pt x="1127" y="176"/>
                  </a:cubicBezTo>
                  <a:cubicBezTo>
                    <a:pt x="1127" y="1425"/>
                    <a:pt x="697" y="2557"/>
                    <a:pt x="0" y="3392"/>
                  </a:cubicBezTo>
                  <a:cubicBezTo>
                    <a:pt x="480" y="3364"/>
                    <a:pt x="1011" y="3314"/>
                    <a:pt x="1597" y="3240"/>
                  </a:cubicBezTo>
                  <a:cubicBezTo>
                    <a:pt x="5018" y="2800"/>
                    <a:pt x="2917" y="2284"/>
                    <a:pt x="2917" y="2284"/>
                  </a:cubicBezTo>
                  <a:cubicBezTo>
                    <a:pt x="4658" y="1493"/>
                    <a:pt x="2214" y="1416"/>
                    <a:pt x="2214" y="1416"/>
                  </a:cubicBezTo>
                  <a:cubicBezTo>
                    <a:pt x="3784" y="673"/>
                    <a:pt x="1673" y="671"/>
                    <a:pt x="1647" y="671"/>
                  </a:cubicBezTo>
                  <a:cubicBezTo>
                    <a:pt x="1647" y="671"/>
                    <a:pt x="1647" y="671"/>
                    <a:pt x="1647" y="671"/>
                  </a:cubicBezTo>
                  <a:cubicBezTo>
                    <a:pt x="2160" y="222"/>
                    <a:pt x="2069" y="104"/>
                    <a:pt x="1832" y="104"/>
                  </a:cubicBezTo>
                  <a:cubicBezTo>
                    <a:pt x="1571" y="104"/>
                    <a:pt x="1133" y="247"/>
                    <a:pt x="1133" y="247"/>
                  </a:cubicBezTo>
                  <a:cubicBezTo>
                    <a:pt x="1134" y="165"/>
                    <a:pt x="1129" y="82"/>
                    <a:pt x="1119" y="1"/>
                  </a:cubicBezTo>
                  <a:close/>
                </a:path>
              </a:pathLst>
            </a:custGeom>
            <a:solidFill>
              <a:srgbClr val="5C463F">
                <a:alpha val="424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840;p80">
              <a:extLst>
                <a:ext uri="{FF2B5EF4-FFF2-40B4-BE49-F238E27FC236}">
                  <a16:creationId xmlns:a16="http://schemas.microsoft.com/office/drawing/2014/main" id="{A214A2A8-D2CD-5AE2-6C20-18A47F958F0C}"/>
                </a:ext>
              </a:extLst>
            </p:cNvPr>
            <p:cNvSpPr/>
            <p:nvPr/>
          </p:nvSpPr>
          <p:spPr>
            <a:xfrm>
              <a:off x="1990264" y="2520600"/>
              <a:ext cx="92828" cy="110299"/>
            </a:xfrm>
            <a:custGeom>
              <a:avLst/>
              <a:gdLst/>
              <a:ahLst/>
              <a:cxnLst/>
              <a:rect l="l" t="t" r="r" b="b"/>
              <a:pathLst>
                <a:path w="2306" h="2740" extrusionOk="0">
                  <a:moveTo>
                    <a:pt x="0" y="0"/>
                  </a:moveTo>
                  <a:lnTo>
                    <a:pt x="0" y="0"/>
                  </a:lnTo>
                  <a:cubicBezTo>
                    <a:pt x="130" y="1696"/>
                    <a:pt x="957" y="1870"/>
                    <a:pt x="1957" y="2740"/>
                  </a:cubicBezTo>
                  <a:cubicBezTo>
                    <a:pt x="1957" y="2740"/>
                    <a:pt x="2305" y="1652"/>
                    <a:pt x="1305" y="1130"/>
                  </a:cubicBezTo>
                  <a:cubicBezTo>
                    <a:pt x="765" y="849"/>
                    <a:pt x="0" y="0"/>
                    <a:pt x="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841;p80">
              <a:extLst>
                <a:ext uri="{FF2B5EF4-FFF2-40B4-BE49-F238E27FC236}">
                  <a16:creationId xmlns:a16="http://schemas.microsoft.com/office/drawing/2014/main" id="{4525187E-CE48-DFBB-E2A1-4B7B5DF325F3}"/>
                </a:ext>
              </a:extLst>
            </p:cNvPr>
            <p:cNvSpPr/>
            <p:nvPr/>
          </p:nvSpPr>
          <p:spPr>
            <a:xfrm>
              <a:off x="1137424" y="2864086"/>
              <a:ext cx="72016" cy="56599"/>
            </a:xfrm>
            <a:custGeom>
              <a:avLst/>
              <a:gdLst/>
              <a:ahLst/>
              <a:cxnLst/>
              <a:rect l="l" t="t" r="r" b="b"/>
              <a:pathLst>
                <a:path w="1789" h="1406" extrusionOk="0">
                  <a:moveTo>
                    <a:pt x="864" y="0"/>
                  </a:moveTo>
                  <a:cubicBezTo>
                    <a:pt x="1" y="0"/>
                    <a:pt x="188" y="879"/>
                    <a:pt x="657" y="1405"/>
                  </a:cubicBezTo>
                  <a:cubicBezTo>
                    <a:pt x="1554" y="1127"/>
                    <a:pt x="1788" y="834"/>
                    <a:pt x="1201" y="36"/>
                  </a:cubicBezTo>
                  <a:cubicBezTo>
                    <a:pt x="1074" y="11"/>
                    <a:pt x="962" y="0"/>
                    <a:pt x="86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842;p80">
              <a:extLst>
                <a:ext uri="{FF2B5EF4-FFF2-40B4-BE49-F238E27FC236}">
                  <a16:creationId xmlns:a16="http://schemas.microsoft.com/office/drawing/2014/main" id="{F07D4E15-06ED-46BA-293C-128A741BB86A}"/>
                </a:ext>
              </a:extLst>
            </p:cNvPr>
            <p:cNvSpPr/>
            <p:nvPr/>
          </p:nvSpPr>
          <p:spPr>
            <a:xfrm>
              <a:off x="1391501" y="1684488"/>
              <a:ext cx="70889" cy="70164"/>
            </a:xfrm>
            <a:custGeom>
              <a:avLst/>
              <a:gdLst/>
              <a:ahLst/>
              <a:cxnLst/>
              <a:rect l="l" t="t" r="r" b="b"/>
              <a:pathLst>
                <a:path w="1761" h="1743" extrusionOk="0">
                  <a:moveTo>
                    <a:pt x="1761" y="1"/>
                  </a:moveTo>
                  <a:lnTo>
                    <a:pt x="1761" y="1"/>
                  </a:lnTo>
                  <a:cubicBezTo>
                    <a:pt x="1349" y="295"/>
                    <a:pt x="1140" y="599"/>
                    <a:pt x="1142" y="1085"/>
                  </a:cubicBezTo>
                  <a:cubicBezTo>
                    <a:pt x="770" y="1125"/>
                    <a:pt x="421" y="1340"/>
                    <a:pt x="0" y="1743"/>
                  </a:cubicBezTo>
                  <a:cubicBezTo>
                    <a:pt x="466" y="1484"/>
                    <a:pt x="865" y="1404"/>
                    <a:pt x="1134" y="1404"/>
                  </a:cubicBezTo>
                  <a:cubicBezTo>
                    <a:pt x="1302" y="1404"/>
                    <a:pt x="1419" y="1435"/>
                    <a:pt x="1471" y="1472"/>
                  </a:cubicBezTo>
                  <a:cubicBezTo>
                    <a:pt x="1549" y="1342"/>
                    <a:pt x="1350" y="491"/>
                    <a:pt x="1761" y="1"/>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843;p80">
              <a:extLst>
                <a:ext uri="{FF2B5EF4-FFF2-40B4-BE49-F238E27FC236}">
                  <a16:creationId xmlns:a16="http://schemas.microsoft.com/office/drawing/2014/main" id="{D400C8D0-31DB-7AFA-9572-A800D768A7C3}"/>
                </a:ext>
              </a:extLst>
            </p:cNvPr>
            <p:cNvSpPr/>
            <p:nvPr/>
          </p:nvSpPr>
          <p:spPr>
            <a:xfrm>
              <a:off x="1496400" y="1569523"/>
              <a:ext cx="64166" cy="38846"/>
            </a:xfrm>
            <a:custGeom>
              <a:avLst/>
              <a:gdLst/>
              <a:ahLst/>
              <a:cxnLst/>
              <a:rect l="l" t="t" r="r" b="b"/>
              <a:pathLst>
                <a:path w="1594" h="965" extrusionOk="0">
                  <a:moveTo>
                    <a:pt x="1593" y="1"/>
                  </a:moveTo>
                  <a:cubicBezTo>
                    <a:pt x="1245" y="119"/>
                    <a:pt x="1035" y="286"/>
                    <a:pt x="934" y="625"/>
                  </a:cubicBezTo>
                  <a:cubicBezTo>
                    <a:pt x="881" y="615"/>
                    <a:pt x="826" y="610"/>
                    <a:pt x="771" y="610"/>
                  </a:cubicBezTo>
                  <a:cubicBezTo>
                    <a:pt x="548" y="610"/>
                    <a:pt x="303" y="690"/>
                    <a:pt x="1" y="844"/>
                  </a:cubicBezTo>
                  <a:cubicBezTo>
                    <a:pt x="169" y="807"/>
                    <a:pt x="321" y="792"/>
                    <a:pt x="454" y="792"/>
                  </a:cubicBezTo>
                  <a:cubicBezTo>
                    <a:pt x="806" y="792"/>
                    <a:pt x="1028" y="895"/>
                    <a:pt x="1081" y="964"/>
                  </a:cubicBezTo>
                  <a:cubicBezTo>
                    <a:pt x="1164" y="891"/>
                    <a:pt x="1204" y="256"/>
                    <a:pt x="1593" y="1"/>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844;p80">
              <a:extLst>
                <a:ext uri="{FF2B5EF4-FFF2-40B4-BE49-F238E27FC236}">
                  <a16:creationId xmlns:a16="http://schemas.microsoft.com/office/drawing/2014/main" id="{E0270AB6-1E39-28CD-85DE-36C904EB5404}"/>
                </a:ext>
              </a:extLst>
            </p:cNvPr>
            <p:cNvSpPr/>
            <p:nvPr/>
          </p:nvSpPr>
          <p:spPr>
            <a:xfrm>
              <a:off x="1194382" y="1721079"/>
              <a:ext cx="64207" cy="38766"/>
            </a:xfrm>
            <a:custGeom>
              <a:avLst/>
              <a:gdLst/>
              <a:ahLst/>
              <a:cxnLst/>
              <a:rect l="l" t="t" r="r" b="b"/>
              <a:pathLst>
                <a:path w="1595" h="963" extrusionOk="0">
                  <a:moveTo>
                    <a:pt x="1594" y="0"/>
                  </a:moveTo>
                  <a:lnTo>
                    <a:pt x="1594" y="0"/>
                  </a:lnTo>
                  <a:cubicBezTo>
                    <a:pt x="1245" y="117"/>
                    <a:pt x="1036" y="284"/>
                    <a:pt x="934" y="623"/>
                  </a:cubicBezTo>
                  <a:cubicBezTo>
                    <a:pt x="881" y="613"/>
                    <a:pt x="826" y="608"/>
                    <a:pt x="771" y="608"/>
                  </a:cubicBezTo>
                  <a:cubicBezTo>
                    <a:pt x="548" y="608"/>
                    <a:pt x="303" y="688"/>
                    <a:pt x="1" y="842"/>
                  </a:cubicBezTo>
                  <a:cubicBezTo>
                    <a:pt x="169" y="805"/>
                    <a:pt x="321" y="790"/>
                    <a:pt x="454" y="790"/>
                  </a:cubicBezTo>
                  <a:cubicBezTo>
                    <a:pt x="806" y="790"/>
                    <a:pt x="1027" y="893"/>
                    <a:pt x="1082" y="962"/>
                  </a:cubicBezTo>
                  <a:cubicBezTo>
                    <a:pt x="1164" y="889"/>
                    <a:pt x="1205" y="254"/>
                    <a:pt x="1594" y="0"/>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845;p80">
              <a:extLst>
                <a:ext uri="{FF2B5EF4-FFF2-40B4-BE49-F238E27FC236}">
                  <a16:creationId xmlns:a16="http://schemas.microsoft.com/office/drawing/2014/main" id="{57BD7E5D-ED01-600F-4C0F-85785ADF2BC7}"/>
                </a:ext>
              </a:extLst>
            </p:cNvPr>
            <p:cNvSpPr/>
            <p:nvPr/>
          </p:nvSpPr>
          <p:spPr>
            <a:xfrm>
              <a:off x="2537021" y="3040237"/>
              <a:ext cx="160094" cy="42751"/>
            </a:xfrm>
            <a:custGeom>
              <a:avLst/>
              <a:gdLst/>
              <a:ahLst/>
              <a:cxnLst/>
              <a:rect l="l" t="t" r="r" b="b"/>
              <a:pathLst>
                <a:path w="3977" h="1062" extrusionOk="0">
                  <a:moveTo>
                    <a:pt x="1645" y="1"/>
                  </a:moveTo>
                  <a:cubicBezTo>
                    <a:pt x="708" y="1"/>
                    <a:pt x="1" y="186"/>
                    <a:pt x="8" y="445"/>
                  </a:cubicBezTo>
                  <a:cubicBezTo>
                    <a:pt x="17" y="734"/>
                    <a:pt x="910" y="1006"/>
                    <a:pt x="2005" y="1054"/>
                  </a:cubicBezTo>
                  <a:cubicBezTo>
                    <a:pt x="2114" y="1059"/>
                    <a:pt x="2222" y="1061"/>
                    <a:pt x="2326" y="1061"/>
                  </a:cubicBezTo>
                  <a:cubicBezTo>
                    <a:pt x="3266" y="1061"/>
                    <a:pt x="3977" y="877"/>
                    <a:pt x="3968" y="616"/>
                  </a:cubicBezTo>
                  <a:cubicBezTo>
                    <a:pt x="3959" y="328"/>
                    <a:pt x="3066" y="56"/>
                    <a:pt x="1971" y="8"/>
                  </a:cubicBezTo>
                  <a:cubicBezTo>
                    <a:pt x="1860" y="3"/>
                    <a:pt x="1751"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846;p80">
              <a:extLst>
                <a:ext uri="{FF2B5EF4-FFF2-40B4-BE49-F238E27FC236}">
                  <a16:creationId xmlns:a16="http://schemas.microsoft.com/office/drawing/2014/main" id="{CD2FC63A-55EF-E10E-D7E3-6078A577936F}"/>
                </a:ext>
              </a:extLst>
            </p:cNvPr>
            <p:cNvSpPr/>
            <p:nvPr/>
          </p:nvSpPr>
          <p:spPr>
            <a:xfrm>
              <a:off x="1391501" y="1684488"/>
              <a:ext cx="70889" cy="70164"/>
            </a:xfrm>
            <a:custGeom>
              <a:avLst/>
              <a:gdLst/>
              <a:ahLst/>
              <a:cxnLst/>
              <a:rect l="l" t="t" r="r" b="b"/>
              <a:pathLst>
                <a:path w="1761" h="1743" extrusionOk="0">
                  <a:moveTo>
                    <a:pt x="1471" y="1472"/>
                  </a:moveTo>
                  <a:cubicBezTo>
                    <a:pt x="1549" y="1342"/>
                    <a:pt x="1350" y="491"/>
                    <a:pt x="1761" y="1"/>
                  </a:cubicBezTo>
                  <a:cubicBezTo>
                    <a:pt x="1349" y="295"/>
                    <a:pt x="1140" y="599"/>
                    <a:pt x="1142" y="1085"/>
                  </a:cubicBezTo>
                  <a:cubicBezTo>
                    <a:pt x="770" y="1125"/>
                    <a:pt x="421" y="1340"/>
                    <a:pt x="0" y="1743"/>
                  </a:cubicBezTo>
                  <a:cubicBezTo>
                    <a:pt x="755" y="1323"/>
                    <a:pt x="1335" y="1375"/>
                    <a:pt x="1471" y="1472"/>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847;p80">
              <a:extLst>
                <a:ext uri="{FF2B5EF4-FFF2-40B4-BE49-F238E27FC236}">
                  <a16:creationId xmlns:a16="http://schemas.microsoft.com/office/drawing/2014/main" id="{595B2EE8-02BC-523D-DB81-BAD89393CAF6}"/>
                </a:ext>
              </a:extLst>
            </p:cNvPr>
            <p:cNvSpPr/>
            <p:nvPr/>
          </p:nvSpPr>
          <p:spPr>
            <a:xfrm>
              <a:off x="1496400" y="1569523"/>
              <a:ext cx="64166" cy="38846"/>
            </a:xfrm>
            <a:custGeom>
              <a:avLst/>
              <a:gdLst/>
              <a:ahLst/>
              <a:cxnLst/>
              <a:rect l="l" t="t" r="r" b="b"/>
              <a:pathLst>
                <a:path w="1594" h="965" extrusionOk="0">
                  <a:moveTo>
                    <a:pt x="1081" y="964"/>
                  </a:moveTo>
                  <a:cubicBezTo>
                    <a:pt x="1164" y="891"/>
                    <a:pt x="1204" y="256"/>
                    <a:pt x="1593" y="1"/>
                  </a:cubicBezTo>
                  <a:cubicBezTo>
                    <a:pt x="1245" y="119"/>
                    <a:pt x="1035" y="286"/>
                    <a:pt x="934" y="625"/>
                  </a:cubicBezTo>
                  <a:cubicBezTo>
                    <a:pt x="666" y="575"/>
                    <a:pt x="379" y="652"/>
                    <a:pt x="1" y="842"/>
                  </a:cubicBezTo>
                  <a:cubicBezTo>
                    <a:pt x="615" y="710"/>
                    <a:pt x="1008" y="869"/>
                    <a:pt x="1081" y="964"/>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848;p80">
              <a:extLst>
                <a:ext uri="{FF2B5EF4-FFF2-40B4-BE49-F238E27FC236}">
                  <a16:creationId xmlns:a16="http://schemas.microsoft.com/office/drawing/2014/main" id="{44046CFB-F5ED-9CC5-282D-87CE94E6C8FA}"/>
                </a:ext>
              </a:extLst>
            </p:cNvPr>
            <p:cNvSpPr/>
            <p:nvPr/>
          </p:nvSpPr>
          <p:spPr>
            <a:xfrm>
              <a:off x="1194382" y="1720998"/>
              <a:ext cx="64207" cy="38806"/>
            </a:xfrm>
            <a:custGeom>
              <a:avLst/>
              <a:gdLst/>
              <a:ahLst/>
              <a:cxnLst/>
              <a:rect l="l" t="t" r="r" b="b"/>
              <a:pathLst>
                <a:path w="1595" h="964" extrusionOk="0">
                  <a:moveTo>
                    <a:pt x="1082" y="963"/>
                  </a:moveTo>
                  <a:cubicBezTo>
                    <a:pt x="1164" y="891"/>
                    <a:pt x="1205" y="255"/>
                    <a:pt x="1594" y="1"/>
                  </a:cubicBezTo>
                  <a:cubicBezTo>
                    <a:pt x="1245" y="118"/>
                    <a:pt x="1036" y="286"/>
                    <a:pt x="934" y="624"/>
                  </a:cubicBezTo>
                  <a:cubicBezTo>
                    <a:pt x="667" y="575"/>
                    <a:pt x="379" y="650"/>
                    <a:pt x="1" y="842"/>
                  </a:cubicBezTo>
                  <a:cubicBezTo>
                    <a:pt x="615" y="710"/>
                    <a:pt x="1008" y="868"/>
                    <a:pt x="1082" y="9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24" name="Google Shape;2849;p80">
            <a:extLst>
              <a:ext uri="{FF2B5EF4-FFF2-40B4-BE49-F238E27FC236}">
                <a16:creationId xmlns:a16="http://schemas.microsoft.com/office/drawing/2014/main" id="{4488CC46-3D69-46B7-8B97-AEE396EC97F2}"/>
              </a:ext>
            </a:extLst>
          </p:cNvPr>
          <p:cNvGrpSpPr/>
          <p:nvPr/>
        </p:nvGrpSpPr>
        <p:grpSpPr>
          <a:xfrm>
            <a:off x="6185267" y="2862624"/>
            <a:ext cx="1784499" cy="821241"/>
            <a:chOff x="2333625" y="2362200"/>
            <a:chExt cx="3869830" cy="2246300"/>
          </a:xfrm>
        </p:grpSpPr>
        <p:sp>
          <p:nvSpPr>
            <p:cNvPr id="1425" name="Google Shape;2850;p80">
              <a:extLst>
                <a:ext uri="{FF2B5EF4-FFF2-40B4-BE49-F238E27FC236}">
                  <a16:creationId xmlns:a16="http://schemas.microsoft.com/office/drawing/2014/main" id="{DE3E2499-1A53-A37B-5533-31B245B27247}"/>
                </a:ext>
              </a:extLst>
            </p:cNvPr>
            <p:cNvSpPr/>
            <p:nvPr/>
          </p:nvSpPr>
          <p:spPr>
            <a:xfrm>
              <a:off x="3014954" y="2851319"/>
              <a:ext cx="62726" cy="49823"/>
            </a:xfrm>
            <a:custGeom>
              <a:avLst/>
              <a:gdLst/>
              <a:ahLst/>
              <a:cxnLst/>
              <a:rect l="l" t="t" r="r" b="b"/>
              <a:pathLst>
                <a:path w="1541" h="1224" extrusionOk="0">
                  <a:moveTo>
                    <a:pt x="850" y="0"/>
                  </a:moveTo>
                  <a:cubicBezTo>
                    <a:pt x="745" y="0"/>
                    <a:pt x="637" y="22"/>
                    <a:pt x="531" y="69"/>
                  </a:cubicBezTo>
                  <a:cubicBezTo>
                    <a:pt x="179" y="223"/>
                    <a:pt x="1" y="592"/>
                    <a:pt x="133" y="892"/>
                  </a:cubicBezTo>
                  <a:cubicBezTo>
                    <a:pt x="225" y="1102"/>
                    <a:pt x="446" y="1224"/>
                    <a:pt x="692" y="1224"/>
                  </a:cubicBezTo>
                  <a:cubicBezTo>
                    <a:pt x="795" y="1224"/>
                    <a:pt x="904" y="1202"/>
                    <a:pt x="1008" y="1156"/>
                  </a:cubicBezTo>
                  <a:cubicBezTo>
                    <a:pt x="1361" y="1002"/>
                    <a:pt x="1541" y="633"/>
                    <a:pt x="1408" y="333"/>
                  </a:cubicBezTo>
                  <a:cubicBezTo>
                    <a:pt x="1315" y="122"/>
                    <a:pt x="1095" y="0"/>
                    <a:pt x="850"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851;p80">
              <a:extLst>
                <a:ext uri="{FF2B5EF4-FFF2-40B4-BE49-F238E27FC236}">
                  <a16:creationId xmlns:a16="http://schemas.microsoft.com/office/drawing/2014/main" id="{2063C57B-9FC1-B9DF-1826-190B7C798EE2}"/>
                </a:ext>
              </a:extLst>
            </p:cNvPr>
            <p:cNvSpPr/>
            <p:nvPr/>
          </p:nvSpPr>
          <p:spPr>
            <a:xfrm>
              <a:off x="3045524" y="2777561"/>
              <a:ext cx="56580" cy="55644"/>
            </a:xfrm>
            <a:custGeom>
              <a:avLst/>
              <a:gdLst/>
              <a:ahLst/>
              <a:cxnLst/>
              <a:rect l="l" t="t" r="r" b="b"/>
              <a:pathLst>
                <a:path w="1390" h="1367" extrusionOk="0">
                  <a:moveTo>
                    <a:pt x="762" y="0"/>
                  </a:moveTo>
                  <a:cubicBezTo>
                    <a:pt x="510" y="0"/>
                    <a:pt x="258" y="178"/>
                    <a:pt x="143" y="461"/>
                  </a:cubicBezTo>
                  <a:cubicBezTo>
                    <a:pt x="0" y="816"/>
                    <a:pt x="131" y="1205"/>
                    <a:pt x="434" y="1329"/>
                  </a:cubicBezTo>
                  <a:cubicBezTo>
                    <a:pt x="497" y="1354"/>
                    <a:pt x="563" y="1366"/>
                    <a:pt x="628" y="1366"/>
                  </a:cubicBezTo>
                  <a:cubicBezTo>
                    <a:pt x="880" y="1366"/>
                    <a:pt x="1132" y="1189"/>
                    <a:pt x="1246" y="906"/>
                  </a:cubicBezTo>
                  <a:cubicBezTo>
                    <a:pt x="1389" y="549"/>
                    <a:pt x="1260" y="159"/>
                    <a:pt x="956" y="38"/>
                  </a:cubicBezTo>
                  <a:cubicBezTo>
                    <a:pt x="893" y="13"/>
                    <a:pt x="827" y="0"/>
                    <a:pt x="76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852;p80">
              <a:extLst>
                <a:ext uri="{FF2B5EF4-FFF2-40B4-BE49-F238E27FC236}">
                  <a16:creationId xmlns:a16="http://schemas.microsoft.com/office/drawing/2014/main" id="{BC68A218-81AC-4D6B-F086-8715E836C199}"/>
                </a:ext>
              </a:extLst>
            </p:cNvPr>
            <p:cNvSpPr/>
            <p:nvPr/>
          </p:nvSpPr>
          <p:spPr>
            <a:xfrm>
              <a:off x="2384710" y="2664073"/>
              <a:ext cx="572109" cy="133227"/>
            </a:xfrm>
            <a:custGeom>
              <a:avLst/>
              <a:gdLst/>
              <a:ahLst/>
              <a:cxnLst/>
              <a:rect l="l" t="t" r="r" b="b"/>
              <a:pathLst>
                <a:path w="14055" h="3273" extrusionOk="0">
                  <a:moveTo>
                    <a:pt x="5690" y="0"/>
                  </a:moveTo>
                  <a:cubicBezTo>
                    <a:pt x="3744" y="0"/>
                    <a:pt x="1755" y="378"/>
                    <a:pt x="0" y="1240"/>
                  </a:cubicBezTo>
                  <a:cubicBezTo>
                    <a:pt x="0" y="1240"/>
                    <a:pt x="4907" y="2871"/>
                    <a:pt x="5773" y="3254"/>
                  </a:cubicBezTo>
                  <a:cubicBezTo>
                    <a:pt x="6991" y="2971"/>
                    <a:pt x="8349" y="2778"/>
                    <a:pt x="9788" y="2778"/>
                  </a:cubicBezTo>
                  <a:cubicBezTo>
                    <a:pt x="11027" y="2778"/>
                    <a:pt x="12326" y="2921"/>
                    <a:pt x="13646" y="3272"/>
                  </a:cubicBezTo>
                  <a:lnTo>
                    <a:pt x="14055" y="2949"/>
                  </a:lnTo>
                  <a:cubicBezTo>
                    <a:pt x="12437" y="1182"/>
                    <a:pt x="9133" y="0"/>
                    <a:pt x="569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2853;p80">
              <a:extLst>
                <a:ext uri="{FF2B5EF4-FFF2-40B4-BE49-F238E27FC236}">
                  <a16:creationId xmlns:a16="http://schemas.microsoft.com/office/drawing/2014/main" id="{72BD0D3E-DE89-C366-8004-438EE6DF5E05}"/>
                </a:ext>
              </a:extLst>
            </p:cNvPr>
            <p:cNvSpPr/>
            <p:nvPr/>
          </p:nvSpPr>
          <p:spPr>
            <a:xfrm>
              <a:off x="2561413" y="2437505"/>
              <a:ext cx="488012" cy="381447"/>
            </a:xfrm>
            <a:custGeom>
              <a:avLst/>
              <a:gdLst/>
              <a:ahLst/>
              <a:cxnLst/>
              <a:rect l="l" t="t" r="r" b="b"/>
              <a:pathLst>
                <a:path w="11989" h="9371" extrusionOk="0">
                  <a:moveTo>
                    <a:pt x="6450" y="0"/>
                  </a:moveTo>
                  <a:cubicBezTo>
                    <a:pt x="4023" y="0"/>
                    <a:pt x="657" y="684"/>
                    <a:pt x="0" y="1050"/>
                  </a:cubicBezTo>
                  <a:cubicBezTo>
                    <a:pt x="0" y="1050"/>
                    <a:pt x="4892" y="2158"/>
                    <a:pt x="7059" y="3482"/>
                  </a:cubicBezTo>
                  <a:cubicBezTo>
                    <a:pt x="11350" y="6103"/>
                    <a:pt x="11281" y="9367"/>
                    <a:pt x="11281" y="9367"/>
                  </a:cubicBezTo>
                  <a:lnTo>
                    <a:pt x="11729" y="9370"/>
                  </a:lnTo>
                  <a:cubicBezTo>
                    <a:pt x="11989" y="6300"/>
                    <a:pt x="11181" y="2039"/>
                    <a:pt x="8319" y="224"/>
                  </a:cubicBezTo>
                  <a:cubicBezTo>
                    <a:pt x="7856" y="65"/>
                    <a:pt x="7198" y="0"/>
                    <a:pt x="645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2854;p80">
              <a:extLst>
                <a:ext uri="{FF2B5EF4-FFF2-40B4-BE49-F238E27FC236}">
                  <a16:creationId xmlns:a16="http://schemas.microsoft.com/office/drawing/2014/main" id="{8C4DD206-FEC9-2037-70D7-C252415E6DAA}"/>
                </a:ext>
              </a:extLst>
            </p:cNvPr>
            <p:cNvSpPr/>
            <p:nvPr/>
          </p:nvSpPr>
          <p:spPr>
            <a:xfrm>
              <a:off x="4414126" y="4106072"/>
              <a:ext cx="1220254" cy="366141"/>
            </a:xfrm>
            <a:custGeom>
              <a:avLst/>
              <a:gdLst/>
              <a:ahLst/>
              <a:cxnLst/>
              <a:rect l="l" t="t" r="r" b="b"/>
              <a:pathLst>
                <a:path w="29978" h="8995" extrusionOk="0">
                  <a:moveTo>
                    <a:pt x="27027" y="0"/>
                  </a:moveTo>
                  <a:cubicBezTo>
                    <a:pt x="27027" y="0"/>
                    <a:pt x="26152" y="4963"/>
                    <a:pt x="22607" y="4963"/>
                  </a:cubicBezTo>
                  <a:cubicBezTo>
                    <a:pt x="22583" y="4963"/>
                    <a:pt x="22557" y="4963"/>
                    <a:pt x="22532" y="4962"/>
                  </a:cubicBezTo>
                  <a:cubicBezTo>
                    <a:pt x="18181" y="4877"/>
                    <a:pt x="14584" y="3065"/>
                    <a:pt x="13065" y="3065"/>
                  </a:cubicBezTo>
                  <a:cubicBezTo>
                    <a:pt x="12753" y="3065"/>
                    <a:pt x="12529" y="3141"/>
                    <a:pt x="12403" y="3324"/>
                  </a:cubicBezTo>
                  <a:cubicBezTo>
                    <a:pt x="12225" y="3584"/>
                    <a:pt x="13478" y="3661"/>
                    <a:pt x="13397" y="4798"/>
                  </a:cubicBezTo>
                  <a:cubicBezTo>
                    <a:pt x="13313" y="5970"/>
                    <a:pt x="10508" y="6814"/>
                    <a:pt x="114" y="6814"/>
                  </a:cubicBezTo>
                  <a:cubicBezTo>
                    <a:pt x="76" y="6814"/>
                    <a:pt x="39" y="6814"/>
                    <a:pt x="1" y="6814"/>
                  </a:cubicBezTo>
                  <a:lnTo>
                    <a:pt x="1" y="6814"/>
                  </a:lnTo>
                  <a:lnTo>
                    <a:pt x="29977" y="8994"/>
                  </a:lnTo>
                  <a:lnTo>
                    <a:pt x="27027" y="0"/>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2855;p80">
              <a:extLst>
                <a:ext uri="{FF2B5EF4-FFF2-40B4-BE49-F238E27FC236}">
                  <a16:creationId xmlns:a16="http://schemas.microsoft.com/office/drawing/2014/main" id="{141716F3-1242-71F4-7DA1-5B6F876D0A38}"/>
                </a:ext>
              </a:extLst>
            </p:cNvPr>
            <p:cNvSpPr/>
            <p:nvPr/>
          </p:nvSpPr>
          <p:spPr>
            <a:xfrm>
              <a:off x="4035117" y="3793696"/>
              <a:ext cx="96145" cy="185493"/>
            </a:xfrm>
            <a:custGeom>
              <a:avLst/>
              <a:gdLst/>
              <a:ahLst/>
              <a:cxnLst/>
              <a:rect l="l" t="t" r="r" b="b"/>
              <a:pathLst>
                <a:path w="2362" h="4557" extrusionOk="0">
                  <a:moveTo>
                    <a:pt x="813" y="0"/>
                  </a:moveTo>
                  <a:cubicBezTo>
                    <a:pt x="822" y="15"/>
                    <a:pt x="1890" y="2126"/>
                    <a:pt x="1" y="4422"/>
                  </a:cubicBezTo>
                  <a:lnTo>
                    <a:pt x="179" y="4556"/>
                  </a:lnTo>
                  <a:cubicBezTo>
                    <a:pt x="2362" y="2427"/>
                    <a:pt x="1684" y="621"/>
                    <a:pt x="1382" y="39"/>
                  </a:cubicBezTo>
                  <a:lnTo>
                    <a:pt x="813"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2856;p80">
              <a:extLst>
                <a:ext uri="{FF2B5EF4-FFF2-40B4-BE49-F238E27FC236}">
                  <a16:creationId xmlns:a16="http://schemas.microsoft.com/office/drawing/2014/main" id="{6C701CDE-06F5-29D7-D221-9DC328979ABC}"/>
                </a:ext>
              </a:extLst>
            </p:cNvPr>
            <p:cNvSpPr/>
            <p:nvPr/>
          </p:nvSpPr>
          <p:spPr>
            <a:xfrm>
              <a:off x="3397668" y="4113724"/>
              <a:ext cx="563154" cy="272805"/>
            </a:xfrm>
            <a:custGeom>
              <a:avLst/>
              <a:gdLst/>
              <a:ahLst/>
              <a:cxnLst/>
              <a:rect l="l" t="t" r="r" b="b"/>
              <a:pathLst>
                <a:path w="13835" h="6702" extrusionOk="0">
                  <a:moveTo>
                    <a:pt x="6422" y="0"/>
                  </a:moveTo>
                  <a:cubicBezTo>
                    <a:pt x="4904" y="0"/>
                    <a:pt x="4004" y="1123"/>
                    <a:pt x="4004" y="1123"/>
                  </a:cubicBezTo>
                  <a:cubicBezTo>
                    <a:pt x="4004" y="1123"/>
                    <a:pt x="3562" y="207"/>
                    <a:pt x="2371" y="207"/>
                  </a:cubicBezTo>
                  <a:cubicBezTo>
                    <a:pt x="2169" y="207"/>
                    <a:pt x="1945" y="233"/>
                    <a:pt x="1699" y="295"/>
                  </a:cubicBezTo>
                  <a:cubicBezTo>
                    <a:pt x="0" y="721"/>
                    <a:pt x="323" y="4790"/>
                    <a:pt x="1092" y="6702"/>
                  </a:cubicBezTo>
                  <a:lnTo>
                    <a:pt x="13835" y="5594"/>
                  </a:lnTo>
                  <a:cubicBezTo>
                    <a:pt x="13835" y="5594"/>
                    <a:pt x="13510" y="3950"/>
                    <a:pt x="12783" y="2772"/>
                  </a:cubicBezTo>
                  <a:cubicBezTo>
                    <a:pt x="12501" y="2314"/>
                    <a:pt x="11968" y="2175"/>
                    <a:pt x="11423" y="2175"/>
                  </a:cubicBezTo>
                  <a:cubicBezTo>
                    <a:pt x="10562" y="2175"/>
                    <a:pt x="9668" y="2522"/>
                    <a:pt x="9668" y="2522"/>
                  </a:cubicBezTo>
                  <a:cubicBezTo>
                    <a:pt x="9668" y="2522"/>
                    <a:pt x="9506" y="798"/>
                    <a:pt x="7402" y="152"/>
                  </a:cubicBezTo>
                  <a:cubicBezTo>
                    <a:pt x="7052" y="45"/>
                    <a:pt x="6725" y="0"/>
                    <a:pt x="6422" y="0"/>
                  </a:cubicBezTo>
                  <a:close/>
                </a:path>
              </a:pathLst>
            </a:custGeom>
            <a:solidFill>
              <a:srgbClr val="A0A1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2857;p80">
              <a:extLst>
                <a:ext uri="{FF2B5EF4-FFF2-40B4-BE49-F238E27FC236}">
                  <a16:creationId xmlns:a16="http://schemas.microsoft.com/office/drawing/2014/main" id="{2D8C51D0-A968-EEF6-6680-EB102123C933}"/>
                </a:ext>
              </a:extLst>
            </p:cNvPr>
            <p:cNvSpPr/>
            <p:nvPr/>
          </p:nvSpPr>
          <p:spPr>
            <a:xfrm>
              <a:off x="3874289" y="4204376"/>
              <a:ext cx="521797" cy="209590"/>
            </a:xfrm>
            <a:custGeom>
              <a:avLst/>
              <a:gdLst/>
              <a:ahLst/>
              <a:cxnLst/>
              <a:rect l="l" t="t" r="r" b="b"/>
              <a:pathLst>
                <a:path w="12819" h="5149" extrusionOk="0">
                  <a:moveTo>
                    <a:pt x="1900" y="1"/>
                  </a:moveTo>
                  <a:cubicBezTo>
                    <a:pt x="1797" y="1"/>
                    <a:pt x="1688" y="6"/>
                    <a:pt x="1574" y="17"/>
                  </a:cubicBezTo>
                  <a:cubicBezTo>
                    <a:pt x="0" y="171"/>
                    <a:pt x="300" y="3246"/>
                    <a:pt x="1012" y="4750"/>
                  </a:cubicBezTo>
                  <a:lnTo>
                    <a:pt x="12818" y="5149"/>
                  </a:lnTo>
                  <a:cubicBezTo>
                    <a:pt x="12818" y="5149"/>
                    <a:pt x="12518" y="3887"/>
                    <a:pt x="11843" y="2937"/>
                  </a:cubicBezTo>
                  <a:cubicBezTo>
                    <a:pt x="11502" y="2456"/>
                    <a:pt x="10768" y="2337"/>
                    <a:pt x="10125" y="2337"/>
                  </a:cubicBezTo>
                  <a:cubicBezTo>
                    <a:pt x="9498" y="2337"/>
                    <a:pt x="8957" y="2450"/>
                    <a:pt x="8957" y="2450"/>
                  </a:cubicBezTo>
                  <a:cubicBezTo>
                    <a:pt x="8957" y="2450"/>
                    <a:pt x="8808" y="1145"/>
                    <a:pt x="6859" y="459"/>
                  </a:cubicBezTo>
                  <a:cubicBezTo>
                    <a:pt x="6391" y="294"/>
                    <a:pt x="5966" y="231"/>
                    <a:pt x="5590" y="231"/>
                  </a:cubicBezTo>
                  <a:cubicBezTo>
                    <a:pt x="4403" y="231"/>
                    <a:pt x="3710" y="857"/>
                    <a:pt x="3710" y="857"/>
                  </a:cubicBezTo>
                  <a:cubicBezTo>
                    <a:pt x="3710" y="857"/>
                    <a:pt x="3227" y="1"/>
                    <a:pt x="190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2858;p80">
              <a:extLst>
                <a:ext uri="{FF2B5EF4-FFF2-40B4-BE49-F238E27FC236}">
                  <a16:creationId xmlns:a16="http://schemas.microsoft.com/office/drawing/2014/main" id="{02BAA1C7-30F0-14DC-8B44-3048D4E3EC49}"/>
                </a:ext>
              </a:extLst>
            </p:cNvPr>
            <p:cNvSpPr/>
            <p:nvPr/>
          </p:nvSpPr>
          <p:spPr>
            <a:xfrm>
              <a:off x="2961427" y="4248582"/>
              <a:ext cx="2141164" cy="222412"/>
            </a:xfrm>
            <a:custGeom>
              <a:avLst/>
              <a:gdLst/>
              <a:ahLst/>
              <a:cxnLst/>
              <a:rect l="l" t="t" r="r" b="b"/>
              <a:pathLst>
                <a:path w="52602" h="5464" extrusionOk="0">
                  <a:moveTo>
                    <a:pt x="1" y="0"/>
                  </a:moveTo>
                  <a:lnTo>
                    <a:pt x="1" y="4832"/>
                  </a:lnTo>
                  <a:lnTo>
                    <a:pt x="52601" y="5464"/>
                  </a:lnTo>
                  <a:lnTo>
                    <a:pt x="52601" y="3616"/>
                  </a:lnTo>
                  <a:lnTo>
                    <a:pt x="1"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2859;p80">
              <a:extLst>
                <a:ext uri="{FF2B5EF4-FFF2-40B4-BE49-F238E27FC236}">
                  <a16:creationId xmlns:a16="http://schemas.microsoft.com/office/drawing/2014/main" id="{8741C251-23D1-1D98-E7C5-BE3D4B9DFC59}"/>
                </a:ext>
              </a:extLst>
            </p:cNvPr>
            <p:cNvSpPr/>
            <p:nvPr/>
          </p:nvSpPr>
          <p:spPr>
            <a:xfrm>
              <a:off x="2753625" y="3829273"/>
              <a:ext cx="889323" cy="582163"/>
            </a:xfrm>
            <a:custGeom>
              <a:avLst/>
              <a:gdLst/>
              <a:ahLst/>
              <a:cxnLst/>
              <a:rect l="l" t="t" r="r" b="b"/>
              <a:pathLst>
                <a:path w="21848" h="14302" extrusionOk="0">
                  <a:moveTo>
                    <a:pt x="3944" y="1"/>
                  </a:moveTo>
                  <a:cubicBezTo>
                    <a:pt x="3775" y="1"/>
                    <a:pt x="3598" y="15"/>
                    <a:pt x="3412" y="46"/>
                  </a:cubicBezTo>
                  <a:cubicBezTo>
                    <a:pt x="831" y="477"/>
                    <a:pt x="0" y="9018"/>
                    <a:pt x="1168" y="13196"/>
                  </a:cubicBezTo>
                  <a:lnTo>
                    <a:pt x="21847" y="14302"/>
                  </a:lnTo>
                  <a:cubicBezTo>
                    <a:pt x="21847" y="14302"/>
                    <a:pt x="21355" y="10799"/>
                    <a:pt x="20249" y="8157"/>
                  </a:cubicBezTo>
                  <a:cubicBezTo>
                    <a:pt x="19690" y="6820"/>
                    <a:pt x="18485" y="6490"/>
                    <a:pt x="17431" y="6490"/>
                  </a:cubicBezTo>
                  <a:cubicBezTo>
                    <a:pt x="16402" y="6490"/>
                    <a:pt x="15518" y="6805"/>
                    <a:pt x="15518" y="6805"/>
                  </a:cubicBezTo>
                  <a:cubicBezTo>
                    <a:pt x="15518" y="6805"/>
                    <a:pt x="15272" y="3179"/>
                    <a:pt x="12077" y="1275"/>
                  </a:cubicBezTo>
                  <a:cubicBezTo>
                    <a:pt x="11309" y="817"/>
                    <a:pt x="10612" y="644"/>
                    <a:pt x="9996" y="644"/>
                  </a:cubicBezTo>
                  <a:cubicBezTo>
                    <a:pt x="8049" y="644"/>
                    <a:pt x="6915" y="2381"/>
                    <a:pt x="6915" y="2381"/>
                  </a:cubicBezTo>
                  <a:cubicBezTo>
                    <a:pt x="6915" y="2381"/>
                    <a:pt x="6121" y="1"/>
                    <a:pt x="3944"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2860;p80">
              <a:extLst>
                <a:ext uri="{FF2B5EF4-FFF2-40B4-BE49-F238E27FC236}">
                  <a16:creationId xmlns:a16="http://schemas.microsoft.com/office/drawing/2014/main" id="{2B4382D3-572A-D3FB-339B-13D2AF37FB60}"/>
                </a:ext>
              </a:extLst>
            </p:cNvPr>
            <p:cNvSpPr/>
            <p:nvPr/>
          </p:nvSpPr>
          <p:spPr>
            <a:xfrm>
              <a:off x="2753543" y="3829884"/>
              <a:ext cx="889323" cy="581552"/>
            </a:xfrm>
            <a:custGeom>
              <a:avLst/>
              <a:gdLst/>
              <a:ahLst/>
              <a:cxnLst/>
              <a:rect l="l" t="t" r="r" b="b"/>
              <a:pathLst>
                <a:path w="21848" h="14287" extrusionOk="0">
                  <a:moveTo>
                    <a:pt x="3659" y="0"/>
                  </a:moveTo>
                  <a:cubicBezTo>
                    <a:pt x="3579" y="6"/>
                    <a:pt x="3497" y="17"/>
                    <a:pt x="3414" y="31"/>
                  </a:cubicBezTo>
                  <a:cubicBezTo>
                    <a:pt x="833" y="462"/>
                    <a:pt x="1" y="9003"/>
                    <a:pt x="1168" y="13181"/>
                  </a:cubicBezTo>
                  <a:lnTo>
                    <a:pt x="21848" y="14287"/>
                  </a:lnTo>
                  <a:cubicBezTo>
                    <a:pt x="21848" y="14287"/>
                    <a:pt x="21683" y="13110"/>
                    <a:pt x="21330" y="11606"/>
                  </a:cubicBezTo>
                  <a:cubicBezTo>
                    <a:pt x="20321" y="12450"/>
                    <a:pt x="18900" y="12868"/>
                    <a:pt x="17273" y="12868"/>
                  </a:cubicBezTo>
                  <a:cubicBezTo>
                    <a:pt x="14900" y="12868"/>
                    <a:pt x="12089" y="11978"/>
                    <a:pt x="9479" y="10223"/>
                  </a:cubicBezTo>
                  <a:cubicBezTo>
                    <a:pt x="5188" y="7337"/>
                    <a:pt x="2857" y="3066"/>
                    <a:pt x="3659" y="0"/>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2861;p80">
              <a:extLst>
                <a:ext uri="{FF2B5EF4-FFF2-40B4-BE49-F238E27FC236}">
                  <a16:creationId xmlns:a16="http://schemas.microsoft.com/office/drawing/2014/main" id="{25539C89-B8A3-3608-BCAC-EDE7D24F1CD4}"/>
                </a:ext>
              </a:extLst>
            </p:cNvPr>
            <p:cNvSpPr/>
            <p:nvPr/>
          </p:nvSpPr>
          <p:spPr>
            <a:xfrm>
              <a:off x="4318224" y="3982327"/>
              <a:ext cx="153865" cy="494362"/>
            </a:xfrm>
            <a:custGeom>
              <a:avLst/>
              <a:gdLst/>
              <a:ahLst/>
              <a:cxnLst/>
              <a:rect l="l" t="t" r="r" b="b"/>
              <a:pathLst>
                <a:path w="3780" h="12145" extrusionOk="0">
                  <a:moveTo>
                    <a:pt x="115" y="1"/>
                  </a:moveTo>
                  <a:lnTo>
                    <a:pt x="0" y="158"/>
                  </a:lnTo>
                  <a:cubicBezTo>
                    <a:pt x="1277" y="2026"/>
                    <a:pt x="3392" y="7026"/>
                    <a:pt x="3472" y="12117"/>
                  </a:cubicBezTo>
                  <a:lnTo>
                    <a:pt x="3779" y="12145"/>
                  </a:lnTo>
                  <a:cubicBezTo>
                    <a:pt x="3470" y="4681"/>
                    <a:pt x="115" y="1"/>
                    <a:pt x="11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2862;p80">
              <a:extLst>
                <a:ext uri="{FF2B5EF4-FFF2-40B4-BE49-F238E27FC236}">
                  <a16:creationId xmlns:a16="http://schemas.microsoft.com/office/drawing/2014/main" id="{9DBDE58B-4BFD-DFFA-F8FA-A912310E2D3C}"/>
                </a:ext>
              </a:extLst>
            </p:cNvPr>
            <p:cNvSpPr/>
            <p:nvPr/>
          </p:nvSpPr>
          <p:spPr>
            <a:xfrm>
              <a:off x="4527776" y="4336222"/>
              <a:ext cx="13107" cy="78764"/>
            </a:xfrm>
            <a:custGeom>
              <a:avLst/>
              <a:gdLst/>
              <a:ahLst/>
              <a:cxnLst/>
              <a:rect l="l" t="t" r="r" b="b"/>
              <a:pathLst>
                <a:path w="322" h="1935" extrusionOk="0">
                  <a:moveTo>
                    <a:pt x="0" y="1"/>
                  </a:moveTo>
                  <a:lnTo>
                    <a:pt x="120" y="1920"/>
                  </a:lnTo>
                  <a:lnTo>
                    <a:pt x="322" y="1934"/>
                  </a:lnTo>
                  <a:lnTo>
                    <a:pt x="208" y="24"/>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2863;p80">
              <a:extLst>
                <a:ext uri="{FF2B5EF4-FFF2-40B4-BE49-F238E27FC236}">
                  <a16:creationId xmlns:a16="http://schemas.microsoft.com/office/drawing/2014/main" id="{F4F32EB0-710F-1A83-366A-658AB194834A}"/>
                </a:ext>
              </a:extLst>
            </p:cNvPr>
            <p:cNvSpPr/>
            <p:nvPr/>
          </p:nvSpPr>
          <p:spPr>
            <a:xfrm>
              <a:off x="4744859" y="4357592"/>
              <a:ext cx="15671" cy="75345"/>
            </a:xfrm>
            <a:custGeom>
              <a:avLst/>
              <a:gdLst/>
              <a:ahLst/>
              <a:cxnLst/>
              <a:rect l="l" t="t" r="r" b="b"/>
              <a:pathLst>
                <a:path w="385" h="1851" extrusionOk="0">
                  <a:moveTo>
                    <a:pt x="228" y="0"/>
                  </a:moveTo>
                  <a:lnTo>
                    <a:pt x="0" y="1840"/>
                  </a:lnTo>
                  <a:lnTo>
                    <a:pt x="156" y="1851"/>
                  </a:lnTo>
                  <a:lnTo>
                    <a:pt x="385" y="17"/>
                  </a:lnTo>
                  <a:lnTo>
                    <a:pt x="228" y="0"/>
                  </a:lnTo>
                  <a:close/>
                </a:path>
              </a:pathLst>
            </a:custGeom>
            <a:solidFill>
              <a:srgbClr val="713B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2864;p80">
              <a:extLst>
                <a:ext uri="{FF2B5EF4-FFF2-40B4-BE49-F238E27FC236}">
                  <a16:creationId xmlns:a16="http://schemas.microsoft.com/office/drawing/2014/main" id="{14DD2A93-AB86-3373-97B7-8F2A35CFC2DC}"/>
                </a:ext>
              </a:extLst>
            </p:cNvPr>
            <p:cNvSpPr/>
            <p:nvPr/>
          </p:nvSpPr>
          <p:spPr>
            <a:xfrm>
              <a:off x="4527084" y="4236045"/>
              <a:ext cx="238287" cy="151952"/>
            </a:xfrm>
            <a:custGeom>
              <a:avLst/>
              <a:gdLst/>
              <a:ahLst/>
              <a:cxnLst/>
              <a:rect l="l" t="t" r="r" b="b"/>
              <a:pathLst>
                <a:path w="5854" h="3733" extrusionOk="0">
                  <a:moveTo>
                    <a:pt x="1" y="0"/>
                  </a:moveTo>
                  <a:lnTo>
                    <a:pt x="534" y="3209"/>
                  </a:lnTo>
                  <a:lnTo>
                    <a:pt x="5853" y="3732"/>
                  </a:lnTo>
                  <a:lnTo>
                    <a:pt x="5655" y="853"/>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2865;p80">
              <a:extLst>
                <a:ext uri="{FF2B5EF4-FFF2-40B4-BE49-F238E27FC236}">
                  <a16:creationId xmlns:a16="http://schemas.microsoft.com/office/drawing/2014/main" id="{86DA7648-E5E2-B0A4-AF82-14357E352AF8}"/>
                </a:ext>
              </a:extLst>
            </p:cNvPr>
            <p:cNvSpPr/>
            <p:nvPr/>
          </p:nvSpPr>
          <p:spPr>
            <a:xfrm>
              <a:off x="4527084" y="4236045"/>
              <a:ext cx="235519" cy="141491"/>
            </a:xfrm>
            <a:custGeom>
              <a:avLst/>
              <a:gdLst/>
              <a:ahLst/>
              <a:cxnLst/>
              <a:rect l="l" t="t" r="r" b="b"/>
              <a:pathLst>
                <a:path w="5786" h="3476" extrusionOk="0">
                  <a:moveTo>
                    <a:pt x="1" y="0"/>
                  </a:moveTo>
                  <a:lnTo>
                    <a:pt x="534" y="3209"/>
                  </a:lnTo>
                  <a:lnTo>
                    <a:pt x="3243" y="3475"/>
                  </a:lnTo>
                  <a:lnTo>
                    <a:pt x="3228" y="3417"/>
                  </a:lnTo>
                  <a:lnTo>
                    <a:pt x="5786" y="2749"/>
                  </a:lnTo>
                  <a:lnTo>
                    <a:pt x="5655" y="853"/>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2866;p80">
              <a:extLst>
                <a:ext uri="{FF2B5EF4-FFF2-40B4-BE49-F238E27FC236}">
                  <a16:creationId xmlns:a16="http://schemas.microsoft.com/office/drawing/2014/main" id="{DBB255C9-8BB9-08ED-271A-54A46708CDAD}"/>
                </a:ext>
              </a:extLst>
            </p:cNvPr>
            <p:cNvSpPr/>
            <p:nvPr/>
          </p:nvSpPr>
          <p:spPr>
            <a:xfrm>
              <a:off x="4784791" y="4362192"/>
              <a:ext cx="16038" cy="73310"/>
            </a:xfrm>
            <a:custGeom>
              <a:avLst/>
              <a:gdLst/>
              <a:ahLst/>
              <a:cxnLst/>
              <a:rect l="l" t="t" r="r" b="b"/>
              <a:pathLst>
                <a:path w="394" h="1801" extrusionOk="0">
                  <a:moveTo>
                    <a:pt x="242" y="1"/>
                  </a:moveTo>
                  <a:lnTo>
                    <a:pt x="1" y="1790"/>
                  </a:lnTo>
                  <a:lnTo>
                    <a:pt x="147" y="1801"/>
                  </a:lnTo>
                  <a:lnTo>
                    <a:pt x="393" y="18"/>
                  </a:lnTo>
                  <a:lnTo>
                    <a:pt x="24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2867;p80">
              <a:extLst>
                <a:ext uri="{FF2B5EF4-FFF2-40B4-BE49-F238E27FC236}">
                  <a16:creationId xmlns:a16="http://schemas.microsoft.com/office/drawing/2014/main" id="{C5584C41-EDFD-4031-9B3D-A0FB1083448E}"/>
                </a:ext>
              </a:extLst>
            </p:cNvPr>
            <p:cNvSpPr/>
            <p:nvPr/>
          </p:nvSpPr>
          <p:spPr>
            <a:xfrm>
              <a:off x="4497857" y="4328162"/>
              <a:ext cx="14287" cy="73961"/>
            </a:xfrm>
            <a:custGeom>
              <a:avLst/>
              <a:gdLst/>
              <a:ahLst/>
              <a:cxnLst/>
              <a:rect l="l" t="t" r="r" b="b"/>
              <a:pathLst>
                <a:path w="351" h="1817" extrusionOk="0">
                  <a:moveTo>
                    <a:pt x="0" y="0"/>
                  </a:moveTo>
                  <a:lnTo>
                    <a:pt x="142" y="1801"/>
                  </a:lnTo>
                  <a:lnTo>
                    <a:pt x="351" y="1817"/>
                  </a:lnTo>
                  <a:lnTo>
                    <a:pt x="351" y="1817"/>
                  </a:lnTo>
                  <a:lnTo>
                    <a:pt x="216" y="26"/>
                  </a:lnTo>
                  <a:lnTo>
                    <a:pt x="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2868;p80">
              <a:extLst>
                <a:ext uri="{FF2B5EF4-FFF2-40B4-BE49-F238E27FC236}">
                  <a16:creationId xmlns:a16="http://schemas.microsoft.com/office/drawing/2014/main" id="{939CB753-D02F-9033-F5DF-4E1E0A52E7F5}"/>
                </a:ext>
              </a:extLst>
            </p:cNvPr>
            <p:cNvSpPr/>
            <p:nvPr/>
          </p:nvSpPr>
          <p:spPr>
            <a:xfrm>
              <a:off x="4485890" y="4354132"/>
              <a:ext cx="328937" cy="38914"/>
            </a:xfrm>
            <a:custGeom>
              <a:avLst/>
              <a:gdLst/>
              <a:ahLst/>
              <a:cxnLst/>
              <a:rect l="l" t="t" r="r" b="b"/>
              <a:pathLst>
                <a:path w="8081" h="956" extrusionOk="0">
                  <a:moveTo>
                    <a:pt x="0" y="1"/>
                  </a:moveTo>
                  <a:lnTo>
                    <a:pt x="3" y="210"/>
                  </a:lnTo>
                  <a:lnTo>
                    <a:pt x="8071" y="956"/>
                  </a:lnTo>
                  <a:lnTo>
                    <a:pt x="8081" y="860"/>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2869;p80">
              <a:extLst>
                <a:ext uri="{FF2B5EF4-FFF2-40B4-BE49-F238E27FC236}">
                  <a16:creationId xmlns:a16="http://schemas.microsoft.com/office/drawing/2014/main" id="{AA0D9B67-97D5-1D94-E2C3-91CF29497DF3}"/>
                </a:ext>
              </a:extLst>
            </p:cNvPr>
            <p:cNvSpPr/>
            <p:nvPr/>
          </p:nvSpPr>
          <p:spPr>
            <a:xfrm>
              <a:off x="4490693" y="4142707"/>
              <a:ext cx="297024" cy="182969"/>
            </a:xfrm>
            <a:custGeom>
              <a:avLst/>
              <a:gdLst/>
              <a:ahLst/>
              <a:cxnLst/>
              <a:rect l="l" t="t" r="r" b="b"/>
              <a:pathLst>
                <a:path w="7297" h="4495" extrusionOk="0">
                  <a:moveTo>
                    <a:pt x="3090" y="0"/>
                  </a:moveTo>
                  <a:cubicBezTo>
                    <a:pt x="2391" y="82"/>
                    <a:pt x="165" y="2018"/>
                    <a:pt x="1" y="4025"/>
                  </a:cubicBezTo>
                  <a:cubicBezTo>
                    <a:pt x="743" y="4287"/>
                    <a:pt x="2613" y="4494"/>
                    <a:pt x="4340" y="4494"/>
                  </a:cubicBezTo>
                  <a:cubicBezTo>
                    <a:pt x="5534" y="4494"/>
                    <a:pt x="6659" y="4395"/>
                    <a:pt x="7297" y="4145"/>
                  </a:cubicBezTo>
                  <a:cubicBezTo>
                    <a:pt x="6869" y="2404"/>
                    <a:pt x="3896" y="375"/>
                    <a:pt x="309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2870;p80">
              <a:extLst>
                <a:ext uri="{FF2B5EF4-FFF2-40B4-BE49-F238E27FC236}">
                  <a16:creationId xmlns:a16="http://schemas.microsoft.com/office/drawing/2014/main" id="{8B03A8CC-1391-FB5C-230B-676ADDD7DED9}"/>
                </a:ext>
              </a:extLst>
            </p:cNvPr>
            <p:cNvSpPr/>
            <p:nvPr/>
          </p:nvSpPr>
          <p:spPr>
            <a:xfrm>
              <a:off x="4490775" y="4174498"/>
              <a:ext cx="296943" cy="151138"/>
            </a:xfrm>
            <a:custGeom>
              <a:avLst/>
              <a:gdLst/>
              <a:ahLst/>
              <a:cxnLst/>
              <a:rect l="l" t="t" r="r" b="b"/>
              <a:pathLst>
                <a:path w="7295" h="3713" extrusionOk="0">
                  <a:moveTo>
                    <a:pt x="1846" y="0"/>
                  </a:moveTo>
                  <a:cubicBezTo>
                    <a:pt x="1009" y="763"/>
                    <a:pt x="102" y="1989"/>
                    <a:pt x="0" y="3243"/>
                  </a:cubicBezTo>
                  <a:cubicBezTo>
                    <a:pt x="743" y="3505"/>
                    <a:pt x="2613" y="3713"/>
                    <a:pt x="4340" y="3713"/>
                  </a:cubicBezTo>
                  <a:cubicBezTo>
                    <a:pt x="5533" y="3713"/>
                    <a:pt x="6658" y="3613"/>
                    <a:pt x="7295" y="3364"/>
                  </a:cubicBezTo>
                  <a:cubicBezTo>
                    <a:pt x="7287" y="3331"/>
                    <a:pt x="7276" y="3295"/>
                    <a:pt x="7265" y="3261"/>
                  </a:cubicBezTo>
                  <a:cubicBezTo>
                    <a:pt x="6974" y="3391"/>
                    <a:pt x="6632" y="3456"/>
                    <a:pt x="6259" y="3456"/>
                  </a:cubicBezTo>
                  <a:cubicBezTo>
                    <a:pt x="5495" y="3456"/>
                    <a:pt x="4606" y="3183"/>
                    <a:pt x="3778" y="2640"/>
                  </a:cubicBezTo>
                  <a:cubicBezTo>
                    <a:pt x="2678" y="1917"/>
                    <a:pt x="1974" y="902"/>
                    <a:pt x="184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2871;p80">
              <a:extLst>
                <a:ext uri="{FF2B5EF4-FFF2-40B4-BE49-F238E27FC236}">
                  <a16:creationId xmlns:a16="http://schemas.microsoft.com/office/drawing/2014/main" id="{D773EBCD-278E-4EB1-2B37-6EBBC8FBC044}"/>
                </a:ext>
              </a:extLst>
            </p:cNvPr>
            <p:cNvSpPr/>
            <p:nvPr/>
          </p:nvSpPr>
          <p:spPr>
            <a:xfrm>
              <a:off x="4592946" y="3926560"/>
              <a:ext cx="1234827" cy="587332"/>
            </a:xfrm>
            <a:custGeom>
              <a:avLst/>
              <a:gdLst/>
              <a:ahLst/>
              <a:cxnLst/>
              <a:rect l="l" t="t" r="r" b="b"/>
              <a:pathLst>
                <a:path w="30336" h="14429" extrusionOk="0">
                  <a:moveTo>
                    <a:pt x="19934" y="0"/>
                  </a:moveTo>
                  <a:cubicBezTo>
                    <a:pt x="19935" y="1"/>
                    <a:pt x="22042" y="7427"/>
                    <a:pt x="17401" y="7671"/>
                  </a:cubicBezTo>
                  <a:cubicBezTo>
                    <a:pt x="15695" y="7762"/>
                    <a:pt x="13504" y="11076"/>
                    <a:pt x="10932" y="11076"/>
                  </a:cubicBezTo>
                  <a:cubicBezTo>
                    <a:pt x="10729" y="11076"/>
                    <a:pt x="10523" y="11055"/>
                    <a:pt x="10314" y="11011"/>
                  </a:cubicBezTo>
                  <a:cubicBezTo>
                    <a:pt x="9763" y="10892"/>
                    <a:pt x="9216" y="10841"/>
                    <a:pt x="8659" y="10841"/>
                  </a:cubicBezTo>
                  <a:cubicBezTo>
                    <a:pt x="6351" y="10841"/>
                    <a:pt x="3856" y="11712"/>
                    <a:pt x="1" y="12220"/>
                  </a:cubicBezTo>
                  <a:lnTo>
                    <a:pt x="30336" y="14428"/>
                  </a:lnTo>
                  <a:lnTo>
                    <a:pt x="19934" y="0"/>
                  </a:lnTo>
                  <a:close/>
                </a:path>
              </a:pathLst>
            </a:custGeom>
            <a:solidFill>
              <a:srgbClr val="92D2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2872;p80">
              <a:extLst>
                <a:ext uri="{FF2B5EF4-FFF2-40B4-BE49-F238E27FC236}">
                  <a16:creationId xmlns:a16="http://schemas.microsoft.com/office/drawing/2014/main" id="{6E1BE158-AF9F-30DF-98FC-69C9A53882D4}"/>
                </a:ext>
              </a:extLst>
            </p:cNvPr>
            <p:cNvSpPr/>
            <p:nvPr/>
          </p:nvSpPr>
          <p:spPr>
            <a:xfrm>
              <a:off x="4639553" y="3892530"/>
              <a:ext cx="1195750" cy="618838"/>
            </a:xfrm>
            <a:custGeom>
              <a:avLst/>
              <a:gdLst/>
              <a:ahLst/>
              <a:cxnLst/>
              <a:rect l="l" t="t" r="r" b="b"/>
              <a:pathLst>
                <a:path w="29376" h="15203" extrusionOk="0">
                  <a:moveTo>
                    <a:pt x="26194" y="1"/>
                  </a:moveTo>
                  <a:cubicBezTo>
                    <a:pt x="26194" y="1"/>
                    <a:pt x="24062" y="9154"/>
                    <a:pt x="17643" y="9154"/>
                  </a:cubicBezTo>
                  <a:cubicBezTo>
                    <a:pt x="17611" y="9154"/>
                    <a:pt x="17579" y="9154"/>
                    <a:pt x="17547" y="9153"/>
                  </a:cubicBezTo>
                  <a:cubicBezTo>
                    <a:pt x="17540" y="9153"/>
                    <a:pt x="17534" y="9153"/>
                    <a:pt x="17528" y="9153"/>
                  </a:cubicBezTo>
                  <a:cubicBezTo>
                    <a:pt x="15863" y="9153"/>
                    <a:pt x="12833" y="12282"/>
                    <a:pt x="10154" y="12282"/>
                  </a:cubicBezTo>
                  <a:cubicBezTo>
                    <a:pt x="9953" y="12282"/>
                    <a:pt x="9755" y="12264"/>
                    <a:pt x="9559" y="12227"/>
                  </a:cubicBezTo>
                  <a:cubicBezTo>
                    <a:pt x="9129" y="12144"/>
                    <a:pt x="8723" y="12107"/>
                    <a:pt x="8327" y="12107"/>
                  </a:cubicBezTo>
                  <a:cubicBezTo>
                    <a:pt x="6078" y="12107"/>
                    <a:pt x="4147" y="13291"/>
                    <a:pt x="0" y="13975"/>
                  </a:cubicBezTo>
                  <a:lnTo>
                    <a:pt x="29375" y="15203"/>
                  </a:lnTo>
                  <a:lnTo>
                    <a:pt x="29375" y="15203"/>
                  </a:lnTo>
                  <a:lnTo>
                    <a:pt x="26194"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2873;p80">
              <a:extLst>
                <a:ext uri="{FF2B5EF4-FFF2-40B4-BE49-F238E27FC236}">
                  <a16:creationId xmlns:a16="http://schemas.microsoft.com/office/drawing/2014/main" id="{C42E7FFE-D26C-DD22-3DDA-2E5A6165AA68}"/>
                </a:ext>
              </a:extLst>
            </p:cNvPr>
            <p:cNvSpPr/>
            <p:nvPr/>
          </p:nvSpPr>
          <p:spPr>
            <a:xfrm>
              <a:off x="2781101" y="4266045"/>
              <a:ext cx="2763381" cy="282493"/>
            </a:xfrm>
            <a:custGeom>
              <a:avLst/>
              <a:gdLst/>
              <a:ahLst/>
              <a:cxnLst/>
              <a:rect l="l" t="t" r="r" b="b"/>
              <a:pathLst>
                <a:path w="67888" h="6940" extrusionOk="0">
                  <a:moveTo>
                    <a:pt x="1" y="0"/>
                  </a:moveTo>
                  <a:lnTo>
                    <a:pt x="1" y="6685"/>
                  </a:lnTo>
                  <a:lnTo>
                    <a:pt x="67888" y="6939"/>
                  </a:lnTo>
                  <a:lnTo>
                    <a:pt x="67888" y="4590"/>
                  </a:lnTo>
                  <a:lnTo>
                    <a:pt x="1"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2874;p80">
              <a:extLst>
                <a:ext uri="{FF2B5EF4-FFF2-40B4-BE49-F238E27FC236}">
                  <a16:creationId xmlns:a16="http://schemas.microsoft.com/office/drawing/2014/main" id="{E238817F-BD63-93C3-DFEE-CFC456AB2B9C}"/>
                </a:ext>
              </a:extLst>
            </p:cNvPr>
            <p:cNvSpPr/>
            <p:nvPr/>
          </p:nvSpPr>
          <p:spPr>
            <a:xfrm>
              <a:off x="2781101" y="4244675"/>
              <a:ext cx="1059470" cy="88411"/>
            </a:xfrm>
            <a:custGeom>
              <a:avLst/>
              <a:gdLst/>
              <a:ahLst/>
              <a:cxnLst/>
              <a:rect l="l" t="t" r="r" b="b"/>
              <a:pathLst>
                <a:path w="26028" h="2172" extrusionOk="0">
                  <a:moveTo>
                    <a:pt x="1" y="1"/>
                  </a:moveTo>
                  <a:lnTo>
                    <a:pt x="1" y="1680"/>
                  </a:lnTo>
                  <a:lnTo>
                    <a:pt x="26027" y="2171"/>
                  </a:lnTo>
                  <a:lnTo>
                    <a:pt x="1" y="1"/>
                  </a:lnTo>
                  <a:close/>
                </a:path>
              </a:pathLst>
            </a:custGeom>
            <a:solidFill>
              <a:srgbClr val="FECE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2875;p80">
              <a:extLst>
                <a:ext uri="{FF2B5EF4-FFF2-40B4-BE49-F238E27FC236}">
                  <a16:creationId xmlns:a16="http://schemas.microsoft.com/office/drawing/2014/main" id="{05F3E5F7-5DF6-2392-BE38-ECE33AD33E8E}"/>
                </a:ext>
              </a:extLst>
            </p:cNvPr>
            <p:cNvSpPr/>
            <p:nvPr/>
          </p:nvSpPr>
          <p:spPr>
            <a:xfrm>
              <a:off x="3020857" y="2798321"/>
              <a:ext cx="453739" cy="1623153"/>
            </a:xfrm>
            <a:custGeom>
              <a:avLst/>
              <a:gdLst/>
              <a:ahLst/>
              <a:cxnLst/>
              <a:rect l="l" t="t" r="r" b="b"/>
              <a:pathLst>
                <a:path w="11147" h="39876" extrusionOk="0">
                  <a:moveTo>
                    <a:pt x="402" y="0"/>
                  </a:moveTo>
                  <a:lnTo>
                    <a:pt x="0" y="559"/>
                  </a:lnTo>
                  <a:cubicBezTo>
                    <a:pt x="3990" y="6321"/>
                    <a:pt x="10525" y="22587"/>
                    <a:pt x="10054" y="39783"/>
                  </a:cubicBezTo>
                  <a:lnTo>
                    <a:pt x="11128" y="39875"/>
                  </a:lnTo>
                  <a:cubicBezTo>
                    <a:pt x="11146" y="14639"/>
                    <a:pt x="402" y="0"/>
                    <a:pt x="40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2876;p80">
              <a:extLst>
                <a:ext uri="{FF2B5EF4-FFF2-40B4-BE49-F238E27FC236}">
                  <a16:creationId xmlns:a16="http://schemas.microsoft.com/office/drawing/2014/main" id="{BDBE25D3-ADD5-3D54-E147-9FF7B88BFE79}"/>
                </a:ext>
              </a:extLst>
            </p:cNvPr>
            <p:cNvSpPr/>
            <p:nvPr/>
          </p:nvSpPr>
          <p:spPr>
            <a:xfrm>
              <a:off x="3402797" y="4272192"/>
              <a:ext cx="79253" cy="68832"/>
            </a:xfrm>
            <a:custGeom>
              <a:avLst/>
              <a:gdLst/>
              <a:ahLst/>
              <a:cxnLst/>
              <a:rect l="l" t="t" r="r" b="b"/>
              <a:pathLst>
                <a:path w="1947" h="1691" extrusionOk="0">
                  <a:moveTo>
                    <a:pt x="1946" y="0"/>
                  </a:moveTo>
                  <a:lnTo>
                    <a:pt x="0" y="226"/>
                  </a:lnTo>
                  <a:lnTo>
                    <a:pt x="223" y="1572"/>
                  </a:lnTo>
                  <a:lnTo>
                    <a:pt x="1822" y="1690"/>
                  </a:lnTo>
                  <a:lnTo>
                    <a:pt x="1946" y="0"/>
                  </a:lnTo>
                  <a:close/>
                </a:path>
              </a:pathLst>
            </a:custGeom>
            <a:solidFill>
              <a:srgbClr val="A081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2877;p80">
              <a:extLst>
                <a:ext uri="{FF2B5EF4-FFF2-40B4-BE49-F238E27FC236}">
                  <a16:creationId xmlns:a16="http://schemas.microsoft.com/office/drawing/2014/main" id="{B96A4DEE-0FE8-E43F-787C-4867BD1ABC1A}"/>
                </a:ext>
              </a:extLst>
            </p:cNvPr>
            <p:cNvSpPr/>
            <p:nvPr/>
          </p:nvSpPr>
          <p:spPr>
            <a:xfrm>
              <a:off x="3154656" y="3832245"/>
              <a:ext cx="864859" cy="464566"/>
            </a:xfrm>
            <a:custGeom>
              <a:avLst/>
              <a:gdLst/>
              <a:ahLst/>
              <a:cxnLst/>
              <a:rect l="l" t="t" r="r" b="b"/>
              <a:pathLst>
                <a:path w="21247" h="11413" extrusionOk="0">
                  <a:moveTo>
                    <a:pt x="19639" y="1"/>
                  </a:moveTo>
                  <a:lnTo>
                    <a:pt x="1" y="1007"/>
                  </a:lnTo>
                  <a:lnTo>
                    <a:pt x="722" y="11413"/>
                  </a:lnTo>
                  <a:lnTo>
                    <a:pt x="21246" y="11413"/>
                  </a:lnTo>
                  <a:lnTo>
                    <a:pt x="19639"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2878;p80">
              <a:extLst>
                <a:ext uri="{FF2B5EF4-FFF2-40B4-BE49-F238E27FC236}">
                  <a16:creationId xmlns:a16="http://schemas.microsoft.com/office/drawing/2014/main" id="{40C3740A-10EE-F654-53C0-9F21ED5876C7}"/>
                </a:ext>
              </a:extLst>
            </p:cNvPr>
            <p:cNvSpPr/>
            <p:nvPr/>
          </p:nvSpPr>
          <p:spPr>
            <a:xfrm>
              <a:off x="3154656" y="3832245"/>
              <a:ext cx="829894" cy="464566"/>
            </a:xfrm>
            <a:custGeom>
              <a:avLst/>
              <a:gdLst/>
              <a:ahLst/>
              <a:cxnLst/>
              <a:rect l="l" t="t" r="r" b="b"/>
              <a:pathLst>
                <a:path w="20388" h="11413" extrusionOk="0">
                  <a:moveTo>
                    <a:pt x="19639" y="1"/>
                  </a:moveTo>
                  <a:lnTo>
                    <a:pt x="1" y="1007"/>
                  </a:lnTo>
                  <a:lnTo>
                    <a:pt x="722" y="11413"/>
                  </a:lnTo>
                  <a:lnTo>
                    <a:pt x="8516" y="11413"/>
                  </a:lnTo>
                  <a:lnTo>
                    <a:pt x="8015" y="10113"/>
                  </a:lnTo>
                  <a:lnTo>
                    <a:pt x="20388" y="5326"/>
                  </a:lnTo>
                  <a:lnTo>
                    <a:pt x="19639" y="1"/>
                  </a:lnTo>
                  <a:close/>
                </a:path>
              </a:pathLst>
            </a:custGeom>
            <a:solidFill>
              <a:srgbClr val="5C463F">
                <a:alpha val="392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2879;p80">
              <a:extLst>
                <a:ext uri="{FF2B5EF4-FFF2-40B4-BE49-F238E27FC236}">
                  <a16:creationId xmlns:a16="http://schemas.microsoft.com/office/drawing/2014/main" id="{ED14CE53-B6FF-1D91-7421-00BC10CFD652}"/>
                </a:ext>
              </a:extLst>
            </p:cNvPr>
            <p:cNvSpPr/>
            <p:nvPr/>
          </p:nvSpPr>
          <p:spPr>
            <a:xfrm>
              <a:off x="3617804" y="4077130"/>
              <a:ext cx="208939" cy="92645"/>
            </a:xfrm>
            <a:custGeom>
              <a:avLst/>
              <a:gdLst/>
              <a:ahLst/>
              <a:cxnLst/>
              <a:rect l="l" t="t" r="r" b="b"/>
              <a:pathLst>
                <a:path w="5133" h="2276" extrusionOk="0">
                  <a:moveTo>
                    <a:pt x="113" y="0"/>
                  </a:moveTo>
                  <a:lnTo>
                    <a:pt x="1" y="2276"/>
                  </a:lnTo>
                  <a:lnTo>
                    <a:pt x="5132" y="2276"/>
                  </a:lnTo>
                  <a:lnTo>
                    <a:pt x="4678" y="145"/>
                  </a:lnTo>
                  <a:lnTo>
                    <a:pt x="11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2880;p80">
              <a:extLst>
                <a:ext uri="{FF2B5EF4-FFF2-40B4-BE49-F238E27FC236}">
                  <a16:creationId xmlns:a16="http://schemas.microsoft.com/office/drawing/2014/main" id="{3F2D5B7A-C409-3C23-B7EF-2960D568FC26}"/>
                </a:ext>
              </a:extLst>
            </p:cNvPr>
            <p:cNvSpPr/>
            <p:nvPr/>
          </p:nvSpPr>
          <p:spPr>
            <a:xfrm>
              <a:off x="3304045" y="4085963"/>
              <a:ext cx="145113" cy="196402"/>
            </a:xfrm>
            <a:custGeom>
              <a:avLst/>
              <a:gdLst/>
              <a:ahLst/>
              <a:cxnLst/>
              <a:rect l="l" t="t" r="r" b="b"/>
              <a:pathLst>
                <a:path w="3565" h="4825" extrusionOk="0">
                  <a:moveTo>
                    <a:pt x="3093" y="0"/>
                  </a:moveTo>
                  <a:lnTo>
                    <a:pt x="5" y="328"/>
                  </a:lnTo>
                  <a:lnTo>
                    <a:pt x="1" y="4824"/>
                  </a:lnTo>
                  <a:lnTo>
                    <a:pt x="3565" y="4824"/>
                  </a:lnTo>
                  <a:lnTo>
                    <a:pt x="309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2881;p80">
              <a:extLst>
                <a:ext uri="{FF2B5EF4-FFF2-40B4-BE49-F238E27FC236}">
                  <a16:creationId xmlns:a16="http://schemas.microsoft.com/office/drawing/2014/main" id="{9CFFD9EF-344D-3B30-9176-F4F740777016}"/>
                </a:ext>
              </a:extLst>
            </p:cNvPr>
            <p:cNvSpPr/>
            <p:nvPr/>
          </p:nvSpPr>
          <p:spPr>
            <a:xfrm>
              <a:off x="3031807" y="3300344"/>
              <a:ext cx="1049578" cy="761794"/>
            </a:xfrm>
            <a:custGeom>
              <a:avLst/>
              <a:gdLst/>
              <a:ahLst/>
              <a:cxnLst/>
              <a:rect l="l" t="t" r="r" b="b"/>
              <a:pathLst>
                <a:path w="25785" h="18715" extrusionOk="0">
                  <a:moveTo>
                    <a:pt x="9897" y="1"/>
                  </a:moveTo>
                  <a:cubicBezTo>
                    <a:pt x="8581" y="770"/>
                    <a:pt x="1143" y="5852"/>
                    <a:pt x="1" y="18187"/>
                  </a:cubicBezTo>
                  <a:cubicBezTo>
                    <a:pt x="1760" y="18551"/>
                    <a:pt x="4461" y="18715"/>
                    <a:pt x="7486" y="18715"/>
                  </a:cubicBezTo>
                  <a:cubicBezTo>
                    <a:pt x="14314" y="18715"/>
                    <a:pt x="22789" y="17881"/>
                    <a:pt x="25784" y="16645"/>
                  </a:cubicBezTo>
                  <a:cubicBezTo>
                    <a:pt x="22768" y="7982"/>
                    <a:pt x="12460" y="697"/>
                    <a:pt x="989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2882;p80">
              <a:extLst>
                <a:ext uri="{FF2B5EF4-FFF2-40B4-BE49-F238E27FC236}">
                  <a16:creationId xmlns:a16="http://schemas.microsoft.com/office/drawing/2014/main" id="{7B604C55-FD2F-73AB-2C98-875D9A23039C}"/>
                </a:ext>
              </a:extLst>
            </p:cNvPr>
            <p:cNvSpPr/>
            <p:nvPr/>
          </p:nvSpPr>
          <p:spPr>
            <a:xfrm>
              <a:off x="3031766" y="3442651"/>
              <a:ext cx="991248" cy="619530"/>
            </a:xfrm>
            <a:custGeom>
              <a:avLst/>
              <a:gdLst/>
              <a:ahLst/>
              <a:cxnLst/>
              <a:rect l="l" t="t" r="r" b="b"/>
              <a:pathLst>
                <a:path w="24352" h="15220" extrusionOk="0">
                  <a:moveTo>
                    <a:pt x="5896" y="1"/>
                  </a:moveTo>
                  <a:cubicBezTo>
                    <a:pt x="3426" y="2853"/>
                    <a:pt x="661" y="7560"/>
                    <a:pt x="0" y="14691"/>
                  </a:cubicBezTo>
                  <a:cubicBezTo>
                    <a:pt x="1760" y="15056"/>
                    <a:pt x="4462" y="15219"/>
                    <a:pt x="7487" y="15219"/>
                  </a:cubicBezTo>
                  <a:cubicBezTo>
                    <a:pt x="13428" y="15219"/>
                    <a:pt x="20612" y="14588"/>
                    <a:pt x="24351" y="13611"/>
                  </a:cubicBezTo>
                  <a:lnTo>
                    <a:pt x="24351" y="13611"/>
                  </a:lnTo>
                  <a:cubicBezTo>
                    <a:pt x="23768" y="13702"/>
                    <a:pt x="23167" y="13747"/>
                    <a:pt x="22553" y="13747"/>
                  </a:cubicBezTo>
                  <a:cubicBezTo>
                    <a:pt x="18841" y="13747"/>
                    <a:pt x="14678" y="12088"/>
                    <a:pt x="11246" y="8898"/>
                  </a:cubicBezTo>
                  <a:cubicBezTo>
                    <a:pt x="8434" y="6283"/>
                    <a:pt x="6611" y="3103"/>
                    <a:pt x="5896"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2883;p80">
              <a:extLst>
                <a:ext uri="{FF2B5EF4-FFF2-40B4-BE49-F238E27FC236}">
                  <a16:creationId xmlns:a16="http://schemas.microsoft.com/office/drawing/2014/main" id="{228F01D0-0A9E-C943-6130-464DE0E2C107}"/>
                </a:ext>
              </a:extLst>
            </p:cNvPr>
            <p:cNvSpPr/>
            <p:nvPr/>
          </p:nvSpPr>
          <p:spPr>
            <a:xfrm>
              <a:off x="2781101" y="4296086"/>
              <a:ext cx="2763381" cy="282493"/>
            </a:xfrm>
            <a:custGeom>
              <a:avLst/>
              <a:gdLst/>
              <a:ahLst/>
              <a:cxnLst/>
              <a:rect l="l" t="t" r="r" b="b"/>
              <a:pathLst>
                <a:path w="67888" h="6940" extrusionOk="0">
                  <a:moveTo>
                    <a:pt x="1" y="1"/>
                  </a:moveTo>
                  <a:lnTo>
                    <a:pt x="1" y="6686"/>
                  </a:lnTo>
                  <a:lnTo>
                    <a:pt x="67888" y="6939"/>
                  </a:lnTo>
                  <a:lnTo>
                    <a:pt x="67888" y="4589"/>
                  </a:lnTo>
                  <a:lnTo>
                    <a:pt x="1"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2884;p80">
              <a:extLst>
                <a:ext uri="{FF2B5EF4-FFF2-40B4-BE49-F238E27FC236}">
                  <a16:creationId xmlns:a16="http://schemas.microsoft.com/office/drawing/2014/main" id="{54423CD8-5006-5A09-5816-E7EF19906BAE}"/>
                </a:ext>
              </a:extLst>
            </p:cNvPr>
            <p:cNvSpPr/>
            <p:nvPr/>
          </p:nvSpPr>
          <p:spPr>
            <a:xfrm>
              <a:off x="2781101" y="4286072"/>
              <a:ext cx="1240322" cy="272154"/>
            </a:xfrm>
            <a:custGeom>
              <a:avLst/>
              <a:gdLst/>
              <a:ahLst/>
              <a:cxnLst/>
              <a:rect l="l" t="t" r="r" b="b"/>
              <a:pathLst>
                <a:path w="30471" h="6686" extrusionOk="0">
                  <a:moveTo>
                    <a:pt x="1" y="0"/>
                  </a:moveTo>
                  <a:lnTo>
                    <a:pt x="1" y="6686"/>
                  </a:lnTo>
                  <a:lnTo>
                    <a:pt x="26410" y="6027"/>
                  </a:lnTo>
                  <a:lnTo>
                    <a:pt x="30471" y="2260"/>
                  </a:lnTo>
                  <a:lnTo>
                    <a:pt x="1"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2885;p80">
              <a:extLst>
                <a:ext uri="{FF2B5EF4-FFF2-40B4-BE49-F238E27FC236}">
                  <a16:creationId xmlns:a16="http://schemas.microsoft.com/office/drawing/2014/main" id="{FDA8E7D0-B991-0BA0-C0D0-617B638C8FDE}"/>
                </a:ext>
              </a:extLst>
            </p:cNvPr>
            <p:cNvSpPr/>
            <p:nvPr/>
          </p:nvSpPr>
          <p:spPr>
            <a:xfrm>
              <a:off x="3910843" y="4287456"/>
              <a:ext cx="25400" cy="96512"/>
            </a:xfrm>
            <a:custGeom>
              <a:avLst/>
              <a:gdLst/>
              <a:ahLst/>
              <a:cxnLst/>
              <a:rect l="l" t="t" r="r" b="b"/>
              <a:pathLst>
                <a:path w="624" h="2371" extrusionOk="0">
                  <a:moveTo>
                    <a:pt x="0" y="0"/>
                  </a:moveTo>
                  <a:lnTo>
                    <a:pt x="208" y="2371"/>
                  </a:lnTo>
                  <a:lnTo>
                    <a:pt x="531" y="2371"/>
                  </a:lnTo>
                  <a:lnTo>
                    <a:pt x="62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2886;p80">
              <a:extLst>
                <a:ext uri="{FF2B5EF4-FFF2-40B4-BE49-F238E27FC236}">
                  <a16:creationId xmlns:a16="http://schemas.microsoft.com/office/drawing/2014/main" id="{89278DE5-7A24-103B-372B-782848287E33}"/>
                </a:ext>
              </a:extLst>
            </p:cNvPr>
            <p:cNvSpPr/>
            <p:nvPr/>
          </p:nvSpPr>
          <p:spPr>
            <a:xfrm>
              <a:off x="3106176" y="4187565"/>
              <a:ext cx="55277" cy="177189"/>
            </a:xfrm>
            <a:custGeom>
              <a:avLst/>
              <a:gdLst/>
              <a:ahLst/>
              <a:cxnLst/>
              <a:rect l="l" t="t" r="r" b="b"/>
              <a:pathLst>
                <a:path w="1358" h="4353" extrusionOk="0">
                  <a:moveTo>
                    <a:pt x="466" y="1"/>
                  </a:moveTo>
                  <a:lnTo>
                    <a:pt x="1" y="76"/>
                  </a:lnTo>
                  <a:lnTo>
                    <a:pt x="958" y="4352"/>
                  </a:lnTo>
                  <a:lnTo>
                    <a:pt x="1358" y="4352"/>
                  </a:lnTo>
                  <a:lnTo>
                    <a:pt x="46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2887;p80">
              <a:extLst>
                <a:ext uri="{FF2B5EF4-FFF2-40B4-BE49-F238E27FC236}">
                  <a16:creationId xmlns:a16="http://schemas.microsoft.com/office/drawing/2014/main" id="{418E1965-7B0E-97A3-FD24-71A090BB774C}"/>
                </a:ext>
              </a:extLst>
            </p:cNvPr>
            <p:cNvSpPr/>
            <p:nvPr/>
          </p:nvSpPr>
          <p:spPr>
            <a:xfrm>
              <a:off x="4681114" y="4397606"/>
              <a:ext cx="955387" cy="173200"/>
            </a:xfrm>
            <a:custGeom>
              <a:avLst/>
              <a:gdLst/>
              <a:ahLst/>
              <a:cxnLst/>
              <a:rect l="l" t="t" r="r" b="b"/>
              <a:pathLst>
                <a:path w="23471" h="4255" extrusionOk="0">
                  <a:moveTo>
                    <a:pt x="1134" y="0"/>
                  </a:moveTo>
                  <a:lnTo>
                    <a:pt x="1134" y="0"/>
                  </a:lnTo>
                  <a:cubicBezTo>
                    <a:pt x="1" y="382"/>
                    <a:pt x="1226" y="3463"/>
                    <a:pt x="7172" y="4255"/>
                  </a:cubicBezTo>
                  <a:lnTo>
                    <a:pt x="23471" y="955"/>
                  </a:lnTo>
                  <a:lnTo>
                    <a:pt x="1134"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2888;p80">
              <a:extLst>
                <a:ext uri="{FF2B5EF4-FFF2-40B4-BE49-F238E27FC236}">
                  <a16:creationId xmlns:a16="http://schemas.microsoft.com/office/drawing/2014/main" id="{7D00AAD2-96F9-A4D7-B331-B6C08EA28D08}"/>
                </a:ext>
              </a:extLst>
            </p:cNvPr>
            <p:cNvSpPr/>
            <p:nvPr/>
          </p:nvSpPr>
          <p:spPr>
            <a:xfrm>
              <a:off x="4066826" y="4181499"/>
              <a:ext cx="29063" cy="307852"/>
            </a:xfrm>
            <a:custGeom>
              <a:avLst/>
              <a:gdLst/>
              <a:ahLst/>
              <a:cxnLst/>
              <a:rect l="l" t="t" r="r" b="b"/>
              <a:pathLst>
                <a:path w="714" h="7563" extrusionOk="0">
                  <a:moveTo>
                    <a:pt x="91" y="1"/>
                  </a:moveTo>
                  <a:lnTo>
                    <a:pt x="0" y="7563"/>
                  </a:lnTo>
                  <a:lnTo>
                    <a:pt x="622" y="7563"/>
                  </a:lnTo>
                  <a:lnTo>
                    <a:pt x="714"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2889;p80">
              <a:extLst>
                <a:ext uri="{FF2B5EF4-FFF2-40B4-BE49-F238E27FC236}">
                  <a16:creationId xmlns:a16="http://schemas.microsoft.com/office/drawing/2014/main" id="{2B46D03E-595A-0243-4E0D-6977A18743F0}"/>
                </a:ext>
              </a:extLst>
            </p:cNvPr>
            <p:cNvSpPr/>
            <p:nvPr/>
          </p:nvSpPr>
          <p:spPr>
            <a:xfrm>
              <a:off x="3032580" y="4184878"/>
              <a:ext cx="62279" cy="249929"/>
            </a:xfrm>
            <a:custGeom>
              <a:avLst/>
              <a:gdLst/>
              <a:ahLst/>
              <a:cxnLst/>
              <a:rect l="l" t="t" r="r" b="b"/>
              <a:pathLst>
                <a:path w="1530" h="6140" extrusionOk="0">
                  <a:moveTo>
                    <a:pt x="0" y="1"/>
                  </a:moveTo>
                  <a:lnTo>
                    <a:pt x="906" y="6140"/>
                  </a:lnTo>
                  <a:lnTo>
                    <a:pt x="1529" y="6140"/>
                  </a:lnTo>
                  <a:lnTo>
                    <a:pt x="62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2890;p80">
              <a:extLst>
                <a:ext uri="{FF2B5EF4-FFF2-40B4-BE49-F238E27FC236}">
                  <a16:creationId xmlns:a16="http://schemas.microsoft.com/office/drawing/2014/main" id="{62A8529E-A77A-FFC3-A54B-4A035B8A11D0}"/>
                </a:ext>
              </a:extLst>
            </p:cNvPr>
            <p:cNvSpPr/>
            <p:nvPr/>
          </p:nvSpPr>
          <p:spPr>
            <a:xfrm>
              <a:off x="3005511" y="4276751"/>
              <a:ext cx="1154557" cy="28901"/>
            </a:xfrm>
            <a:custGeom>
              <a:avLst/>
              <a:gdLst/>
              <a:ahLst/>
              <a:cxnLst/>
              <a:rect l="l" t="t" r="r" b="b"/>
              <a:pathLst>
                <a:path w="28364" h="710" extrusionOk="0">
                  <a:moveTo>
                    <a:pt x="1" y="0"/>
                  </a:moveTo>
                  <a:lnTo>
                    <a:pt x="62" y="709"/>
                  </a:lnTo>
                  <a:lnTo>
                    <a:pt x="28364" y="640"/>
                  </a:lnTo>
                  <a:lnTo>
                    <a:pt x="28328" y="236"/>
                  </a:lnTo>
                  <a:lnTo>
                    <a:pt x="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2891;p80">
              <a:extLst>
                <a:ext uri="{FF2B5EF4-FFF2-40B4-BE49-F238E27FC236}">
                  <a16:creationId xmlns:a16="http://schemas.microsoft.com/office/drawing/2014/main" id="{025017F9-EAE8-9BBF-C483-5EB0D300B9C2}"/>
                </a:ext>
              </a:extLst>
            </p:cNvPr>
            <p:cNvSpPr/>
            <p:nvPr/>
          </p:nvSpPr>
          <p:spPr>
            <a:xfrm>
              <a:off x="2769581" y="4390319"/>
              <a:ext cx="1653478" cy="213620"/>
            </a:xfrm>
            <a:custGeom>
              <a:avLst/>
              <a:gdLst/>
              <a:ahLst/>
              <a:cxnLst/>
              <a:rect l="l" t="t" r="r" b="b"/>
              <a:pathLst>
                <a:path w="40621" h="5248" extrusionOk="0">
                  <a:moveTo>
                    <a:pt x="5045" y="1"/>
                  </a:moveTo>
                  <a:cubicBezTo>
                    <a:pt x="4238" y="1"/>
                    <a:pt x="3399" y="81"/>
                    <a:pt x="2528" y="273"/>
                  </a:cubicBezTo>
                  <a:cubicBezTo>
                    <a:pt x="1" y="828"/>
                    <a:pt x="500" y="4575"/>
                    <a:pt x="15749" y="5169"/>
                  </a:cubicBezTo>
                  <a:lnTo>
                    <a:pt x="40620" y="5247"/>
                  </a:lnTo>
                  <a:lnTo>
                    <a:pt x="40611" y="2285"/>
                  </a:lnTo>
                  <a:cubicBezTo>
                    <a:pt x="39860" y="2931"/>
                    <a:pt x="39005" y="3134"/>
                    <a:pt x="38178" y="3134"/>
                  </a:cubicBezTo>
                  <a:cubicBezTo>
                    <a:pt x="36799" y="3134"/>
                    <a:pt x="35499" y="2570"/>
                    <a:pt x="34896" y="2562"/>
                  </a:cubicBezTo>
                  <a:cubicBezTo>
                    <a:pt x="34889" y="2562"/>
                    <a:pt x="34882" y="2562"/>
                    <a:pt x="34875" y="2562"/>
                  </a:cubicBezTo>
                  <a:cubicBezTo>
                    <a:pt x="33902" y="2562"/>
                    <a:pt x="34600" y="3563"/>
                    <a:pt x="33385" y="3563"/>
                  </a:cubicBezTo>
                  <a:cubicBezTo>
                    <a:pt x="33336" y="3563"/>
                    <a:pt x="33284" y="3562"/>
                    <a:pt x="33229" y="3558"/>
                  </a:cubicBezTo>
                  <a:cubicBezTo>
                    <a:pt x="31622" y="3458"/>
                    <a:pt x="31695" y="2894"/>
                    <a:pt x="29511" y="2328"/>
                  </a:cubicBezTo>
                  <a:cubicBezTo>
                    <a:pt x="29100" y="2221"/>
                    <a:pt x="28773" y="2178"/>
                    <a:pt x="28506" y="2178"/>
                  </a:cubicBezTo>
                  <a:cubicBezTo>
                    <a:pt x="27265" y="2178"/>
                    <a:pt x="27296" y="3119"/>
                    <a:pt x="26024" y="3119"/>
                  </a:cubicBezTo>
                  <a:cubicBezTo>
                    <a:pt x="25882" y="3119"/>
                    <a:pt x="25725" y="3108"/>
                    <a:pt x="25547" y="3082"/>
                  </a:cubicBezTo>
                  <a:cubicBezTo>
                    <a:pt x="23149" y="2731"/>
                    <a:pt x="21512" y="1574"/>
                    <a:pt x="19364" y="1225"/>
                  </a:cubicBezTo>
                  <a:cubicBezTo>
                    <a:pt x="19037" y="1172"/>
                    <a:pt x="18756" y="1149"/>
                    <a:pt x="18512" y="1149"/>
                  </a:cubicBezTo>
                  <a:cubicBezTo>
                    <a:pt x="16967" y="1149"/>
                    <a:pt x="16899" y="2077"/>
                    <a:pt x="16018" y="2251"/>
                  </a:cubicBezTo>
                  <a:cubicBezTo>
                    <a:pt x="15796" y="2295"/>
                    <a:pt x="15567" y="2315"/>
                    <a:pt x="15331" y="2315"/>
                  </a:cubicBezTo>
                  <a:cubicBezTo>
                    <a:pt x="12789" y="2315"/>
                    <a:pt x="9370" y="1"/>
                    <a:pt x="5045"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2892;p80">
              <a:extLst>
                <a:ext uri="{FF2B5EF4-FFF2-40B4-BE49-F238E27FC236}">
                  <a16:creationId xmlns:a16="http://schemas.microsoft.com/office/drawing/2014/main" id="{399650D0-4EE1-DDD1-6280-4CCA4B5B471C}"/>
                </a:ext>
              </a:extLst>
            </p:cNvPr>
            <p:cNvSpPr/>
            <p:nvPr/>
          </p:nvSpPr>
          <p:spPr>
            <a:xfrm>
              <a:off x="3647559" y="4390319"/>
              <a:ext cx="1653437" cy="213620"/>
            </a:xfrm>
            <a:custGeom>
              <a:avLst/>
              <a:gdLst/>
              <a:ahLst/>
              <a:cxnLst/>
              <a:rect l="l" t="t" r="r" b="b"/>
              <a:pathLst>
                <a:path w="40620" h="5248" extrusionOk="0">
                  <a:moveTo>
                    <a:pt x="5045" y="1"/>
                  </a:moveTo>
                  <a:cubicBezTo>
                    <a:pt x="4238" y="1"/>
                    <a:pt x="3399" y="81"/>
                    <a:pt x="2528" y="273"/>
                  </a:cubicBezTo>
                  <a:cubicBezTo>
                    <a:pt x="0" y="828"/>
                    <a:pt x="500" y="4575"/>
                    <a:pt x="15748" y="5169"/>
                  </a:cubicBezTo>
                  <a:lnTo>
                    <a:pt x="40620" y="5247"/>
                  </a:lnTo>
                  <a:lnTo>
                    <a:pt x="40611" y="2285"/>
                  </a:lnTo>
                  <a:cubicBezTo>
                    <a:pt x="39860" y="2931"/>
                    <a:pt x="39004" y="3134"/>
                    <a:pt x="38178" y="3134"/>
                  </a:cubicBezTo>
                  <a:cubicBezTo>
                    <a:pt x="36799" y="3134"/>
                    <a:pt x="35499" y="2570"/>
                    <a:pt x="34896" y="2562"/>
                  </a:cubicBezTo>
                  <a:cubicBezTo>
                    <a:pt x="34889" y="2562"/>
                    <a:pt x="34882" y="2562"/>
                    <a:pt x="34875" y="2562"/>
                  </a:cubicBezTo>
                  <a:cubicBezTo>
                    <a:pt x="33902" y="2562"/>
                    <a:pt x="34600" y="3563"/>
                    <a:pt x="33386" y="3563"/>
                  </a:cubicBezTo>
                  <a:cubicBezTo>
                    <a:pt x="33337" y="3563"/>
                    <a:pt x="33285" y="3562"/>
                    <a:pt x="33230" y="3558"/>
                  </a:cubicBezTo>
                  <a:cubicBezTo>
                    <a:pt x="31621" y="3458"/>
                    <a:pt x="31697" y="2894"/>
                    <a:pt x="29511" y="2328"/>
                  </a:cubicBezTo>
                  <a:cubicBezTo>
                    <a:pt x="29100" y="2221"/>
                    <a:pt x="28773" y="2178"/>
                    <a:pt x="28506" y="2178"/>
                  </a:cubicBezTo>
                  <a:cubicBezTo>
                    <a:pt x="27266" y="2178"/>
                    <a:pt x="27296" y="3119"/>
                    <a:pt x="26025" y="3119"/>
                  </a:cubicBezTo>
                  <a:cubicBezTo>
                    <a:pt x="25883" y="3119"/>
                    <a:pt x="25726" y="3108"/>
                    <a:pt x="25548" y="3082"/>
                  </a:cubicBezTo>
                  <a:cubicBezTo>
                    <a:pt x="23149" y="2731"/>
                    <a:pt x="21514" y="1574"/>
                    <a:pt x="19363" y="1225"/>
                  </a:cubicBezTo>
                  <a:cubicBezTo>
                    <a:pt x="19037" y="1172"/>
                    <a:pt x="18756" y="1149"/>
                    <a:pt x="18512" y="1149"/>
                  </a:cubicBezTo>
                  <a:cubicBezTo>
                    <a:pt x="16967" y="1149"/>
                    <a:pt x="16899" y="2077"/>
                    <a:pt x="16018" y="2251"/>
                  </a:cubicBezTo>
                  <a:cubicBezTo>
                    <a:pt x="15796" y="2295"/>
                    <a:pt x="15567" y="2315"/>
                    <a:pt x="15331" y="2315"/>
                  </a:cubicBezTo>
                  <a:cubicBezTo>
                    <a:pt x="12790" y="2315"/>
                    <a:pt x="9371" y="1"/>
                    <a:pt x="5045"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2893;p80">
              <a:extLst>
                <a:ext uri="{FF2B5EF4-FFF2-40B4-BE49-F238E27FC236}">
                  <a16:creationId xmlns:a16="http://schemas.microsoft.com/office/drawing/2014/main" id="{4F08B2BF-3712-6FF5-341B-F4FC8B9ED73E}"/>
                </a:ext>
              </a:extLst>
            </p:cNvPr>
            <p:cNvSpPr/>
            <p:nvPr/>
          </p:nvSpPr>
          <p:spPr>
            <a:xfrm>
              <a:off x="5295401" y="4483373"/>
              <a:ext cx="5251" cy="4233"/>
            </a:xfrm>
            <a:custGeom>
              <a:avLst/>
              <a:gdLst/>
              <a:ahLst/>
              <a:cxnLst/>
              <a:rect l="l" t="t" r="r" b="b"/>
              <a:pathLst>
                <a:path w="129" h="104" extrusionOk="0">
                  <a:moveTo>
                    <a:pt x="129" y="0"/>
                  </a:moveTo>
                  <a:cubicBezTo>
                    <a:pt x="87" y="36"/>
                    <a:pt x="44" y="70"/>
                    <a:pt x="1" y="103"/>
                  </a:cubicBezTo>
                  <a:cubicBezTo>
                    <a:pt x="42" y="79"/>
                    <a:pt x="86" y="56"/>
                    <a:pt x="129" y="30"/>
                  </a:cubicBezTo>
                  <a:lnTo>
                    <a:pt x="129" y="0"/>
                  </a:ln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2894;p80">
              <a:extLst>
                <a:ext uri="{FF2B5EF4-FFF2-40B4-BE49-F238E27FC236}">
                  <a16:creationId xmlns:a16="http://schemas.microsoft.com/office/drawing/2014/main" id="{86B91549-5EC9-C4DD-8ACB-9B64CCC441EE}"/>
                </a:ext>
              </a:extLst>
            </p:cNvPr>
            <p:cNvSpPr/>
            <p:nvPr/>
          </p:nvSpPr>
          <p:spPr>
            <a:xfrm>
              <a:off x="5027111" y="4494567"/>
              <a:ext cx="45875" cy="37001"/>
            </a:xfrm>
            <a:custGeom>
              <a:avLst/>
              <a:gdLst/>
              <a:ahLst/>
              <a:cxnLst/>
              <a:rect l="l" t="t" r="r" b="b"/>
              <a:pathLst>
                <a:path w="1127" h="909" extrusionOk="0">
                  <a:moveTo>
                    <a:pt x="983" y="1"/>
                  </a:moveTo>
                  <a:cubicBezTo>
                    <a:pt x="194" y="1"/>
                    <a:pt x="505" y="661"/>
                    <a:pt x="1" y="908"/>
                  </a:cubicBezTo>
                  <a:cubicBezTo>
                    <a:pt x="13" y="908"/>
                    <a:pt x="25" y="908"/>
                    <a:pt x="36" y="908"/>
                  </a:cubicBezTo>
                  <a:cubicBezTo>
                    <a:pt x="1074" y="908"/>
                    <a:pt x="845" y="310"/>
                    <a:pt x="1127" y="8"/>
                  </a:cubicBezTo>
                  <a:cubicBezTo>
                    <a:pt x="1084" y="4"/>
                    <a:pt x="1044" y="1"/>
                    <a:pt x="1005" y="1"/>
                  </a:cubicBezTo>
                  <a:cubicBezTo>
                    <a:pt x="998" y="1"/>
                    <a:pt x="990" y="1"/>
                    <a:pt x="983" y="1"/>
                  </a:cubicBez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2895;p80">
              <a:extLst>
                <a:ext uri="{FF2B5EF4-FFF2-40B4-BE49-F238E27FC236}">
                  <a16:creationId xmlns:a16="http://schemas.microsoft.com/office/drawing/2014/main" id="{C536E360-6318-89EB-1DFF-EE9EEE29DAB8}"/>
                </a:ext>
              </a:extLst>
            </p:cNvPr>
            <p:cNvSpPr/>
            <p:nvPr/>
          </p:nvSpPr>
          <p:spPr>
            <a:xfrm>
              <a:off x="4944764" y="4588230"/>
              <a:ext cx="356250" cy="15712"/>
            </a:xfrm>
            <a:custGeom>
              <a:avLst/>
              <a:gdLst/>
              <a:ahLst/>
              <a:cxnLst/>
              <a:rect l="l" t="t" r="r" b="b"/>
              <a:pathLst>
                <a:path w="8752" h="386" extrusionOk="0">
                  <a:moveTo>
                    <a:pt x="8752" y="1"/>
                  </a:moveTo>
                  <a:lnTo>
                    <a:pt x="1" y="358"/>
                  </a:lnTo>
                  <a:lnTo>
                    <a:pt x="8752" y="385"/>
                  </a:lnTo>
                  <a:lnTo>
                    <a:pt x="8752" y="1"/>
                  </a:ln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2896;p80">
              <a:extLst>
                <a:ext uri="{FF2B5EF4-FFF2-40B4-BE49-F238E27FC236}">
                  <a16:creationId xmlns:a16="http://schemas.microsoft.com/office/drawing/2014/main" id="{7F0D4B02-E097-B42A-783B-4463E5349A48}"/>
                </a:ext>
              </a:extLst>
            </p:cNvPr>
            <p:cNvSpPr/>
            <p:nvPr/>
          </p:nvSpPr>
          <p:spPr>
            <a:xfrm>
              <a:off x="3683380" y="4383807"/>
              <a:ext cx="1161436" cy="142956"/>
            </a:xfrm>
            <a:custGeom>
              <a:avLst/>
              <a:gdLst/>
              <a:ahLst/>
              <a:cxnLst/>
              <a:rect l="l" t="t" r="r" b="b"/>
              <a:pathLst>
                <a:path w="28533" h="3512" extrusionOk="0">
                  <a:moveTo>
                    <a:pt x="4080" y="1"/>
                  </a:moveTo>
                  <a:cubicBezTo>
                    <a:pt x="3280" y="1"/>
                    <a:pt x="2449" y="81"/>
                    <a:pt x="1588" y="270"/>
                  </a:cubicBezTo>
                  <a:cubicBezTo>
                    <a:pt x="463" y="517"/>
                    <a:pt x="0" y="1560"/>
                    <a:pt x="1108" y="2513"/>
                  </a:cubicBezTo>
                  <a:cubicBezTo>
                    <a:pt x="1228" y="2140"/>
                    <a:pt x="1625" y="1845"/>
                    <a:pt x="2177" y="1697"/>
                  </a:cubicBezTo>
                  <a:cubicBezTo>
                    <a:pt x="3233" y="1416"/>
                    <a:pt x="4249" y="1303"/>
                    <a:pt x="5223" y="1303"/>
                  </a:cubicBezTo>
                  <a:cubicBezTo>
                    <a:pt x="9190" y="1303"/>
                    <a:pt x="12451" y="3180"/>
                    <a:pt x="14866" y="3180"/>
                  </a:cubicBezTo>
                  <a:cubicBezTo>
                    <a:pt x="15171" y="3180"/>
                    <a:pt x="15464" y="3150"/>
                    <a:pt x="15742" y="3082"/>
                  </a:cubicBezTo>
                  <a:cubicBezTo>
                    <a:pt x="16647" y="2861"/>
                    <a:pt x="16642" y="1867"/>
                    <a:pt x="18366" y="1867"/>
                  </a:cubicBezTo>
                  <a:cubicBezTo>
                    <a:pt x="18566" y="1867"/>
                    <a:pt x="18789" y="1880"/>
                    <a:pt x="19039" y="1910"/>
                  </a:cubicBezTo>
                  <a:cubicBezTo>
                    <a:pt x="21201" y="2163"/>
                    <a:pt x="22886" y="3248"/>
                    <a:pt x="25298" y="3492"/>
                  </a:cubicBezTo>
                  <a:cubicBezTo>
                    <a:pt x="25427" y="3506"/>
                    <a:pt x="25546" y="3512"/>
                    <a:pt x="25655" y="3512"/>
                  </a:cubicBezTo>
                  <a:cubicBezTo>
                    <a:pt x="27092" y="3512"/>
                    <a:pt x="26930" y="2458"/>
                    <a:pt x="28329" y="2458"/>
                  </a:cubicBezTo>
                  <a:cubicBezTo>
                    <a:pt x="28393" y="2458"/>
                    <a:pt x="28461" y="2460"/>
                    <a:pt x="28532" y="2465"/>
                  </a:cubicBezTo>
                  <a:cubicBezTo>
                    <a:pt x="28168" y="2376"/>
                    <a:pt x="27873" y="2340"/>
                    <a:pt x="27627" y="2340"/>
                  </a:cubicBezTo>
                  <a:cubicBezTo>
                    <a:pt x="26387" y="2340"/>
                    <a:pt x="26416" y="3281"/>
                    <a:pt x="25144" y="3281"/>
                  </a:cubicBezTo>
                  <a:cubicBezTo>
                    <a:pt x="25003" y="3281"/>
                    <a:pt x="24845" y="3269"/>
                    <a:pt x="24668" y="3243"/>
                  </a:cubicBezTo>
                  <a:cubicBezTo>
                    <a:pt x="22269" y="2892"/>
                    <a:pt x="20594" y="1582"/>
                    <a:pt x="18445" y="1233"/>
                  </a:cubicBezTo>
                  <a:cubicBezTo>
                    <a:pt x="18126" y="1181"/>
                    <a:pt x="17851" y="1158"/>
                    <a:pt x="17611" y="1158"/>
                  </a:cubicBezTo>
                  <a:cubicBezTo>
                    <a:pt x="16049" y="1158"/>
                    <a:pt x="15989" y="2122"/>
                    <a:pt x="15105" y="2297"/>
                  </a:cubicBezTo>
                  <a:cubicBezTo>
                    <a:pt x="14887" y="2341"/>
                    <a:pt x="14660" y="2360"/>
                    <a:pt x="14426" y="2360"/>
                  </a:cubicBezTo>
                  <a:cubicBezTo>
                    <a:pt x="11875" y="2360"/>
                    <a:pt x="8428" y="1"/>
                    <a:pt x="4080"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2897;p80">
              <a:extLst>
                <a:ext uri="{FF2B5EF4-FFF2-40B4-BE49-F238E27FC236}">
                  <a16:creationId xmlns:a16="http://schemas.microsoft.com/office/drawing/2014/main" id="{5D9DC5E4-0F6B-9F92-9A13-AF59DA6DADE8}"/>
                </a:ext>
              </a:extLst>
            </p:cNvPr>
            <p:cNvSpPr/>
            <p:nvPr/>
          </p:nvSpPr>
          <p:spPr>
            <a:xfrm>
              <a:off x="2781101" y="3427549"/>
              <a:ext cx="3422354" cy="1180933"/>
            </a:xfrm>
            <a:custGeom>
              <a:avLst/>
              <a:gdLst/>
              <a:ahLst/>
              <a:cxnLst/>
              <a:rect l="l" t="t" r="r" b="b"/>
              <a:pathLst>
                <a:path w="84077" h="29012" extrusionOk="0">
                  <a:moveTo>
                    <a:pt x="65216" y="1"/>
                  </a:moveTo>
                  <a:cubicBezTo>
                    <a:pt x="58375" y="1"/>
                    <a:pt x="52793" y="3279"/>
                    <a:pt x="56364" y="3537"/>
                  </a:cubicBezTo>
                  <a:cubicBezTo>
                    <a:pt x="69317" y="4477"/>
                    <a:pt x="78780" y="20329"/>
                    <a:pt x="60766" y="25442"/>
                  </a:cubicBezTo>
                  <a:cubicBezTo>
                    <a:pt x="54827" y="27127"/>
                    <a:pt x="47203" y="27725"/>
                    <a:pt x="39376" y="27725"/>
                  </a:cubicBezTo>
                  <a:cubicBezTo>
                    <a:pt x="20291" y="27725"/>
                    <a:pt x="1" y="24171"/>
                    <a:pt x="1" y="24171"/>
                  </a:cubicBezTo>
                  <a:lnTo>
                    <a:pt x="1" y="29012"/>
                  </a:lnTo>
                  <a:lnTo>
                    <a:pt x="82144" y="29012"/>
                  </a:lnTo>
                  <a:cubicBezTo>
                    <a:pt x="82144" y="29012"/>
                    <a:pt x="84076" y="14691"/>
                    <a:pt x="78288" y="6309"/>
                  </a:cubicBezTo>
                  <a:cubicBezTo>
                    <a:pt x="74948" y="1472"/>
                    <a:pt x="69800" y="1"/>
                    <a:pt x="65216"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2898;p80">
              <a:extLst>
                <a:ext uri="{FF2B5EF4-FFF2-40B4-BE49-F238E27FC236}">
                  <a16:creationId xmlns:a16="http://schemas.microsoft.com/office/drawing/2014/main" id="{9CBBD095-97DE-AFF4-DEDD-E54D7B8022B8}"/>
                </a:ext>
              </a:extLst>
            </p:cNvPr>
            <p:cNvSpPr/>
            <p:nvPr/>
          </p:nvSpPr>
          <p:spPr>
            <a:xfrm>
              <a:off x="3325212" y="3506436"/>
              <a:ext cx="2716367" cy="1102047"/>
            </a:xfrm>
            <a:custGeom>
              <a:avLst/>
              <a:gdLst/>
              <a:ahLst/>
              <a:cxnLst/>
              <a:rect l="l" t="t" r="r" b="b"/>
              <a:pathLst>
                <a:path w="66733" h="27074" extrusionOk="0">
                  <a:moveTo>
                    <a:pt x="43523" y="1"/>
                  </a:moveTo>
                  <a:cubicBezTo>
                    <a:pt x="38303" y="1"/>
                    <a:pt x="34902" y="1390"/>
                    <a:pt x="37794" y="1599"/>
                  </a:cubicBezTo>
                  <a:cubicBezTo>
                    <a:pt x="50748" y="2539"/>
                    <a:pt x="60180" y="19590"/>
                    <a:pt x="42074" y="24363"/>
                  </a:cubicBezTo>
                  <a:cubicBezTo>
                    <a:pt x="36370" y="25866"/>
                    <a:pt x="28185" y="26367"/>
                    <a:pt x="19816" y="26367"/>
                  </a:cubicBezTo>
                  <a:cubicBezTo>
                    <a:pt x="12905" y="26367"/>
                    <a:pt x="5869" y="26026"/>
                    <a:pt x="1" y="25626"/>
                  </a:cubicBezTo>
                  <a:lnTo>
                    <a:pt x="1" y="27074"/>
                  </a:lnTo>
                  <a:lnTo>
                    <a:pt x="63573" y="27074"/>
                  </a:lnTo>
                  <a:cubicBezTo>
                    <a:pt x="63573" y="27074"/>
                    <a:pt x="66733" y="16157"/>
                    <a:pt x="60946" y="7775"/>
                  </a:cubicBezTo>
                  <a:cubicBezTo>
                    <a:pt x="56659" y="1567"/>
                    <a:pt x="49065" y="1"/>
                    <a:pt x="43523"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2899;p80">
              <a:extLst>
                <a:ext uri="{FF2B5EF4-FFF2-40B4-BE49-F238E27FC236}">
                  <a16:creationId xmlns:a16="http://schemas.microsoft.com/office/drawing/2014/main" id="{6A51A5B8-9FF1-3A2C-E7B4-56CCD2217101}"/>
                </a:ext>
              </a:extLst>
            </p:cNvPr>
            <p:cNvSpPr/>
            <p:nvPr/>
          </p:nvSpPr>
          <p:spPr>
            <a:xfrm>
              <a:off x="2777926" y="3506436"/>
              <a:ext cx="3295395" cy="1102047"/>
            </a:xfrm>
            <a:custGeom>
              <a:avLst/>
              <a:gdLst/>
              <a:ahLst/>
              <a:cxnLst/>
              <a:rect l="l" t="t" r="r" b="b"/>
              <a:pathLst>
                <a:path w="80958" h="27074" extrusionOk="0">
                  <a:moveTo>
                    <a:pt x="57746" y="1"/>
                  </a:moveTo>
                  <a:cubicBezTo>
                    <a:pt x="52526" y="1"/>
                    <a:pt x="49125" y="1390"/>
                    <a:pt x="52018" y="1599"/>
                  </a:cubicBezTo>
                  <a:cubicBezTo>
                    <a:pt x="64971" y="2539"/>
                    <a:pt x="74403" y="19590"/>
                    <a:pt x="56297" y="24363"/>
                  </a:cubicBezTo>
                  <a:cubicBezTo>
                    <a:pt x="50595" y="25866"/>
                    <a:pt x="42414" y="26366"/>
                    <a:pt x="34047" y="26366"/>
                  </a:cubicBezTo>
                  <a:cubicBezTo>
                    <a:pt x="17390" y="26366"/>
                    <a:pt x="0" y="24383"/>
                    <a:pt x="0" y="24383"/>
                  </a:cubicBezTo>
                  <a:lnTo>
                    <a:pt x="0" y="27074"/>
                  </a:lnTo>
                  <a:lnTo>
                    <a:pt x="77797" y="27074"/>
                  </a:lnTo>
                  <a:cubicBezTo>
                    <a:pt x="77797" y="27074"/>
                    <a:pt x="80958" y="16157"/>
                    <a:pt x="75169" y="7775"/>
                  </a:cubicBezTo>
                  <a:cubicBezTo>
                    <a:pt x="70882" y="1567"/>
                    <a:pt x="63289" y="1"/>
                    <a:pt x="5774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2900;p80">
              <a:extLst>
                <a:ext uri="{FF2B5EF4-FFF2-40B4-BE49-F238E27FC236}">
                  <a16:creationId xmlns:a16="http://schemas.microsoft.com/office/drawing/2014/main" id="{70563772-BD1F-54B8-86D9-DF77653262AD}"/>
                </a:ext>
              </a:extLst>
            </p:cNvPr>
            <p:cNvSpPr/>
            <p:nvPr/>
          </p:nvSpPr>
          <p:spPr>
            <a:xfrm>
              <a:off x="5409621" y="3914389"/>
              <a:ext cx="599544" cy="694102"/>
            </a:xfrm>
            <a:custGeom>
              <a:avLst/>
              <a:gdLst/>
              <a:ahLst/>
              <a:cxnLst/>
              <a:rect l="l" t="t" r="r" b="b"/>
              <a:pathLst>
                <a:path w="14729" h="17052" extrusionOk="0">
                  <a:moveTo>
                    <a:pt x="3034" y="0"/>
                  </a:moveTo>
                  <a:cubicBezTo>
                    <a:pt x="2107" y="0"/>
                    <a:pt x="1182" y="109"/>
                    <a:pt x="265" y="324"/>
                  </a:cubicBezTo>
                  <a:cubicBezTo>
                    <a:pt x="1665" y="3174"/>
                    <a:pt x="1782" y="6289"/>
                    <a:pt x="1" y="8955"/>
                  </a:cubicBezTo>
                  <a:cubicBezTo>
                    <a:pt x="4174" y="10168"/>
                    <a:pt x="7076" y="13997"/>
                    <a:pt x="8795" y="17052"/>
                  </a:cubicBezTo>
                  <a:lnTo>
                    <a:pt x="13623" y="17052"/>
                  </a:lnTo>
                  <a:cubicBezTo>
                    <a:pt x="13623" y="17052"/>
                    <a:pt x="14729" y="10368"/>
                    <a:pt x="13509" y="5018"/>
                  </a:cubicBezTo>
                  <a:cubicBezTo>
                    <a:pt x="10253" y="1634"/>
                    <a:pt x="6631" y="0"/>
                    <a:pt x="3034"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2901;p80">
              <a:extLst>
                <a:ext uri="{FF2B5EF4-FFF2-40B4-BE49-F238E27FC236}">
                  <a16:creationId xmlns:a16="http://schemas.microsoft.com/office/drawing/2014/main" id="{28BC48B1-C36C-48A2-22BD-29326A697447}"/>
                </a:ext>
              </a:extLst>
            </p:cNvPr>
            <p:cNvSpPr/>
            <p:nvPr/>
          </p:nvSpPr>
          <p:spPr>
            <a:xfrm>
              <a:off x="4147464" y="3979518"/>
              <a:ext cx="175032" cy="74165"/>
            </a:xfrm>
            <a:custGeom>
              <a:avLst/>
              <a:gdLst/>
              <a:ahLst/>
              <a:cxnLst/>
              <a:rect l="l" t="t" r="r" b="b"/>
              <a:pathLst>
                <a:path w="4300" h="1822" extrusionOk="0">
                  <a:moveTo>
                    <a:pt x="4300" y="0"/>
                  </a:moveTo>
                  <a:lnTo>
                    <a:pt x="4300" y="0"/>
                  </a:lnTo>
                  <a:cubicBezTo>
                    <a:pt x="3085" y="513"/>
                    <a:pt x="1983" y="549"/>
                    <a:pt x="1696" y="549"/>
                  </a:cubicBezTo>
                  <a:cubicBezTo>
                    <a:pt x="1648" y="549"/>
                    <a:pt x="1623" y="548"/>
                    <a:pt x="1623" y="548"/>
                  </a:cubicBezTo>
                  <a:lnTo>
                    <a:pt x="0" y="1822"/>
                  </a:lnTo>
                  <a:cubicBezTo>
                    <a:pt x="2518" y="1752"/>
                    <a:pt x="3806" y="719"/>
                    <a:pt x="430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2902;p80">
              <a:extLst>
                <a:ext uri="{FF2B5EF4-FFF2-40B4-BE49-F238E27FC236}">
                  <a16:creationId xmlns:a16="http://schemas.microsoft.com/office/drawing/2014/main" id="{442C636D-F49B-9718-ACA5-BB195B69A4FD}"/>
                </a:ext>
              </a:extLst>
            </p:cNvPr>
            <p:cNvSpPr/>
            <p:nvPr/>
          </p:nvSpPr>
          <p:spPr>
            <a:xfrm>
              <a:off x="2333625" y="2776991"/>
              <a:ext cx="698579" cy="228152"/>
            </a:xfrm>
            <a:custGeom>
              <a:avLst/>
              <a:gdLst/>
              <a:ahLst/>
              <a:cxnLst/>
              <a:rect l="l" t="t" r="r" b="b"/>
              <a:pathLst>
                <a:path w="17162" h="5605" extrusionOk="0">
                  <a:moveTo>
                    <a:pt x="14710" y="1"/>
                  </a:moveTo>
                  <a:cubicBezTo>
                    <a:pt x="9195" y="1"/>
                    <a:pt x="4243" y="2553"/>
                    <a:pt x="0" y="5605"/>
                  </a:cubicBezTo>
                  <a:lnTo>
                    <a:pt x="8060" y="5059"/>
                  </a:lnTo>
                  <a:cubicBezTo>
                    <a:pt x="11547" y="3171"/>
                    <a:pt x="14250" y="1403"/>
                    <a:pt x="17065" y="678"/>
                  </a:cubicBezTo>
                  <a:lnTo>
                    <a:pt x="17162" y="170"/>
                  </a:lnTo>
                  <a:cubicBezTo>
                    <a:pt x="16333" y="55"/>
                    <a:pt x="15515" y="1"/>
                    <a:pt x="1471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2903;p80">
              <a:extLst>
                <a:ext uri="{FF2B5EF4-FFF2-40B4-BE49-F238E27FC236}">
                  <a16:creationId xmlns:a16="http://schemas.microsoft.com/office/drawing/2014/main" id="{288F6424-19B5-1FB0-AD8E-26D843BEF540}"/>
                </a:ext>
              </a:extLst>
            </p:cNvPr>
            <p:cNvSpPr/>
            <p:nvPr/>
          </p:nvSpPr>
          <p:spPr>
            <a:xfrm>
              <a:off x="3028347" y="3317074"/>
              <a:ext cx="354825" cy="289006"/>
            </a:xfrm>
            <a:custGeom>
              <a:avLst/>
              <a:gdLst/>
              <a:ahLst/>
              <a:cxnLst/>
              <a:rect l="l" t="t" r="r" b="b"/>
              <a:pathLst>
                <a:path w="8717" h="7100" extrusionOk="0">
                  <a:moveTo>
                    <a:pt x="8640" y="0"/>
                  </a:moveTo>
                  <a:cubicBezTo>
                    <a:pt x="1827" y="2832"/>
                    <a:pt x="13" y="6444"/>
                    <a:pt x="1" y="6476"/>
                  </a:cubicBezTo>
                  <a:lnTo>
                    <a:pt x="658" y="7099"/>
                  </a:lnTo>
                  <a:cubicBezTo>
                    <a:pt x="670" y="7067"/>
                    <a:pt x="1898" y="3212"/>
                    <a:pt x="8716" y="71"/>
                  </a:cubicBezTo>
                  <a:lnTo>
                    <a:pt x="8640"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2904;p80">
              <a:extLst>
                <a:ext uri="{FF2B5EF4-FFF2-40B4-BE49-F238E27FC236}">
                  <a16:creationId xmlns:a16="http://schemas.microsoft.com/office/drawing/2014/main" id="{5C61FE0F-D166-CB4A-5C28-C0F9B7936B28}"/>
                </a:ext>
              </a:extLst>
            </p:cNvPr>
            <p:cNvSpPr/>
            <p:nvPr/>
          </p:nvSpPr>
          <p:spPr>
            <a:xfrm>
              <a:off x="4486745" y="4182558"/>
              <a:ext cx="79619" cy="78764"/>
            </a:xfrm>
            <a:custGeom>
              <a:avLst/>
              <a:gdLst/>
              <a:ahLst/>
              <a:cxnLst/>
              <a:rect l="l" t="t" r="r" b="b"/>
              <a:pathLst>
                <a:path w="1956" h="1935" extrusionOk="0">
                  <a:moveTo>
                    <a:pt x="1904" y="1"/>
                  </a:moveTo>
                  <a:cubicBezTo>
                    <a:pt x="816" y="519"/>
                    <a:pt x="10" y="1796"/>
                    <a:pt x="1" y="1810"/>
                  </a:cubicBezTo>
                  <a:lnTo>
                    <a:pt x="186" y="1934"/>
                  </a:lnTo>
                  <a:cubicBezTo>
                    <a:pt x="195" y="1921"/>
                    <a:pt x="856" y="681"/>
                    <a:pt x="1956" y="84"/>
                  </a:cubicBezTo>
                  <a:lnTo>
                    <a:pt x="1904" y="1"/>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2905;p80">
              <a:extLst>
                <a:ext uri="{FF2B5EF4-FFF2-40B4-BE49-F238E27FC236}">
                  <a16:creationId xmlns:a16="http://schemas.microsoft.com/office/drawing/2014/main" id="{C243C64B-3F25-E71C-CEB2-482B4ED9377D}"/>
                </a:ext>
              </a:extLst>
            </p:cNvPr>
            <p:cNvSpPr/>
            <p:nvPr/>
          </p:nvSpPr>
          <p:spPr>
            <a:xfrm>
              <a:off x="4479418" y="4221472"/>
              <a:ext cx="60650" cy="93052"/>
            </a:xfrm>
            <a:custGeom>
              <a:avLst/>
              <a:gdLst/>
              <a:ahLst/>
              <a:cxnLst/>
              <a:rect l="l" t="t" r="r" b="b"/>
              <a:pathLst>
                <a:path w="1490" h="2286" extrusionOk="0">
                  <a:moveTo>
                    <a:pt x="1419" y="0"/>
                  </a:moveTo>
                  <a:cubicBezTo>
                    <a:pt x="485" y="761"/>
                    <a:pt x="6" y="2192"/>
                    <a:pt x="1" y="2209"/>
                  </a:cubicBezTo>
                  <a:lnTo>
                    <a:pt x="209" y="2286"/>
                  </a:lnTo>
                  <a:cubicBezTo>
                    <a:pt x="215" y="2270"/>
                    <a:pt x="562" y="908"/>
                    <a:pt x="1490" y="69"/>
                  </a:cubicBezTo>
                  <a:lnTo>
                    <a:pt x="1419"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1" name="Google Shape;2906;p80">
              <a:extLst>
                <a:ext uri="{FF2B5EF4-FFF2-40B4-BE49-F238E27FC236}">
                  <a16:creationId xmlns:a16="http://schemas.microsoft.com/office/drawing/2014/main" id="{172FA6FE-40DD-3DC0-8CDB-334F1845509B}"/>
                </a:ext>
              </a:extLst>
            </p:cNvPr>
            <p:cNvSpPr/>
            <p:nvPr/>
          </p:nvSpPr>
          <p:spPr>
            <a:xfrm>
              <a:off x="4502783" y="4155855"/>
              <a:ext cx="94639" cy="58819"/>
            </a:xfrm>
            <a:custGeom>
              <a:avLst/>
              <a:gdLst/>
              <a:ahLst/>
              <a:cxnLst/>
              <a:rect l="l" t="t" r="r" b="b"/>
              <a:pathLst>
                <a:path w="2325" h="1445" extrusionOk="0">
                  <a:moveTo>
                    <a:pt x="2286" y="0"/>
                  </a:moveTo>
                  <a:cubicBezTo>
                    <a:pt x="1070" y="215"/>
                    <a:pt x="13" y="1258"/>
                    <a:pt x="1" y="1269"/>
                  </a:cubicBezTo>
                  <a:lnTo>
                    <a:pt x="170" y="1444"/>
                  </a:lnTo>
                  <a:cubicBezTo>
                    <a:pt x="181" y="1434"/>
                    <a:pt x="1084" y="386"/>
                    <a:pt x="2325" y="98"/>
                  </a:cubicBezTo>
                  <a:lnTo>
                    <a:pt x="2286"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2907;p80">
              <a:extLst>
                <a:ext uri="{FF2B5EF4-FFF2-40B4-BE49-F238E27FC236}">
                  <a16:creationId xmlns:a16="http://schemas.microsoft.com/office/drawing/2014/main" id="{5F48D5EE-56C9-4B3F-721F-6EF71BA735EB}"/>
                </a:ext>
              </a:extLst>
            </p:cNvPr>
            <p:cNvSpPr/>
            <p:nvPr/>
          </p:nvSpPr>
          <p:spPr>
            <a:xfrm>
              <a:off x="4614601" y="4116899"/>
              <a:ext cx="59348" cy="66105"/>
            </a:xfrm>
            <a:custGeom>
              <a:avLst/>
              <a:gdLst/>
              <a:ahLst/>
              <a:cxnLst/>
              <a:rect l="l" t="t" r="r" b="b"/>
              <a:pathLst>
                <a:path w="1458" h="1624" extrusionOk="0">
                  <a:moveTo>
                    <a:pt x="110" y="0"/>
                  </a:moveTo>
                  <a:lnTo>
                    <a:pt x="1" y="160"/>
                  </a:lnTo>
                  <a:cubicBezTo>
                    <a:pt x="12" y="166"/>
                    <a:pt x="968" y="703"/>
                    <a:pt x="1388" y="1623"/>
                  </a:cubicBezTo>
                  <a:lnTo>
                    <a:pt x="1458" y="1577"/>
                  </a:lnTo>
                  <a:cubicBezTo>
                    <a:pt x="1099" y="665"/>
                    <a:pt x="121" y="8"/>
                    <a:pt x="11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2908;p80">
              <a:extLst>
                <a:ext uri="{FF2B5EF4-FFF2-40B4-BE49-F238E27FC236}">
                  <a16:creationId xmlns:a16="http://schemas.microsoft.com/office/drawing/2014/main" id="{123FB115-224E-4631-1611-70045F0612CC}"/>
                </a:ext>
              </a:extLst>
            </p:cNvPr>
            <p:cNvSpPr/>
            <p:nvPr/>
          </p:nvSpPr>
          <p:spPr>
            <a:xfrm>
              <a:off x="4694587" y="4149342"/>
              <a:ext cx="39280" cy="61587"/>
            </a:xfrm>
            <a:custGeom>
              <a:avLst/>
              <a:gdLst/>
              <a:ahLst/>
              <a:cxnLst/>
              <a:rect l="l" t="t" r="r" b="b"/>
              <a:pathLst>
                <a:path w="965" h="1513" extrusionOk="0">
                  <a:moveTo>
                    <a:pt x="48" y="0"/>
                  </a:moveTo>
                  <a:lnTo>
                    <a:pt x="0" y="45"/>
                  </a:lnTo>
                  <a:cubicBezTo>
                    <a:pt x="228" y="901"/>
                    <a:pt x="880" y="1506"/>
                    <a:pt x="888" y="1512"/>
                  </a:cubicBezTo>
                  <a:lnTo>
                    <a:pt x="965" y="1360"/>
                  </a:lnTo>
                  <a:cubicBezTo>
                    <a:pt x="957" y="1354"/>
                    <a:pt x="317" y="863"/>
                    <a:pt x="48"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2909;p80">
              <a:extLst>
                <a:ext uri="{FF2B5EF4-FFF2-40B4-BE49-F238E27FC236}">
                  <a16:creationId xmlns:a16="http://schemas.microsoft.com/office/drawing/2014/main" id="{56CE92E4-F769-A2B6-FB43-7D3EF36F4EE6}"/>
                </a:ext>
              </a:extLst>
            </p:cNvPr>
            <p:cNvSpPr/>
            <p:nvPr/>
          </p:nvSpPr>
          <p:spPr>
            <a:xfrm>
              <a:off x="4584438" y="4213494"/>
              <a:ext cx="29470" cy="86254"/>
            </a:xfrm>
            <a:custGeom>
              <a:avLst/>
              <a:gdLst/>
              <a:ahLst/>
              <a:cxnLst/>
              <a:rect l="l" t="t" r="r" b="b"/>
              <a:pathLst>
                <a:path w="724" h="2119" extrusionOk="0">
                  <a:moveTo>
                    <a:pt x="104" y="1"/>
                  </a:moveTo>
                  <a:lnTo>
                    <a:pt x="31" y="38"/>
                  </a:lnTo>
                  <a:cubicBezTo>
                    <a:pt x="1" y="1150"/>
                    <a:pt x="571" y="2108"/>
                    <a:pt x="577" y="2119"/>
                  </a:cubicBezTo>
                  <a:lnTo>
                    <a:pt x="723" y="1962"/>
                  </a:lnTo>
                  <a:cubicBezTo>
                    <a:pt x="717" y="1953"/>
                    <a:pt x="122" y="1136"/>
                    <a:pt x="104"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910;p80">
              <a:extLst>
                <a:ext uri="{FF2B5EF4-FFF2-40B4-BE49-F238E27FC236}">
                  <a16:creationId xmlns:a16="http://schemas.microsoft.com/office/drawing/2014/main" id="{40C6FE1A-3855-2BCC-2A16-1FF56F40E506}"/>
                </a:ext>
              </a:extLst>
            </p:cNvPr>
            <p:cNvSpPr/>
            <p:nvPr/>
          </p:nvSpPr>
          <p:spPr>
            <a:xfrm>
              <a:off x="4454710" y="4152313"/>
              <a:ext cx="14695" cy="70175"/>
            </a:xfrm>
            <a:custGeom>
              <a:avLst/>
              <a:gdLst/>
              <a:ahLst/>
              <a:cxnLst/>
              <a:rect l="l" t="t" r="r" b="b"/>
              <a:pathLst>
                <a:path w="361" h="1724" extrusionOk="0">
                  <a:moveTo>
                    <a:pt x="360" y="1"/>
                  </a:moveTo>
                  <a:lnTo>
                    <a:pt x="296" y="10"/>
                  </a:lnTo>
                  <a:cubicBezTo>
                    <a:pt x="0" y="845"/>
                    <a:pt x="197" y="1714"/>
                    <a:pt x="199" y="1724"/>
                  </a:cubicBezTo>
                  <a:lnTo>
                    <a:pt x="350" y="1641"/>
                  </a:lnTo>
                  <a:cubicBezTo>
                    <a:pt x="346" y="1631"/>
                    <a:pt x="94" y="867"/>
                    <a:pt x="360"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911;p80">
              <a:extLst>
                <a:ext uri="{FF2B5EF4-FFF2-40B4-BE49-F238E27FC236}">
                  <a16:creationId xmlns:a16="http://schemas.microsoft.com/office/drawing/2014/main" id="{69BE9C53-FB47-4B3E-204E-0C125723EB22}"/>
                </a:ext>
              </a:extLst>
            </p:cNvPr>
            <p:cNvSpPr/>
            <p:nvPr/>
          </p:nvSpPr>
          <p:spPr>
            <a:xfrm>
              <a:off x="3473177" y="3239814"/>
              <a:ext cx="241096" cy="155127"/>
            </a:xfrm>
            <a:custGeom>
              <a:avLst/>
              <a:gdLst/>
              <a:ahLst/>
              <a:cxnLst/>
              <a:rect l="l" t="t" r="r" b="b"/>
              <a:pathLst>
                <a:path w="5923" h="3811" extrusionOk="0">
                  <a:moveTo>
                    <a:pt x="0" y="0"/>
                  </a:moveTo>
                  <a:lnTo>
                    <a:pt x="14" y="314"/>
                  </a:lnTo>
                  <a:cubicBezTo>
                    <a:pt x="42" y="320"/>
                    <a:pt x="2891" y="949"/>
                    <a:pt x="5863" y="3810"/>
                  </a:cubicBezTo>
                  <a:lnTo>
                    <a:pt x="5923" y="3719"/>
                  </a:lnTo>
                  <a:cubicBezTo>
                    <a:pt x="3135" y="805"/>
                    <a:pt x="30" y="6"/>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912;p80">
              <a:extLst>
                <a:ext uri="{FF2B5EF4-FFF2-40B4-BE49-F238E27FC236}">
                  <a16:creationId xmlns:a16="http://schemas.microsoft.com/office/drawing/2014/main" id="{21504657-33D6-B187-ED5B-CB2A8DE7F972}"/>
                </a:ext>
              </a:extLst>
            </p:cNvPr>
            <p:cNvSpPr/>
            <p:nvPr/>
          </p:nvSpPr>
          <p:spPr>
            <a:xfrm>
              <a:off x="3349188" y="3146924"/>
              <a:ext cx="136728" cy="189075"/>
            </a:xfrm>
            <a:custGeom>
              <a:avLst/>
              <a:gdLst/>
              <a:ahLst/>
              <a:cxnLst/>
              <a:rect l="l" t="t" r="r" b="b"/>
              <a:pathLst>
                <a:path w="3359" h="4645" extrusionOk="0">
                  <a:moveTo>
                    <a:pt x="570" y="1"/>
                  </a:moveTo>
                  <a:lnTo>
                    <a:pt x="105" y="44"/>
                  </a:lnTo>
                  <a:cubicBezTo>
                    <a:pt x="102" y="69"/>
                    <a:pt x="1" y="2682"/>
                    <a:pt x="3196" y="4645"/>
                  </a:cubicBezTo>
                  <a:lnTo>
                    <a:pt x="3359" y="4576"/>
                  </a:lnTo>
                  <a:cubicBezTo>
                    <a:pt x="319" y="2441"/>
                    <a:pt x="568" y="26"/>
                    <a:pt x="570"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913;p80">
              <a:extLst>
                <a:ext uri="{FF2B5EF4-FFF2-40B4-BE49-F238E27FC236}">
                  <a16:creationId xmlns:a16="http://schemas.microsoft.com/office/drawing/2014/main" id="{08425130-16F7-A942-8B9D-627C4C6E921E}"/>
                </a:ext>
              </a:extLst>
            </p:cNvPr>
            <p:cNvSpPr/>
            <p:nvPr/>
          </p:nvSpPr>
          <p:spPr>
            <a:xfrm>
              <a:off x="3191861" y="3344631"/>
              <a:ext cx="209549" cy="503236"/>
            </a:xfrm>
            <a:custGeom>
              <a:avLst/>
              <a:gdLst/>
              <a:ahLst/>
              <a:cxnLst/>
              <a:rect l="l" t="t" r="r" b="b"/>
              <a:pathLst>
                <a:path w="5148" h="12363" extrusionOk="0">
                  <a:moveTo>
                    <a:pt x="4949" y="0"/>
                  </a:moveTo>
                  <a:cubicBezTo>
                    <a:pt x="372" y="5658"/>
                    <a:pt x="0" y="12287"/>
                    <a:pt x="0" y="12349"/>
                  </a:cubicBezTo>
                  <a:lnTo>
                    <a:pt x="603" y="12363"/>
                  </a:lnTo>
                  <a:cubicBezTo>
                    <a:pt x="605" y="12301"/>
                    <a:pt x="745" y="6207"/>
                    <a:pt x="5147" y="145"/>
                  </a:cubicBezTo>
                  <a:lnTo>
                    <a:pt x="4949"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914;p80">
              <a:extLst>
                <a:ext uri="{FF2B5EF4-FFF2-40B4-BE49-F238E27FC236}">
                  <a16:creationId xmlns:a16="http://schemas.microsoft.com/office/drawing/2014/main" id="{EDB60EB8-1119-E98F-69EC-EE6D6A83B20E}"/>
                </a:ext>
              </a:extLst>
            </p:cNvPr>
            <p:cNvSpPr/>
            <p:nvPr/>
          </p:nvSpPr>
          <p:spPr>
            <a:xfrm>
              <a:off x="2874846" y="3500208"/>
              <a:ext cx="147718" cy="301624"/>
            </a:xfrm>
            <a:custGeom>
              <a:avLst/>
              <a:gdLst/>
              <a:ahLst/>
              <a:cxnLst/>
              <a:rect l="l" t="t" r="r" b="b"/>
              <a:pathLst>
                <a:path w="3629" h="7410" extrusionOk="0">
                  <a:moveTo>
                    <a:pt x="409" y="0"/>
                  </a:moveTo>
                  <a:lnTo>
                    <a:pt x="0" y="590"/>
                  </a:lnTo>
                  <a:cubicBezTo>
                    <a:pt x="40" y="628"/>
                    <a:pt x="3143" y="3772"/>
                    <a:pt x="2875" y="7410"/>
                  </a:cubicBezTo>
                  <a:lnTo>
                    <a:pt x="3014" y="7379"/>
                  </a:lnTo>
                  <a:cubicBezTo>
                    <a:pt x="3629" y="3766"/>
                    <a:pt x="449" y="42"/>
                    <a:pt x="409"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915;p80">
              <a:extLst>
                <a:ext uri="{FF2B5EF4-FFF2-40B4-BE49-F238E27FC236}">
                  <a16:creationId xmlns:a16="http://schemas.microsoft.com/office/drawing/2014/main" id="{64EE7525-3B17-30CB-5CD3-49F205780B89}"/>
                </a:ext>
              </a:extLst>
            </p:cNvPr>
            <p:cNvSpPr/>
            <p:nvPr/>
          </p:nvSpPr>
          <p:spPr>
            <a:xfrm>
              <a:off x="3020043" y="3827360"/>
              <a:ext cx="52550" cy="258965"/>
            </a:xfrm>
            <a:custGeom>
              <a:avLst/>
              <a:gdLst/>
              <a:ahLst/>
              <a:cxnLst/>
              <a:rect l="l" t="t" r="r" b="b"/>
              <a:pathLst>
                <a:path w="1291" h="6362" extrusionOk="0">
                  <a:moveTo>
                    <a:pt x="1291" y="1"/>
                  </a:moveTo>
                  <a:lnTo>
                    <a:pt x="1291" y="1"/>
                  </a:lnTo>
                  <a:cubicBezTo>
                    <a:pt x="333" y="2991"/>
                    <a:pt x="0" y="6330"/>
                    <a:pt x="0" y="6330"/>
                  </a:cubicBezTo>
                  <a:lnTo>
                    <a:pt x="616" y="6361"/>
                  </a:lnTo>
                  <a:cubicBezTo>
                    <a:pt x="662" y="4540"/>
                    <a:pt x="1291" y="1"/>
                    <a:pt x="1291"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916;p80">
              <a:extLst>
                <a:ext uri="{FF2B5EF4-FFF2-40B4-BE49-F238E27FC236}">
                  <a16:creationId xmlns:a16="http://schemas.microsoft.com/office/drawing/2014/main" id="{A955ED1B-565E-6DE6-D637-6D73F3A97FEE}"/>
                </a:ext>
              </a:extLst>
            </p:cNvPr>
            <p:cNvSpPr/>
            <p:nvPr/>
          </p:nvSpPr>
          <p:spPr>
            <a:xfrm>
              <a:off x="3246243" y="3873520"/>
              <a:ext cx="36431" cy="262954"/>
            </a:xfrm>
            <a:custGeom>
              <a:avLst/>
              <a:gdLst/>
              <a:ahLst/>
              <a:cxnLst/>
              <a:rect l="l" t="t" r="r" b="b"/>
              <a:pathLst>
                <a:path w="895" h="6460" extrusionOk="0">
                  <a:moveTo>
                    <a:pt x="396" y="0"/>
                  </a:moveTo>
                  <a:cubicBezTo>
                    <a:pt x="1" y="3115"/>
                    <a:pt x="284" y="6459"/>
                    <a:pt x="284" y="6459"/>
                  </a:cubicBezTo>
                  <a:lnTo>
                    <a:pt x="895" y="6378"/>
                  </a:lnTo>
                  <a:cubicBezTo>
                    <a:pt x="607" y="4579"/>
                    <a:pt x="396" y="0"/>
                    <a:pt x="396"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917;p80">
              <a:extLst>
                <a:ext uri="{FF2B5EF4-FFF2-40B4-BE49-F238E27FC236}">
                  <a16:creationId xmlns:a16="http://schemas.microsoft.com/office/drawing/2014/main" id="{91B990AB-2723-E354-5F67-C971D4022B26}"/>
                </a:ext>
              </a:extLst>
            </p:cNvPr>
            <p:cNvSpPr/>
            <p:nvPr/>
          </p:nvSpPr>
          <p:spPr>
            <a:xfrm>
              <a:off x="3116148" y="3828500"/>
              <a:ext cx="36431" cy="262954"/>
            </a:xfrm>
            <a:custGeom>
              <a:avLst/>
              <a:gdLst/>
              <a:ahLst/>
              <a:cxnLst/>
              <a:rect l="l" t="t" r="r" b="b"/>
              <a:pathLst>
                <a:path w="895" h="6460" extrusionOk="0">
                  <a:moveTo>
                    <a:pt x="397" y="0"/>
                  </a:moveTo>
                  <a:cubicBezTo>
                    <a:pt x="1" y="3115"/>
                    <a:pt x="285" y="6459"/>
                    <a:pt x="285" y="6459"/>
                  </a:cubicBezTo>
                  <a:lnTo>
                    <a:pt x="894" y="6378"/>
                  </a:lnTo>
                  <a:cubicBezTo>
                    <a:pt x="608" y="4578"/>
                    <a:pt x="397" y="0"/>
                    <a:pt x="397"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918;p80">
              <a:extLst>
                <a:ext uri="{FF2B5EF4-FFF2-40B4-BE49-F238E27FC236}">
                  <a16:creationId xmlns:a16="http://schemas.microsoft.com/office/drawing/2014/main" id="{6801C6AF-4A02-13C2-3918-8EBF45266301}"/>
                </a:ext>
              </a:extLst>
            </p:cNvPr>
            <p:cNvSpPr/>
            <p:nvPr/>
          </p:nvSpPr>
          <p:spPr>
            <a:xfrm>
              <a:off x="3408374" y="3870142"/>
              <a:ext cx="138519" cy="234949"/>
            </a:xfrm>
            <a:custGeom>
              <a:avLst/>
              <a:gdLst/>
              <a:ahLst/>
              <a:cxnLst/>
              <a:rect l="l" t="t" r="r" b="b"/>
              <a:pathLst>
                <a:path w="3403" h="5772" extrusionOk="0">
                  <a:moveTo>
                    <a:pt x="0" y="0"/>
                  </a:moveTo>
                  <a:cubicBezTo>
                    <a:pt x="1096" y="2943"/>
                    <a:pt x="2901" y="5772"/>
                    <a:pt x="2901" y="5772"/>
                  </a:cubicBezTo>
                  <a:lnTo>
                    <a:pt x="3403" y="5415"/>
                  </a:lnTo>
                  <a:cubicBezTo>
                    <a:pt x="2314" y="3957"/>
                    <a:pt x="1" y="0"/>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919;p80">
              <a:extLst>
                <a:ext uri="{FF2B5EF4-FFF2-40B4-BE49-F238E27FC236}">
                  <a16:creationId xmlns:a16="http://schemas.microsoft.com/office/drawing/2014/main" id="{376653B6-CA09-1AB5-C208-F74608E0128E}"/>
                </a:ext>
              </a:extLst>
            </p:cNvPr>
            <p:cNvSpPr/>
            <p:nvPr/>
          </p:nvSpPr>
          <p:spPr>
            <a:xfrm>
              <a:off x="3640721" y="3860372"/>
              <a:ext cx="175805" cy="209956"/>
            </a:xfrm>
            <a:custGeom>
              <a:avLst/>
              <a:gdLst/>
              <a:ahLst/>
              <a:cxnLst/>
              <a:rect l="l" t="t" r="r" b="b"/>
              <a:pathLst>
                <a:path w="4319" h="5158" extrusionOk="0">
                  <a:moveTo>
                    <a:pt x="1" y="0"/>
                  </a:moveTo>
                  <a:lnTo>
                    <a:pt x="1" y="0"/>
                  </a:lnTo>
                  <a:cubicBezTo>
                    <a:pt x="1607" y="2698"/>
                    <a:pt x="3889" y="5158"/>
                    <a:pt x="3889" y="5158"/>
                  </a:cubicBezTo>
                  <a:lnTo>
                    <a:pt x="4318" y="4716"/>
                  </a:lnTo>
                  <a:cubicBezTo>
                    <a:pt x="2985" y="3477"/>
                    <a:pt x="1" y="1"/>
                    <a:pt x="1"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920;p80">
              <a:extLst>
                <a:ext uri="{FF2B5EF4-FFF2-40B4-BE49-F238E27FC236}">
                  <a16:creationId xmlns:a16="http://schemas.microsoft.com/office/drawing/2014/main" id="{D26A6D2F-3D19-CA5A-580B-A4447E4C20A7}"/>
                </a:ext>
              </a:extLst>
            </p:cNvPr>
            <p:cNvSpPr/>
            <p:nvPr/>
          </p:nvSpPr>
          <p:spPr>
            <a:xfrm>
              <a:off x="3345809" y="3608730"/>
              <a:ext cx="138601" cy="234949"/>
            </a:xfrm>
            <a:custGeom>
              <a:avLst/>
              <a:gdLst/>
              <a:ahLst/>
              <a:cxnLst/>
              <a:rect l="l" t="t" r="r" b="b"/>
              <a:pathLst>
                <a:path w="3405" h="5772" extrusionOk="0">
                  <a:moveTo>
                    <a:pt x="1" y="0"/>
                  </a:moveTo>
                  <a:lnTo>
                    <a:pt x="1" y="0"/>
                  </a:lnTo>
                  <a:cubicBezTo>
                    <a:pt x="1097" y="2943"/>
                    <a:pt x="2902" y="5772"/>
                    <a:pt x="2902" y="5772"/>
                  </a:cubicBezTo>
                  <a:lnTo>
                    <a:pt x="3405" y="5416"/>
                  </a:lnTo>
                  <a:cubicBezTo>
                    <a:pt x="2314" y="3957"/>
                    <a:pt x="1" y="0"/>
                    <a:pt x="1"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921;p80">
              <a:extLst>
                <a:ext uri="{FF2B5EF4-FFF2-40B4-BE49-F238E27FC236}">
                  <a16:creationId xmlns:a16="http://schemas.microsoft.com/office/drawing/2014/main" id="{9775A193-2363-8C8F-FCAB-C7433903E4B5}"/>
                </a:ext>
              </a:extLst>
            </p:cNvPr>
            <p:cNvSpPr/>
            <p:nvPr/>
          </p:nvSpPr>
          <p:spPr>
            <a:xfrm>
              <a:off x="3352973" y="3699137"/>
              <a:ext cx="106281" cy="249155"/>
            </a:xfrm>
            <a:custGeom>
              <a:avLst/>
              <a:gdLst/>
              <a:ahLst/>
              <a:cxnLst/>
              <a:rect l="l" t="t" r="r" b="b"/>
              <a:pathLst>
                <a:path w="2611" h="6121" extrusionOk="0">
                  <a:moveTo>
                    <a:pt x="0" y="0"/>
                  </a:moveTo>
                  <a:lnTo>
                    <a:pt x="0" y="0"/>
                  </a:lnTo>
                  <a:cubicBezTo>
                    <a:pt x="674" y="3068"/>
                    <a:pt x="2063" y="6121"/>
                    <a:pt x="2063" y="6121"/>
                  </a:cubicBezTo>
                  <a:lnTo>
                    <a:pt x="2610" y="5839"/>
                  </a:lnTo>
                  <a:cubicBezTo>
                    <a:pt x="1735" y="4241"/>
                    <a:pt x="0" y="1"/>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922;p80">
              <a:extLst>
                <a:ext uri="{FF2B5EF4-FFF2-40B4-BE49-F238E27FC236}">
                  <a16:creationId xmlns:a16="http://schemas.microsoft.com/office/drawing/2014/main" id="{81DBD52E-785F-3326-2131-31438D861A70}"/>
                </a:ext>
              </a:extLst>
            </p:cNvPr>
            <p:cNvSpPr/>
            <p:nvPr/>
          </p:nvSpPr>
          <p:spPr>
            <a:xfrm>
              <a:off x="3502118" y="3789056"/>
              <a:ext cx="184719" cy="202222"/>
            </a:xfrm>
            <a:custGeom>
              <a:avLst/>
              <a:gdLst/>
              <a:ahLst/>
              <a:cxnLst/>
              <a:rect l="l" t="t" r="r" b="b"/>
              <a:pathLst>
                <a:path w="4538" h="4968" extrusionOk="0">
                  <a:moveTo>
                    <a:pt x="0" y="0"/>
                  </a:moveTo>
                  <a:cubicBezTo>
                    <a:pt x="1732" y="2618"/>
                    <a:pt x="4129" y="4967"/>
                    <a:pt x="4129" y="4967"/>
                  </a:cubicBezTo>
                  <a:lnTo>
                    <a:pt x="4538" y="4507"/>
                  </a:lnTo>
                  <a:cubicBezTo>
                    <a:pt x="3147" y="3330"/>
                    <a:pt x="0" y="0"/>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923;p80">
              <a:extLst>
                <a:ext uri="{FF2B5EF4-FFF2-40B4-BE49-F238E27FC236}">
                  <a16:creationId xmlns:a16="http://schemas.microsoft.com/office/drawing/2014/main" id="{B43ED11F-6D44-A226-262E-E9BE5FB7F782}"/>
                </a:ext>
              </a:extLst>
            </p:cNvPr>
            <p:cNvSpPr/>
            <p:nvPr/>
          </p:nvSpPr>
          <p:spPr>
            <a:xfrm>
              <a:off x="3849784" y="3821539"/>
              <a:ext cx="184679" cy="202222"/>
            </a:xfrm>
            <a:custGeom>
              <a:avLst/>
              <a:gdLst/>
              <a:ahLst/>
              <a:cxnLst/>
              <a:rect l="l" t="t" r="r" b="b"/>
              <a:pathLst>
                <a:path w="4537" h="4968" extrusionOk="0">
                  <a:moveTo>
                    <a:pt x="1" y="1"/>
                  </a:moveTo>
                  <a:lnTo>
                    <a:pt x="1" y="1"/>
                  </a:lnTo>
                  <a:cubicBezTo>
                    <a:pt x="1733" y="2620"/>
                    <a:pt x="4129" y="4967"/>
                    <a:pt x="4129" y="4967"/>
                  </a:cubicBezTo>
                  <a:lnTo>
                    <a:pt x="4537" y="4507"/>
                  </a:lnTo>
                  <a:cubicBezTo>
                    <a:pt x="3146" y="3332"/>
                    <a:pt x="1" y="1"/>
                    <a:pt x="1"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924;p80">
              <a:extLst>
                <a:ext uri="{FF2B5EF4-FFF2-40B4-BE49-F238E27FC236}">
                  <a16:creationId xmlns:a16="http://schemas.microsoft.com/office/drawing/2014/main" id="{454A4E6D-CF24-01AA-46F4-663E8C69EF6E}"/>
                </a:ext>
              </a:extLst>
            </p:cNvPr>
            <p:cNvSpPr/>
            <p:nvPr/>
          </p:nvSpPr>
          <p:spPr>
            <a:xfrm>
              <a:off x="2984588" y="3684524"/>
              <a:ext cx="148329" cy="344690"/>
            </a:xfrm>
            <a:custGeom>
              <a:avLst/>
              <a:gdLst/>
              <a:ahLst/>
              <a:cxnLst/>
              <a:rect l="l" t="t" r="r" b="b"/>
              <a:pathLst>
                <a:path w="3644" h="8468" extrusionOk="0">
                  <a:moveTo>
                    <a:pt x="3643" y="1"/>
                  </a:moveTo>
                  <a:lnTo>
                    <a:pt x="3643" y="1"/>
                  </a:lnTo>
                  <a:cubicBezTo>
                    <a:pt x="1059" y="5154"/>
                    <a:pt x="1" y="8320"/>
                    <a:pt x="1" y="8320"/>
                  </a:cubicBezTo>
                  <a:lnTo>
                    <a:pt x="504" y="8467"/>
                  </a:lnTo>
                  <a:cubicBezTo>
                    <a:pt x="1013" y="6665"/>
                    <a:pt x="3643" y="1"/>
                    <a:pt x="3643"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925;p80">
              <a:extLst>
                <a:ext uri="{FF2B5EF4-FFF2-40B4-BE49-F238E27FC236}">
                  <a16:creationId xmlns:a16="http://schemas.microsoft.com/office/drawing/2014/main" id="{82F84495-ADAF-DF51-E74C-1B716E5353C0}"/>
                </a:ext>
              </a:extLst>
            </p:cNvPr>
            <p:cNvSpPr/>
            <p:nvPr/>
          </p:nvSpPr>
          <p:spPr>
            <a:xfrm>
              <a:off x="4573407" y="3260859"/>
              <a:ext cx="1507632" cy="773802"/>
            </a:xfrm>
            <a:custGeom>
              <a:avLst/>
              <a:gdLst/>
              <a:ahLst/>
              <a:cxnLst/>
              <a:rect l="l" t="t" r="r" b="b"/>
              <a:pathLst>
                <a:path w="37038" h="19010" extrusionOk="0">
                  <a:moveTo>
                    <a:pt x="16814" y="0"/>
                  </a:moveTo>
                  <a:cubicBezTo>
                    <a:pt x="11929" y="0"/>
                    <a:pt x="12228" y="2152"/>
                    <a:pt x="12228" y="2152"/>
                  </a:cubicBezTo>
                  <a:cubicBezTo>
                    <a:pt x="12228" y="2152"/>
                    <a:pt x="11315" y="1842"/>
                    <a:pt x="9845" y="1842"/>
                  </a:cubicBezTo>
                  <a:cubicBezTo>
                    <a:pt x="8538" y="1842"/>
                    <a:pt x="6791" y="2087"/>
                    <a:pt x="4854" y="3012"/>
                  </a:cubicBezTo>
                  <a:cubicBezTo>
                    <a:pt x="738" y="4978"/>
                    <a:pt x="2519" y="8051"/>
                    <a:pt x="2519" y="8051"/>
                  </a:cubicBezTo>
                  <a:cubicBezTo>
                    <a:pt x="1" y="9832"/>
                    <a:pt x="148" y="12336"/>
                    <a:pt x="984" y="13765"/>
                  </a:cubicBezTo>
                  <a:cubicBezTo>
                    <a:pt x="2047" y="15584"/>
                    <a:pt x="3388" y="16163"/>
                    <a:pt x="4656" y="16163"/>
                  </a:cubicBezTo>
                  <a:cubicBezTo>
                    <a:pt x="6173" y="16163"/>
                    <a:pt x="7586" y="15335"/>
                    <a:pt x="8296" y="14810"/>
                  </a:cubicBezTo>
                  <a:cubicBezTo>
                    <a:pt x="11313" y="12577"/>
                    <a:pt x="10390" y="6570"/>
                    <a:pt x="17368" y="6570"/>
                  </a:cubicBezTo>
                  <a:cubicBezTo>
                    <a:pt x="17496" y="6570"/>
                    <a:pt x="17626" y="6572"/>
                    <a:pt x="17759" y="6576"/>
                  </a:cubicBezTo>
                  <a:cubicBezTo>
                    <a:pt x="24954" y="6797"/>
                    <a:pt x="31031" y="12167"/>
                    <a:pt x="33548" y="19009"/>
                  </a:cubicBezTo>
                  <a:lnTo>
                    <a:pt x="37038" y="16543"/>
                  </a:lnTo>
                  <a:cubicBezTo>
                    <a:pt x="32814" y="3256"/>
                    <a:pt x="22122" y="61"/>
                    <a:pt x="17021" y="1"/>
                  </a:cubicBezTo>
                  <a:cubicBezTo>
                    <a:pt x="16951" y="1"/>
                    <a:pt x="16882" y="0"/>
                    <a:pt x="16814"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926;p80">
              <a:extLst>
                <a:ext uri="{FF2B5EF4-FFF2-40B4-BE49-F238E27FC236}">
                  <a16:creationId xmlns:a16="http://schemas.microsoft.com/office/drawing/2014/main" id="{204D4089-F870-5663-197D-8E180652AD1F}"/>
                </a:ext>
              </a:extLst>
            </p:cNvPr>
            <p:cNvSpPr/>
            <p:nvPr/>
          </p:nvSpPr>
          <p:spPr>
            <a:xfrm>
              <a:off x="4553990" y="3335798"/>
              <a:ext cx="513860" cy="591444"/>
            </a:xfrm>
            <a:custGeom>
              <a:avLst/>
              <a:gdLst/>
              <a:ahLst/>
              <a:cxnLst/>
              <a:rect l="l" t="t" r="r" b="b"/>
              <a:pathLst>
                <a:path w="12624" h="14530" extrusionOk="0">
                  <a:moveTo>
                    <a:pt x="10164" y="0"/>
                  </a:moveTo>
                  <a:cubicBezTo>
                    <a:pt x="8813" y="14"/>
                    <a:pt x="7034" y="269"/>
                    <a:pt x="5065" y="1169"/>
                  </a:cubicBezTo>
                  <a:cubicBezTo>
                    <a:pt x="770" y="3137"/>
                    <a:pt x="2630" y="6208"/>
                    <a:pt x="2630" y="6208"/>
                  </a:cubicBezTo>
                  <a:cubicBezTo>
                    <a:pt x="1" y="7991"/>
                    <a:pt x="155" y="10495"/>
                    <a:pt x="1027" y="11923"/>
                  </a:cubicBezTo>
                  <a:cubicBezTo>
                    <a:pt x="1961" y="13455"/>
                    <a:pt x="3516" y="14529"/>
                    <a:pt x="5253" y="14529"/>
                  </a:cubicBezTo>
                  <a:cubicBezTo>
                    <a:pt x="6852" y="14529"/>
                    <a:pt x="8605" y="13619"/>
                    <a:pt x="10169" y="11317"/>
                  </a:cubicBezTo>
                  <a:cubicBezTo>
                    <a:pt x="12624" y="7702"/>
                    <a:pt x="12068" y="3009"/>
                    <a:pt x="10164"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927;p80">
              <a:extLst>
                <a:ext uri="{FF2B5EF4-FFF2-40B4-BE49-F238E27FC236}">
                  <a16:creationId xmlns:a16="http://schemas.microsoft.com/office/drawing/2014/main" id="{F97CDFEF-620E-40F7-E532-744F118E5D44}"/>
                </a:ext>
              </a:extLst>
            </p:cNvPr>
            <p:cNvSpPr/>
            <p:nvPr/>
          </p:nvSpPr>
          <p:spPr>
            <a:xfrm>
              <a:off x="5548549" y="3817143"/>
              <a:ext cx="462409" cy="791346"/>
            </a:xfrm>
            <a:custGeom>
              <a:avLst/>
              <a:gdLst/>
              <a:ahLst/>
              <a:cxnLst/>
              <a:rect l="l" t="t" r="r" b="b"/>
              <a:pathLst>
                <a:path w="11360" h="19441" extrusionOk="0">
                  <a:moveTo>
                    <a:pt x="3147" y="1"/>
                  </a:moveTo>
                  <a:lnTo>
                    <a:pt x="3147" y="1"/>
                  </a:lnTo>
                  <a:cubicBezTo>
                    <a:pt x="6371" y="3497"/>
                    <a:pt x="7797" y="14134"/>
                    <a:pt x="1" y="19441"/>
                  </a:cubicBezTo>
                  <a:lnTo>
                    <a:pt x="11359" y="19441"/>
                  </a:lnTo>
                  <a:cubicBezTo>
                    <a:pt x="11084" y="11959"/>
                    <a:pt x="9449" y="4552"/>
                    <a:pt x="3147"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928;p80">
              <a:extLst>
                <a:ext uri="{FF2B5EF4-FFF2-40B4-BE49-F238E27FC236}">
                  <a16:creationId xmlns:a16="http://schemas.microsoft.com/office/drawing/2014/main" id="{8E006C06-BD06-4418-16FF-6B83EFA4ABDE}"/>
                </a:ext>
              </a:extLst>
            </p:cNvPr>
            <p:cNvSpPr/>
            <p:nvPr/>
          </p:nvSpPr>
          <p:spPr>
            <a:xfrm>
              <a:off x="5158346" y="4022910"/>
              <a:ext cx="560549" cy="585582"/>
            </a:xfrm>
            <a:custGeom>
              <a:avLst/>
              <a:gdLst/>
              <a:ahLst/>
              <a:cxnLst/>
              <a:rect l="l" t="t" r="r" b="b"/>
              <a:pathLst>
                <a:path w="13771" h="14386" extrusionOk="0">
                  <a:moveTo>
                    <a:pt x="11417" y="0"/>
                  </a:moveTo>
                  <a:cubicBezTo>
                    <a:pt x="11648" y="3495"/>
                    <a:pt x="9702" y="10705"/>
                    <a:pt x="1" y="14386"/>
                  </a:cubicBezTo>
                  <a:lnTo>
                    <a:pt x="11359" y="14386"/>
                  </a:lnTo>
                  <a:cubicBezTo>
                    <a:pt x="13771" y="9196"/>
                    <a:pt x="13546" y="2437"/>
                    <a:pt x="11417"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929;p80">
              <a:extLst>
                <a:ext uri="{FF2B5EF4-FFF2-40B4-BE49-F238E27FC236}">
                  <a16:creationId xmlns:a16="http://schemas.microsoft.com/office/drawing/2014/main" id="{EAECCD6B-9E23-6B5A-B610-300360A8943D}"/>
                </a:ext>
              </a:extLst>
            </p:cNvPr>
            <p:cNvSpPr/>
            <p:nvPr/>
          </p:nvSpPr>
          <p:spPr>
            <a:xfrm>
              <a:off x="2999242" y="2944006"/>
              <a:ext cx="48398" cy="56702"/>
            </a:xfrm>
            <a:custGeom>
              <a:avLst/>
              <a:gdLst/>
              <a:ahLst/>
              <a:cxnLst/>
              <a:rect l="l" t="t" r="r" b="b"/>
              <a:pathLst>
                <a:path w="1189" h="1393" extrusionOk="0">
                  <a:moveTo>
                    <a:pt x="594" y="1"/>
                  </a:moveTo>
                  <a:cubicBezTo>
                    <a:pt x="265" y="1"/>
                    <a:pt x="1" y="311"/>
                    <a:pt x="1" y="696"/>
                  </a:cubicBezTo>
                  <a:cubicBezTo>
                    <a:pt x="1" y="1080"/>
                    <a:pt x="265" y="1393"/>
                    <a:pt x="594" y="1393"/>
                  </a:cubicBezTo>
                  <a:cubicBezTo>
                    <a:pt x="922" y="1393"/>
                    <a:pt x="1188" y="1080"/>
                    <a:pt x="1188" y="696"/>
                  </a:cubicBezTo>
                  <a:cubicBezTo>
                    <a:pt x="1188" y="311"/>
                    <a:pt x="922" y="1"/>
                    <a:pt x="59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930;p80">
              <a:extLst>
                <a:ext uri="{FF2B5EF4-FFF2-40B4-BE49-F238E27FC236}">
                  <a16:creationId xmlns:a16="http://schemas.microsoft.com/office/drawing/2014/main" id="{4586D479-A22F-E401-B97C-B85272C86402}"/>
                </a:ext>
              </a:extLst>
            </p:cNvPr>
            <p:cNvSpPr/>
            <p:nvPr/>
          </p:nvSpPr>
          <p:spPr>
            <a:xfrm>
              <a:off x="2688862" y="2775810"/>
              <a:ext cx="356576" cy="371922"/>
            </a:xfrm>
            <a:custGeom>
              <a:avLst/>
              <a:gdLst/>
              <a:ahLst/>
              <a:cxnLst/>
              <a:rect l="l" t="t" r="r" b="b"/>
              <a:pathLst>
                <a:path w="8760" h="9137" extrusionOk="0">
                  <a:moveTo>
                    <a:pt x="8315" y="1"/>
                  </a:moveTo>
                  <a:cubicBezTo>
                    <a:pt x="6211" y="1736"/>
                    <a:pt x="5120" y="2521"/>
                    <a:pt x="3039" y="3448"/>
                  </a:cubicBezTo>
                  <a:cubicBezTo>
                    <a:pt x="2620" y="4165"/>
                    <a:pt x="1" y="9136"/>
                    <a:pt x="1" y="9136"/>
                  </a:cubicBezTo>
                  <a:cubicBezTo>
                    <a:pt x="5386" y="7360"/>
                    <a:pt x="8595" y="2790"/>
                    <a:pt x="8759"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931;p80">
              <a:extLst>
                <a:ext uri="{FF2B5EF4-FFF2-40B4-BE49-F238E27FC236}">
                  <a16:creationId xmlns:a16="http://schemas.microsoft.com/office/drawing/2014/main" id="{B807317E-32B8-0ED8-EA7F-DB07218DDE91}"/>
                </a:ext>
              </a:extLst>
            </p:cNvPr>
            <p:cNvSpPr/>
            <p:nvPr/>
          </p:nvSpPr>
          <p:spPr>
            <a:xfrm>
              <a:off x="2838659" y="2362200"/>
              <a:ext cx="432084" cy="441527"/>
            </a:xfrm>
            <a:custGeom>
              <a:avLst/>
              <a:gdLst/>
              <a:ahLst/>
              <a:cxnLst/>
              <a:rect l="l" t="t" r="r" b="b"/>
              <a:pathLst>
                <a:path w="10615" h="10847" extrusionOk="0">
                  <a:moveTo>
                    <a:pt x="3614" y="0"/>
                  </a:moveTo>
                  <a:cubicBezTo>
                    <a:pt x="2576" y="0"/>
                    <a:pt x="1373" y="189"/>
                    <a:pt x="0" y="614"/>
                  </a:cubicBezTo>
                  <a:cubicBezTo>
                    <a:pt x="0" y="614"/>
                    <a:pt x="3506" y="1748"/>
                    <a:pt x="4615" y="4269"/>
                  </a:cubicBezTo>
                  <a:cubicBezTo>
                    <a:pt x="6021" y="7466"/>
                    <a:pt x="4469" y="10548"/>
                    <a:pt x="4469" y="10548"/>
                  </a:cubicBezTo>
                  <a:lnTo>
                    <a:pt x="4527" y="10846"/>
                  </a:lnTo>
                  <a:cubicBezTo>
                    <a:pt x="10184" y="8567"/>
                    <a:pt x="10615" y="0"/>
                    <a:pt x="361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932;p80">
              <a:extLst>
                <a:ext uri="{FF2B5EF4-FFF2-40B4-BE49-F238E27FC236}">
                  <a16:creationId xmlns:a16="http://schemas.microsoft.com/office/drawing/2014/main" id="{47AD6F53-AC2C-8D41-02AE-726C795C812A}"/>
                </a:ext>
              </a:extLst>
            </p:cNvPr>
            <p:cNvSpPr/>
            <p:nvPr/>
          </p:nvSpPr>
          <p:spPr>
            <a:xfrm>
              <a:off x="2557994" y="2520749"/>
              <a:ext cx="499288" cy="285708"/>
            </a:xfrm>
            <a:custGeom>
              <a:avLst/>
              <a:gdLst/>
              <a:ahLst/>
              <a:cxnLst/>
              <a:rect l="l" t="t" r="r" b="b"/>
              <a:pathLst>
                <a:path w="12266" h="7019" extrusionOk="0">
                  <a:moveTo>
                    <a:pt x="1" y="0"/>
                  </a:moveTo>
                  <a:lnTo>
                    <a:pt x="1" y="0"/>
                  </a:lnTo>
                  <a:cubicBezTo>
                    <a:pt x="2631" y="3750"/>
                    <a:pt x="6289" y="7018"/>
                    <a:pt x="12016" y="7018"/>
                  </a:cubicBezTo>
                  <a:cubicBezTo>
                    <a:pt x="12057" y="7018"/>
                    <a:pt x="12099" y="7018"/>
                    <a:pt x="12140" y="7018"/>
                  </a:cubicBezTo>
                  <a:lnTo>
                    <a:pt x="12265" y="6542"/>
                  </a:lnTo>
                  <a:cubicBezTo>
                    <a:pt x="10207" y="5544"/>
                    <a:pt x="8664" y="3604"/>
                    <a:pt x="6514" y="1463"/>
                  </a:cubicBezTo>
                  <a:lnTo>
                    <a:pt x="1" y="0"/>
                  </a:ln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933;p80">
              <a:extLst>
                <a:ext uri="{FF2B5EF4-FFF2-40B4-BE49-F238E27FC236}">
                  <a16:creationId xmlns:a16="http://schemas.microsoft.com/office/drawing/2014/main" id="{5EEB7B8E-83AB-F13E-452B-071592DD633A}"/>
                </a:ext>
              </a:extLst>
            </p:cNvPr>
            <p:cNvSpPr/>
            <p:nvPr/>
          </p:nvSpPr>
          <p:spPr>
            <a:xfrm>
              <a:off x="4161548" y="3897211"/>
              <a:ext cx="154679" cy="87434"/>
            </a:xfrm>
            <a:custGeom>
              <a:avLst/>
              <a:gdLst/>
              <a:ahLst/>
              <a:cxnLst/>
              <a:rect l="l" t="t" r="r" b="b"/>
              <a:pathLst>
                <a:path w="3800" h="2148" extrusionOk="0">
                  <a:moveTo>
                    <a:pt x="2138" y="1"/>
                  </a:moveTo>
                  <a:cubicBezTo>
                    <a:pt x="1521" y="1"/>
                    <a:pt x="226" y="394"/>
                    <a:pt x="0" y="529"/>
                  </a:cubicBezTo>
                  <a:cubicBezTo>
                    <a:pt x="0" y="529"/>
                    <a:pt x="1402" y="575"/>
                    <a:pt x="2060" y="792"/>
                  </a:cubicBezTo>
                  <a:cubicBezTo>
                    <a:pt x="3431" y="1246"/>
                    <a:pt x="3663" y="2147"/>
                    <a:pt x="3663" y="2147"/>
                  </a:cubicBezTo>
                  <a:lnTo>
                    <a:pt x="3800" y="2122"/>
                  </a:lnTo>
                  <a:cubicBezTo>
                    <a:pt x="3628" y="1264"/>
                    <a:pt x="3114" y="284"/>
                    <a:pt x="2260" y="7"/>
                  </a:cubicBezTo>
                  <a:cubicBezTo>
                    <a:pt x="2223" y="3"/>
                    <a:pt x="2182" y="1"/>
                    <a:pt x="2138"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934;p80">
              <a:extLst>
                <a:ext uri="{FF2B5EF4-FFF2-40B4-BE49-F238E27FC236}">
                  <a16:creationId xmlns:a16="http://schemas.microsoft.com/office/drawing/2014/main" id="{16F1E187-8EA7-D1BB-E3DE-ACC8C6F318CF}"/>
                </a:ext>
              </a:extLst>
            </p:cNvPr>
            <p:cNvSpPr/>
            <p:nvPr/>
          </p:nvSpPr>
          <p:spPr>
            <a:xfrm>
              <a:off x="4094099" y="3949925"/>
              <a:ext cx="228274" cy="43636"/>
            </a:xfrm>
            <a:custGeom>
              <a:avLst/>
              <a:gdLst/>
              <a:ahLst/>
              <a:cxnLst/>
              <a:rect l="l" t="t" r="r" b="b"/>
              <a:pathLst>
                <a:path w="5608" h="1072" extrusionOk="0">
                  <a:moveTo>
                    <a:pt x="2474" y="0"/>
                  </a:moveTo>
                  <a:cubicBezTo>
                    <a:pt x="1638" y="0"/>
                    <a:pt x="801" y="125"/>
                    <a:pt x="1" y="304"/>
                  </a:cubicBezTo>
                  <a:lnTo>
                    <a:pt x="2393" y="1072"/>
                  </a:lnTo>
                  <a:cubicBezTo>
                    <a:pt x="3340" y="977"/>
                    <a:pt x="4146" y="849"/>
                    <a:pt x="4876" y="849"/>
                  </a:cubicBezTo>
                  <a:cubicBezTo>
                    <a:pt x="5096" y="849"/>
                    <a:pt x="5310" y="861"/>
                    <a:pt x="5518" y="889"/>
                  </a:cubicBezTo>
                  <a:lnTo>
                    <a:pt x="5608" y="761"/>
                  </a:lnTo>
                  <a:cubicBezTo>
                    <a:pt x="4616" y="205"/>
                    <a:pt x="3546" y="0"/>
                    <a:pt x="247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935;p80">
              <a:extLst>
                <a:ext uri="{FF2B5EF4-FFF2-40B4-BE49-F238E27FC236}">
                  <a16:creationId xmlns:a16="http://schemas.microsoft.com/office/drawing/2014/main" id="{1E2FFEB4-F542-63DD-D87A-344D57619132}"/>
                </a:ext>
              </a:extLst>
            </p:cNvPr>
            <p:cNvSpPr/>
            <p:nvPr/>
          </p:nvSpPr>
          <p:spPr>
            <a:xfrm>
              <a:off x="4242756" y="3855895"/>
              <a:ext cx="123702" cy="133919"/>
            </a:xfrm>
            <a:custGeom>
              <a:avLst/>
              <a:gdLst/>
              <a:ahLst/>
              <a:cxnLst/>
              <a:rect l="l" t="t" r="r" b="b"/>
              <a:pathLst>
                <a:path w="3039" h="3290" extrusionOk="0">
                  <a:moveTo>
                    <a:pt x="1081" y="0"/>
                  </a:moveTo>
                  <a:cubicBezTo>
                    <a:pt x="753" y="0"/>
                    <a:pt x="385" y="133"/>
                    <a:pt x="1" y="446"/>
                  </a:cubicBezTo>
                  <a:cubicBezTo>
                    <a:pt x="1" y="446"/>
                    <a:pt x="2" y="446"/>
                    <a:pt x="5" y="446"/>
                  </a:cubicBezTo>
                  <a:cubicBezTo>
                    <a:pt x="65" y="446"/>
                    <a:pt x="788" y="457"/>
                    <a:pt x="1199" y="992"/>
                  </a:cubicBezTo>
                  <a:cubicBezTo>
                    <a:pt x="1862" y="1850"/>
                    <a:pt x="1813" y="3165"/>
                    <a:pt x="1813" y="3165"/>
                  </a:cubicBezTo>
                  <a:lnTo>
                    <a:pt x="1869" y="3290"/>
                  </a:lnTo>
                  <a:cubicBezTo>
                    <a:pt x="3039" y="1987"/>
                    <a:pt x="2351" y="0"/>
                    <a:pt x="1081"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936;p80">
              <a:extLst>
                <a:ext uri="{FF2B5EF4-FFF2-40B4-BE49-F238E27FC236}">
                  <a16:creationId xmlns:a16="http://schemas.microsoft.com/office/drawing/2014/main" id="{938DEF2C-EF60-BBB0-E1ED-F3A83B46038F}"/>
                </a:ext>
              </a:extLst>
            </p:cNvPr>
            <p:cNvSpPr/>
            <p:nvPr/>
          </p:nvSpPr>
          <p:spPr>
            <a:xfrm>
              <a:off x="4308048" y="3932869"/>
              <a:ext cx="100582" cy="65657"/>
            </a:xfrm>
            <a:custGeom>
              <a:avLst/>
              <a:gdLst/>
              <a:ahLst/>
              <a:cxnLst/>
              <a:rect l="l" t="t" r="r" b="b"/>
              <a:pathLst>
                <a:path w="2471" h="1613" extrusionOk="0">
                  <a:moveTo>
                    <a:pt x="1691" y="0"/>
                  </a:moveTo>
                  <a:lnTo>
                    <a:pt x="1691" y="0"/>
                  </a:lnTo>
                  <a:cubicBezTo>
                    <a:pt x="1691" y="1"/>
                    <a:pt x="1736" y="480"/>
                    <a:pt x="1407" y="777"/>
                  </a:cubicBezTo>
                  <a:cubicBezTo>
                    <a:pt x="902" y="1234"/>
                    <a:pt x="76" y="1268"/>
                    <a:pt x="76" y="1268"/>
                  </a:cubicBezTo>
                  <a:lnTo>
                    <a:pt x="1" y="1308"/>
                  </a:lnTo>
                  <a:cubicBezTo>
                    <a:pt x="279" y="1521"/>
                    <a:pt x="592" y="1613"/>
                    <a:pt x="887" y="1613"/>
                  </a:cubicBezTo>
                  <a:cubicBezTo>
                    <a:pt x="1756" y="1613"/>
                    <a:pt x="2470" y="818"/>
                    <a:pt x="1691"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937;p80">
              <a:extLst>
                <a:ext uri="{FF2B5EF4-FFF2-40B4-BE49-F238E27FC236}">
                  <a16:creationId xmlns:a16="http://schemas.microsoft.com/office/drawing/2014/main" id="{09615834-37D0-0276-3DCF-7202CC9007ED}"/>
                </a:ext>
              </a:extLst>
            </p:cNvPr>
            <p:cNvSpPr/>
            <p:nvPr/>
          </p:nvSpPr>
          <p:spPr>
            <a:xfrm>
              <a:off x="3022933" y="2775322"/>
              <a:ext cx="48439" cy="56783"/>
            </a:xfrm>
            <a:custGeom>
              <a:avLst/>
              <a:gdLst/>
              <a:ahLst/>
              <a:cxnLst/>
              <a:rect l="l" t="t" r="r" b="b"/>
              <a:pathLst>
                <a:path w="1190" h="1395" extrusionOk="0">
                  <a:moveTo>
                    <a:pt x="595" y="1"/>
                  </a:moveTo>
                  <a:cubicBezTo>
                    <a:pt x="266" y="1"/>
                    <a:pt x="0" y="313"/>
                    <a:pt x="0" y="697"/>
                  </a:cubicBezTo>
                  <a:cubicBezTo>
                    <a:pt x="0" y="1082"/>
                    <a:pt x="266" y="1394"/>
                    <a:pt x="595" y="1394"/>
                  </a:cubicBezTo>
                  <a:cubicBezTo>
                    <a:pt x="923" y="1394"/>
                    <a:pt x="1189" y="1082"/>
                    <a:pt x="1189" y="697"/>
                  </a:cubicBezTo>
                  <a:cubicBezTo>
                    <a:pt x="1189" y="313"/>
                    <a:pt x="923" y="1"/>
                    <a:pt x="59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938;p80">
              <a:extLst>
                <a:ext uri="{FF2B5EF4-FFF2-40B4-BE49-F238E27FC236}">
                  <a16:creationId xmlns:a16="http://schemas.microsoft.com/office/drawing/2014/main" id="{DE06837C-5049-B444-5D65-65DD9CEB1947}"/>
                </a:ext>
              </a:extLst>
            </p:cNvPr>
            <p:cNvSpPr/>
            <p:nvPr/>
          </p:nvSpPr>
          <p:spPr>
            <a:xfrm>
              <a:off x="2777926" y="4498963"/>
              <a:ext cx="1501607" cy="109537"/>
            </a:xfrm>
            <a:custGeom>
              <a:avLst/>
              <a:gdLst/>
              <a:ahLst/>
              <a:cxnLst/>
              <a:rect l="l" t="t" r="r" b="b"/>
              <a:pathLst>
                <a:path w="36890" h="2691" extrusionOk="0">
                  <a:moveTo>
                    <a:pt x="0" y="0"/>
                  </a:moveTo>
                  <a:lnTo>
                    <a:pt x="0" y="2691"/>
                  </a:lnTo>
                  <a:lnTo>
                    <a:pt x="36889" y="2691"/>
                  </a:lnTo>
                  <a:cubicBezTo>
                    <a:pt x="36317" y="2462"/>
                    <a:pt x="35757" y="2225"/>
                    <a:pt x="35211" y="1980"/>
                  </a:cubicBezTo>
                  <a:cubicBezTo>
                    <a:pt x="34829" y="1982"/>
                    <a:pt x="34447" y="1983"/>
                    <a:pt x="34064" y="1983"/>
                  </a:cubicBezTo>
                  <a:cubicBezTo>
                    <a:pt x="17401" y="1983"/>
                    <a:pt x="0" y="0"/>
                    <a:pt x="0"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939;p80">
              <a:extLst>
                <a:ext uri="{FF2B5EF4-FFF2-40B4-BE49-F238E27FC236}">
                  <a16:creationId xmlns:a16="http://schemas.microsoft.com/office/drawing/2014/main" id="{154F54ED-5BE3-55EA-571F-1F6DAE3C7BD6}"/>
                </a:ext>
              </a:extLst>
            </p:cNvPr>
            <p:cNvSpPr/>
            <p:nvPr/>
          </p:nvSpPr>
          <p:spPr>
            <a:xfrm>
              <a:off x="3628021" y="4148568"/>
              <a:ext cx="17829" cy="30529"/>
            </a:xfrm>
            <a:custGeom>
              <a:avLst/>
              <a:gdLst/>
              <a:ahLst/>
              <a:cxnLst/>
              <a:rect l="l" t="t" r="r" b="b"/>
              <a:pathLst>
                <a:path w="438" h="750" extrusionOk="0">
                  <a:moveTo>
                    <a:pt x="93" y="1"/>
                  </a:moveTo>
                  <a:lnTo>
                    <a:pt x="0" y="750"/>
                  </a:lnTo>
                  <a:lnTo>
                    <a:pt x="345" y="750"/>
                  </a:lnTo>
                  <a:lnTo>
                    <a:pt x="437" y="1"/>
                  </a:lnTo>
                  <a:close/>
                </a:path>
              </a:pathLst>
            </a:custGeom>
            <a:solidFill>
              <a:srgbClr val="9F55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940;p80">
              <a:extLst>
                <a:ext uri="{FF2B5EF4-FFF2-40B4-BE49-F238E27FC236}">
                  <a16:creationId xmlns:a16="http://schemas.microsoft.com/office/drawing/2014/main" id="{B785FE27-BB07-C945-54C1-E2736D0ECBA5}"/>
                </a:ext>
              </a:extLst>
            </p:cNvPr>
            <p:cNvSpPr/>
            <p:nvPr/>
          </p:nvSpPr>
          <p:spPr>
            <a:xfrm>
              <a:off x="3784859" y="4063087"/>
              <a:ext cx="14369" cy="44084"/>
            </a:xfrm>
            <a:custGeom>
              <a:avLst/>
              <a:gdLst/>
              <a:ahLst/>
              <a:cxnLst/>
              <a:rect l="l" t="t" r="r" b="b"/>
              <a:pathLst>
                <a:path w="353" h="1083" extrusionOk="0">
                  <a:moveTo>
                    <a:pt x="154" y="1"/>
                  </a:moveTo>
                  <a:lnTo>
                    <a:pt x="1" y="16"/>
                  </a:lnTo>
                  <a:lnTo>
                    <a:pt x="16" y="1082"/>
                  </a:lnTo>
                  <a:lnTo>
                    <a:pt x="353" y="1004"/>
                  </a:lnTo>
                  <a:lnTo>
                    <a:pt x="154" y="1"/>
                  </a:lnTo>
                  <a:close/>
                </a:path>
              </a:pathLst>
            </a:custGeom>
            <a:solidFill>
              <a:srgbClr val="9F55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941;p80">
              <a:extLst>
                <a:ext uri="{FF2B5EF4-FFF2-40B4-BE49-F238E27FC236}">
                  <a16:creationId xmlns:a16="http://schemas.microsoft.com/office/drawing/2014/main" id="{76EBC85F-EB6F-1FAD-E2E0-EDCAD8CE0FD4}"/>
                </a:ext>
              </a:extLst>
            </p:cNvPr>
            <p:cNvSpPr/>
            <p:nvPr/>
          </p:nvSpPr>
          <p:spPr>
            <a:xfrm>
              <a:off x="3392295" y="3740250"/>
              <a:ext cx="324622" cy="82224"/>
            </a:xfrm>
            <a:custGeom>
              <a:avLst/>
              <a:gdLst/>
              <a:ahLst/>
              <a:cxnLst/>
              <a:rect l="l" t="t" r="r" b="b"/>
              <a:pathLst>
                <a:path w="7975" h="2020" extrusionOk="0">
                  <a:moveTo>
                    <a:pt x="49" y="1"/>
                  </a:moveTo>
                  <a:lnTo>
                    <a:pt x="0" y="141"/>
                  </a:lnTo>
                  <a:cubicBezTo>
                    <a:pt x="1779" y="1717"/>
                    <a:pt x="4402" y="2019"/>
                    <a:pt x="6148" y="2019"/>
                  </a:cubicBezTo>
                  <a:cubicBezTo>
                    <a:pt x="7213" y="2019"/>
                    <a:pt x="7951" y="1907"/>
                    <a:pt x="7974" y="1902"/>
                  </a:cubicBezTo>
                  <a:lnTo>
                    <a:pt x="7677" y="1215"/>
                  </a:lnTo>
                  <a:cubicBezTo>
                    <a:pt x="7650" y="1221"/>
                    <a:pt x="6612" y="1456"/>
                    <a:pt x="5200" y="1456"/>
                  </a:cubicBezTo>
                  <a:cubicBezTo>
                    <a:pt x="3653" y="1456"/>
                    <a:pt x="1657" y="1174"/>
                    <a:pt x="49"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942;p80">
              <a:extLst>
                <a:ext uri="{FF2B5EF4-FFF2-40B4-BE49-F238E27FC236}">
                  <a16:creationId xmlns:a16="http://schemas.microsoft.com/office/drawing/2014/main" id="{BC0F4171-A3CC-9443-9DC9-2DCBAA6E7E36}"/>
                </a:ext>
              </a:extLst>
            </p:cNvPr>
            <p:cNvSpPr/>
            <p:nvPr/>
          </p:nvSpPr>
          <p:spPr>
            <a:xfrm>
              <a:off x="3435402" y="3496586"/>
              <a:ext cx="155900" cy="247731"/>
            </a:xfrm>
            <a:custGeom>
              <a:avLst/>
              <a:gdLst/>
              <a:ahLst/>
              <a:cxnLst/>
              <a:rect l="l" t="t" r="r" b="b"/>
              <a:pathLst>
                <a:path w="3830" h="6086" extrusionOk="0">
                  <a:moveTo>
                    <a:pt x="116" y="0"/>
                  </a:moveTo>
                  <a:lnTo>
                    <a:pt x="1" y="51"/>
                  </a:lnTo>
                  <a:cubicBezTo>
                    <a:pt x="89" y="3334"/>
                    <a:pt x="3531" y="6055"/>
                    <a:pt x="3573" y="6085"/>
                  </a:cubicBezTo>
                  <a:lnTo>
                    <a:pt x="3829" y="5496"/>
                  </a:lnTo>
                  <a:cubicBezTo>
                    <a:pt x="3788" y="5469"/>
                    <a:pt x="513" y="3244"/>
                    <a:pt x="116"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943;p80">
              <a:extLst>
                <a:ext uri="{FF2B5EF4-FFF2-40B4-BE49-F238E27FC236}">
                  <a16:creationId xmlns:a16="http://schemas.microsoft.com/office/drawing/2014/main" id="{8FE5DDB1-CD34-94DA-2E11-DEFF7F43C43E}"/>
                </a:ext>
              </a:extLst>
            </p:cNvPr>
            <p:cNvSpPr/>
            <p:nvPr/>
          </p:nvSpPr>
          <p:spPr>
            <a:xfrm>
              <a:off x="4609879" y="4334024"/>
              <a:ext cx="47421" cy="27557"/>
            </a:xfrm>
            <a:custGeom>
              <a:avLst/>
              <a:gdLst/>
              <a:ahLst/>
              <a:cxnLst/>
              <a:rect l="l" t="t" r="r" b="b"/>
              <a:pathLst>
                <a:path w="1165" h="677" extrusionOk="0">
                  <a:moveTo>
                    <a:pt x="501" y="1"/>
                  </a:moveTo>
                  <a:cubicBezTo>
                    <a:pt x="52" y="1"/>
                    <a:pt x="0" y="608"/>
                    <a:pt x="0" y="608"/>
                  </a:cubicBezTo>
                  <a:lnTo>
                    <a:pt x="1164" y="676"/>
                  </a:lnTo>
                  <a:cubicBezTo>
                    <a:pt x="1164" y="676"/>
                    <a:pt x="955" y="2"/>
                    <a:pt x="505" y="1"/>
                  </a:cubicBezTo>
                  <a:cubicBezTo>
                    <a:pt x="503" y="1"/>
                    <a:pt x="502" y="1"/>
                    <a:pt x="50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944;p80">
              <a:extLst>
                <a:ext uri="{FF2B5EF4-FFF2-40B4-BE49-F238E27FC236}">
                  <a16:creationId xmlns:a16="http://schemas.microsoft.com/office/drawing/2014/main" id="{B93D7E3D-2E1F-CC1B-6124-8B919C1B9D2B}"/>
                </a:ext>
              </a:extLst>
            </p:cNvPr>
            <p:cNvSpPr/>
            <p:nvPr/>
          </p:nvSpPr>
          <p:spPr>
            <a:xfrm>
              <a:off x="4697193" y="4334268"/>
              <a:ext cx="24667" cy="36390"/>
            </a:xfrm>
            <a:custGeom>
              <a:avLst/>
              <a:gdLst/>
              <a:ahLst/>
              <a:cxnLst/>
              <a:rect l="l" t="t" r="r" b="b"/>
              <a:pathLst>
                <a:path w="606" h="894" extrusionOk="0">
                  <a:moveTo>
                    <a:pt x="104" y="1"/>
                  </a:moveTo>
                  <a:lnTo>
                    <a:pt x="1" y="893"/>
                  </a:lnTo>
                  <a:lnTo>
                    <a:pt x="605" y="893"/>
                  </a:lnTo>
                  <a:lnTo>
                    <a:pt x="544" y="53"/>
                  </a:lnTo>
                  <a:lnTo>
                    <a:pt x="104"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945;p80">
              <a:extLst>
                <a:ext uri="{FF2B5EF4-FFF2-40B4-BE49-F238E27FC236}">
                  <a16:creationId xmlns:a16="http://schemas.microsoft.com/office/drawing/2014/main" id="{73D6C7B2-CC18-FDC4-2DAD-96248B19E6A8}"/>
                </a:ext>
              </a:extLst>
            </p:cNvPr>
            <p:cNvSpPr/>
            <p:nvPr/>
          </p:nvSpPr>
          <p:spPr>
            <a:xfrm>
              <a:off x="5062362" y="3248810"/>
              <a:ext cx="514104" cy="179631"/>
            </a:xfrm>
            <a:custGeom>
              <a:avLst/>
              <a:gdLst/>
              <a:ahLst/>
              <a:cxnLst/>
              <a:rect l="l" t="t" r="r" b="b"/>
              <a:pathLst>
                <a:path w="12630" h="4413" extrusionOk="0">
                  <a:moveTo>
                    <a:pt x="4844" y="1"/>
                  </a:moveTo>
                  <a:cubicBezTo>
                    <a:pt x="4651" y="1"/>
                    <a:pt x="4461" y="7"/>
                    <a:pt x="4272" y="19"/>
                  </a:cubicBezTo>
                  <a:cubicBezTo>
                    <a:pt x="2146" y="161"/>
                    <a:pt x="1" y="1194"/>
                    <a:pt x="1" y="2339"/>
                  </a:cubicBezTo>
                  <a:cubicBezTo>
                    <a:pt x="1" y="3485"/>
                    <a:pt x="1728" y="4412"/>
                    <a:pt x="3857" y="4412"/>
                  </a:cubicBezTo>
                  <a:cubicBezTo>
                    <a:pt x="5987" y="4412"/>
                    <a:pt x="12629" y="4329"/>
                    <a:pt x="12629" y="3183"/>
                  </a:cubicBezTo>
                  <a:cubicBezTo>
                    <a:pt x="12629" y="2097"/>
                    <a:pt x="8436" y="1"/>
                    <a:pt x="4844"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946;p80">
              <a:extLst>
                <a:ext uri="{FF2B5EF4-FFF2-40B4-BE49-F238E27FC236}">
                  <a16:creationId xmlns:a16="http://schemas.microsoft.com/office/drawing/2014/main" id="{290C1D82-8734-6E63-F883-7E3E1A4AA7AC}"/>
                </a:ext>
              </a:extLst>
            </p:cNvPr>
            <p:cNvSpPr/>
            <p:nvPr/>
          </p:nvSpPr>
          <p:spPr>
            <a:xfrm>
              <a:off x="5042376" y="3434713"/>
              <a:ext cx="172630" cy="111410"/>
            </a:xfrm>
            <a:custGeom>
              <a:avLst/>
              <a:gdLst/>
              <a:ahLst/>
              <a:cxnLst/>
              <a:rect l="l" t="t" r="r" b="b"/>
              <a:pathLst>
                <a:path w="4241" h="2737" extrusionOk="0">
                  <a:moveTo>
                    <a:pt x="1578" y="1"/>
                  </a:moveTo>
                  <a:cubicBezTo>
                    <a:pt x="944" y="1"/>
                    <a:pt x="1" y="613"/>
                    <a:pt x="1" y="1368"/>
                  </a:cubicBezTo>
                  <a:cubicBezTo>
                    <a:pt x="1" y="2125"/>
                    <a:pt x="945" y="2737"/>
                    <a:pt x="1578" y="2737"/>
                  </a:cubicBezTo>
                  <a:cubicBezTo>
                    <a:pt x="2211" y="2737"/>
                    <a:pt x="4240" y="1629"/>
                    <a:pt x="4240" y="1345"/>
                  </a:cubicBezTo>
                  <a:cubicBezTo>
                    <a:pt x="4240" y="1059"/>
                    <a:pt x="2211" y="1"/>
                    <a:pt x="1578"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947;p80">
              <a:extLst>
                <a:ext uri="{FF2B5EF4-FFF2-40B4-BE49-F238E27FC236}">
                  <a16:creationId xmlns:a16="http://schemas.microsoft.com/office/drawing/2014/main" id="{C8DF9DB6-C20E-7345-638A-FF0CD0F79E12}"/>
                </a:ext>
              </a:extLst>
            </p:cNvPr>
            <p:cNvSpPr/>
            <p:nvPr/>
          </p:nvSpPr>
          <p:spPr>
            <a:xfrm>
              <a:off x="4645374" y="3535012"/>
              <a:ext cx="5902" cy="15183"/>
            </a:xfrm>
            <a:custGeom>
              <a:avLst/>
              <a:gdLst/>
              <a:ahLst/>
              <a:cxnLst/>
              <a:rect l="l" t="t" r="r" b="b"/>
              <a:pathLst>
                <a:path w="145" h="373" extrusionOk="0">
                  <a:moveTo>
                    <a:pt x="0" y="1"/>
                  </a:moveTo>
                  <a:lnTo>
                    <a:pt x="0" y="1"/>
                  </a:lnTo>
                  <a:cubicBezTo>
                    <a:pt x="9" y="125"/>
                    <a:pt x="26" y="250"/>
                    <a:pt x="49" y="373"/>
                  </a:cubicBezTo>
                  <a:cubicBezTo>
                    <a:pt x="82" y="350"/>
                    <a:pt x="113" y="327"/>
                    <a:pt x="145" y="304"/>
                  </a:cubicBezTo>
                  <a:cubicBezTo>
                    <a:pt x="89" y="207"/>
                    <a:pt x="42" y="105"/>
                    <a:pt x="0" y="1"/>
                  </a:cubicBezTo>
                  <a:close/>
                </a:path>
              </a:pathLst>
            </a:custGeom>
            <a:solidFill>
              <a:srgbClr val="92D2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2948;p80">
              <a:extLst>
                <a:ext uri="{FF2B5EF4-FFF2-40B4-BE49-F238E27FC236}">
                  <a16:creationId xmlns:a16="http://schemas.microsoft.com/office/drawing/2014/main" id="{9598CAB1-8474-8618-6953-3D59BE5B36A3}"/>
                </a:ext>
              </a:extLst>
            </p:cNvPr>
            <p:cNvSpPr/>
            <p:nvPr/>
          </p:nvSpPr>
          <p:spPr>
            <a:xfrm>
              <a:off x="4573488" y="3441104"/>
              <a:ext cx="480400" cy="485936"/>
            </a:xfrm>
            <a:custGeom>
              <a:avLst/>
              <a:gdLst/>
              <a:ahLst/>
              <a:cxnLst/>
              <a:rect l="l" t="t" r="r" b="b"/>
              <a:pathLst>
                <a:path w="11802" h="11938" extrusionOk="0">
                  <a:moveTo>
                    <a:pt x="11032" y="0"/>
                  </a:moveTo>
                  <a:cubicBezTo>
                    <a:pt x="11485" y="2534"/>
                    <a:pt x="11111" y="5355"/>
                    <a:pt x="9477" y="7711"/>
                  </a:cubicBezTo>
                  <a:cubicBezTo>
                    <a:pt x="7879" y="10014"/>
                    <a:pt x="6110" y="10923"/>
                    <a:pt x="4505" y="10923"/>
                  </a:cubicBezTo>
                  <a:cubicBezTo>
                    <a:pt x="2769" y="10923"/>
                    <a:pt x="1226" y="9860"/>
                    <a:pt x="300" y="8345"/>
                  </a:cubicBezTo>
                  <a:cubicBezTo>
                    <a:pt x="182" y="8150"/>
                    <a:pt x="80" y="7945"/>
                    <a:pt x="0" y="7733"/>
                  </a:cubicBezTo>
                  <a:lnTo>
                    <a:pt x="0" y="7733"/>
                  </a:lnTo>
                  <a:cubicBezTo>
                    <a:pt x="59" y="8310"/>
                    <a:pt x="245" y="8865"/>
                    <a:pt x="545" y="9362"/>
                  </a:cubicBezTo>
                  <a:cubicBezTo>
                    <a:pt x="1470" y="10875"/>
                    <a:pt x="3013" y="11938"/>
                    <a:pt x="4748" y="11938"/>
                  </a:cubicBezTo>
                  <a:cubicBezTo>
                    <a:pt x="6351" y="11938"/>
                    <a:pt x="8118" y="11031"/>
                    <a:pt x="9714" y="8736"/>
                  </a:cubicBezTo>
                  <a:cubicBezTo>
                    <a:pt x="11577" y="6058"/>
                    <a:pt x="11801" y="2774"/>
                    <a:pt x="1103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2949;p80">
              <a:extLst>
                <a:ext uri="{FF2B5EF4-FFF2-40B4-BE49-F238E27FC236}">
                  <a16:creationId xmlns:a16="http://schemas.microsoft.com/office/drawing/2014/main" id="{5B0F9404-843E-8ADF-3D01-BFEBDD58EF9E}"/>
                </a:ext>
              </a:extLst>
            </p:cNvPr>
            <p:cNvSpPr/>
            <p:nvPr/>
          </p:nvSpPr>
          <p:spPr>
            <a:xfrm>
              <a:off x="4630598" y="3509734"/>
              <a:ext cx="220499" cy="128139"/>
            </a:xfrm>
            <a:custGeom>
              <a:avLst/>
              <a:gdLst/>
              <a:ahLst/>
              <a:cxnLst/>
              <a:rect l="l" t="t" r="r" b="b"/>
              <a:pathLst>
                <a:path w="5417" h="3148" extrusionOk="0">
                  <a:moveTo>
                    <a:pt x="5416" y="0"/>
                  </a:moveTo>
                  <a:cubicBezTo>
                    <a:pt x="5140" y="1651"/>
                    <a:pt x="4046" y="2459"/>
                    <a:pt x="2936" y="2459"/>
                  </a:cubicBezTo>
                  <a:cubicBezTo>
                    <a:pt x="1823" y="2459"/>
                    <a:pt x="694" y="1645"/>
                    <a:pt x="363" y="54"/>
                  </a:cubicBezTo>
                  <a:lnTo>
                    <a:pt x="363" y="54"/>
                  </a:lnTo>
                  <a:cubicBezTo>
                    <a:pt x="252" y="1117"/>
                    <a:pt x="748" y="1935"/>
                    <a:pt x="748" y="1935"/>
                  </a:cubicBezTo>
                  <a:cubicBezTo>
                    <a:pt x="483" y="2114"/>
                    <a:pt x="234" y="2312"/>
                    <a:pt x="0" y="2529"/>
                  </a:cubicBezTo>
                  <a:cubicBezTo>
                    <a:pt x="485" y="2881"/>
                    <a:pt x="1339" y="3148"/>
                    <a:pt x="2229" y="3148"/>
                  </a:cubicBezTo>
                  <a:cubicBezTo>
                    <a:pt x="3726" y="3148"/>
                    <a:pt x="5322" y="2390"/>
                    <a:pt x="5416"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950;p80">
              <a:extLst>
                <a:ext uri="{FF2B5EF4-FFF2-40B4-BE49-F238E27FC236}">
                  <a16:creationId xmlns:a16="http://schemas.microsoft.com/office/drawing/2014/main" id="{B8C51FBC-957E-EB31-34A9-2B1C55A646BD}"/>
                </a:ext>
              </a:extLst>
            </p:cNvPr>
            <p:cNvSpPr/>
            <p:nvPr/>
          </p:nvSpPr>
          <p:spPr>
            <a:xfrm>
              <a:off x="4269418" y="4409533"/>
              <a:ext cx="62686" cy="33256"/>
            </a:xfrm>
            <a:custGeom>
              <a:avLst/>
              <a:gdLst/>
              <a:ahLst/>
              <a:cxnLst/>
              <a:rect l="l" t="t" r="r" b="b"/>
              <a:pathLst>
                <a:path w="1540" h="817" extrusionOk="0">
                  <a:moveTo>
                    <a:pt x="770" y="1"/>
                  </a:moveTo>
                  <a:cubicBezTo>
                    <a:pt x="345" y="1"/>
                    <a:pt x="1" y="182"/>
                    <a:pt x="1" y="408"/>
                  </a:cubicBezTo>
                  <a:cubicBezTo>
                    <a:pt x="1" y="633"/>
                    <a:pt x="345" y="816"/>
                    <a:pt x="770" y="816"/>
                  </a:cubicBezTo>
                  <a:cubicBezTo>
                    <a:pt x="1194" y="816"/>
                    <a:pt x="1539" y="633"/>
                    <a:pt x="1539" y="408"/>
                  </a:cubicBezTo>
                  <a:cubicBezTo>
                    <a:pt x="1539" y="182"/>
                    <a:pt x="1194" y="1"/>
                    <a:pt x="770"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951;p80">
              <a:extLst>
                <a:ext uri="{FF2B5EF4-FFF2-40B4-BE49-F238E27FC236}">
                  <a16:creationId xmlns:a16="http://schemas.microsoft.com/office/drawing/2014/main" id="{F03E25F6-15BF-17A1-EAF8-4F207EA81C38}"/>
                </a:ext>
              </a:extLst>
            </p:cNvPr>
            <p:cNvSpPr/>
            <p:nvPr/>
          </p:nvSpPr>
          <p:spPr>
            <a:xfrm>
              <a:off x="4363041" y="4387429"/>
              <a:ext cx="49823" cy="32564"/>
            </a:xfrm>
            <a:custGeom>
              <a:avLst/>
              <a:gdLst/>
              <a:ahLst/>
              <a:cxnLst/>
              <a:rect l="l" t="t" r="r" b="b"/>
              <a:pathLst>
                <a:path w="1224" h="800" extrusionOk="0">
                  <a:moveTo>
                    <a:pt x="456" y="1"/>
                  </a:moveTo>
                  <a:cubicBezTo>
                    <a:pt x="269" y="1"/>
                    <a:pt x="116" y="75"/>
                    <a:pt x="70" y="205"/>
                  </a:cubicBezTo>
                  <a:cubicBezTo>
                    <a:pt x="0" y="399"/>
                    <a:pt x="187" y="642"/>
                    <a:pt x="487" y="750"/>
                  </a:cubicBezTo>
                  <a:cubicBezTo>
                    <a:pt x="582" y="784"/>
                    <a:pt x="677" y="800"/>
                    <a:pt x="765" y="800"/>
                  </a:cubicBezTo>
                  <a:cubicBezTo>
                    <a:pt x="953" y="800"/>
                    <a:pt x="1107" y="726"/>
                    <a:pt x="1154" y="595"/>
                  </a:cubicBezTo>
                  <a:cubicBezTo>
                    <a:pt x="1223" y="402"/>
                    <a:pt x="1036" y="158"/>
                    <a:pt x="736" y="52"/>
                  </a:cubicBezTo>
                  <a:cubicBezTo>
                    <a:pt x="640" y="17"/>
                    <a:pt x="545" y="1"/>
                    <a:pt x="45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6714460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424"/>
                                        </p:tgtEl>
                                        <p:attrNameLst>
                                          <p:attrName>style.visibility</p:attrName>
                                        </p:attrNameLst>
                                      </p:cBhvr>
                                      <p:to>
                                        <p:strVal val="visible"/>
                                      </p:to>
                                    </p:set>
                                    <p:anim calcmode="lin" valueType="num">
                                      <p:cBhvr>
                                        <p:cTn id="12" dur="500" fill="hold"/>
                                        <p:tgtEl>
                                          <p:spTgt spid="1424"/>
                                        </p:tgtEl>
                                        <p:attrNameLst>
                                          <p:attrName>ppt_w</p:attrName>
                                        </p:attrNameLst>
                                      </p:cBhvr>
                                      <p:tavLst>
                                        <p:tav tm="0">
                                          <p:val>
                                            <p:fltVal val="0"/>
                                          </p:val>
                                        </p:tav>
                                        <p:tav tm="100000">
                                          <p:val>
                                            <p:strVal val="#ppt_w"/>
                                          </p:val>
                                        </p:tav>
                                      </p:tavLst>
                                    </p:anim>
                                    <p:anim calcmode="lin" valueType="num">
                                      <p:cBhvr>
                                        <p:cTn id="13" dur="500" fill="hold"/>
                                        <p:tgtEl>
                                          <p:spTgt spid="1424"/>
                                        </p:tgtEl>
                                        <p:attrNameLst>
                                          <p:attrName>ppt_h</p:attrName>
                                        </p:attrNameLst>
                                      </p:cBhvr>
                                      <p:tavLst>
                                        <p:tav tm="0">
                                          <p:val>
                                            <p:fltVal val="0"/>
                                          </p:val>
                                        </p:tav>
                                        <p:tav tm="100000">
                                          <p:val>
                                            <p:strVal val="#ppt_h"/>
                                          </p:val>
                                        </p:tav>
                                      </p:tavLst>
                                    </p:anim>
                                    <p:animEffect transition="in" filter="fade">
                                      <p:cBhvr>
                                        <p:cTn id="14" dur="500"/>
                                        <p:tgtEl>
                                          <p:spTgt spid="1424"/>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1317"/>
                                        </p:tgtEl>
                                        <p:attrNameLst>
                                          <p:attrName>style.visibility</p:attrName>
                                        </p:attrNameLst>
                                      </p:cBhvr>
                                      <p:to>
                                        <p:strVal val="visible"/>
                                      </p:to>
                                    </p:set>
                                    <p:anim calcmode="lin" valueType="num">
                                      <p:cBhvr>
                                        <p:cTn id="22" dur="500" fill="hold"/>
                                        <p:tgtEl>
                                          <p:spTgt spid="1317"/>
                                        </p:tgtEl>
                                        <p:attrNameLst>
                                          <p:attrName>ppt_w</p:attrName>
                                        </p:attrNameLst>
                                      </p:cBhvr>
                                      <p:tavLst>
                                        <p:tav tm="0">
                                          <p:val>
                                            <p:fltVal val="0"/>
                                          </p:val>
                                        </p:tav>
                                        <p:tav tm="100000">
                                          <p:val>
                                            <p:strVal val="#ppt_w"/>
                                          </p:val>
                                        </p:tav>
                                      </p:tavLst>
                                    </p:anim>
                                    <p:anim calcmode="lin" valueType="num">
                                      <p:cBhvr>
                                        <p:cTn id="23" dur="500" fill="hold"/>
                                        <p:tgtEl>
                                          <p:spTgt spid="1317"/>
                                        </p:tgtEl>
                                        <p:attrNameLst>
                                          <p:attrName>ppt_h</p:attrName>
                                        </p:attrNameLst>
                                      </p:cBhvr>
                                      <p:tavLst>
                                        <p:tav tm="0">
                                          <p:val>
                                            <p:fltVal val="0"/>
                                          </p:val>
                                        </p:tav>
                                        <p:tav tm="100000">
                                          <p:val>
                                            <p:strVal val="#ppt_h"/>
                                          </p:val>
                                        </p:tav>
                                      </p:tavLst>
                                    </p:anim>
                                    <p:animEffect transition="in" filter="fade">
                                      <p:cBhvr>
                                        <p:cTn id="24" dur="500"/>
                                        <p:tgtEl>
                                          <p:spTgt spid="1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252787" y="49374"/>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2323850" y="1706363"/>
            <a:ext cx="6342582"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a:latin typeface="Times New Roman" panose="02020603050405020304" pitchFamily="18" charset="0"/>
                <a:cs typeface="Times New Roman" panose="02020603050405020304" pitchFamily="18" charset="0"/>
              </a:rPr>
              <a:t>Kết nối, chia sẻ</a:t>
            </a:r>
            <a:endParaRPr sz="60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377707" y="198359"/>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6.</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271225" y="834197"/>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2389;p73">
            <a:extLst>
              <a:ext uri="{FF2B5EF4-FFF2-40B4-BE49-F238E27FC236}">
                <a16:creationId xmlns:a16="http://schemas.microsoft.com/office/drawing/2014/main" id="{F4EB0760-C817-9398-483E-E691BB2C7065}"/>
              </a:ext>
            </a:extLst>
          </p:cNvPr>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390;p73">
            <a:extLst>
              <a:ext uri="{FF2B5EF4-FFF2-40B4-BE49-F238E27FC236}">
                <a16:creationId xmlns:a16="http://schemas.microsoft.com/office/drawing/2014/main" id="{04A7DC9E-05A8-9BE6-D51E-6449C7320B88}"/>
              </a:ext>
            </a:extLst>
          </p:cNvPr>
          <p:cNvGrpSpPr/>
          <p:nvPr/>
        </p:nvGrpSpPr>
        <p:grpSpPr>
          <a:xfrm rot="-5400000">
            <a:off x="7831315" y="148805"/>
            <a:ext cx="793346" cy="724104"/>
            <a:chOff x="4783350" y="5161650"/>
            <a:chExt cx="195825" cy="178725"/>
          </a:xfrm>
        </p:grpSpPr>
        <p:sp>
          <p:nvSpPr>
            <p:cNvPr id="5" name="Google Shape;2391;p73">
              <a:extLst>
                <a:ext uri="{FF2B5EF4-FFF2-40B4-BE49-F238E27FC236}">
                  <a16:creationId xmlns:a16="http://schemas.microsoft.com/office/drawing/2014/main" id="{389CED11-7567-B506-CC0B-FC88320D4637}"/>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2;p73">
              <a:extLst>
                <a:ext uri="{FF2B5EF4-FFF2-40B4-BE49-F238E27FC236}">
                  <a16:creationId xmlns:a16="http://schemas.microsoft.com/office/drawing/2014/main" id="{4D0277BD-1966-A747-EEB3-EF74F860786B}"/>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393;p73">
              <a:extLst>
                <a:ext uri="{FF2B5EF4-FFF2-40B4-BE49-F238E27FC236}">
                  <a16:creationId xmlns:a16="http://schemas.microsoft.com/office/drawing/2014/main" id="{0F7105DD-B061-301B-AC25-46C3F5A3AEFA}"/>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394;p73">
              <a:extLst>
                <a:ext uri="{FF2B5EF4-FFF2-40B4-BE49-F238E27FC236}">
                  <a16:creationId xmlns:a16="http://schemas.microsoft.com/office/drawing/2014/main" id="{89C040CF-3BC3-4E37-D4DA-667768EF8B6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139;p44">
            <a:extLst>
              <a:ext uri="{FF2B5EF4-FFF2-40B4-BE49-F238E27FC236}">
                <a16:creationId xmlns:a16="http://schemas.microsoft.com/office/drawing/2014/main" id="{7D35FCBA-E35F-8818-6EEB-B2F0E6026D5B}"/>
              </a:ext>
            </a:extLst>
          </p:cNvPr>
          <p:cNvGrpSpPr/>
          <p:nvPr/>
        </p:nvGrpSpPr>
        <p:grpSpPr>
          <a:xfrm>
            <a:off x="5833965" y="3754812"/>
            <a:ext cx="1834967" cy="1466988"/>
            <a:chOff x="-3487100" y="1129496"/>
            <a:chExt cx="2231318" cy="1778679"/>
          </a:xfrm>
        </p:grpSpPr>
        <p:sp>
          <p:nvSpPr>
            <p:cNvPr id="10" name="Google Shape;1140;p44">
              <a:extLst>
                <a:ext uri="{FF2B5EF4-FFF2-40B4-BE49-F238E27FC236}">
                  <a16:creationId xmlns:a16="http://schemas.microsoft.com/office/drawing/2014/main" id="{8A6A1958-727F-D20C-B152-C060A79A29F4}"/>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41;p44">
              <a:extLst>
                <a:ext uri="{FF2B5EF4-FFF2-40B4-BE49-F238E27FC236}">
                  <a16:creationId xmlns:a16="http://schemas.microsoft.com/office/drawing/2014/main" id="{3A12C4F7-ED54-6297-8F56-FCCE9E6BAA19}"/>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42;p44">
              <a:extLst>
                <a:ext uri="{FF2B5EF4-FFF2-40B4-BE49-F238E27FC236}">
                  <a16:creationId xmlns:a16="http://schemas.microsoft.com/office/drawing/2014/main" id="{FA27EE81-9360-F835-3868-695552A2BE0E}"/>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43;p44">
              <a:extLst>
                <a:ext uri="{FF2B5EF4-FFF2-40B4-BE49-F238E27FC236}">
                  <a16:creationId xmlns:a16="http://schemas.microsoft.com/office/drawing/2014/main" id="{8CBA31ED-BBF6-E046-CDD8-74E9A0FDB31B}"/>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44;p44">
              <a:extLst>
                <a:ext uri="{FF2B5EF4-FFF2-40B4-BE49-F238E27FC236}">
                  <a16:creationId xmlns:a16="http://schemas.microsoft.com/office/drawing/2014/main" id="{B9243F79-6BD1-79D7-35C3-02C840FD6435}"/>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45;p44">
              <a:extLst>
                <a:ext uri="{FF2B5EF4-FFF2-40B4-BE49-F238E27FC236}">
                  <a16:creationId xmlns:a16="http://schemas.microsoft.com/office/drawing/2014/main" id="{DA52A86A-25D5-692C-1374-D3F9E9304185}"/>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46;p44">
              <a:extLst>
                <a:ext uri="{FF2B5EF4-FFF2-40B4-BE49-F238E27FC236}">
                  <a16:creationId xmlns:a16="http://schemas.microsoft.com/office/drawing/2014/main" id="{118FB44F-BE6A-597C-6A5E-1761FCAD2C5A}"/>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47;p44">
              <a:extLst>
                <a:ext uri="{FF2B5EF4-FFF2-40B4-BE49-F238E27FC236}">
                  <a16:creationId xmlns:a16="http://schemas.microsoft.com/office/drawing/2014/main" id="{F5578111-894D-5630-174F-92E113676B2D}"/>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48;p44">
              <a:extLst>
                <a:ext uri="{FF2B5EF4-FFF2-40B4-BE49-F238E27FC236}">
                  <a16:creationId xmlns:a16="http://schemas.microsoft.com/office/drawing/2014/main" id="{BEFA12A1-1C6A-D43D-A21B-D4199A4FEDF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49;p44">
              <a:extLst>
                <a:ext uri="{FF2B5EF4-FFF2-40B4-BE49-F238E27FC236}">
                  <a16:creationId xmlns:a16="http://schemas.microsoft.com/office/drawing/2014/main" id="{6B9CEAF4-7580-B830-4A11-0659077FE947}"/>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50;p44">
              <a:extLst>
                <a:ext uri="{FF2B5EF4-FFF2-40B4-BE49-F238E27FC236}">
                  <a16:creationId xmlns:a16="http://schemas.microsoft.com/office/drawing/2014/main" id="{BFFEB214-7345-9790-CE97-4C37BF961F26}"/>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51;p44">
              <a:extLst>
                <a:ext uri="{FF2B5EF4-FFF2-40B4-BE49-F238E27FC236}">
                  <a16:creationId xmlns:a16="http://schemas.microsoft.com/office/drawing/2014/main" id="{17A6F44C-5CEC-DCB4-1F39-18AF82BFCB2B}"/>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52;p44">
              <a:extLst>
                <a:ext uri="{FF2B5EF4-FFF2-40B4-BE49-F238E27FC236}">
                  <a16:creationId xmlns:a16="http://schemas.microsoft.com/office/drawing/2014/main" id="{ADF3587F-E9FC-8B6C-B631-5040E181D8B0}"/>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53;p44">
              <a:extLst>
                <a:ext uri="{FF2B5EF4-FFF2-40B4-BE49-F238E27FC236}">
                  <a16:creationId xmlns:a16="http://schemas.microsoft.com/office/drawing/2014/main" id="{E5A077A6-6982-FAAF-42C5-93BC15C5671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54;p44">
              <a:extLst>
                <a:ext uri="{FF2B5EF4-FFF2-40B4-BE49-F238E27FC236}">
                  <a16:creationId xmlns:a16="http://schemas.microsoft.com/office/drawing/2014/main" id="{9779F332-0024-F262-6091-B6DBC8FE02DD}"/>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55;p44">
              <a:extLst>
                <a:ext uri="{FF2B5EF4-FFF2-40B4-BE49-F238E27FC236}">
                  <a16:creationId xmlns:a16="http://schemas.microsoft.com/office/drawing/2014/main" id="{1A7853E2-61AE-2F47-880F-BD3167EF58C8}"/>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1213;p44">
            <a:extLst>
              <a:ext uri="{FF2B5EF4-FFF2-40B4-BE49-F238E27FC236}">
                <a16:creationId xmlns:a16="http://schemas.microsoft.com/office/drawing/2014/main" id="{92C1EB59-A03D-4A83-5307-CB8ACFA40CF6}"/>
              </a:ext>
            </a:extLst>
          </p:cNvPr>
          <p:cNvGrpSpPr/>
          <p:nvPr/>
        </p:nvGrpSpPr>
        <p:grpSpPr>
          <a:xfrm>
            <a:off x="350132" y="2890696"/>
            <a:ext cx="259658" cy="320277"/>
            <a:chOff x="4574075" y="4938625"/>
            <a:chExt cx="143600" cy="177125"/>
          </a:xfrm>
        </p:grpSpPr>
        <p:sp>
          <p:nvSpPr>
            <p:cNvPr id="27" name="Google Shape;1214;p44">
              <a:extLst>
                <a:ext uri="{FF2B5EF4-FFF2-40B4-BE49-F238E27FC236}">
                  <a16:creationId xmlns:a16="http://schemas.microsoft.com/office/drawing/2014/main" id="{694737DB-7A5A-FA35-9A64-50AE1D943FA6}"/>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15;p44">
              <a:extLst>
                <a:ext uri="{FF2B5EF4-FFF2-40B4-BE49-F238E27FC236}">
                  <a16:creationId xmlns:a16="http://schemas.microsoft.com/office/drawing/2014/main" id="{1B0F7D60-0487-3DE9-5A9D-D2757968A094}"/>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16;p44">
              <a:extLst>
                <a:ext uri="{FF2B5EF4-FFF2-40B4-BE49-F238E27FC236}">
                  <a16:creationId xmlns:a16="http://schemas.microsoft.com/office/drawing/2014/main" id="{3A4F4C1B-468D-908C-4EFB-B8FFFF0681DC}"/>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17;p44">
              <a:extLst>
                <a:ext uri="{FF2B5EF4-FFF2-40B4-BE49-F238E27FC236}">
                  <a16:creationId xmlns:a16="http://schemas.microsoft.com/office/drawing/2014/main" id="{C1EF5297-52BD-315B-CE02-2CF782A6E508}"/>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18;p44">
              <a:extLst>
                <a:ext uri="{FF2B5EF4-FFF2-40B4-BE49-F238E27FC236}">
                  <a16:creationId xmlns:a16="http://schemas.microsoft.com/office/drawing/2014/main" id="{D0F739A3-B625-E00A-2D5F-56A75269E564}"/>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19;p44">
              <a:extLst>
                <a:ext uri="{FF2B5EF4-FFF2-40B4-BE49-F238E27FC236}">
                  <a16:creationId xmlns:a16="http://schemas.microsoft.com/office/drawing/2014/main" id="{AFB75694-F566-F499-D23A-30C99EF7B3C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20;p44">
              <a:extLst>
                <a:ext uri="{FF2B5EF4-FFF2-40B4-BE49-F238E27FC236}">
                  <a16:creationId xmlns:a16="http://schemas.microsoft.com/office/drawing/2014/main" id="{CACCB778-27E7-3A7D-B2B3-7F34BDD0348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233;p44">
            <a:extLst>
              <a:ext uri="{FF2B5EF4-FFF2-40B4-BE49-F238E27FC236}">
                <a16:creationId xmlns:a16="http://schemas.microsoft.com/office/drawing/2014/main" id="{785CD7EE-4065-493D-DAFB-70F3D9F563CD}"/>
              </a:ext>
            </a:extLst>
          </p:cNvPr>
          <p:cNvGrpSpPr/>
          <p:nvPr/>
        </p:nvGrpSpPr>
        <p:grpSpPr>
          <a:xfrm rot="5400000" flipH="1">
            <a:off x="2266487" y="347571"/>
            <a:ext cx="475209" cy="433694"/>
            <a:chOff x="4783350" y="5161650"/>
            <a:chExt cx="195825" cy="178725"/>
          </a:xfrm>
        </p:grpSpPr>
        <p:sp>
          <p:nvSpPr>
            <p:cNvPr id="35" name="Google Shape;1234;p44">
              <a:extLst>
                <a:ext uri="{FF2B5EF4-FFF2-40B4-BE49-F238E27FC236}">
                  <a16:creationId xmlns:a16="http://schemas.microsoft.com/office/drawing/2014/main" id="{66A9DD73-4C2A-0F64-5835-6F02B70654B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35;p44">
              <a:extLst>
                <a:ext uri="{FF2B5EF4-FFF2-40B4-BE49-F238E27FC236}">
                  <a16:creationId xmlns:a16="http://schemas.microsoft.com/office/drawing/2014/main" id="{A24564DC-90EA-0D90-C8A2-5DFA6FDD0643}"/>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36;p44">
              <a:extLst>
                <a:ext uri="{FF2B5EF4-FFF2-40B4-BE49-F238E27FC236}">
                  <a16:creationId xmlns:a16="http://schemas.microsoft.com/office/drawing/2014/main" id="{B8B6E5BD-4296-AB8C-AE47-9B67AC997AAB}"/>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37;p44">
              <a:extLst>
                <a:ext uri="{FF2B5EF4-FFF2-40B4-BE49-F238E27FC236}">
                  <a16:creationId xmlns:a16="http://schemas.microsoft.com/office/drawing/2014/main" id="{2B465B88-1389-3CFF-8D02-098234AF15F8}"/>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78;p9">
            <a:extLst>
              <a:ext uri="{FF2B5EF4-FFF2-40B4-BE49-F238E27FC236}">
                <a16:creationId xmlns:a16="http://schemas.microsoft.com/office/drawing/2014/main" id="{5B954F79-CA01-131B-C891-4BBBF1CBFC92}"/>
              </a:ext>
            </a:extLst>
          </p:cNvPr>
          <p:cNvGrpSpPr/>
          <p:nvPr/>
        </p:nvGrpSpPr>
        <p:grpSpPr>
          <a:xfrm rot="-7119607">
            <a:off x="8444748" y="1234488"/>
            <a:ext cx="1192532" cy="1572255"/>
            <a:chOff x="4326425" y="5583250"/>
            <a:chExt cx="744150" cy="981100"/>
          </a:xfrm>
        </p:grpSpPr>
        <p:sp>
          <p:nvSpPr>
            <p:cNvPr id="40" name="Google Shape;379;p9">
              <a:extLst>
                <a:ext uri="{FF2B5EF4-FFF2-40B4-BE49-F238E27FC236}">
                  <a16:creationId xmlns:a16="http://schemas.microsoft.com/office/drawing/2014/main" id="{9E371929-8FE6-AEDA-1ECC-072D516DA103}"/>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80;p9">
              <a:extLst>
                <a:ext uri="{FF2B5EF4-FFF2-40B4-BE49-F238E27FC236}">
                  <a16:creationId xmlns:a16="http://schemas.microsoft.com/office/drawing/2014/main" id="{1020D480-A426-7BF4-5F53-43D9FFA39BEF}"/>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81;p9">
              <a:extLst>
                <a:ext uri="{FF2B5EF4-FFF2-40B4-BE49-F238E27FC236}">
                  <a16:creationId xmlns:a16="http://schemas.microsoft.com/office/drawing/2014/main" id="{D94DA506-6DF9-06D3-ED39-2F4C6EF89CB9}"/>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82;p9">
              <a:extLst>
                <a:ext uri="{FF2B5EF4-FFF2-40B4-BE49-F238E27FC236}">
                  <a16:creationId xmlns:a16="http://schemas.microsoft.com/office/drawing/2014/main" id="{3816BD67-6176-E9E8-A841-15A1FE73E62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83;p9">
              <a:extLst>
                <a:ext uri="{FF2B5EF4-FFF2-40B4-BE49-F238E27FC236}">
                  <a16:creationId xmlns:a16="http://schemas.microsoft.com/office/drawing/2014/main" id="{1B9F4278-1753-A4F1-47BD-3DF297C55016}"/>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84;p9">
              <a:extLst>
                <a:ext uri="{FF2B5EF4-FFF2-40B4-BE49-F238E27FC236}">
                  <a16:creationId xmlns:a16="http://schemas.microsoft.com/office/drawing/2014/main" id="{03046EF4-706F-191B-FA9C-EE380A5C3B7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85;p9">
              <a:extLst>
                <a:ext uri="{FF2B5EF4-FFF2-40B4-BE49-F238E27FC236}">
                  <a16:creationId xmlns:a16="http://schemas.microsoft.com/office/drawing/2014/main" id="{FB81628A-77BD-3ACF-03EA-32740F9378D6}"/>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86;p9">
              <a:extLst>
                <a:ext uri="{FF2B5EF4-FFF2-40B4-BE49-F238E27FC236}">
                  <a16:creationId xmlns:a16="http://schemas.microsoft.com/office/drawing/2014/main" id="{38685521-AB4F-DCCA-C97A-4FB6442832F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87;p9">
              <a:extLst>
                <a:ext uri="{FF2B5EF4-FFF2-40B4-BE49-F238E27FC236}">
                  <a16:creationId xmlns:a16="http://schemas.microsoft.com/office/drawing/2014/main" id="{6120D91C-E134-ED04-3BC1-3152A06BE6AE}"/>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88;p9">
              <a:extLst>
                <a:ext uri="{FF2B5EF4-FFF2-40B4-BE49-F238E27FC236}">
                  <a16:creationId xmlns:a16="http://schemas.microsoft.com/office/drawing/2014/main" id="{711F1A41-9F5F-3D23-E9E6-998C53AF13EE}"/>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89;p9">
              <a:extLst>
                <a:ext uri="{FF2B5EF4-FFF2-40B4-BE49-F238E27FC236}">
                  <a16:creationId xmlns:a16="http://schemas.microsoft.com/office/drawing/2014/main" id="{F63F4B4D-E45F-6EAE-2A35-C63690394EAE}"/>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90;p9">
              <a:extLst>
                <a:ext uri="{FF2B5EF4-FFF2-40B4-BE49-F238E27FC236}">
                  <a16:creationId xmlns:a16="http://schemas.microsoft.com/office/drawing/2014/main" id="{D3CC9116-981F-321C-D13C-AD7A7B1AB77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91;p9">
              <a:extLst>
                <a:ext uri="{FF2B5EF4-FFF2-40B4-BE49-F238E27FC236}">
                  <a16:creationId xmlns:a16="http://schemas.microsoft.com/office/drawing/2014/main" id="{616AA03E-19B5-D6AD-7258-2B75B4BE3C7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92;p9">
              <a:extLst>
                <a:ext uri="{FF2B5EF4-FFF2-40B4-BE49-F238E27FC236}">
                  <a16:creationId xmlns:a16="http://schemas.microsoft.com/office/drawing/2014/main" id="{CE87F6CD-F86B-A64C-288B-6DD099F3B9DD}"/>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93;p9">
              <a:extLst>
                <a:ext uri="{FF2B5EF4-FFF2-40B4-BE49-F238E27FC236}">
                  <a16:creationId xmlns:a16="http://schemas.microsoft.com/office/drawing/2014/main" id="{E7C8F633-F0F7-0094-CBBE-516F97734563}"/>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94;p9">
              <a:extLst>
                <a:ext uri="{FF2B5EF4-FFF2-40B4-BE49-F238E27FC236}">
                  <a16:creationId xmlns:a16="http://schemas.microsoft.com/office/drawing/2014/main" id="{B9F3F93C-8122-63F1-12CE-5F122E52ADA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95;p9">
              <a:extLst>
                <a:ext uri="{FF2B5EF4-FFF2-40B4-BE49-F238E27FC236}">
                  <a16:creationId xmlns:a16="http://schemas.microsoft.com/office/drawing/2014/main" id="{3F61013E-02D6-035D-B093-45EE81F2F67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96;p9">
              <a:extLst>
                <a:ext uri="{FF2B5EF4-FFF2-40B4-BE49-F238E27FC236}">
                  <a16:creationId xmlns:a16="http://schemas.microsoft.com/office/drawing/2014/main" id="{2AE62FCB-3645-FE9E-8ADC-41536B56A8B2}"/>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97;p9">
              <a:extLst>
                <a:ext uri="{FF2B5EF4-FFF2-40B4-BE49-F238E27FC236}">
                  <a16:creationId xmlns:a16="http://schemas.microsoft.com/office/drawing/2014/main" id="{15E01100-F999-27E6-4998-9114E42DEAF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98;p9">
              <a:extLst>
                <a:ext uri="{FF2B5EF4-FFF2-40B4-BE49-F238E27FC236}">
                  <a16:creationId xmlns:a16="http://schemas.microsoft.com/office/drawing/2014/main" id="{41B0B938-B15D-2208-8917-CB8160AD275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99;p9">
              <a:extLst>
                <a:ext uri="{FF2B5EF4-FFF2-40B4-BE49-F238E27FC236}">
                  <a16:creationId xmlns:a16="http://schemas.microsoft.com/office/drawing/2014/main" id="{87403997-A831-3627-E16B-77324F2889EA}"/>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00;p9">
              <a:extLst>
                <a:ext uri="{FF2B5EF4-FFF2-40B4-BE49-F238E27FC236}">
                  <a16:creationId xmlns:a16="http://schemas.microsoft.com/office/drawing/2014/main" id="{52464D9D-0447-4D71-706E-D6883CE460C5}"/>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01;p9">
              <a:extLst>
                <a:ext uri="{FF2B5EF4-FFF2-40B4-BE49-F238E27FC236}">
                  <a16:creationId xmlns:a16="http://schemas.microsoft.com/office/drawing/2014/main" id="{58A0DB07-7141-3F2C-E7F7-606C47CFF0B5}"/>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02;p9">
              <a:extLst>
                <a:ext uri="{FF2B5EF4-FFF2-40B4-BE49-F238E27FC236}">
                  <a16:creationId xmlns:a16="http://schemas.microsoft.com/office/drawing/2014/main" id="{C69E4F56-E7EA-B276-6097-AF9B54E59C6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03;p9">
              <a:extLst>
                <a:ext uri="{FF2B5EF4-FFF2-40B4-BE49-F238E27FC236}">
                  <a16:creationId xmlns:a16="http://schemas.microsoft.com/office/drawing/2014/main" id="{F9A68A43-2680-C884-A7C6-F8A123A29AD9}"/>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5" name="Google Shape;405;p9">
            <a:extLst>
              <a:ext uri="{FF2B5EF4-FFF2-40B4-BE49-F238E27FC236}">
                <a16:creationId xmlns:a16="http://schemas.microsoft.com/office/drawing/2014/main" id="{8BE7D94F-6C2C-B111-880F-7BE677FC88C4}"/>
              </a:ext>
            </a:extLst>
          </p:cNvPr>
          <p:cNvGrpSpPr/>
          <p:nvPr/>
        </p:nvGrpSpPr>
        <p:grpSpPr>
          <a:xfrm rot="-4122382">
            <a:off x="8223440" y="-745096"/>
            <a:ext cx="946762" cy="1725600"/>
            <a:chOff x="-214625" y="3943775"/>
            <a:chExt cx="458725" cy="836125"/>
          </a:xfrm>
        </p:grpSpPr>
        <p:sp>
          <p:nvSpPr>
            <p:cNvPr id="2306" name="Google Shape;406;p9">
              <a:extLst>
                <a:ext uri="{FF2B5EF4-FFF2-40B4-BE49-F238E27FC236}">
                  <a16:creationId xmlns:a16="http://schemas.microsoft.com/office/drawing/2014/main" id="{A2D5F69E-7B18-2E24-4B2D-511F4F99FB8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07;p9">
              <a:extLst>
                <a:ext uri="{FF2B5EF4-FFF2-40B4-BE49-F238E27FC236}">
                  <a16:creationId xmlns:a16="http://schemas.microsoft.com/office/drawing/2014/main" id="{E16EBA5F-8F3E-26D2-9D74-1310E3932A6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08;p9">
              <a:extLst>
                <a:ext uri="{FF2B5EF4-FFF2-40B4-BE49-F238E27FC236}">
                  <a16:creationId xmlns:a16="http://schemas.microsoft.com/office/drawing/2014/main" id="{34901B0F-B167-675E-4D54-FD70831A624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09;p9">
              <a:extLst>
                <a:ext uri="{FF2B5EF4-FFF2-40B4-BE49-F238E27FC236}">
                  <a16:creationId xmlns:a16="http://schemas.microsoft.com/office/drawing/2014/main" id="{115EDD56-637E-63E3-D645-AA3A78CC20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0;p9">
              <a:extLst>
                <a:ext uri="{FF2B5EF4-FFF2-40B4-BE49-F238E27FC236}">
                  <a16:creationId xmlns:a16="http://schemas.microsoft.com/office/drawing/2014/main" id="{1FA9C0CC-AC66-0E36-2A3B-55B6F97CBD1A}"/>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1;p9">
              <a:extLst>
                <a:ext uri="{FF2B5EF4-FFF2-40B4-BE49-F238E27FC236}">
                  <a16:creationId xmlns:a16="http://schemas.microsoft.com/office/drawing/2014/main" id="{716B0554-988A-B3D4-3F22-958D4C06D981}"/>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2;p9">
              <a:extLst>
                <a:ext uri="{FF2B5EF4-FFF2-40B4-BE49-F238E27FC236}">
                  <a16:creationId xmlns:a16="http://schemas.microsoft.com/office/drawing/2014/main" id="{2E256231-422C-3609-3F27-9D756CEB9B0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3;p9">
              <a:extLst>
                <a:ext uri="{FF2B5EF4-FFF2-40B4-BE49-F238E27FC236}">
                  <a16:creationId xmlns:a16="http://schemas.microsoft.com/office/drawing/2014/main" id="{B35DDE3A-311F-FB28-D86B-1013861A31F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414;p9">
              <a:extLst>
                <a:ext uri="{FF2B5EF4-FFF2-40B4-BE49-F238E27FC236}">
                  <a16:creationId xmlns:a16="http://schemas.microsoft.com/office/drawing/2014/main" id="{A80C1E68-6FB2-BB0D-B428-DD4EC8BE668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415;p9">
              <a:extLst>
                <a:ext uri="{FF2B5EF4-FFF2-40B4-BE49-F238E27FC236}">
                  <a16:creationId xmlns:a16="http://schemas.microsoft.com/office/drawing/2014/main" id="{CDECBC23-D51D-FF06-6573-8898A1EBF2B3}"/>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p9">
              <a:extLst>
                <a:ext uri="{FF2B5EF4-FFF2-40B4-BE49-F238E27FC236}">
                  <a16:creationId xmlns:a16="http://schemas.microsoft.com/office/drawing/2014/main" id="{9DE6B4AF-8024-F64A-4E1A-766FB1C3FBD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7;p9">
              <a:extLst>
                <a:ext uri="{FF2B5EF4-FFF2-40B4-BE49-F238E27FC236}">
                  <a16:creationId xmlns:a16="http://schemas.microsoft.com/office/drawing/2014/main" id="{09F3DE1C-996F-B6D8-6986-35B534DF8122}"/>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18" name="Google Shape;424;p9">
            <a:extLst>
              <a:ext uri="{FF2B5EF4-FFF2-40B4-BE49-F238E27FC236}">
                <a16:creationId xmlns:a16="http://schemas.microsoft.com/office/drawing/2014/main" id="{CC21F1F7-E69B-66F7-6AE7-C5B1006AB50C}"/>
              </a:ext>
            </a:extLst>
          </p:cNvPr>
          <p:cNvGrpSpPr/>
          <p:nvPr/>
        </p:nvGrpSpPr>
        <p:grpSpPr>
          <a:xfrm rot="14790094">
            <a:off x="297327" y="-523435"/>
            <a:ext cx="831808" cy="1516031"/>
            <a:chOff x="-214625" y="3943775"/>
            <a:chExt cx="458725" cy="836125"/>
          </a:xfrm>
        </p:grpSpPr>
        <p:sp>
          <p:nvSpPr>
            <p:cNvPr id="2319" name="Google Shape;425;p9">
              <a:extLst>
                <a:ext uri="{FF2B5EF4-FFF2-40B4-BE49-F238E27FC236}">
                  <a16:creationId xmlns:a16="http://schemas.microsoft.com/office/drawing/2014/main" id="{9BE0E73A-7863-3A1C-D3EF-0164DE38ECB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26;p9">
              <a:extLst>
                <a:ext uri="{FF2B5EF4-FFF2-40B4-BE49-F238E27FC236}">
                  <a16:creationId xmlns:a16="http://schemas.microsoft.com/office/drawing/2014/main" id="{9D00C831-BDEB-C81E-67D2-290CB6E1588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27;p9">
              <a:extLst>
                <a:ext uri="{FF2B5EF4-FFF2-40B4-BE49-F238E27FC236}">
                  <a16:creationId xmlns:a16="http://schemas.microsoft.com/office/drawing/2014/main" id="{5F2063FB-82C5-5373-137B-7AE66E0666F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28;p9">
              <a:extLst>
                <a:ext uri="{FF2B5EF4-FFF2-40B4-BE49-F238E27FC236}">
                  <a16:creationId xmlns:a16="http://schemas.microsoft.com/office/drawing/2014/main" id="{9889ABFE-D727-8F2E-9FC6-5C544EADA9C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429;p9">
              <a:extLst>
                <a:ext uri="{FF2B5EF4-FFF2-40B4-BE49-F238E27FC236}">
                  <a16:creationId xmlns:a16="http://schemas.microsoft.com/office/drawing/2014/main" id="{90740229-5D8F-CA5F-A421-CE099393463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430;p9">
              <a:extLst>
                <a:ext uri="{FF2B5EF4-FFF2-40B4-BE49-F238E27FC236}">
                  <a16:creationId xmlns:a16="http://schemas.microsoft.com/office/drawing/2014/main" id="{2E9A4B70-3036-FD12-54ED-C6F8BBE581D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431;p9">
              <a:extLst>
                <a:ext uri="{FF2B5EF4-FFF2-40B4-BE49-F238E27FC236}">
                  <a16:creationId xmlns:a16="http://schemas.microsoft.com/office/drawing/2014/main" id="{29275135-A87E-8B3C-BBCA-AA461E1A614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432;p9">
              <a:extLst>
                <a:ext uri="{FF2B5EF4-FFF2-40B4-BE49-F238E27FC236}">
                  <a16:creationId xmlns:a16="http://schemas.microsoft.com/office/drawing/2014/main" id="{3852F04A-C3B2-7A44-E491-14E3F0F3DFB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433;p9">
              <a:extLst>
                <a:ext uri="{FF2B5EF4-FFF2-40B4-BE49-F238E27FC236}">
                  <a16:creationId xmlns:a16="http://schemas.microsoft.com/office/drawing/2014/main" id="{1070E0A3-4FB3-51D5-A8A9-5374F55206D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434;p9">
              <a:extLst>
                <a:ext uri="{FF2B5EF4-FFF2-40B4-BE49-F238E27FC236}">
                  <a16:creationId xmlns:a16="http://schemas.microsoft.com/office/drawing/2014/main" id="{7B440480-0FA9-584E-B34A-9B76EB408AD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435;p9">
              <a:extLst>
                <a:ext uri="{FF2B5EF4-FFF2-40B4-BE49-F238E27FC236}">
                  <a16:creationId xmlns:a16="http://schemas.microsoft.com/office/drawing/2014/main" id="{F7F44D21-A0ED-E192-7D6C-C7D7ACC609BE}"/>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436;p9">
              <a:extLst>
                <a:ext uri="{FF2B5EF4-FFF2-40B4-BE49-F238E27FC236}">
                  <a16:creationId xmlns:a16="http://schemas.microsoft.com/office/drawing/2014/main" id="{2538CC3A-60D2-76EA-1D50-4007E1DADAA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31" name="Google Shape;1719;p55">
            <a:extLst>
              <a:ext uri="{FF2B5EF4-FFF2-40B4-BE49-F238E27FC236}">
                <a16:creationId xmlns:a16="http://schemas.microsoft.com/office/drawing/2014/main" id="{AEB28094-6C6C-E31C-F264-0A1DAB224F81}"/>
              </a:ext>
            </a:extLst>
          </p:cNvPr>
          <p:cNvGrpSpPr/>
          <p:nvPr/>
        </p:nvGrpSpPr>
        <p:grpSpPr>
          <a:xfrm>
            <a:off x="159524" y="654339"/>
            <a:ext cx="724107" cy="645559"/>
            <a:chOff x="4356650" y="5185725"/>
            <a:chExt cx="239850" cy="213825"/>
          </a:xfrm>
        </p:grpSpPr>
        <p:sp>
          <p:nvSpPr>
            <p:cNvPr id="2332" name="Google Shape;1720;p55">
              <a:extLst>
                <a:ext uri="{FF2B5EF4-FFF2-40B4-BE49-F238E27FC236}">
                  <a16:creationId xmlns:a16="http://schemas.microsoft.com/office/drawing/2014/main" id="{5D1C75D8-B2DB-8196-FB71-840AB28A2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721;p55">
              <a:extLst>
                <a:ext uri="{FF2B5EF4-FFF2-40B4-BE49-F238E27FC236}">
                  <a16:creationId xmlns:a16="http://schemas.microsoft.com/office/drawing/2014/main" id="{14BCBA38-0ACD-CFAC-7C53-E3043CE763B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722;p55">
              <a:extLst>
                <a:ext uri="{FF2B5EF4-FFF2-40B4-BE49-F238E27FC236}">
                  <a16:creationId xmlns:a16="http://schemas.microsoft.com/office/drawing/2014/main" id="{CD91DA54-3EF2-9255-AFC8-1266A0B212B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723;p55">
              <a:extLst>
                <a:ext uri="{FF2B5EF4-FFF2-40B4-BE49-F238E27FC236}">
                  <a16:creationId xmlns:a16="http://schemas.microsoft.com/office/drawing/2014/main" id="{F7854140-A8AF-9BB7-F460-A17B065EF95B}"/>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724;p55">
              <a:extLst>
                <a:ext uri="{FF2B5EF4-FFF2-40B4-BE49-F238E27FC236}">
                  <a16:creationId xmlns:a16="http://schemas.microsoft.com/office/drawing/2014/main" id="{8F9DD564-48A4-6A6E-ED3B-0EB0170EE63E}"/>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725;p55">
              <a:extLst>
                <a:ext uri="{FF2B5EF4-FFF2-40B4-BE49-F238E27FC236}">
                  <a16:creationId xmlns:a16="http://schemas.microsoft.com/office/drawing/2014/main" id="{71538050-FE99-72B3-18C9-85C74759812E}"/>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38" name="Picture 2337">
            <a:extLst>
              <a:ext uri="{FF2B5EF4-FFF2-40B4-BE49-F238E27FC236}">
                <a16:creationId xmlns:a16="http://schemas.microsoft.com/office/drawing/2014/main" id="{13C707ED-C38B-4F42-1381-CC24B0FA644D}"/>
              </a:ext>
            </a:extLst>
          </p:cNvPr>
          <p:cNvPicPr>
            <a:picLocks noChangeAspect="1"/>
          </p:cNvPicPr>
          <p:nvPr/>
        </p:nvPicPr>
        <p:blipFill>
          <a:blip r:embed="rId3"/>
          <a:stretch>
            <a:fillRect/>
          </a:stretch>
        </p:blipFill>
        <p:spPr>
          <a:xfrm>
            <a:off x="649354" y="1107616"/>
            <a:ext cx="2312954" cy="4086564"/>
          </a:xfrm>
          <a:prstGeom prst="rect">
            <a:avLst/>
          </a:prstGeom>
        </p:spPr>
      </p:pic>
    </p:spTree>
    <p:extLst>
      <p:ext uri="{BB962C8B-B14F-4D97-AF65-F5344CB8AC3E}">
        <p14:creationId xmlns:p14="http://schemas.microsoft.com/office/powerpoint/2010/main" val="8690724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additive="base">
                                        <p:cTn id="7" dur="500" fill="hold"/>
                                        <p:tgtEl>
                                          <p:spTgt spid="2362"/>
                                        </p:tgtEl>
                                        <p:attrNameLst>
                                          <p:attrName>ppt_x</p:attrName>
                                        </p:attrNameLst>
                                      </p:cBhvr>
                                      <p:tavLst>
                                        <p:tav tm="0">
                                          <p:val>
                                            <p:strVal val="#ppt_x"/>
                                          </p:val>
                                        </p:tav>
                                        <p:tav tm="100000">
                                          <p:val>
                                            <p:strVal val="#ppt_x"/>
                                          </p:val>
                                        </p:tav>
                                      </p:tavLst>
                                    </p:anim>
                                    <p:anim calcmode="lin" valueType="num">
                                      <p:cBhvr additive="base">
                                        <p:cTn id="8" dur="500" fill="hold"/>
                                        <p:tgtEl>
                                          <p:spTgt spid="23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63"/>
                                        </p:tgtEl>
                                        <p:attrNameLst>
                                          <p:attrName>style.visibility</p:attrName>
                                        </p:attrNameLst>
                                      </p:cBhvr>
                                      <p:to>
                                        <p:strVal val="visible"/>
                                      </p:to>
                                    </p:set>
                                    <p:anim calcmode="lin" valueType="num">
                                      <p:cBhvr additive="base">
                                        <p:cTn id="11" dur="500" fill="hold"/>
                                        <p:tgtEl>
                                          <p:spTgt spid="2363"/>
                                        </p:tgtEl>
                                        <p:attrNameLst>
                                          <p:attrName>ppt_x</p:attrName>
                                        </p:attrNameLst>
                                      </p:cBhvr>
                                      <p:tavLst>
                                        <p:tav tm="0">
                                          <p:val>
                                            <p:strVal val="#ppt_x"/>
                                          </p:val>
                                        </p:tav>
                                        <p:tav tm="100000">
                                          <p:val>
                                            <p:strVal val="#ppt_x"/>
                                          </p:val>
                                        </p:tav>
                                      </p:tavLst>
                                    </p:anim>
                                    <p:anim calcmode="lin" valueType="num">
                                      <p:cBhvr additive="base">
                                        <p:cTn id="12" dur="500" fill="hold"/>
                                        <p:tgtEl>
                                          <p:spTgt spid="236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65"/>
                                        </p:tgtEl>
                                        <p:attrNameLst>
                                          <p:attrName>style.visibility</p:attrName>
                                        </p:attrNameLst>
                                      </p:cBhvr>
                                      <p:to>
                                        <p:strVal val="visible"/>
                                      </p:to>
                                    </p:set>
                                    <p:anim calcmode="lin" valueType="num">
                                      <p:cBhvr additive="base">
                                        <p:cTn id="15" dur="500" fill="hold"/>
                                        <p:tgtEl>
                                          <p:spTgt spid="2365"/>
                                        </p:tgtEl>
                                        <p:attrNameLst>
                                          <p:attrName>ppt_x</p:attrName>
                                        </p:attrNameLst>
                                      </p:cBhvr>
                                      <p:tavLst>
                                        <p:tav tm="0">
                                          <p:val>
                                            <p:strVal val="#ppt_x"/>
                                          </p:val>
                                        </p:tav>
                                        <p:tav tm="100000">
                                          <p:val>
                                            <p:strVal val="#ppt_x"/>
                                          </p:val>
                                        </p:tav>
                                      </p:tavLst>
                                    </p:anim>
                                    <p:anim calcmode="lin" valueType="num">
                                      <p:cBhvr additive="base">
                                        <p:cTn id="16" dur="500" fill="hold"/>
                                        <p:tgtEl>
                                          <p:spTgt spid="236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89"/>
                                        </p:tgtEl>
                                        <p:attrNameLst>
                                          <p:attrName>style.visibility</p:attrName>
                                        </p:attrNameLst>
                                      </p:cBhvr>
                                      <p:to>
                                        <p:strVal val="visible"/>
                                      </p:to>
                                    </p:set>
                                    <p:anim calcmode="lin" valueType="num">
                                      <p:cBhvr additive="base">
                                        <p:cTn id="19" dur="500" fill="hold"/>
                                        <p:tgtEl>
                                          <p:spTgt spid="2389"/>
                                        </p:tgtEl>
                                        <p:attrNameLst>
                                          <p:attrName>ppt_x</p:attrName>
                                        </p:attrNameLst>
                                      </p:cBhvr>
                                      <p:tavLst>
                                        <p:tav tm="0">
                                          <p:val>
                                            <p:strVal val="#ppt_x"/>
                                          </p:val>
                                        </p:tav>
                                        <p:tav tm="100000">
                                          <p:val>
                                            <p:strVal val="#ppt_x"/>
                                          </p:val>
                                        </p:tav>
                                      </p:tavLst>
                                    </p:anim>
                                    <p:anim calcmode="lin" valueType="num">
                                      <p:cBhvr additive="base">
                                        <p:cTn id="20" dur="500" fill="hold"/>
                                        <p:tgtEl>
                                          <p:spTgt spid="238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390"/>
                                        </p:tgtEl>
                                        <p:attrNameLst>
                                          <p:attrName>style.visibility</p:attrName>
                                        </p:attrNameLst>
                                      </p:cBhvr>
                                      <p:to>
                                        <p:strVal val="visible"/>
                                      </p:to>
                                    </p:set>
                                    <p:anim calcmode="lin" valueType="num">
                                      <p:cBhvr additive="base">
                                        <p:cTn id="23" dur="500" fill="hold"/>
                                        <p:tgtEl>
                                          <p:spTgt spid="2390"/>
                                        </p:tgtEl>
                                        <p:attrNameLst>
                                          <p:attrName>ppt_x</p:attrName>
                                        </p:attrNameLst>
                                      </p:cBhvr>
                                      <p:tavLst>
                                        <p:tav tm="0">
                                          <p:val>
                                            <p:strVal val="#ppt_x"/>
                                          </p:val>
                                        </p:tav>
                                        <p:tav tm="100000">
                                          <p:val>
                                            <p:strVal val="#ppt_x"/>
                                          </p:val>
                                        </p:tav>
                                      </p:tavLst>
                                    </p:anim>
                                    <p:anim calcmode="lin" valueType="num">
                                      <p:cBhvr additive="base">
                                        <p:cTn id="24" dur="500" fill="hold"/>
                                        <p:tgtEl>
                                          <p:spTgt spid="239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395"/>
                                        </p:tgtEl>
                                        <p:attrNameLst>
                                          <p:attrName>style.visibility</p:attrName>
                                        </p:attrNameLst>
                                      </p:cBhvr>
                                      <p:to>
                                        <p:strVal val="visible"/>
                                      </p:to>
                                    </p:set>
                                    <p:anim calcmode="lin" valueType="num">
                                      <p:cBhvr additive="base">
                                        <p:cTn id="27" dur="500" fill="hold"/>
                                        <p:tgtEl>
                                          <p:spTgt spid="2395"/>
                                        </p:tgtEl>
                                        <p:attrNameLst>
                                          <p:attrName>ppt_x</p:attrName>
                                        </p:attrNameLst>
                                      </p:cBhvr>
                                      <p:tavLst>
                                        <p:tav tm="0">
                                          <p:val>
                                            <p:strVal val="#ppt_x"/>
                                          </p:val>
                                        </p:tav>
                                        <p:tav tm="100000">
                                          <p:val>
                                            <p:strVal val="#ppt_x"/>
                                          </p:val>
                                        </p:tav>
                                      </p:tavLst>
                                    </p:anim>
                                    <p:anim calcmode="lin" valueType="num">
                                      <p:cBhvr additive="base">
                                        <p:cTn id="28" dur="500" fill="hold"/>
                                        <p:tgtEl>
                                          <p:spTgt spid="239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351"/>
                                        </p:tgtEl>
                                        <p:attrNameLst>
                                          <p:attrName>style.visibility</p:attrName>
                                        </p:attrNameLst>
                                      </p:cBhvr>
                                      <p:to>
                                        <p:strVal val="visible"/>
                                      </p:to>
                                    </p:set>
                                    <p:anim calcmode="lin" valueType="num">
                                      <p:cBhvr additive="base">
                                        <p:cTn id="31" dur="500" fill="hold"/>
                                        <p:tgtEl>
                                          <p:spTgt spid="2351"/>
                                        </p:tgtEl>
                                        <p:attrNameLst>
                                          <p:attrName>ppt_x</p:attrName>
                                        </p:attrNameLst>
                                      </p:cBhvr>
                                      <p:tavLst>
                                        <p:tav tm="0">
                                          <p:val>
                                            <p:strVal val="#ppt_x"/>
                                          </p:val>
                                        </p:tav>
                                        <p:tav tm="100000">
                                          <p:val>
                                            <p:strVal val="#ppt_x"/>
                                          </p:val>
                                        </p:tav>
                                      </p:tavLst>
                                    </p:anim>
                                    <p:anim calcmode="lin" valueType="num">
                                      <p:cBhvr additive="base">
                                        <p:cTn id="32" dur="500" fill="hold"/>
                                        <p:tgtEl>
                                          <p:spTgt spid="235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fill="hold"/>
                                        <p:tgtEl>
                                          <p:spTgt spid="26"/>
                                        </p:tgtEl>
                                        <p:attrNameLst>
                                          <p:attrName>ppt_x</p:attrName>
                                        </p:attrNameLst>
                                      </p:cBhvr>
                                      <p:tavLst>
                                        <p:tav tm="0">
                                          <p:val>
                                            <p:strVal val="#ppt_x"/>
                                          </p:val>
                                        </p:tav>
                                        <p:tav tm="100000">
                                          <p:val>
                                            <p:strVal val="#ppt_x"/>
                                          </p:val>
                                        </p:tav>
                                      </p:tavLst>
                                    </p:anim>
                                    <p:anim calcmode="lin" valueType="num">
                                      <p:cBhvr additive="base">
                                        <p:cTn id="48" dur="50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 fill="hold"/>
                                        <p:tgtEl>
                                          <p:spTgt spid="34"/>
                                        </p:tgtEl>
                                        <p:attrNameLst>
                                          <p:attrName>ppt_x</p:attrName>
                                        </p:attrNameLst>
                                      </p:cBhvr>
                                      <p:tavLst>
                                        <p:tav tm="0">
                                          <p:val>
                                            <p:strVal val="#ppt_x"/>
                                          </p:val>
                                        </p:tav>
                                        <p:tav tm="100000">
                                          <p:val>
                                            <p:strVal val="#ppt_x"/>
                                          </p:val>
                                        </p:tav>
                                      </p:tavLst>
                                    </p:anim>
                                    <p:anim calcmode="lin" valueType="num">
                                      <p:cBhvr additive="base">
                                        <p:cTn id="52" dur="500" fill="hold"/>
                                        <p:tgtEl>
                                          <p:spTgt spid="3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500" fill="hold"/>
                                        <p:tgtEl>
                                          <p:spTgt spid="39"/>
                                        </p:tgtEl>
                                        <p:attrNameLst>
                                          <p:attrName>ppt_x</p:attrName>
                                        </p:attrNameLst>
                                      </p:cBhvr>
                                      <p:tavLst>
                                        <p:tav tm="0">
                                          <p:val>
                                            <p:strVal val="#ppt_x"/>
                                          </p:val>
                                        </p:tav>
                                        <p:tav tm="100000">
                                          <p:val>
                                            <p:strVal val="#ppt_x"/>
                                          </p:val>
                                        </p:tav>
                                      </p:tavLst>
                                    </p:anim>
                                    <p:anim calcmode="lin" valueType="num">
                                      <p:cBhvr additive="base">
                                        <p:cTn id="56" dur="500" fill="hold"/>
                                        <p:tgtEl>
                                          <p:spTgt spid="3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305"/>
                                        </p:tgtEl>
                                        <p:attrNameLst>
                                          <p:attrName>style.visibility</p:attrName>
                                        </p:attrNameLst>
                                      </p:cBhvr>
                                      <p:to>
                                        <p:strVal val="visible"/>
                                      </p:to>
                                    </p:set>
                                    <p:anim calcmode="lin" valueType="num">
                                      <p:cBhvr additive="base">
                                        <p:cTn id="59" dur="500" fill="hold"/>
                                        <p:tgtEl>
                                          <p:spTgt spid="2305"/>
                                        </p:tgtEl>
                                        <p:attrNameLst>
                                          <p:attrName>ppt_x</p:attrName>
                                        </p:attrNameLst>
                                      </p:cBhvr>
                                      <p:tavLst>
                                        <p:tav tm="0">
                                          <p:val>
                                            <p:strVal val="#ppt_x"/>
                                          </p:val>
                                        </p:tav>
                                        <p:tav tm="100000">
                                          <p:val>
                                            <p:strVal val="#ppt_x"/>
                                          </p:val>
                                        </p:tav>
                                      </p:tavLst>
                                    </p:anim>
                                    <p:anim calcmode="lin" valueType="num">
                                      <p:cBhvr additive="base">
                                        <p:cTn id="60" dur="500" fill="hold"/>
                                        <p:tgtEl>
                                          <p:spTgt spid="230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318"/>
                                        </p:tgtEl>
                                        <p:attrNameLst>
                                          <p:attrName>style.visibility</p:attrName>
                                        </p:attrNameLst>
                                      </p:cBhvr>
                                      <p:to>
                                        <p:strVal val="visible"/>
                                      </p:to>
                                    </p:set>
                                    <p:anim calcmode="lin" valueType="num">
                                      <p:cBhvr additive="base">
                                        <p:cTn id="63" dur="500" fill="hold"/>
                                        <p:tgtEl>
                                          <p:spTgt spid="2318"/>
                                        </p:tgtEl>
                                        <p:attrNameLst>
                                          <p:attrName>ppt_x</p:attrName>
                                        </p:attrNameLst>
                                      </p:cBhvr>
                                      <p:tavLst>
                                        <p:tav tm="0">
                                          <p:val>
                                            <p:strVal val="#ppt_x"/>
                                          </p:val>
                                        </p:tav>
                                        <p:tav tm="100000">
                                          <p:val>
                                            <p:strVal val="#ppt_x"/>
                                          </p:val>
                                        </p:tav>
                                      </p:tavLst>
                                    </p:anim>
                                    <p:anim calcmode="lin" valueType="num">
                                      <p:cBhvr additive="base">
                                        <p:cTn id="64" dur="500" fill="hold"/>
                                        <p:tgtEl>
                                          <p:spTgt spid="2318"/>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331"/>
                                        </p:tgtEl>
                                        <p:attrNameLst>
                                          <p:attrName>style.visibility</p:attrName>
                                        </p:attrNameLst>
                                      </p:cBhvr>
                                      <p:to>
                                        <p:strVal val="visible"/>
                                      </p:to>
                                    </p:set>
                                    <p:anim calcmode="lin" valueType="num">
                                      <p:cBhvr additive="base">
                                        <p:cTn id="67" dur="500" fill="hold"/>
                                        <p:tgtEl>
                                          <p:spTgt spid="2331"/>
                                        </p:tgtEl>
                                        <p:attrNameLst>
                                          <p:attrName>ppt_x</p:attrName>
                                        </p:attrNameLst>
                                      </p:cBhvr>
                                      <p:tavLst>
                                        <p:tav tm="0">
                                          <p:val>
                                            <p:strVal val="#ppt_x"/>
                                          </p:val>
                                        </p:tav>
                                        <p:tav tm="100000">
                                          <p:val>
                                            <p:strVal val="#ppt_x"/>
                                          </p:val>
                                        </p:tav>
                                      </p:tavLst>
                                    </p:anim>
                                    <p:anim calcmode="lin" valueType="num">
                                      <p:cBhvr additive="base">
                                        <p:cTn id="68" dur="500" fill="hold"/>
                                        <p:tgtEl>
                                          <p:spTgt spid="2331"/>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2338"/>
                                        </p:tgtEl>
                                        <p:attrNameLst>
                                          <p:attrName>style.visibility</p:attrName>
                                        </p:attrNameLst>
                                      </p:cBhvr>
                                      <p:to>
                                        <p:strVal val="visible"/>
                                      </p:to>
                                    </p:set>
                                    <p:anim calcmode="lin" valueType="num">
                                      <p:cBhvr additive="base">
                                        <p:cTn id="71" dur="500" fill="hold"/>
                                        <p:tgtEl>
                                          <p:spTgt spid="2338"/>
                                        </p:tgtEl>
                                        <p:attrNameLst>
                                          <p:attrName>ppt_x</p:attrName>
                                        </p:attrNameLst>
                                      </p:cBhvr>
                                      <p:tavLst>
                                        <p:tav tm="0">
                                          <p:val>
                                            <p:strVal val="#ppt_x"/>
                                          </p:val>
                                        </p:tav>
                                        <p:tav tm="100000">
                                          <p:val>
                                            <p:strVal val="#ppt_x"/>
                                          </p:val>
                                        </p:tav>
                                      </p:tavLst>
                                    </p:anim>
                                    <p:anim calcmode="lin" valueType="num">
                                      <p:cBhvr additive="base">
                                        <p:cTn id="72" dur="500" fill="hold"/>
                                        <p:tgtEl>
                                          <p:spTgt spid="23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6. Kết nối, chia sẻ</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组合 5">
            <a:extLst>
              <a:ext uri="{FF2B5EF4-FFF2-40B4-BE49-F238E27FC236}">
                <a16:creationId xmlns:a16="http://schemas.microsoft.com/office/drawing/2014/main" id="{E2A62338-7AC9-C135-929D-3BB967AA4E71}"/>
              </a:ext>
            </a:extLst>
          </p:cNvPr>
          <p:cNvGrpSpPr>
            <a:grpSpLocks/>
          </p:cNvGrpSpPr>
          <p:nvPr/>
        </p:nvGrpSpPr>
        <p:grpSpPr bwMode="auto">
          <a:xfrm>
            <a:off x="4795421" y="1096380"/>
            <a:ext cx="3628049" cy="2947544"/>
            <a:chOff x="5664" y="1974"/>
            <a:chExt cx="8641" cy="6853"/>
          </a:xfrm>
        </p:grpSpPr>
        <p:pic>
          <p:nvPicPr>
            <p:cNvPr id="3" name="图片 3" descr="D:\工作\ppt\1.8\5b30162743781782b2672bfe1ba762bf.png5b30162743781782b2672bfe1ba762bf">
              <a:extLst>
                <a:ext uri="{FF2B5EF4-FFF2-40B4-BE49-F238E27FC236}">
                  <a16:creationId xmlns:a16="http://schemas.microsoft.com/office/drawing/2014/main" id="{2C0B78F5-82F2-EAD5-E7B6-555F4D7D23F3}"/>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文本框 4">
              <a:extLst>
                <a:ext uri="{FF2B5EF4-FFF2-40B4-BE49-F238E27FC236}">
                  <a16:creationId xmlns:a16="http://schemas.microsoft.com/office/drawing/2014/main" id="{1FB041B9-2882-5258-517F-D692EA1A23D9}"/>
                </a:ext>
              </a:extLst>
            </p:cNvPr>
            <p:cNvSpPr txBox="1"/>
            <p:nvPr/>
          </p:nvSpPr>
          <p:spPr>
            <a:xfrm>
              <a:off x="6589" y="4277"/>
              <a:ext cx="6875" cy="3649"/>
            </a:xfrm>
            <a:prstGeom prst="rect">
              <a:avLst/>
            </a:prstGeom>
            <a:noFill/>
          </p:spPr>
          <p:txBody>
            <a:bodyPr wrap="square">
              <a:spAutoFit/>
            </a:bodyPr>
            <a:lstStyle/>
            <a:p>
              <a:pPr algn="just"/>
              <a:r>
                <a:rPr lang="vi-VN" sz="2400" i="1">
                  <a:solidFill>
                    <a:srgbClr val="000000"/>
                  </a:solidFill>
                  <a:effectLst/>
                  <a:latin typeface="Times New Roman" panose="02020603050405020304" pitchFamily="18" charset="0"/>
                  <a:ea typeface="Calibri" panose="020F0502020204030204" pitchFamily="34" charset="0"/>
                </a:rPr>
                <a:t>Nêu lên điều có nghĩa nhất mà em thu nhận được sau khi đọc văn bản này</a:t>
              </a:r>
              <a:endParaRPr lang="en-US" sz="3200">
                <a:latin typeface=".VnTime"/>
                <a:ea typeface="Times New Roman" panose="02020603050405020304" pitchFamily="18" charset="0"/>
                <a:cs typeface="Times New Roman" panose="02020603050405020304" pitchFamily="18" charset="0"/>
              </a:endParaRPr>
            </a:p>
          </p:txBody>
        </p:sp>
      </p:grpSp>
      <p:grpSp>
        <p:nvGrpSpPr>
          <p:cNvPr id="1230" name="Google Shape;3766;p73">
            <a:extLst>
              <a:ext uri="{FF2B5EF4-FFF2-40B4-BE49-F238E27FC236}">
                <a16:creationId xmlns:a16="http://schemas.microsoft.com/office/drawing/2014/main" id="{F9B0AC4E-0D97-080A-92B9-1F966E611BE7}"/>
              </a:ext>
            </a:extLst>
          </p:cNvPr>
          <p:cNvGrpSpPr/>
          <p:nvPr/>
        </p:nvGrpSpPr>
        <p:grpSpPr>
          <a:xfrm>
            <a:off x="561544" y="1814342"/>
            <a:ext cx="3734158" cy="3380989"/>
            <a:chOff x="563750" y="1103550"/>
            <a:chExt cx="1946253" cy="1661525"/>
          </a:xfrm>
        </p:grpSpPr>
        <p:sp>
          <p:nvSpPr>
            <p:cNvPr id="1231" name="Google Shape;3767;p73">
              <a:extLst>
                <a:ext uri="{FF2B5EF4-FFF2-40B4-BE49-F238E27FC236}">
                  <a16:creationId xmlns:a16="http://schemas.microsoft.com/office/drawing/2014/main" id="{B41583AC-E858-508F-E752-CA87FEFA2945}"/>
                </a:ext>
              </a:extLst>
            </p:cNvPr>
            <p:cNvSpPr/>
            <p:nvPr/>
          </p:nvSpPr>
          <p:spPr>
            <a:xfrm>
              <a:off x="1004275" y="1553900"/>
              <a:ext cx="25" cy="625"/>
            </a:xfrm>
            <a:custGeom>
              <a:avLst/>
              <a:gdLst/>
              <a:ahLst/>
              <a:cxnLst/>
              <a:rect l="l" t="t" r="r" b="b"/>
              <a:pathLst>
                <a:path w="1" h="25" extrusionOk="0">
                  <a:moveTo>
                    <a:pt x="1" y="24"/>
                  </a:moveTo>
                  <a:cubicBezTo>
                    <a:pt x="1" y="24"/>
                    <a:pt x="1" y="0"/>
                    <a:pt x="1" y="24"/>
                  </a:cubicBezTo>
                  <a:lnTo>
                    <a:pt x="1" y="24"/>
                  </a:lnTo>
                  <a:close/>
                </a:path>
              </a:pathLst>
            </a:custGeom>
            <a:solidFill>
              <a:srgbClr val="DBCC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768;p73">
              <a:extLst>
                <a:ext uri="{FF2B5EF4-FFF2-40B4-BE49-F238E27FC236}">
                  <a16:creationId xmlns:a16="http://schemas.microsoft.com/office/drawing/2014/main" id="{7CC15B6C-78EC-1C1C-A3BA-1000D209605B}"/>
                </a:ext>
              </a:extLst>
            </p:cNvPr>
            <p:cNvSpPr/>
            <p:nvPr/>
          </p:nvSpPr>
          <p:spPr>
            <a:xfrm>
              <a:off x="1004275" y="1548825"/>
              <a:ext cx="4800" cy="5100"/>
            </a:xfrm>
            <a:custGeom>
              <a:avLst/>
              <a:gdLst/>
              <a:ahLst/>
              <a:cxnLst/>
              <a:rect l="l" t="t" r="r" b="b"/>
              <a:pathLst>
                <a:path w="192" h="204" extrusionOk="0">
                  <a:moveTo>
                    <a:pt x="191" y="1"/>
                  </a:moveTo>
                  <a:cubicBezTo>
                    <a:pt x="84" y="120"/>
                    <a:pt x="13" y="191"/>
                    <a:pt x="1" y="203"/>
                  </a:cubicBezTo>
                  <a:cubicBezTo>
                    <a:pt x="60" y="144"/>
                    <a:pt x="132" y="72"/>
                    <a:pt x="191" y="1"/>
                  </a:cubicBezTo>
                  <a:close/>
                </a:path>
              </a:pathLst>
            </a:custGeom>
            <a:solidFill>
              <a:srgbClr val="DBCC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769;p73">
              <a:extLst>
                <a:ext uri="{FF2B5EF4-FFF2-40B4-BE49-F238E27FC236}">
                  <a16:creationId xmlns:a16="http://schemas.microsoft.com/office/drawing/2014/main" id="{ABFC86BE-2618-3104-0790-27C583550E8E}"/>
                </a:ext>
              </a:extLst>
            </p:cNvPr>
            <p:cNvSpPr/>
            <p:nvPr/>
          </p:nvSpPr>
          <p:spPr>
            <a:xfrm>
              <a:off x="1405828" y="1145547"/>
              <a:ext cx="347376" cy="200951"/>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770;p73">
              <a:extLst>
                <a:ext uri="{FF2B5EF4-FFF2-40B4-BE49-F238E27FC236}">
                  <a16:creationId xmlns:a16="http://schemas.microsoft.com/office/drawing/2014/main" id="{3689904F-EE01-B0F4-A8C5-2D940E05501F}"/>
                </a:ext>
              </a:extLst>
            </p:cNvPr>
            <p:cNvSpPr/>
            <p:nvPr/>
          </p:nvSpPr>
          <p:spPr>
            <a:xfrm>
              <a:off x="2196723" y="1308139"/>
              <a:ext cx="313280" cy="180800"/>
            </a:xfrm>
            <a:custGeom>
              <a:avLst/>
              <a:gdLst/>
              <a:ahLst/>
              <a:cxnLst/>
              <a:rect l="l" t="t" r="r" b="b"/>
              <a:pathLst>
                <a:path w="9038" h="5216" extrusionOk="0">
                  <a:moveTo>
                    <a:pt x="5251" y="1"/>
                  </a:moveTo>
                  <a:cubicBezTo>
                    <a:pt x="4156" y="1"/>
                    <a:pt x="3418" y="1870"/>
                    <a:pt x="3084" y="3096"/>
                  </a:cubicBezTo>
                  <a:cubicBezTo>
                    <a:pt x="3041" y="3226"/>
                    <a:pt x="2931" y="3292"/>
                    <a:pt x="2820" y="3292"/>
                  </a:cubicBezTo>
                  <a:cubicBezTo>
                    <a:pt x="2716" y="3292"/>
                    <a:pt x="2612" y="3235"/>
                    <a:pt x="2561" y="3120"/>
                  </a:cubicBezTo>
                  <a:cubicBezTo>
                    <a:pt x="2394" y="2715"/>
                    <a:pt x="2156" y="2346"/>
                    <a:pt x="1787" y="2323"/>
                  </a:cubicBezTo>
                  <a:cubicBezTo>
                    <a:pt x="1761" y="2320"/>
                    <a:pt x="1736" y="2319"/>
                    <a:pt x="1711" y="2319"/>
                  </a:cubicBezTo>
                  <a:cubicBezTo>
                    <a:pt x="506" y="2319"/>
                    <a:pt x="36" y="5003"/>
                    <a:pt x="3" y="5204"/>
                  </a:cubicBezTo>
                  <a:lnTo>
                    <a:pt x="8752" y="5204"/>
                  </a:lnTo>
                  <a:cubicBezTo>
                    <a:pt x="8752" y="5204"/>
                    <a:pt x="9038" y="3049"/>
                    <a:pt x="7990" y="2811"/>
                  </a:cubicBezTo>
                  <a:cubicBezTo>
                    <a:pt x="7923" y="2794"/>
                    <a:pt x="7858" y="2787"/>
                    <a:pt x="7794" y="2787"/>
                  </a:cubicBezTo>
                  <a:cubicBezTo>
                    <a:pt x="7346" y="2787"/>
                    <a:pt x="6976" y="3163"/>
                    <a:pt x="6716" y="3549"/>
                  </a:cubicBezTo>
                  <a:cubicBezTo>
                    <a:pt x="6672" y="3610"/>
                    <a:pt x="6609" y="3638"/>
                    <a:pt x="6547" y="3638"/>
                  </a:cubicBezTo>
                  <a:cubicBezTo>
                    <a:pt x="6442" y="3638"/>
                    <a:pt x="6344" y="3558"/>
                    <a:pt x="6359" y="3430"/>
                  </a:cubicBezTo>
                  <a:cubicBezTo>
                    <a:pt x="6442" y="2144"/>
                    <a:pt x="6394" y="1"/>
                    <a:pt x="5251" y="1"/>
                  </a:cubicBezTo>
                  <a:close/>
                  <a:moveTo>
                    <a:pt x="1" y="5204"/>
                  </a:moveTo>
                  <a:lnTo>
                    <a:pt x="1" y="5216"/>
                  </a:lnTo>
                  <a:cubicBezTo>
                    <a:pt x="1" y="5216"/>
                    <a:pt x="1" y="5212"/>
                    <a:pt x="3" y="5204"/>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771;p73">
              <a:extLst>
                <a:ext uri="{FF2B5EF4-FFF2-40B4-BE49-F238E27FC236}">
                  <a16:creationId xmlns:a16="http://schemas.microsoft.com/office/drawing/2014/main" id="{6D0E50F4-B151-9425-139C-C0A9144B8B79}"/>
                </a:ext>
              </a:extLst>
            </p:cNvPr>
            <p:cNvSpPr/>
            <p:nvPr/>
          </p:nvSpPr>
          <p:spPr>
            <a:xfrm>
              <a:off x="678650" y="1746400"/>
              <a:ext cx="455425" cy="240100"/>
            </a:xfrm>
            <a:custGeom>
              <a:avLst/>
              <a:gdLst/>
              <a:ahLst/>
              <a:cxnLst/>
              <a:rect l="l" t="t" r="r" b="b"/>
              <a:pathLst>
                <a:path w="18217" h="9604" extrusionOk="0">
                  <a:moveTo>
                    <a:pt x="11087" y="1"/>
                  </a:moveTo>
                  <a:cubicBezTo>
                    <a:pt x="9962" y="1"/>
                    <a:pt x="8671" y="183"/>
                    <a:pt x="7192" y="623"/>
                  </a:cubicBezTo>
                  <a:cubicBezTo>
                    <a:pt x="7073" y="658"/>
                    <a:pt x="6965" y="694"/>
                    <a:pt x="6858" y="730"/>
                  </a:cubicBezTo>
                  <a:cubicBezTo>
                    <a:pt x="4929" y="1337"/>
                    <a:pt x="2679" y="2385"/>
                    <a:pt x="84" y="4004"/>
                  </a:cubicBezTo>
                  <a:cubicBezTo>
                    <a:pt x="60" y="4016"/>
                    <a:pt x="24" y="4040"/>
                    <a:pt x="0" y="4064"/>
                  </a:cubicBezTo>
                  <a:cubicBezTo>
                    <a:pt x="0" y="4064"/>
                    <a:pt x="72" y="4147"/>
                    <a:pt x="226" y="4314"/>
                  </a:cubicBezTo>
                  <a:cubicBezTo>
                    <a:pt x="786" y="4909"/>
                    <a:pt x="2334" y="6445"/>
                    <a:pt x="4596" y="7731"/>
                  </a:cubicBezTo>
                  <a:cubicBezTo>
                    <a:pt x="4691" y="7778"/>
                    <a:pt x="4775" y="7838"/>
                    <a:pt x="4870" y="7885"/>
                  </a:cubicBezTo>
                  <a:cubicBezTo>
                    <a:pt x="6072" y="8540"/>
                    <a:pt x="7454" y="9124"/>
                    <a:pt x="8978" y="9445"/>
                  </a:cubicBezTo>
                  <a:cubicBezTo>
                    <a:pt x="9001" y="9445"/>
                    <a:pt x="9049" y="9457"/>
                    <a:pt x="9073" y="9457"/>
                  </a:cubicBezTo>
                  <a:lnTo>
                    <a:pt x="9299" y="9505"/>
                  </a:lnTo>
                  <a:cubicBezTo>
                    <a:pt x="9682" y="9572"/>
                    <a:pt x="10057" y="9604"/>
                    <a:pt x="10422" y="9604"/>
                  </a:cubicBezTo>
                  <a:cubicBezTo>
                    <a:pt x="14747" y="9604"/>
                    <a:pt x="17718" y="5195"/>
                    <a:pt x="18157" y="4492"/>
                  </a:cubicBezTo>
                  <a:cubicBezTo>
                    <a:pt x="18205" y="4433"/>
                    <a:pt x="18217" y="4397"/>
                    <a:pt x="18217" y="4397"/>
                  </a:cubicBezTo>
                  <a:cubicBezTo>
                    <a:pt x="18217" y="4397"/>
                    <a:pt x="18193" y="4314"/>
                    <a:pt x="18133" y="4183"/>
                  </a:cubicBezTo>
                  <a:cubicBezTo>
                    <a:pt x="17788" y="3421"/>
                    <a:pt x="16419" y="920"/>
                    <a:pt x="13038" y="194"/>
                  </a:cubicBezTo>
                  <a:cubicBezTo>
                    <a:pt x="12907" y="158"/>
                    <a:pt x="12764" y="146"/>
                    <a:pt x="12621" y="123"/>
                  </a:cubicBezTo>
                  <a:cubicBezTo>
                    <a:pt x="12148" y="44"/>
                    <a:pt x="11637" y="1"/>
                    <a:pt x="1108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772;p73">
              <a:extLst>
                <a:ext uri="{FF2B5EF4-FFF2-40B4-BE49-F238E27FC236}">
                  <a16:creationId xmlns:a16="http://schemas.microsoft.com/office/drawing/2014/main" id="{2DAA8ADD-C657-13A1-E7C3-17CABAA67395}"/>
                </a:ext>
              </a:extLst>
            </p:cNvPr>
            <p:cNvSpPr/>
            <p:nvPr/>
          </p:nvSpPr>
          <p:spPr>
            <a:xfrm>
              <a:off x="678350" y="1843975"/>
              <a:ext cx="455725" cy="14750"/>
            </a:xfrm>
            <a:custGeom>
              <a:avLst/>
              <a:gdLst/>
              <a:ahLst/>
              <a:cxnLst/>
              <a:rect l="l" t="t" r="r" b="b"/>
              <a:pathLst>
                <a:path w="18229" h="590" extrusionOk="0">
                  <a:moveTo>
                    <a:pt x="7775" y="0"/>
                  </a:moveTo>
                  <a:cubicBezTo>
                    <a:pt x="4670" y="0"/>
                    <a:pt x="1780" y="49"/>
                    <a:pt x="84" y="89"/>
                  </a:cubicBezTo>
                  <a:cubicBezTo>
                    <a:pt x="60" y="101"/>
                    <a:pt x="24" y="125"/>
                    <a:pt x="0" y="149"/>
                  </a:cubicBezTo>
                  <a:cubicBezTo>
                    <a:pt x="0" y="149"/>
                    <a:pt x="72" y="232"/>
                    <a:pt x="215" y="399"/>
                  </a:cubicBezTo>
                  <a:cubicBezTo>
                    <a:pt x="1858" y="363"/>
                    <a:pt x="4501" y="327"/>
                    <a:pt x="7382" y="327"/>
                  </a:cubicBezTo>
                  <a:lnTo>
                    <a:pt x="7775" y="327"/>
                  </a:lnTo>
                  <a:cubicBezTo>
                    <a:pt x="9263" y="327"/>
                    <a:pt x="10811" y="327"/>
                    <a:pt x="12288" y="351"/>
                  </a:cubicBezTo>
                  <a:lnTo>
                    <a:pt x="12645" y="351"/>
                  </a:lnTo>
                  <a:cubicBezTo>
                    <a:pt x="14740" y="399"/>
                    <a:pt x="16693" y="470"/>
                    <a:pt x="18169" y="589"/>
                  </a:cubicBezTo>
                  <a:cubicBezTo>
                    <a:pt x="18217" y="530"/>
                    <a:pt x="18229" y="494"/>
                    <a:pt x="18229" y="494"/>
                  </a:cubicBezTo>
                  <a:cubicBezTo>
                    <a:pt x="18229" y="494"/>
                    <a:pt x="18205" y="411"/>
                    <a:pt x="18145" y="280"/>
                  </a:cubicBezTo>
                  <a:cubicBezTo>
                    <a:pt x="17348" y="196"/>
                    <a:pt x="16431" y="161"/>
                    <a:pt x="15419" y="113"/>
                  </a:cubicBezTo>
                  <a:cubicBezTo>
                    <a:pt x="15300" y="113"/>
                    <a:pt x="15169" y="101"/>
                    <a:pt x="15038" y="101"/>
                  </a:cubicBezTo>
                  <a:cubicBezTo>
                    <a:pt x="13466" y="53"/>
                    <a:pt x="11692" y="30"/>
                    <a:pt x="9918" y="6"/>
                  </a:cubicBezTo>
                  <a:lnTo>
                    <a:pt x="9525" y="6"/>
                  </a:lnTo>
                  <a:cubicBezTo>
                    <a:pt x="8939" y="2"/>
                    <a:pt x="8353" y="0"/>
                    <a:pt x="777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773;p73">
              <a:extLst>
                <a:ext uri="{FF2B5EF4-FFF2-40B4-BE49-F238E27FC236}">
                  <a16:creationId xmlns:a16="http://schemas.microsoft.com/office/drawing/2014/main" id="{CDC76059-E167-08B6-5513-2CB77C801FDE}"/>
                </a:ext>
              </a:extLst>
            </p:cNvPr>
            <p:cNvSpPr/>
            <p:nvPr/>
          </p:nvSpPr>
          <p:spPr>
            <a:xfrm>
              <a:off x="793550" y="1846200"/>
              <a:ext cx="80375" cy="97350"/>
            </a:xfrm>
            <a:custGeom>
              <a:avLst/>
              <a:gdLst/>
              <a:ahLst/>
              <a:cxnLst/>
              <a:rect l="l" t="t" r="r" b="b"/>
              <a:pathLst>
                <a:path w="3215" h="3894" extrusionOk="0">
                  <a:moveTo>
                    <a:pt x="2989" y="0"/>
                  </a:moveTo>
                  <a:lnTo>
                    <a:pt x="2786" y="250"/>
                  </a:lnTo>
                  <a:lnTo>
                    <a:pt x="0" y="3751"/>
                  </a:lnTo>
                  <a:cubicBezTo>
                    <a:pt x="95" y="3786"/>
                    <a:pt x="179" y="3846"/>
                    <a:pt x="274" y="3893"/>
                  </a:cubicBezTo>
                  <a:lnTo>
                    <a:pt x="3179" y="238"/>
                  </a:lnTo>
                  <a:lnTo>
                    <a:pt x="3215" y="179"/>
                  </a:lnTo>
                  <a:lnTo>
                    <a:pt x="2989" y="0"/>
                  </a:ln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774;p73">
              <a:extLst>
                <a:ext uri="{FF2B5EF4-FFF2-40B4-BE49-F238E27FC236}">
                  <a16:creationId xmlns:a16="http://schemas.microsoft.com/office/drawing/2014/main" id="{38FE03DA-F140-853D-DA75-46A0762E916C}"/>
                </a:ext>
              </a:extLst>
            </p:cNvPr>
            <p:cNvSpPr/>
            <p:nvPr/>
          </p:nvSpPr>
          <p:spPr>
            <a:xfrm>
              <a:off x="850100" y="1761950"/>
              <a:ext cx="78000" cy="88725"/>
            </a:xfrm>
            <a:custGeom>
              <a:avLst/>
              <a:gdLst/>
              <a:ahLst/>
              <a:cxnLst/>
              <a:rect l="l" t="t" r="r" b="b"/>
              <a:pathLst>
                <a:path w="3120" h="3549" extrusionOk="0">
                  <a:moveTo>
                    <a:pt x="334" y="1"/>
                  </a:moveTo>
                  <a:cubicBezTo>
                    <a:pt x="215" y="36"/>
                    <a:pt x="107" y="72"/>
                    <a:pt x="0" y="108"/>
                  </a:cubicBezTo>
                  <a:lnTo>
                    <a:pt x="2667" y="3287"/>
                  </a:lnTo>
                  <a:lnTo>
                    <a:pt x="2882" y="3549"/>
                  </a:lnTo>
                  <a:lnTo>
                    <a:pt x="3120" y="3346"/>
                  </a:lnTo>
                  <a:lnTo>
                    <a:pt x="3072" y="3287"/>
                  </a:lnTo>
                  <a:lnTo>
                    <a:pt x="334"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775;p73">
              <a:extLst>
                <a:ext uri="{FF2B5EF4-FFF2-40B4-BE49-F238E27FC236}">
                  <a16:creationId xmlns:a16="http://schemas.microsoft.com/office/drawing/2014/main" id="{9F30F87F-5B21-44C1-F91F-9B3B87BD0E55}"/>
                </a:ext>
              </a:extLst>
            </p:cNvPr>
            <p:cNvSpPr/>
            <p:nvPr/>
          </p:nvSpPr>
          <p:spPr>
            <a:xfrm>
              <a:off x="903075" y="1846775"/>
              <a:ext cx="92600" cy="137250"/>
            </a:xfrm>
            <a:custGeom>
              <a:avLst/>
              <a:gdLst/>
              <a:ahLst/>
              <a:cxnLst/>
              <a:rect l="l" t="t" r="r" b="b"/>
              <a:pathLst>
                <a:path w="3704" h="5490" extrusionOk="0">
                  <a:moveTo>
                    <a:pt x="3453" y="1"/>
                  </a:moveTo>
                  <a:lnTo>
                    <a:pt x="3299" y="239"/>
                  </a:lnTo>
                  <a:lnTo>
                    <a:pt x="1" y="5430"/>
                  </a:lnTo>
                  <a:cubicBezTo>
                    <a:pt x="24" y="5430"/>
                    <a:pt x="72" y="5442"/>
                    <a:pt x="96" y="5442"/>
                  </a:cubicBezTo>
                  <a:lnTo>
                    <a:pt x="322" y="5490"/>
                  </a:lnTo>
                  <a:lnTo>
                    <a:pt x="3656" y="239"/>
                  </a:lnTo>
                  <a:lnTo>
                    <a:pt x="3703" y="168"/>
                  </a:lnTo>
                  <a:lnTo>
                    <a:pt x="3453"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776;p73">
              <a:extLst>
                <a:ext uri="{FF2B5EF4-FFF2-40B4-BE49-F238E27FC236}">
                  <a16:creationId xmlns:a16="http://schemas.microsoft.com/office/drawing/2014/main" id="{1B75FE53-5D21-2CC7-62E1-D8DE7212EC19}"/>
                </a:ext>
              </a:extLst>
            </p:cNvPr>
            <p:cNvSpPr/>
            <p:nvPr/>
          </p:nvSpPr>
          <p:spPr>
            <a:xfrm>
              <a:off x="993275" y="1749450"/>
              <a:ext cx="71150" cy="102125"/>
            </a:xfrm>
            <a:custGeom>
              <a:avLst/>
              <a:gdLst/>
              <a:ahLst/>
              <a:cxnLst/>
              <a:rect l="l" t="t" r="r" b="b"/>
              <a:pathLst>
                <a:path w="2846" h="4085" extrusionOk="0">
                  <a:moveTo>
                    <a:pt x="0" y="1"/>
                  </a:moveTo>
                  <a:lnTo>
                    <a:pt x="2441" y="3882"/>
                  </a:lnTo>
                  <a:lnTo>
                    <a:pt x="2584" y="4084"/>
                  </a:lnTo>
                  <a:lnTo>
                    <a:pt x="2846" y="3930"/>
                  </a:lnTo>
                  <a:lnTo>
                    <a:pt x="2834" y="3894"/>
                  </a:lnTo>
                  <a:lnTo>
                    <a:pt x="441" y="72"/>
                  </a:lnTo>
                  <a:cubicBezTo>
                    <a:pt x="310" y="60"/>
                    <a:pt x="167" y="24"/>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777;p73">
              <a:extLst>
                <a:ext uri="{FF2B5EF4-FFF2-40B4-BE49-F238E27FC236}">
                  <a16:creationId xmlns:a16="http://schemas.microsoft.com/office/drawing/2014/main" id="{5BDE7993-0413-EC2D-7351-0255706CC8D0}"/>
                </a:ext>
              </a:extLst>
            </p:cNvPr>
            <p:cNvSpPr/>
            <p:nvPr/>
          </p:nvSpPr>
          <p:spPr>
            <a:xfrm>
              <a:off x="677750" y="1214300"/>
              <a:ext cx="496825" cy="516125"/>
            </a:xfrm>
            <a:custGeom>
              <a:avLst/>
              <a:gdLst/>
              <a:ahLst/>
              <a:cxnLst/>
              <a:rect l="l" t="t" r="r" b="b"/>
              <a:pathLst>
                <a:path w="19873" h="20645" extrusionOk="0">
                  <a:moveTo>
                    <a:pt x="4127" y="0"/>
                  </a:moveTo>
                  <a:cubicBezTo>
                    <a:pt x="3768" y="0"/>
                    <a:pt x="3407" y="122"/>
                    <a:pt x="3049" y="404"/>
                  </a:cubicBezTo>
                  <a:cubicBezTo>
                    <a:pt x="3001" y="428"/>
                    <a:pt x="2953" y="464"/>
                    <a:pt x="2906" y="499"/>
                  </a:cubicBezTo>
                  <a:cubicBezTo>
                    <a:pt x="2858" y="535"/>
                    <a:pt x="2822" y="583"/>
                    <a:pt x="2775" y="606"/>
                  </a:cubicBezTo>
                  <a:cubicBezTo>
                    <a:pt x="1" y="2809"/>
                    <a:pt x="6466" y="7381"/>
                    <a:pt x="6097" y="8084"/>
                  </a:cubicBezTo>
                  <a:cubicBezTo>
                    <a:pt x="6010" y="8241"/>
                    <a:pt x="5847" y="8292"/>
                    <a:pt x="5635" y="8292"/>
                  </a:cubicBezTo>
                  <a:cubicBezTo>
                    <a:pt x="5262" y="8292"/>
                    <a:pt x="4736" y="8135"/>
                    <a:pt x="4209" y="8135"/>
                  </a:cubicBezTo>
                  <a:cubicBezTo>
                    <a:pt x="3683" y="8135"/>
                    <a:pt x="3155" y="8291"/>
                    <a:pt x="2775" y="8917"/>
                  </a:cubicBezTo>
                  <a:cubicBezTo>
                    <a:pt x="2727" y="8953"/>
                    <a:pt x="2715" y="9012"/>
                    <a:pt x="2679" y="9060"/>
                  </a:cubicBezTo>
                  <a:cubicBezTo>
                    <a:pt x="2656" y="9119"/>
                    <a:pt x="2620" y="9167"/>
                    <a:pt x="2608" y="9227"/>
                  </a:cubicBezTo>
                  <a:cubicBezTo>
                    <a:pt x="2048" y="10715"/>
                    <a:pt x="4025" y="12048"/>
                    <a:pt x="5942" y="12691"/>
                  </a:cubicBezTo>
                  <a:cubicBezTo>
                    <a:pt x="8002" y="13382"/>
                    <a:pt x="10252" y="14870"/>
                    <a:pt x="9871" y="15227"/>
                  </a:cubicBezTo>
                  <a:cubicBezTo>
                    <a:pt x="9597" y="15489"/>
                    <a:pt x="7990" y="15394"/>
                    <a:pt x="7656" y="16239"/>
                  </a:cubicBezTo>
                  <a:cubicBezTo>
                    <a:pt x="7609" y="16346"/>
                    <a:pt x="7597" y="16442"/>
                    <a:pt x="7597" y="16585"/>
                  </a:cubicBezTo>
                  <a:cubicBezTo>
                    <a:pt x="7597" y="16835"/>
                    <a:pt x="7692" y="17144"/>
                    <a:pt x="7882" y="17513"/>
                  </a:cubicBezTo>
                  <a:cubicBezTo>
                    <a:pt x="8525" y="18740"/>
                    <a:pt x="10383" y="19573"/>
                    <a:pt x="11895" y="20061"/>
                  </a:cubicBezTo>
                  <a:cubicBezTo>
                    <a:pt x="12181" y="20156"/>
                    <a:pt x="12454" y="20228"/>
                    <a:pt x="12705" y="20299"/>
                  </a:cubicBezTo>
                  <a:cubicBezTo>
                    <a:pt x="13502" y="20526"/>
                    <a:pt x="14098" y="20633"/>
                    <a:pt x="14145" y="20645"/>
                  </a:cubicBezTo>
                  <a:lnTo>
                    <a:pt x="19848" y="16132"/>
                  </a:lnTo>
                  <a:cubicBezTo>
                    <a:pt x="19848" y="16084"/>
                    <a:pt x="19872" y="15489"/>
                    <a:pt x="19848" y="14656"/>
                  </a:cubicBezTo>
                  <a:cubicBezTo>
                    <a:pt x="19824" y="14394"/>
                    <a:pt x="19824" y="14108"/>
                    <a:pt x="19801" y="13810"/>
                  </a:cubicBezTo>
                  <a:cubicBezTo>
                    <a:pt x="19682" y="12215"/>
                    <a:pt x="19312" y="10227"/>
                    <a:pt x="18277" y="9298"/>
                  </a:cubicBezTo>
                  <a:cubicBezTo>
                    <a:pt x="17955" y="9012"/>
                    <a:pt x="17669" y="8869"/>
                    <a:pt x="17431" y="8810"/>
                  </a:cubicBezTo>
                  <a:cubicBezTo>
                    <a:pt x="17366" y="8790"/>
                    <a:pt x="17300" y="8781"/>
                    <a:pt x="17237" y="8781"/>
                  </a:cubicBezTo>
                  <a:cubicBezTo>
                    <a:pt x="17185" y="8781"/>
                    <a:pt x="17134" y="8787"/>
                    <a:pt x="17086" y="8798"/>
                  </a:cubicBezTo>
                  <a:cubicBezTo>
                    <a:pt x="16181" y="8917"/>
                    <a:pt x="15919" y="10500"/>
                    <a:pt x="15586" y="10715"/>
                  </a:cubicBezTo>
                  <a:cubicBezTo>
                    <a:pt x="15564" y="10730"/>
                    <a:pt x="15541" y="10737"/>
                    <a:pt x="15517" y="10737"/>
                  </a:cubicBezTo>
                  <a:cubicBezTo>
                    <a:pt x="15074" y="10737"/>
                    <a:pt x="14230" y="8352"/>
                    <a:pt x="14038" y="6309"/>
                  </a:cubicBezTo>
                  <a:cubicBezTo>
                    <a:pt x="13867" y="4376"/>
                    <a:pt x="13099" y="2247"/>
                    <a:pt x="11661" y="2247"/>
                  </a:cubicBezTo>
                  <a:cubicBezTo>
                    <a:pt x="11594" y="2247"/>
                    <a:pt x="11525" y="2252"/>
                    <a:pt x="11454" y="2261"/>
                  </a:cubicBezTo>
                  <a:cubicBezTo>
                    <a:pt x="11395" y="2261"/>
                    <a:pt x="11335" y="2273"/>
                    <a:pt x="11276" y="2285"/>
                  </a:cubicBezTo>
                  <a:cubicBezTo>
                    <a:pt x="11216" y="2309"/>
                    <a:pt x="11169" y="2321"/>
                    <a:pt x="11109" y="2333"/>
                  </a:cubicBezTo>
                  <a:cubicBezTo>
                    <a:pt x="9323" y="2928"/>
                    <a:pt x="10323" y="5166"/>
                    <a:pt x="9537" y="5369"/>
                  </a:cubicBezTo>
                  <a:cubicBezTo>
                    <a:pt x="9526" y="5372"/>
                    <a:pt x="9515" y="5373"/>
                    <a:pt x="9503" y="5373"/>
                  </a:cubicBezTo>
                  <a:cubicBezTo>
                    <a:pt x="8787" y="5373"/>
                    <a:pt x="6507" y="0"/>
                    <a:pt x="412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778;p73">
              <a:extLst>
                <a:ext uri="{FF2B5EF4-FFF2-40B4-BE49-F238E27FC236}">
                  <a16:creationId xmlns:a16="http://schemas.microsoft.com/office/drawing/2014/main" id="{60AF61D4-C0AA-372D-CA06-0DA6BEEBF097}"/>
                </a:ext>
              </a:extLst>
            </p:cNvPr>
            <p:cNvSpPr/>
            <p:nvPr/>
          </p:nvSpPr>
          <p:spPr>
            <a:xfrm>
              <a:off x="746500" y="1224100"/>
              <a:ext cx="359600" cy="452450"/>
            </a:xfrm>
            <a:custGeom>
              <a:avLst/>
              <a:gdLst/>
              <a:ahLst/>
              <a:cxnLst/>
              <a:rect l="l" t="t" r="r" b="b"/>
              <a:pathLst>
                <a:path w="14384" h="18098" extrusionOk="0">
                  <a:moveTo>
                    <a:pt x="263" y="0"/>
                  </a:moveTo>
                  <a:cubicBezTo>
                    <a:pt x="215" y="36"/>
                    <a:pt x="179" y="72"/>
                    <a:pt x="132" y="95"/>
                  </a:cubicBezTo>
                  <a:cubicBezTo>
                    <a:pt x="84" y="131"/>
                    <a:pt x="37" y="179"/>
                    <a:pt x="1" y="203"/>
                  </a:cubicBezTo>
                  <a:lnTo>
                    <a:pt x="14122" y="18098"/>
                  </a:lnTo>
                  <a:lnTo>
                    <a:pt x="14384" y="17883"/>
                  </a:lnTo>
                  <a:lnTo>
                    <a:pt x="263"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779;p73">
              <a:extLst>
                <a:ext uri="{FF2B5EF4-FFF2-40B4-BE49-F238E27FC236}">
                  <a16:creationId xmlns:a16="http://schemas.microsoft.com/office/drawing/2014/main" id="{680CF05A-3CE9-DCE1-C7C3-34218D2F8E72}"/>
                </a:ext>
              </a:extLst>
            </p:cNvPr>
            <p:cNvSpPr/>
            <p:nvPr/>
          </p:nvSpPr>
          <p:spPr>
            <a:xfrm>
              <a:off x="741450" y="1440475"/>
              <a:ext cx="212850" cy="48850"/>
            </a:xfrm>
            <a:custGeom>
              <a:avLst/>
              <a:gdLst/>
              <a:ahLst/>
              <a:cxnLst/>
              <a:rect l="l" t="t" r="r" b="b"/>
              <a:pathLst>
                <a:path w="8514" h="1954" extrusionOk="0">
                  <a:moveTo>
                    <a:pt x="143" y="1"/>
                  </a:moveTo>
                  <a:cubicBezTo>
                    <a:pt x="108" y="60"/>
                    <a:pt x="84" y="108"/>
                    <a:pt x="60" y="168"/>
                  </a:cubicBezTo>
                  <a:lnTo>
                    <a:pt x="0" y="322"/>
                  </a:lnTo>
                  <a:lnTo>
                    <a:pt x="8394" y="1942"/>
                  </a:lnTo>
                  <a:lnTo>
                    <a:pt x="8454" y="1954"/>
                  </a:lnTo>
                  <a:lnTo>
                    <a:pt x="8490" y="1787"/>
                  </a:lnTo>
                  <a:lnTo>
                    <a:pt x="8513" y="1620"/>
                  </a:lnTo>
                  <a:lnTo>
                    <a:pt x="8335" y="1561"/>
                  </a:lnTo>
                  <a:lnTo>
                    <a:pt x="8085" y="1525"/>
                  </a:lnTo>
                  <a:lnTo>
                    <a:pt x="143"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780;p73">
              <a:extLst>
                <a:ext uri="{FF2B5EF4-FFF2-40B4-BE49-F238E27FC236}">
                  <a16:creationId xmlns:a16="http://schemas.microsoft.com/office/drawing/2014/main" id="{60E9A982-6873-2A83-5353-40D72F3CA7D8}"/>
                </a:ext>
              </a:extLst>
            </p:cNvPr>
            <p:cNvSpPr/>
            <p:nvPr/>
          </p:nvSpPr>
          <p:spPr>
            <a:xfrm>
              <a:off x="867650" y="1619975"/>
              <a:ext cx="231600" cy="52400"/>
            </a:xfrm>
            <a:custGeom>
              <a:avLst/>
              <a:gdLst/>
              <a:ahLst/>
              <a:cxnLst/>
              <a:rect l="l" t="t" r="r" b="b"/>
              <a:pathLst>
                <a:path w="9264" h="2096" extrusionOk="0">
                  <a:moveTo>
                    <a:pt x="60" y="0"/>
                  </a:moveTo>
                  <a:cubicBezTo>
                    <a:pt x="13" y="96"/>
                    <a:pt x="1" y="203"/>
                    <a:pt x="1" y="334"/>
                  </a:cubicBezTo>
                  <a:lnTo>
                    <a:pt x="9145" y="2084"/>
                  </a:lnTo>
                  <a:lnTo>
                    <a:pt x="9204" y="2096"/>
                  </a:lnTo>
                  <a:lnTo>
                    <a:pt x="9228" y="1929"/>
                  </a:lnTo>
                  <a:lnTo>
                    <a:pt x="9264" y="1762"/>
                  </a:lnTo>
                  <a:lnTo>
                    <a:pt x="9061" y="1703"/>
                  </a:lnTo>
                  <a:lnTo>
                    <a:pt x="8811" y="1655"/>
                  </a:lnTo>
                  <a:lnTo>
                    <a:pt x="60" y="0"/>
                  </a:ln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781;p73">
              <a:extLst>
                <a:ext uri="{FF2B5EF4-FFF2-40B4-BE49-F238E27FC236}">
                  <a16:creationId xmlns:a16="http://schemas.microsoft.com/office/drawing/2014/main" id="{CBD312C6-B33A-7A68-48EF-CD677EB35569}"/>
                </a:ext>
              </a:extLst>
            </p:cNvPr>
            <p:cNvSpPr/>
            <p:nvPr/>
          </p:nvSpPr>
          <p:spPr>
            <a:xfrm>
              <a:off x="949500" y="1270525"/>
              <a:ext cx="18200" cy="214925"/>
            </a:xfrm>
            <a:custGeom>
              <a:avLst/>
              <a:gdLst/>
              <a:ahLst/>
              <a:cxnLst/>
              <a:rect l="l" t="t" r="r" b="b"/>
              <a:pathLst>
                <a:path w="728" h="8597" extrusionOk="0">
                  <a:moveTo>
                    <a:pt x="727" y="0"/>
                  </a:moveTo>
                  <a:lnTo>
                    <a:pt x="584" y="12"/>
                  </a:lnTo>
                  <a:cubicBezTo>
                    <a:pt x="525" y="12"/>
                    <a:pt x="465" y="24"/>
                    <a:pt x="406" y="48"/>
                  </a:cubicBezTo>
                  <a:lnTo>
                    <a:pt x="37" y="8121"/>
                  </a:lnTo>
                  <a:lnTo>
                    <a:pt x="13" y="8394"/>
                  </a:lnTo>
                  <a:lnTo>
                    <a:pt x="1" y="8585"/>
                  </a:lnTo>
                  <a:lnTo>
                    <a:pt x="180" y="8585"/>
                  </a:lnTo>
                  <a:lnTo>
                    <a:pt x="346" y="8597"/>
                  </a:lnTo>
                  <a:lnTo>
                    <a:pt x="346" y="8537"/>
                  </a:lnTo>
                  <a:lnTo>
                    <a:pt x="72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782;p73">
              <a:extLst>
                <a:ext uri="{FF2B5EF4-FFF2-40B4-BE49-F238E27FC236}">
                  <a16:creationId xmlns:a16="http://schemas.microsoft.com/office/drawing/2014/main" id="{23574262-6E09-48D1-784E-232F84CD3F21}"/>
                </a:ext>
              </a:extLst>
            </p:cNvPr>
            <p:cNvSpPr/>
            <p:nvPr/>
          </p:nvSpPr>
          <p:spPr>
            <a:xfrm>
              <a:off x="1094175" y="1434125"/>
              <a:ext cx="19075" cy="234400"/>
            </a:xfrm>
            <a:custGeom>
              <a:avLst/>
              <a:gdLst/>
              <a:ahLst/>
              <a:cxnLst/>
              <a:rect l="l" t="t" r="r" b="b"/>
              <a:pathLst>
                <a:path w="763" h="9376" extrusionOk="0">
                  <a:moveTo>
                    <a:pt x="508" y="0"/>
                  </a:moveTo>
                  <a:cubicBezTo>
                    <a:pt x="481" y="0"/>
                    <a:pt x="455" y="2"/>
                    <a:pt x="429" y="5"/>
                  </a:cubicBezTo>
                  <a:lnTo>
                    <a:pt x="36" y="8899"/>
                  </a:lnTo>
                  <a:lnTo>
                    <a:pt x="24" y="9173"/>
                  </a:lnTo>
                  <a:lnTo>
                    <a:pt x="0" y="9363"/>
                  </a:lnTo>
                  <a:lnTo>
                    <a:pt x="179" y="9363"/>
                  </a:lnTo>
                  <a:lnTo>
                    <a:pt x="346" y="9375"/>
                  </a:lnTo>
                  <a:lnTo>
                    <a:pt x="346" y="9316"/>
                  </a:lnTo>
                  <a:lnTo>
                    <a:pt x="762" y="29"/>
                  </a:lnTo>
                  <a:cubicBezTo>
                    <a:pt x="667" y="11"/>
                    <a:pt x="583" y="0"/>
                    <a:pt x="508"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783;p73">
              <a:extLst>
                <a:ext uri="{FF2B5EF4-FFF2-40B4-BE49-F238E27FC236}">
                  <a16:creationId xmlns:a16="http://schemas.microsoft.com/office/drawing/2014/main" id="{E7A3ACDA-A3FF-87B2-E0C6-B79D93E60D72}"/>
                </a:ext>
              </a:extLst>
            </p:cNvPr>
            <p:cNvSpPr/>
            <p:nvPr/>
          </p:nvSpPr>
          <p:spPr>
            <a:xfrm>
              <a:off x="1689175" y="2085425"/>
              <a:ext cx="603100" cy="398600"/>
            </a:xfrm>
            <a:custGeom>
              <a:avLst/>
              <a:gdLst/>
              <a:ahLst/>
              <a:cxnLst/>
              <a:rect l="l" t="t" r="r" b="b"/>
              <a:pathLst>
                <a:path w="24124" h="15944" extrusionOk="0">
                  <a:moveTo>
                    <a:pt x="13497" y="1"/>
                  </a:moveTo>
                  <a:cubicBezTo>
                    <a:pt x="12347" y="1"/>
                    <a:pt x="11003" y="1217"/>
                    <a:pt x="10074" y="2528"/>
                  </a:cubicBezTo>
                  <a:cubicBezTo>
                    <a:pt x="8953" y="4124"/>
                    <a:pt x="7175" y="5664"/>
                    <a:pt x="6624" y="5664"/>
                  </a:cubicBezTo>
                  <a:cubicBezTo>
                    <a:pt x="6555" y="5664"/>
                    <a:pt x="6505" y="5640"/>
                    <a:pt x="6478" y="5588"/>
                  </a:cubicBezTo>
                  <a:cubicBezTo>
                    <a:pt x="6311" y="5254"/>
                    <a:pt x="6859" y="3718"/>
                    <a:pt x="6145" y="3147"/>
                  </a:cubicBezTo>
                  <a:cubicBezTo>
                    <a:pt x="6061" y="3076"/>
                    <a:pt x="5954" y="3028"/>
                    <a:pt x="5835" y="2992"/>
                  </a:cubicBezTo>
                  <a:cubicBezTo>
                    <a:pt x="5716" y="2951"/>
                    <a:pt x="5579" y="2930"/>
                    <a:pt x="5418" y="2930"/>
                  </a:cubicBezTo>
                  <a:cubicBezTo>
                    <a:pt x="5258" y="2930"/>
                    <a:pt x="5073" y="2951"/>
                    <a:pt x="4859" y="2992"/>
                  </a:cubicBezTo>
                  <a:cubicBezTo>
                    <a:pt x="3466" y="3242"/>
                    <a:pt x="2132" y="4802"/>
                    <a:pt x="1204" y="6124"/>
                  </a:cubicBezTo>
                  <a:cubicBezTo>
                    <a:pt x="1049" y="6385"/>
                    <a:pt x="882" y="6624"/>
                    <a:pt x="751" y="6838"/>
                  </a:cubicBezTo>
                  <a:cubicBezTo>
                    <a:pt x="299" y="7552"/>
                    <a:pt x="37" y="8088"/>
                    <a:pt x="1" y="8136"/>
                  </a:cubicBezTo>
                  <a:lnTo>
                    <a:pt x="2680" y="14982"/>
                  </a:lnTo>
                  <a:cubicBezTo>
                    <a:pt x="2728" y="14994"/>
                    <a:pt x="3287" y="15196"/>
                    <a:pt x="4109" y="15410"/>
                  </a:cubicBezTo>
                  <a:cubicBezTo>
                    <a:pt x="4382" y="15494"/>
                    <a:pt x="4644" y="15565"/>
                    <a:pt x="4942" y="15625"/>
                  </a:cubicBezTo>
                  <a:cubicBezTo>
                    <a:pt x="5751" y="15801"/>
                    <a:pt x="6679" y="15943"/>
                    <a:pt x="7551" y="15943"/>
                  </a:cubicBezTo>
                  <a:cubicBezTo>
                    <a:pt x="8386" y="15943"/>
                    <a:pt x="9170" y="15813"/>
                    <a:pt x="9752" y="15458"/>
                  </a:cubicBezTo>
                  <a:cubicBezTo>
                    <a:pt x="10109" y="15232"/>
                    <a:pt x="10336" y="15017"/>
                    <a:pt x="10467" y="14791"/>
                  </a:cubicBezTo>
                  <a:cubicBezTo>
                    <a:pt x="10526" y="14684"/>
                    <a:pt x="10562" y="14565"/>
                    <a:pt x="10586" y="14458"/>
                  </a:cubicBezTo>
                  <a:cubicBezTo>
                    <a:pt x="10729" y="13553"/>
                    <a:pt x="9276" y="12827"/>
                    <a:pt x="9169" y="12458"/>
                  </a:cubicBezTo>
                  <a:cubicBezTo>
                    <a:pt x="9083" y="12151"/>
                    <a:pt x="10019" y="11968"/>
                    <a:pt x="11246" y="11968"/>
                  </a:cubicBezTo>
                  <a:cubicBezTo>
                    <a:pt x="12068" y="11968"/>
                    <a:pt x="13020" y="12050"/>
                    <a:pt x="13884" y="12231"/>
                  </a:cubicBezTo>
                  <a:cubicBezTo>
                    <a:pt x="14487" y="12356"/>
                    <a:pt x="15124" y="12429"/>
                    <a:pt x="15728" y="12429"/>
                  </a:cubicBezTo>
                  <a:cubicBezTo>
                    <a:pt x="17151" y="12429"/>
                    <a:pt x="18391" y="12021"/>
                    <a:pt x="18575" y="10910"/>
                  </a:cubicBezTo>
                  <a:cubicBezTo>
                    <a:pt x="18575" y="10850"/>
                    <a:pt x="18587" y="10791"/>
                    <a:pt x="18587" y="10731"/>
                  </a:cubicBezTo>
                  <a:lnTo>
                    <a:pt x="18587" y="10553"/>
                  </a:lnTo>
                  <a:cubicBezTo>
                    <a:pt x="18539" y="8624"/>
                    <a:pt x="16086" y="8945"/>
                    <a:pt x="16122" y="8124"/>
                  </a:cubicBezTo>
                  <a:cubicBezTo>
                    <a:pt x="16146" y="7302"/>
                    <a:pt x="24123" y="6600"/>
                    <a:pt x="22837" y="3290"/>
                  </a:cubicBezTo>
                  <a:cubicBezTo>
                    <a:pt x="22801" y="3230"/>
                    <a:pt x="22790" y="3183"/>
                    <a:pt x="22754" y="3123"/>
                  </a:cubicBezTo>
                  <a:cubicBezTo>
                    <a:pt x="22742" y="3064"/>
                    <a:pt x="22718" y="3004"/>
                    <a:pt x="22694" y="2956"/>
                  </a:cubicBezTo>
                  <a:cubicBezTo>
                    <a:pt x="22357" y="2114"/>
                    <a:pt x="21695" y="1807"/>
                    <a:pt x="20887" y="1807"/>
                  </a:cubicBezTo>
                  <a:cubicBezTo>
                    <a:pt x="18704" y="1807"/>
                    <a:pt x="15453" y="4049"/>
                    <a:pt x="14647" y="4049"/>
                  </a:cubicBezTo>
                  <a:cubicBezTo>
                    <a:pt x="14583" y="4049"/>
                    <a:pt x="14534" y="4035"/>
                    <a:pt x="14503" y="4004"/>
                  </a:cubicBezTo>
                  <a:cubicBezTo>
                    <a:pt x="13919" y="3421"/>
                    <a:pt x="15932" y="1980"/>
                    <a:pt x="14658" y="551"/>
                  </a:cubicBezTo>
                  <a:lnTo>
                    <a:pt x="14539" y="432"/>
                  </a:lnTo>
                  <a:cubicBezTo>
                    <a:pt x="14503" y="385"/>
                    <a:pt x="14455" y="337"/>
                    <a:pt x="14408" y="313"/>
                  </a:cubicBezTo>
                  <a:cubicBezTo>
                    <a:pt x="14128" y="97"/>
                    <a:pt x="13820" y="1"/>
                    <a:pt x="1349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784;p73">
              <a:extLst>
                <a:ext uri="{FF2B5EF4-FFF2-40B4-BE49-F238E27FC236}">
                  <a16:creationId xmlns:a16="http://schemas.microsoft.com/office/drawing/2014/main" id="{1E569677-7EBB-D4FA-5806-2BFB76D3EB58}"/>
                </a:ext>
              </a:extLst>
            </p:cNvPr>
            <p:cNvSpPr/>
            <p:nvPr/>
          </p:nvSpPr>
          <p:spPr>
            <a:xfrm>
              <a:off x="1720750" y="2159325"/>
              <a:ext cx="539375" cy="219100"/>
            </a:xfrm>
            <a:custGeom>
              <a:avLst/>
              <a:gdLst/>
              <a:ahLst/>
              <a:cxnLst/>
              <a:rect l="l" t="t" r="r" b="b"/>
              <a:pathLst>
                <a:path w="21575" h="8764" extrusionOk="0">
                  <a:moveTo>
                    <a:pt x="21431" y="0"/>
                  </a:moveTo>
                  <a:lnTo>
                    <a:pt x="0" y="8442"/>
                  </a:lnTo>
                  <a:lnTo>
                    <a:pt x="143" y="8763"/>
                  </a:lnTo>
                  <a:lnTo>
                    <a:pt x="21574" y="334"/>
                  </a:lnTo>
                  <a:cubicBezTo>
                    <a:pt x="21550" y="274"/>
                    <a:pt x="21538" y="227"/>
                    <a:pt x="21491" y="167"/>
                  </a:cubicBezTo>
                  <a:cubicBezTo>
                    <a:pt x="21479" y="108"/>
                    <a:pt x="21455" y="48"/>
                    <a:pt x="2143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785;p73">
              <a:extLst>
                <a:ext uri="{FF2B5EF4-FFF2-40B4-BE49-F238E27FC236}">
                  <a16:creationId xmlns:a16="http://schemas.microsoft.com/office/drawing/2014/main" id="{2321CE49-B3E4-0343-78BD-54DF4EFB7205}"/>
                </a:ext>
              </a:extLst>
            </p:cNvPr>
            <p:cNvSpPr/>
            <p:nvPr/>
          </p:nvSpPr>
          <p:spPr>
            <a:xfrm>
              <a:off x="1945175" y="2090875"/>
              <a:ext cx="107775" cy="196475"/>
            </a:xfrm>
            <a:custGeom>
              <a:avLst/>
              <a:gdLst/>
              <a:ahLst/>
              <a:cxnLst/>
              <a:rect l="l" t="t" r="r" b="b"/>
              <a:pathLst>
                <a:path w="4311" h="7859" extrusionOk="0">
                  <a:moveTo>
                    <a:pt x="4037" y="0"/>
                  </a:moveTo>
                  <a:lnTo>
                    <a:pt x="36" y="7656"/>
                  </a:lnTo>
                  <a:lnTo>
                    <a:pt x="0" y="7715"/>
                  </a:lnTo>
                  <a:lnTo>
                    <a:pt x="155" y="7787"/>
                  </a:lnTo>
                  <a:lnTo>
                    <a:pt x="298" y="7858"/>
                  </a:lnTo>
                  <a:lnTo>
                    <a:pt x="405" y="7715"/>
                  </a:lnTo>
                  <a:lnTo>
                    <a:pt x="524" y="7477"/>
                  </a:lnTo>
                  <a:lnTo>
                    <a:pt x="4310" y="226"/>
                  </a:lnTo>
                  <a:cubicBezTo>
                    <a:pt x="4275" y="179"/>
                    <a:pt x="4227" y="131"/>
                    <a:pt x="4179" y="107"/>
                  </a:cubicBezTo>
                  <a:lnTo>
                    <a:pt x="403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786;p73">
              <a:extLst>
                <a:ext uri="{FF2B5EF4-FFF2-40B4-BE49-F238E27FC236}">
                  <a16:creationId xmlns:a16="http://schemas.microsoft.com/office/drawing/2014/main" id="{0BD81C45-2461-90E5-8BFC-D3ED4A7D3E89}"/>
                </a:ext>
              </a:extLst>
            </p:cNvPr>
            <p:cNvSpPr/>
            <p:nvPr/>
          </p:nvSpPr>
          <p:spPr>
            <a:xfrm>
              <a:off x="1725800" y="2160225"/>
              <a:ext cx="117600" cy="213425"/>
            </a:xfrm>
            <a:custGeom>
              <a:avLst/>
              <a:gdLst/>
              <a:ahLst/>
              <a:cxnLst/>
              <a:rect l="l" t="t" r="r" b="b"/>
              <a:pathLst>
                <a:path w="4704" h="8537" extrusionOk="0">
                  <a:moveTo>
                    <a:pt x="4382" y="0"/>
                  </a:moveTo>
                  <a:lnTo>
                    <a:pt x="24" y="8335"/>
                  </a:lnTo>
                  <a:lnTo>
                    <a:pt x="0" y="8394"/>
                  </a:lnTo>
                  <a:lnTo>
                    <a:pt x="143" y="8465"/>
                  </a:lnTo>
                  <a:lnTo>
                    <a:pt x="298" y="8537"/>
                  </a:lnTo>
                  <a:lnTo>
                    <a:pt x="417" y="8370"/>
                  </a:lnTo>
                  <a:lnTo>
                    <a:pt x="536" y="8132"/>
                  </a:lnTo>
                  <a:lnTo>
                    <a:pt x="4703" y="155"/>
                  </a:lnTo>
                  <a:cubicBezTo>
                    <a:pt x="4608" y="84"/>
                    <a:pt x="4501" y="36"/>
                    <a:pt x="4382" y="0"/>
                  </a:cubicBez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787;p73">
              <a:extLst>
                <a:ext uri="{FF2B5EF4-FFF2-40B4-BE49-F238E27FC236}">
                  <a16:creationId xmlns:a16="http://schemas.microsoft.com/office/drawing/2014/main" id="{05D6A5E7-F56E-37C8-C0BC-C3376BEF516A}"/>
                </a:ext>
              </a:extLst>
            </p:cNvPr>
            <p:cNvSpPr/>
            <p:nvPr/>
          </p:nvSpPr>
          <p:spPr>
            <a:xfrm>
              <a:off x="1947850" y="2281375"/>
              <a:ext cx="206900" cy="80375"/>
            </a:xfrm>
            <a:custGeom>
              <a:avLst/>
              <a:gdLst/>
              <a:ahLst/>
              <a:cxnLst/>
              <a:rect l="l" t="t" r="r" b="b"/>
              <a:pathLst>
                <a:path w="8276" h="3215" extrusionOk="0">
                  <a:moveTo>
                    <a:pt x="120" y="0"/>
                  </a:moveTo>
                  <a:lnTo>
                    <a:pt x="60" y="167"/>
                  </a:lnTo>
                  <a:lnTo>
                    <a:pt x="1" y="321"/>
                  </a:lnTo>
                  <a:lnTo>
                    <a:pt x="60" y="345"/>
                  </a:lnTo>
                  <a:lnTo>
                    <a:pt x="8204" y="3215"/>
                  </a:lnTo>
                  <a:lnTo>
                    <a:pt x="8263" y="3048"/>
                  </a:lnTo>
                  <a:cubicBezTo>
                    <a:pt x="8263" y="2988"/>
                    <a:pt x="8275" y="2929"/>
                    <a:pt x="8275" y="2869"/>
                  </a:cubicBezTo>
                  <a:lnTo>
                    <a:pt x="560" y="167"/>
                  </a:lnTo>
                  <a:lnTo>
                    <a:pt x="310" y="71"/>
                  </a:lnTo>
                  <a:lnTo>
                    <a:pt x="120"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788;p73">
              <a:extLst>
                <a:ext uri="{FF2B5EF4-FFF2-40B4-BE49-F238E27FC236}">
                  <a16:creationId xmlns:a16="http://schemas.microsoft.com/office/drawing/2014/main" id="{9411E10D-3FA4-A65A-4D22-88D783701A55}"/>
                </a:ext>
              </a:extLst>
            </p:cNvPr>
            <p:cNvSpPr/>
            <p:nvPr/>
          </p:nvSpPr>
          <p:spPr>
            <a:xfrm>
              <a:off x="1727875" y="2367675"/>
              <a:ext cx="226550" cy="86650"/>
            </a:xfrm>
            <a:custGeom>
              <a:avLst/>
              <a:gdLst/>
              <a:ahLst/>
              <a:cxnLst/>
              <a:rect l="l" t="t" r="r" b="b"/>
              <a:pathLst>
                <a:path w="9062" h="3466" extrusionOk="0">
                  <a:moveTo>
                    <a:pt x="120" y="1"/>
                  </a:moveTo>
                  <a:lnTo>
                    <a:pt x="60" y="167"/>
                  </a:lnTo>
                  <a:lnTo>
                    <a:pt x="1" y="334"/>
                  </a:lnTo>
                  <a:lnTo>
                    <a:pt x="60" y="346"/>
                  </a:lnTo>
                  <a:lnTo>
                    <a:pt x="8930" y="3466"/>
                  </a:lnTo>
                  <a:cubicBezTo>
                    <a:pt x="8990" y="3370"/>
                    <a:pt x="9038" y="3263"/>
                    <a:pt x="9061" y="3156"/>
                  </a:cubicBezTo>
                  <a:lnTo>
                    <a:pt x="560" y="167"/>
                  </a:lnTo>
                  <a:lnTo>
                    <a:pt x="310" y="72"/>
                  </a:lnTo>
                  <a:lnTo>
                    <a:pt x="120"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789;p73">
              <a:extLst>
                <a:ext uri="{FF2B5EF4-FFF2-40B4-BE49-F238E27FC236}">
                  <a16:creationId xmlns:a16="http://schemas.microsoft.com/office/drawing/2014/main" id="{D8E020D2-584C-FC5C-940A-3B127227B0D3}"/>
                </a:ext>
              </a:extLst>
            </p:cNvPr>
            <p:cNvSpPr/>
            <p:nvPr/>
          </p:nvSpPr>
          <p:spPr>
            <a:xfrm>
              <a:off x="626550" y="2128075"/>
              <a:ext cx="615575" cy="346450"/>
            </a:xfrm>
            <a:custGeom>
              <a:avLst/>
              <a:gdLst/>
              <a:ahLst/>
              <a:cxnLst/>
              <a:rect l="l" t="t" r="r" b="b"/>
              <a:pathLst>
                <a:path w="24623" h="13858" extrusionOk="0">
                  <a:moveTo>
                    <a:pt x="10669" y="0"/>
                  </a:moveTo>
                  <a:cubicBezTo>
                    <a:pt x="7787" y="48"/>
                    <a:pt x="4335" y="572"/>
                    <a:pt x="144" y="1727"/>
                  </a:cubicBezTo>
                  <a:cubicBezTo>
                    <a:pt x="108" y="1739"/>
                    <a:pt x="48" y="1762"/>
                    <a:pt x="1" y="1774"/>
                  </a:cubicBezTo>
                  <a:cubicBezTo>
                    <a:pt x="1" y="1774"/>
                    <a:pt x="72" y="1917"/>
                    <a:pt x="203" y="2203"/>
                  </a:cubicBezTo>
                  <a:cubicBezTo>
                    <a:pt x="727" y="3227"/>
                    <a:pt x="2227" y="5942"/>
                    <a:pt x="4775" y="8609"/>
                  </a:cubicBezTo>
                  <a:lnTo>
                    <a:pt x="5085" y="8918"/>
                  </a:lnTo>
                  <a:cubicBezTo>
                    <a:pt x="6454" y="10287"/>
                    <a:pt x="8109" y="11621"/>
                    <a:pt x="10050" y="12680"/>
                  </a:cubicBezTo>
                  <a:cubicBezTo>
                    <a:pt x="10097" y="12716"/>
                    <a:pt x="10133" y="12728"/>
                    <a:pt x="10181" y="12752"/>
                  </a:cubicBezTo>
                  <a:cubicBezTo>
                    <a:pt x="10264" y="12799"/>
                    <a:pt x="10371" y="12859"/>
                    <a:pt x="10466" y="12907"/>
                  </a:cubicBezTo>
                  <a:cubicBezTo>
                    <a:pt x="11835" y="13586"/>
                    <a:pt x="13223" y="13858"/>
                    <a:pt x="14567" y="13858"/>
                  </a:cubicBezTo>
                  <a:cubicBezTo>
                    <a:pt x="19440" y="13858"/>
                    <a:pt x="23738" y="10286"/>
                    <a:pt x="24504" y="9632"/>
                  </a:cubicBezTo>
                  <a:cubicBezTo>
                    <a:pt x="24575" y="9561"/>
                    <a:pt x="24623" y="9525"/>
                    <a:pt x="24623" y="9525"/>
                  </a:cubicBezTo>
                  <a:cubicBezTo>
                    <a:pt x="24623" y="9525"/>
                    <a:pt x="24623" y="9394"/>
                    <a:pt x="24587" y="9180"/>
                  </a:cubicBezTo>
                  <a:cubicBezTo>
                    <a:pt x="24420" y="8025"/>
                    <a:pt x="23563" y="4084"/>
                    <a:pt x="19253" y="1762"/>
                  </a:cubicBezTo>
                  <a:lnTo>
                    <a:pt x="18717" y="1489"/>
                  </a:lnTo>
                  <a:cubicBezTo>
                    <a:pt x="16860" y="596"/>
                    <a:pt x="14395" y="0"/>
                    <a:pt x="1114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790;p73">
              <a:extLst>
                <a:ext uri="{FF2B5EF4-FFF2-40B4-BE49-F238E27FC236}">
                  <a16:creationId xmlns:a16="http://schemas.microsoft.com/office/drawing/2014/main" id="{C334498A-95A0-8E98-B457-B180EF7451C3}"/>
                </a:ext>
              </a:extLst>
            </p:cNvPr>
            <p:cNvSpPr/>
            <p:nvPr/>
          </p:nvSpPr>
          <p:spPr>
            <a:xfrm>
              <a:off x="626550" y="2170925"/>
              <a:ext cx="615575" cy="197975"/>
            </a:xfrm>
            <a:custGeom>
              <a:avLst/>
              <a:gdLst/>
              <a:ahLst/>
              <a:cxnLst/>
              <a:rect l="l" t="t" r="r" b="b"/>
              <a:pathLst>
                <a:path w="24623" h="7919" extrusionOk="0">
                  <a:moveTo>
                    <a:pt x="144" y="1"/>
                  </a:moveTo>
                  <a:cubicBezTo>
                    <a:pt x="108" y="13"/>
                    <a:pt x="48" y="25"/>
                    <a:pt x="1" y="48"/>
                  </a:cubicBezTo>
                  <a:cubicBezTo>
                    <a:pt x="1" y="48"/>
                    <a:pt x="72" y="191"/>
                    <a:pt x="203" y="477"/>
                  </a:cubicBezTo>
                  <a:cubicBezTo>
                    <a:pt x="2441" y="1084"/>
                    <a:pt x="6061" y="2084"/>
                    <a:pt x="9954" y="3227"/>
                  </a:cubicBezTo>
                  <a:cubicBezTo>
                    <a:pt x="10133" y="3287"/>
                    <a:pt x="10311" y="3335"/>
                    <a:pt x="10490" y="3394"/>
                  </a:cubicBezTo>
                  <a:cubicBezTo>
                    <a:pt x="12514" y="3989"/>
                    <a:pt x="14598" y="4609"/>
                    <a:pt x="16598" y="5240"/>
                  </a:cubicBezTo>
                  <a:cubicBezTo>
                    <a:pt x="16765" y="5287"/>
                    <a:pt x="16919" y="5347"/>
                    <a:pt x="17086" y="5382"/>
                  </a:cubicBezTo>
                  <a:cubicBezTo>
                    <a:pt x="19920" y="6275"/>
                    <a:pt x="22539" y="7156"/>
                    <a:pt x="24504" y="7918"/>
                  </a:cubicBezTo>
                  <a:cubicBezTo>
                    <a:pt x="24575" y="7847"/>
                    <a:pt x="24623" y="7811"/>
                    <a:pt x="24623" y="7811"/>
                  </a:cubicBezTo>
                  <a:cubicBezTo>
                    <a:pt x="24623" y="7811"/>
                    <a:pt x="24623" y="7680"/>
                    <a:pt x="24587" y="7466"/>
                  </a:cubicBezTo>
                  <a:cubicBezTo>
                    <a:pt x="23527" y="7073"/>
                    <a:pt x="22313" y="6633"/>
                    <a:pt x="20979" y="6192"/>
                  </a:cubicBezTo>
                  <a:cubicBezTo>
                    <a:pt x="20825" y="6144"/>
                    <a:pt x="20646" y="6085"/>
                    <a:pt x="20479" y="6025"/>
                  </a:cubicBezTo>
                  <a:cubicBezTo>
                    <a:pt x="18348" y="5311"/>
                    <a:pt x="15967" y="4573"/>
                    <a:pt x="13562" y="3835"/>
                  </a:cubicBezTo>
                  <a:cubicBezTo>
                    <a:pt x="13383" y="3775"/>
                    <a:pt x="13181" y="3739"/>
                    <a:pt x="13014" y="3680"/>
                  </a:cubicBezTo>
                  <a:cubicBezTo>
                    <a:pt x="7930" y="2156"/>
                    <a:pt x="2882" y="739"/>
                    <a:pt x="1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791;p73">
              <a:extLst>
                <a:ext uri="{FF2B5EF4-FFF2-40B4-BE49-F238E27FC236}">
                  <a16:creationId xmlns:a16="http://schemas.microsoft.com/office/drawing/2014/main" id="{BA6AFCB8-C391-0B4B-CADE-BE05C805F275}"/>
                </a:ext>
              </a:extLst>
            </p:cNvPr>
            <p:cNvSpPr/>
            <p:nvPr/>
          </p:nvSpPr>
          <p:spPr>
            <a:xfrm>
              <a:off x="745925" y="2244750"/>
              <a:ext cx="145275" cy="106000"/>
            </a:xfrm>
            <a:custGeom>
              <a:avLst/>
              <a:gdLst/>
              <a:ahLst/>
              <a:cxnLst/>
              <a:rect l="l" t="t" r="r" b="b"/>
              <a:pathLst>
                <a:path w="5811" h="4240" extrusionOk="0">
                  <a:moveTo>
                    <a:pt x="5560" y="1"/>
                  </a:moveTo>
                  <a:lnTo>
                    <a:pt x="5179" y="274"/>
                  </a:lnTo>
                  <a:lnTo>
                    <a:pt x="0" y="3918"/>
                  </a:lnTo>
                  <a:lnTo>
                    <a:pt x="322" y="4239"/>
                  </a:lnTo>
                  <a:lnTo>
                    <a:pt x="5715" y="429"/>
                  </a:lnTo>
                  <a:lnTo>
                    <a:pt x="5810" y="370"/>
                  </a:lnTo>
                  <a:lnTo>
                    <a:pt x="5560"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792;p73">
              <a:extLst>
                <a:ext uri="{FF2B5EF4-FFF2-40B4-BE49-F238E27FC236}">
                  <a16:creationId xmlns:a16="http://schemas.microsoft.com/office/drawing/2014/main" id="{3DDCAD80-5E13-526E-EC91-19DEF8175894}"/>
                </a:ext>
              </a:extLst>
            </p:cNvPr>
            <p:cNvSpPr/>
            <p:nvPr/>
          </p:nvSpPr>
          <p:spPr>
            <a:xfrm>
              <a:off x="892950" y="2127775"/>
              <a:ext cx="73250" cy="145875"/>
            </a:xfrm>
            <a:custGeom>
              <a:avLst/>
              <a:gdLst/>
              <a:ahLst/>
              <a:cxnLst/>
              <a:rect l="l" t="t" r="r" b="b"/>
              <a:pathLst>
                <a:path w="2930" h="5835" extrusionOk="0">
                  <a:moveTo>
                    <a:pt x="1" y="0"/>
                  </a:moveTo>
                  <a:lnTo>
                    <a:pt x="2334" y="5406"/>
                  </a:lnTo>
                  <a:lnTo>
                    <a:pt x="2537" y="5834"/>
                  </a:lnTo>
                  <a:lnTo>
                    <a:pt x="2930" y="5656"/>
                  </a:lnTo>
                  <a:lnTo>
                    <a:pt x="2882" y="5561"/>
                  </a:lnTo>
                  <a:lnTo>
                    <a:pt x="47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793;p73">
              <a:extLst>
                <a:ext uri="{FF2B5EF4-FFF2-40B4-BE49-F238E27FC236}">
                  <a16:creationId xmlns:a16="http://schemas.microsoft.com/office/drawing/2014/main" id="{3C75D8A8-C23A-5B36-F8BA-52923ECB13A0}"/>
                </a:ext>
              </a:extLst>
            </p:cNvPr>
            <p:cNvSpPr/>
            <p:nvPr/>
          </p:nvSpPr>
          <p:spPr>
            <a:xfrm>
              <a:off x="877775" y="2295650"/>
              <a:ext cx="178625" cy="155100"/>
            </a:xfrm>
            <a:custGeom>
              <a:avLst/>
              <a:gdLst/>
              <a:ahLst/>
              <a:cxnLst/>
              <a:rect l="l" t="t" r="r" b="b"/>
              <a:pathLst>
                <a:path w="7145" h="6204" extrusionOk="0">
                  <a:moveTo>
                    <a:pt x="6859" y="1"/>
                  </a:moveTo>
                  <a:lnTo>
                    <a:pt x="6561" y="251"/>
                  </a:lnTo>
                  <a:lnTo>
                    <a:pt x="1" y="5977"/>
                  </a:lnTo>
                  <a:cubicBezTo>
                    <a:pt x="48" y="6013"/>
                    <a:pt x="84" y="6025"/>
                    <a:pt x="132" y="6049"/>
                  </a:cubicBezTo>
                  <a:cubicBezTo>
                    <a:pt x="227" y="6096"/>
                    <a:pt x="322" y="6156"/>
                    <a:pt x="417" y="6204"/>
                  </a:cubicBezTo>
                  <a:lnTo>
                    <a:pt x="7049" y="393"/>
                  </a:lnTo>
                  <a:lnTo>
                    <a:pt x="7144" y="310"/>
                  </a:lnTo>
                  <a:lnTo>
                    <a:pt x="6859"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794;p73">
              <a:extLst>
                <a:ext uri="{FF2B5EF4-FFF2-40B4-BE49-F238E27FC236}">
                  <a16:creationId xmlns:a16="http://schemas.microsoft.com/office/drawing/2014/main" id="{161F3EDA-086D-D494-F441-96836D34EA3C}"/>
                </a:ext>
              </a:extLst>
            </p:cNvPr>
            <p:cNvSpPr/>
            <p:nvPr/>
          </p:nvSpPr>
          <p:spPr>
            <a:xfrm>
              <a:off x="1094475" y="2164975"/>
              <a:ext cx="56575" cy="164925"/>
            </a:xfrm>
            <a:custGeom>
              <a:avLst/>
              <a:gdLst/>
              <a:ahLst/>
              <a:cxnLst/>
              <a:rect l="l" t="t" r="r" b="b"/>
              <a:pathLst>
                <a:path w="2263" h="6597" extrusionOk="0">
                  <a:moveTo>
                    <a:pt x="0" y="1"/>
                  </a:moveTo>
                  <a:lnTo>
                    <a:pt x="1762" y="6263"/>
                  </a:lnTo>
                  <a:lnTo>
                    <a:pt x="1846" y="6597"/>
                  </a:lnTo>
                  <a:lnTo>
                    <a:pt x="2262" y="6478"/>
                  </a:lnTo>
                  <a:lnTo>
                    <a:pt x="2251" y="6430"/>
                  </a:lnTo>
                  <a:lnTo>
                    <a:pt x="524" y="263"/>
                  </a:lnTo>
                  <a:cubicBezTo>
                    <a:pt x="369" y="179"/>
                    <a:pt x="191" y="84"/>
                    <a:pt x="0" y="1"/>
                  </a:cubicBez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795;p73">
              <a:extLst>
                <a:ext uri="{FF2B5EF4-FFF2-40B4-BE49-F238E27FC236}">
                  <a16:creationId xmlns:a16="http://schemas.microsoft.com/office/drawing/2014/main" id="{97A7C993-DD85-1B8C-D9EA-26E39C981F69}"/>
                </a:ext>
              </a:extLst>
            </p:cNvPr>
            <p:cNvSpPr/>
            <p:nvPr/>
          </p:nvSpPr>
          <p:spPr>
            <a:xfrm>
              <a:off x="1696625" y="1219025"/>
              <a:ext cx="456625" cy="477500"/>
            </a:xfrm>
            <a:custGeom>
              <a:avLst/>
              <a:gdLst/>
              <a:ahLst/>
              <a:cxnLst/>
              <a:rect l="l" t="t" r="r" b="b"/>
              <a:pathLst>
                <a:path w="18265" h="19100" extrusionOk="0">
                  <a:moveTo>
                    <a:pt x="17920" y="1"/>
                  </a:moveTo>
                  <a:lnTo>
                    <a:pt x="17789" y="48"/>
                  </a:lnTo>
                  <a:cubicBezTo>
                    <a:pt x="13812" y="1239"/>
                    <a:pt x="10728" y="2584"/>
                    <a:pt x="8383" y="4013"/>
                  </a:cubicBezTo>
                  <a:cubicBezTo>
                    <a:pt x="8240" y="4085"/>
                    <a:pt x="8121" y="4168"/>
                    <a:pt x="7990" y="4251"/>
                  </a:cubicBezTo>
                  <a:cubicBezTo>
                    <a:pt x="5358" y="5894"/>
                    <a:pt x="3668" y="7644"/>
                    <a:pt x="2608" y="9323"/>
                  </a:cubicBezTo>
                  <a:cubicBezTo>
                    <a:pt x="2501" y="9490"/>
                    <a:pt x="2394" y="9645"/>
                    <a:pt x="2310" y="9811"/>
                  </a:cubicBezTo>
                  <a:cubicBezTo>
                    <a:pt x="1" y="13895"/>
                    <a:pt x="1310" y="17539"/>
                    <a:pt x="1775" y="18562"/>
                  </a:cubicBezTo>
                  <a:cubicBezTo>
                    <a:pt x="1858" y="18753"/>
                    <a:pt x="1918" y="18860"/>
                    <a:pt x="1918" y="18860"/>
                  </a:cubicBezTo>
                  <a:cubicBezTo>
                    <a:pt x="1918" y="18860"/>
                    <a:pt x="1977" y="18872"/>
                    <a:pt x="2072" y="18896"/>
                  </a:cubicBezTo>
                  <a:cubicBezTo>
                    <a:pt x="2445" y="18955"/>
                    <a:pt x="3498" y="19100"/>
                    <a:pt x="4880" y="19100"/>
                  </a:cubicBezTo>
                  <a:cubicBezTo>
                    <a:pt x="7960" y="19100"/>
                    <a:pt x="12673" y="18381"/>
                    <a:pt x="15122" y="14395"/>
                  </a:cubicBezTo>
                  <a:cubicBezTo>
                    <a:pt x="15181" y="14312"/>
                    <a:pt x="15241" y="14217"/>
                    <a:pt x="15288" y="14133"/>
                  </a:cubicBezTo>
                  <a:cubicBezTo>
                    <a:pt x="15312" y="14098"/>
                    <a:pt x="15324" y="14050"/>
                    <a:pt x="15360" y="14014"/>
                  </a:cubicBezTo>
                  <a:cubicBezTo>
                    <a:pt x="16396" y="12169"/>
                    <a:pt x="17062" y="10228"/>
                    <a:pt x="17455" y="8430"/>
                  </a:cubicBezTo>
                  <a:cubicBezTo>
                    <a:pt x="17491" y="8299"/>
                    <a:pt x="17515" y="8145"/>
                    <a:pt x="17550" y="8014"/>
                  </a:cubicBezTo>
                  <a:cubicBezTo>
                    <a:pt x="18265" y="4561"/>
                    <a:pt x="18098" y="1596"/>
                    <a:pt x="17967" y="465"/>
                  </a:cubicBezTo>
                  <a:cubicBezTo>
                    <a:pt x="17955" y="167"/>
                    <a:pt x="17920" y="1"/>
                    <a:pt x="179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796;p73">
              <a:extLst>
                <a:ext uri="{FF2B5EF4-FFF2-40B4-BE49-F238E27FC236}">
                  <a16:creationId xmlns:a16="http://schemas.microsoft.com/office/drawing/2014/main" id="{3421D915-B1E0-E423-9D9C-26E1A5BF1DB1}"/>
                </a:ext>
              </a:extLst>
            </p:cNvPr>
            <p:cNvSpPr/>
            <p:nvPr/>
          </p:nvSpPr>
          <p:spPr>
            <a:xfrm>
              <a:off x="1740975" y="1219625"/>
              <a:ext cx="405425" cy="472100"/>
            </a:xfrm>
            <a:custGeom>
              <a:avLst/>
              <a:gdLst/>
              <a:ahLst/>
              <a:cxnLst/>
              <a:rect l="l" t="t" r="r" b="b"/>
              <a:pathLst>
                <a:path w="16217" h="18884" extrusionOk="0">
                  <a:moveTo>
                    <a:pt x="16146" y="1"/>
                  </a:moveTo>
                  <a:lnTo>
                    <a:pt x="16015" y="36"/>
                  </a:lnTo>
                  <a:cubicBezTo>
                    <a:pt x="14169" y="2048"/>
                    <a:pt x="10788" y="5751"/>
                    <a:pt x="7454" y="9561"/>
                  </a:cubicBezTo>
                  <a:cubicBezTo>
                    <a:pt x="7335" y="9704"/>
                    <a:pt x="7216" y="9847"/>
                    <a:pt x="7097" y="9978"/>
                  </a:cubicBezTo>
                  <a:cubicBezTo>
                    <a:pt x="5501" y="11800"/>
                    <a:pt x="3954" y="13609"/>
                    <a:pt x="2584" y="15276"/>
                  </a:cubicBezTo>
                  <a:cubicBezTo>
                    <a:pt x="2465" y="15395"/>
                    <a:pt x="2370" y="15538"/>
                    <a:pt x="2263" y="15669"/>
                  </a:cubicBezTo>
                  <a:cubicBezTo>
                    <a:pt x="1418" y="16729"/>
                    <a:pt x="644" y="17693"/>
                    <a:pt x="1" y="18550"/>
                  </a:cubicBezTo>
                  <a:cubicBezTo>
                    <a:pt x="84" y="18753"/>
                    <a:pt x="144" y="18848"/>
                    <a:pt x="144" y="18848"/>
                  </a:cubicBezTo>
                  <a:cubicBezTo>
                    <a:pt x="144" y="18848"/>
                    <a:pt x="203" y="18872"/>
                    <a:pt x="298" y="18884"/>
                  </a:cubicBezTo>
                  <a:cubicBezTo>
                    <a:pt x="1501" y="17276"/>
                    <a:pt x="3168" y="15217"/>
                    <a:pt x="5013" y="13062"/>
                  </a:cubicBezTo>
                  <a:cubicBezTo>
                    <a:pt x="5132" y="12943"/>
                    <a:pt x="5239" y="12812"/>
                    <a:pt x="5347" y="12693"/>
                  </a:cubicBezTo>
                  <a:cubicBezTo>
                    <a:pt x="6656" y="11157"/>
                    <a:pt x="8025" y="9597"/>
                    <a:pt x="9359" y="8073"/>
                  </a:cubicBezTo>
                  <a:lnTo>
                    <a:pt x="9716" y="7680"/>
                  </a:lnTo>
                  <a:cubicBezTo>
                    <a:pt x="12312" y="4763"/>
                    <a:pt x="14717" y="2108"/>
                    <a:pt x="16217" y="477"/>
                  </a:cubicBezTo>
                  <a:cubicBezTo>
                    <a:pt x="16193" y="179"/>
                    <a:pt x="16157" y="12"/>
                    <a:pt x="16146"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797;p73">
              <a:extLst>
                <a:ext uri="{FF2B5EF4-FFF2-40B4-BE49-F238E27FC236}">
                  <a16:creationId xmlns:a16="http://schemas.microsoft.com/office/drawing/2014/main" id="{BC474F85-F21B-D2F1-D299-C2A9C9442F28}"/>
                </a:ext>
              </a:extLst>
            </p:cNvPr>
            <p:cNvSpPr/>
            <p:nvPr/>
          </p:nvSpPr>
          <p:spPr>
            <a:xfrm>
              <a:off x="1972250" y="1410725"/>
              <a:ext cx="163150" cy="19075"/>
            </a:xfrm>
            <a:custGeom>
              <a:avLst/>
              <a:gdLst/>
              <a:ahLst/>
              <a:cxnLst/>
              <a:rect l="l" t="t" r="r" b="b"/>
              <a:pathLst>
                <a:path w="6526" h="763" extrusionOk="0">
                  <a:moveTo>
                    <a:pt x="25" y="0"/>
                  </a:moveTo>
                  <a:lnTo>
                    <a:pt x="1" y="417"/>
                  </a:lnTo>
                  <a:lnTo>
                    <a:pt x="108" y="417"/>
                  </a:lnTo>
                  <a:lnTo>
                    <a:pt x="6430" y="762"/>
                  </a:lnTo>
                  <a:cubicBezTo>
                    <a:pt x="6466" y="631"/>
                    <a:pt x="6490" y="477"/>
                    <a:pt x="6525" y="346"/>
                  </a:cubicBezTo>
                  <a:lnTo>
                    <a:pt x="465" y="24"/>
                  </a:lnTo>
                  <a:lnTo>
                    <a:pt x="25"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798;p73">
              <a:extLst>
                <a:ext uri="{FF2B5EF4-FFF2-40B4-BE49-F238E27FC236}">
                  <a16:creationId xmlns:a16="http://schemas.microsoft.com/office/drawing/2014/main" id="{A4A4F6DA-7D84-2BEB-BAFA-6B1115859898}"/>
                </a:ext>
              </a:extLst>
            </p:cNvPr>
            <p:cNvSpPr/>
            <p:nvPr/>
          </p:nvSpPr>
          <p:spPr>
            <a:xfrm>
              <a:off x="1896950" y="1319625"/>
              <a:ext cx="32775" cy="151850"/>
            </a:xfrm>
            <a:custGeom>
              <a:avLst/>
              <a:gdLst/>
              <a:ahLst/>
              <a:cxnLst/>
              <a:rect l="l" t="t" r="r" b="b"/>
              <a:pathLst>
                <a:path w="1311" h="6074" extrusionOk="0">
                  <a:moveTo>
                    <a:pt x="382" y="1"/>
                  </a:moveTo>
                  <a:cubicBezTo>
                    <a:pt x="251" y="72"/>
                    <a:pt x="132" y="168"/>
                    <a:pt x="1" y="239"/>
                  </a:cubicBezTo>
                  <a:lnTo>
                    <a:pt x="870" y="5978"/>
                  </a:lnTo>
                  <a:lnTo>
                    <a:pt x="894" y="6073"/>
                  </a:lnTo>
                  <a:lnTo>
                    <a:pt x="1310" y="6014"/>
                  </a:lnTo>
                  <a:lnTo>
                    <a:pt x="1227" y="5561"/>
                  </a:lnTo>
                  <a:lnTo>
                    <a:pt x="38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799;p73">
              <a:extLst>
                <a:ext uri="{FF2B5EF4-FFF2-40B4-BE49-F238E27FC236}">
                  <a16:creationId xmlns:a16="http://schemas.microsoft.com/office/drawing/2014/main" id="{619A554C-8731-D334-7A8A-FB5A15DC6FFA}"/>
                </a:ext>
              </a:extLst>
            </p:cNvPr>
            <p:cNvSpPr/>
            <p:nvPr/>
          </p:nvSpPr>
          <p:spPr>
            <a:xfrm>
              <a:off x="1863325" y="1535150"/>
              <a:ext cx="217300" cy="43775"/>
            </a:xfrm>
            <a:custGeom>
              <a:avLst/>
              <a:gdLst/>
              <a:ahLst/>
              <a:cxnLst/>
              <a:rect l="l" t="t" r="r" b="b"/>
              <a:pathLst>
                <a:path w="8692" h="1751" extrusionOk="0">
                  <a:moveTo>
                    <a:pt x="60" y="0"/>
                  </a:moveTo>
                  <a:lnTo>
                    <a:pt x="0" y="417"/>
                  </a:lnTo>
                  <a:lnTo>
                    <a:pt x="119" y="429"/>
                  </a:lnTo>
                  <a:lnTo>
                    <a:pt x="8454" y="1750"/>
                  </a:lnTo>
                  <a:cubicBezTo>
                    <a:pt x="8513" y="1667"/>
                    <a:pt x="8573" y="1572"/>
                    <a:pt x="8620" y="1488"/>
                  </a:cubicBezTo>
                  <a:cubicBezTo>
                    <a:pt x="8644" y="1453"/>
                    <a:pt x="8668" y="1405"/>
                    <a:pt x="8692" y="1369"/>
                  </a:cubicBezTo>
                  <a:lnTo>
                    <a:pt x="429" y="60"/>
                  </a:lnTo>
                  <a:lnTo>
                    <a:pt x="60"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800;p73">
              <a:extLst>
                <a:ext uri="{FF2B5EF4-FFF2-40B4-BE49-F238E27FC236}">
                  <a16:creationId xmlns:a16="http://schemas.microsoft.com/office/drawing/2014/main" id="{300C4839-0E8E-E3D1-3174-E79FAE9BBD02}"/>
                </a:ext>
              </a:extLst>
            </p:cNvPr>
            <p:cNvSpPr/>
            <p:nvPr/>
          </p:nvSpPr>
          <p:spPr>
            <a:xfrm>
              <a:off x="1754375" y="1452400"/>
              <a:ext cx="53900" cy="160450"/>
            </a:xfrm>
            <a:custGeom>
              <a:avLst/>
              <a:gdLst/>
              <a:ahLst/>
              <a:cxnLst/>
              <a:rect l="l" t="t" r="r" b="b"/>
              <a:pathLst>
                <a:path w="2156" h="6418" extrusionOk="0">
                  <a:moveTo>
                    <a:pt x="298" y="0"/>
                  </a:moveTo>
                  <a:cubicBezTo>
                    <a:pt x="191" y="167"/>
                    <a:pt x="84" y="334"/>
                    <a:pt x="0" y="488"/>
                  </a:cubicBezTo>
                  <a:lnTo>
                    <a:pt x="1739" y="6370"/>
                  </a:lnTo>
                  <a:lnTo>
                    <a:pt x="1751" y="6418"/>
                  </a:lnTo>
                  <a:lnTo>
                    <a:pt x="2155" y="6299"/>
                  </a:lnTo>
                  <a:lnTo>
                    <a:pt x="2072" y="5965"/>
                  </a:lnTo>
                  <a:lnTo>
                    <a:pt x="298"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801;p73">
              <a:extLst>
                <a:ext uri="{FF2B5EF4-FFF2-40B4-BE49-F238E27FC236}">
                  <a16:creationId xmlns:a16="http://schemas.microsoft.com/office/drawing/2014/main" id="{80F83777-8FC0-18CC-09AA-B37F15B163AF}"/>
                </a:ext>
              </a:extLst>
            </p:cNvPr>
            <p:cNvSpPr/>
            <p:nvPr/>
          </p:nvSpPr>
          <p:spPr>
            <a:xfrm>
              <a:off x="1152800" y="1152925"/>
              <a:ext cx="188150" cy="363775"/>
            </a:xfrm>
            <a:custGeom>
              <a:avLst/>
              <a:gdLst/>
              <a:ahLst/>
              <a:cxnLst/>
              <a:rect l="l" t="t" r="r" b="b"/>
              <a:pathLst>
                <a:path w="7526" h="14551" extrusionOk="0">
                  <a:moveTo>
                    <a:pt x="475" y="0"/>
                  </a:moveTo>
                  <a:cubicBezTo>
                    <a:pt x="367" y="0"/>
                    <a:pt x="274" y="70"/>
                    <a:pt x="263" y="180"/>
                  </a:cubicBezTo>
                  <a:cubicBezTo>
                    <a:pt x="1" y="1918"/>
                    <a:pt x="691" y="4300"/>
                    <a:pt x="2358" y="7229"/>
                  </a:cubicBezTo>
                  <a:cubicBezTo>
                    <a:pt x="3585" y="9396"/>
                    <a:pt x="5311" y="11848"/>
                    <a:pt x="7526" y="14551"/>
                  </a:cubicBezTo>
                  <a:lnTo>
                    <a:pt x="7526" y="13884"/>
                  </a:lnTo>
                  <a:lnTo>
                    <a:pt x="7514" y="13884"/>
                  </a:lnTo>
                  <a:cubicBezTo>
                    <a:pt x="2585" y="7764"/>
                    <a:pt x="239" y="3061"/>
                    <a:pt x="680" y="240"/>
                  </a:cubicBezTo>
                  <a:cubicBezTo>
                    <a:pt x="691" y="121"/>
                    <a:pt x="620" y="13"/>
                    <a:pt x="501" y="2"/>
                  </a:cubicBezTo>
                  <a:cubicBezTo>
                    <a:pt x="492" y="1"/>
                    <a:pt x="484" y="0"/>
                    <a:pt x="47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802;p73">
              <a:extLst>
                <a:ext uri="{FF2B5EF4-FFF2-40B4-BE49-F238E27FC236}">
                  <a16:creationId xmlns:a16="http://schemas.microsoft.com/office/drawing/2014/main" id="{1C9BF823-9FFC-6CC7-B817-29A61AC47654}"/>
                </a:ext>
              </a:extLst>
            </p:cNvPr>
            <p:cNvSpPr/>
            <p:nvPr/>
          </p:nvSpPr>
          <p:spPr>
            <a:xfrm>
              <a:off x="1101325" y="1221650"/>
              <a:ext cx="78600" cy="48750"/>
            </a:xfrm>
            <a:custGeom>
              <a:avLst/>
              <a:gdLst/>
              <a:ahLst/>
              <a:cxnLst/>
              <a:rect l="l" t="t" r="r" b="b"/>
              <a:pathLst>
                <a:path w="3144" h="1950" extrusionOk="0">
                  <a:moveTo>
                    <a:pt x="1100" y="0"/>
                  </a:moveTo>
                  <a:cubicBezTo>
                    <a:pt x="500" y="0"/>
                    <a:pt x="5" y="181"/>
                    <a:pt x="0" y="181"/>
                  </a:cubicBezTo>
                  <a:cubicBezTo>
                    <a:pt x="951" y="1627"/>
                    <a:pt x="1813" y="1949"/>
                    <a:pt x="2394" y="1949"/>
                  </a:cubicBezTo>
                  <a:cubicBezTo>
                    <a:pt x="2860" y="1949"/>
                    <a:pt x="3143" y="1741"/>
                    <a:pt x="3143" y="1741"/>
                  </a:cubicBezTo>
                  <a:cubicBezTo>
                    <a:pt x="2853" y="310"/>
                    <a:pt x="1886" y="0"/>
                    <a:pt x="110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803;p73">
              <a:extLst>
                <a:ext uri="{FF2B5EF4-FFF2-40B4-BE49-F238E27FC236}">
                  <a16:creationId xmlns:a16="http://schemas.microsoft.com/office/drawing/2014/main" id="{B5D71634-2DC4-585D-F7DB-D960D4E76A3C}"/>
                </a:ext>
              </a:extLst>
            </p:cNvPr>
            <p:cNvSpPr/>
            <p:nvPr/>
          </p:nvSpPr>
          <p:spPr>
            <a:xfrm>
              <a:off x="1172750" y="1218725"/>
              <a:ext cx="89325" cy="81300"/>
            </a:xfrm>
            <a:custGeom>
              <a:avLst/>
              <a:gdLst/>
              <a:ahLst/>
              <a:cxnLst/>
              <a:rect l="l" t="t" r="r" b="b"/>
              <a:pathLst>
                <a:path w="3573" h="3252" extrusionOk="0">
                  <a:moveTo>
                    <a:pt x="2477" y="1"/>
                  </a:moveTo>
                  <a:cubicBezTo>
                    <a:pt x="1" y="1858"/>
                    <a:pt x="1108" y="3251"/>
                    <a:pt x="1108" y="3251"/>
                  </a:cubicBezTo>
                  <a:cubicBezTo>
                    <a:pt x="3572" y="2608"/>
                    <a:pt x="2477" y="1"/>
                    <a:pt x="247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804;p73">
              <a:extLst>
                <a:ext uri="{FF2B5EF4-FFF2-40B4-BE49-F238E27FC236}">
                  <a16:creationId xmlns:a16="http://schemas.microsoft.com/office/drawing/2014/main" id="{6238CD02-590E-25AD-C6B2-973B1E508EAC}"/>
                </a:ext>
              </a:extLst>
            </p:cNvPr>
            <p:cNvSpPr/>
            <p:nvPr/>
          </p:nvSpPr>
          <p:spPr>
            <a:xfrm>
              <a:off x="1126325" y="1103550"/>
              <a:ext cx="90800" cy="88125"/>
            </a:xfrm>
            <a:custGeom>
              <a:avLst/>
              <a:gdLst/>
              <a:ahLst/>
              <a:cxnLst/>
              <a:rect l="l" t="t" r="r" b="b"/>
              <a:pathLst>
                <a:path w="3632" h="3525" extrusionOk="0">
                  <a:moveTo>
                    <a:pt x="1727" y="0"/>
                  </a:moveTo>
                  <a:cubicBezTo>
                    <a:pt x="0" y="2596"/>
                    <a:pt x="1500" y="3524"/>
                    <a:pt x="1500" y="3524"/>
                  </a:cubicBezTo>
                  <a:cubicBezTo>
                    <a:pt x="3632" y="2084"/>
                    <a:pt x="1727" y="0"/>
                    <a:pt x="172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805;p73">
              <a:extLst>
                <a:ext uri="{FF2B5EF4-FFF2-40B4-BE49-F238E27FC236}">
                  <a16:creationId xmlns:a16="http://schemas.microsoft.com/office/drawing/2014/main" id="{CDED8DFB-DE50-1778-0BAB-6946F5F896E1}"/>
                </a:ext>
              </a:extLst>
            </p:cNvPr>
            <p:cNvSpPr/>
            <p:nvPr/>
          </p:nvSpPr>
          <p:spPr>
            <a:xfrm>
              <a:off x="1151925" y="1343450"/>
              <a:ext cx="87225" cy="41125"/>
            </a:xfrm>
            <a:custGeom>
              <a:avLst/>
              <a:gdLst/>
              <a:ahLst/>
              <a:cxnLst/>
              <a:rect l="l" t="t" r="r" b="b"/>
              <a:pathLst>
                <a:path w="3489" h="1645" extrusionOk="0">
                  <a:moveTo>
                    <a:pt x="1779" y="0"/>
                  </a:moveTo>
                  <a:cubicBezTo>
                    <a:pt x="830" y="0"/>
                    <a:pt x="0" y="696"/>
                    <a:pt x="0" y="703"/>
                  </a:cubicBezTo>
                  <a:cubicBezTo>
                    <a:pt x="966" y="1424"/>
                    <a:pt x="1707" y="1644"/>
                    <a:pt x="2253" y="1644"/>
                  </a:cubicBezTo>
                  <a:cubicBezTo>
                    <a:pt x="3114" y="1644"/>
                    <a:pt x="3489" y="1096"/>
                    <a:pt x="3489" y="1096"/>
                  </a:cubicBezTo>
                  <a:cubicBezTo>
                    <a:pt x="2983" y="260"/>
                    <a:pt x="2359" y="0"/>
                    <a:pt x="177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806;p73">
              <a:extLst>
                <a:ext uri="{FF2B5EF4-FFF2-40B4-BE49-F238E27FC236}">
                  <a16:creationId xmlns:a16="http://schemas.microsoft.com/office/drawing/2014/main" id="{37994012-446C-8F9F-CC74-36B7FBD1370B}"/>
                </a:ext>
              </a:extLst>
            </p:cNvPr>
            <p:cNvSpPr/>
            <p:nvPr/>
          </p:nvSpPr>
          <p:spPr>
            <a:xfrm>
              <a:off x="1231975" y="1317250"/>
              <a:ext cx="90925" cy="86050"/>
            </a:xfrm>
            <a:custGeom>
              <a:avLst/>
              <a:gdLst/>
              <a:ahLst/>
              <a:cxnLst/>
              <a:rect l="l" t="t" r="r" b="b"/>
              <a:pathLst>
                <a:path w="3637" h="3442" extrusionOk="0">
                  <a:moveTo>
                    <a:pt x="2120" y="1"/>
                  </a:moveTo>
                  <a:cubicBezTo>
                    <a:pt x="2120" y="1"/>
                    <a:pt x="2120" y="1"/>
                    <a:pt x="2120" y="1"/>
                  </a:cubicBezTo>
                  <a:lnTo>
                    <a:pt x="2120" y="1"/>
                  </a:lnTo>
                  <a:cubicBezTo>
                    <a:pt x="2120" y="1"/>
                    <a:pt x="2120" y="1"/>
                    <a:pt x="2120" y="1"/>
                  </a:cubicBezTo>
                  <a:close/>
                  <a:moveTo>
                    <a:pt x="2120" y="1"/>
                  </a:moveTo>
                  <a:lnTo>
                    <a:pt x="2120" y="1"/>
                  </a:lnTo>
                  <a:cubicBezTo>
                    <a:pt x="1" y="2275"/>
                    <a:pt x="1323" y="3442"/>
                    <a:pt x="1323" y="3442"/>
                  </a:cubicBezTo>
                  <a:cubicBezTo>
                    <a:pt x="3637" y="2373"/>
                    <a:pt x="2118" y="16"/>
                    <a:pt x="212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807;p73">
              <a:extLst>
                <a:ext uri="{FF2B5EF4-FFF2-40B4-BE49-F238E27FC236}">
                  <a16:creationId xmlns:a16="http://schemas.microsoft.com/office/drawing/2014/main" id="{9829A038-C6EB-F138-22AF-75AC287ACB77}"/>
                </a:ext>
              </a:extLst>
            </p:cNvPr>
            <p:cNvSpPr/>
            <p:nvPr/>
          </p:nvSpPr>
          <p:spPr>
            <a:xfrm>
              <a:off x="1209375" y="1424100"/>
              <a:ext cx="86925" cy="41075"/>
            </a:xfrm>
            <a:custGeom>
              <a:avLst/>
              <a:gdLst/>
              <a:ahLst/>
              <a:cxnLst/>
              <a:rect l="l" t="t" r="r" b="b"/>
              <a:pathLst>
                <a:path w="3477" h="1643" extrusionOk="0">
                  <a:moveTo>
                    <a:pt x="1787" y="1"/>
                  </a:moveTo>
                  <a:cubicBezTo>
                    <a:pt x="830" y="1"/>
                    <a:pt x="0" y="727"/>
                    <a:pt x="0" y="727"/>
                  </a:cubicBezTo>
                  <a:cubicBezTo>
                    <a:pt x="958" y="1426"/>
                    <a:pt x="1690" y="1643"/>
                    <a:pt x="2231" y="1643"/>
                  </a:cubicBezTo>
                  <a:cubicBezTo>
                    <a:pt x="3107" y="1643"/>
                    <a:pt x="3477" y="1073"/>
                    <a:pt x="3477" y="1073"/>
                  </a:cubicBezTo>
                  <a:cubicBezTo>
                    <a:pt x="2967" y="257"/>
                    <a:pt x="2354" y="1"/>
                    <a:pt x="178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808;p73">
              <a:extLst>
                <a:ext uri="{FF2B5EF4-FFF2-40B4-BE49-F238E27FC236}">
                  <a16:creationId xmlns:a16="http://schemas.microsoft.com/office/drawing/2014/main" id="{BE44A109-ACDE-4189-37E7-839A578ED574}"/>
                </a:ext>
              </a:extLst>
            </p:cNvPr>
            <p:cNvSpPr/>
            <p:nvPr/>
          </p:nvSpPr>
          <p:spPr>
            <a:xfrm>
              <a:off x="1876425" y="1576950"/>
              <a:ext cx="347375" cy="206750"/>
            </a:xfrm>
            <a:custGeom>
              <a:avLst/>
              <a:gdLst/>
              <a:ahLst/>
              <a:cxnLst/>
              <a:rect l="l" t="t" r="r" b="b"/>
              <a:pathLst>
                <a:path w="13895" h="8270" extrusionOk="0">
                  <a:moveTo>
                    <a:pt x="13666" y="0"/>
                  </a:moveTo>
                  <a:cubicBezTo>
                    <a:pt x="13586" y="0"/>
                    <a:pt x="13510" y="47"/>
                    <a:pt x="13466" y="126"/>
                  </a:cubicBezTo>
                  <a:cubicBezTo>
                    <a:pt x="12287" y="2745"/>
                    <a:pt x="7703" y="5377"/>
                    <a:pt x="167" y="7770"/>
                  </a:cubicBezTo>
                  <a:lnTo>
                    <a:pt x="0" y="8270"/>
                  </a:lnTo>
                  <a:cubicBezTo>
                    <a:pt x="3298" y="7222"/>
                    <a:pt x="6072" y="6139"/>
                    <a:pt x="8263" y="5019"/>
                  </a:cubicBezTo>
                  <a:cubicBezTo>
                    <a:pt x="11251" y="3483"/>
                    <a:pt x="13145" y="1900"/>
                    <a:pt x="13859" y="293"/>
                  </a:cubicBezTo>
                  <a:cubicBezTo>
                    <a:pt x="13895" y="185"/>
                    <a:pt x="13859" y="66"/>
                    <a:pt x="13752" y="19"/>
                  </a:cubicBezTo>
                  <a:cubicBezTo>
                    <a:pt x="13724" y="6"/>
                    <a:pt x="13695" y="0"/>
                    <a:pt x="136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809;p73">
              <a:extLst>
                <a:ext uri="{FF2B5EF4-FFF2-40B4-BE49-F238E27FC236}">
                  <a16:creationId xmlns:a16="http://schemas.microsoft.com/office/drawing/2014/main" id="{D1F8D5DA-BA42-701E-7E48-CD937AABDA52}"/>
                </a:ext>
              </a:extLst>
            </p:cNvPr>
            <p:cNvSpPr/>
            <p:nvPr/>
          </p:nvSpPr>
          <p:spPr>
            <a:xfrm>
              <a:off x="2146375" y="1645200"/>
              <a:ext cx="87075" cy="39850"/>
            </a:xfrm>
            <a:custGeom>
              <a:avLst/>
              <a:gdLst/>
              <a:ahLst/>
              <a:cxnLst/>
              <a:rect l="l" t="t" r="r" b="b"/>
              <a:pathLst>
                <a:path w="3483" h="1594" extrusionOk="0">
                  <a:moveTo>
                    <a:pt x="1496" y="1"/>
                  </a:moveTo>
                  <a:cubicBezTo>
                    <a:pt x="1034" y="1"/>
                    <a:pt x="523" y="189"/>
                    <a:pt x="1" y="718"/>
                  </a:cubicBezTo>
                  <a:cubicBezTo>
                    <a:pt x="1" y="718"/>
                    <a:pt x="337" y="1594"/>
                    <a:pt x="1622" y="1594"/>
                  </a:cubicBezTo>
                  <a:cubicBezTo>
                    <a:pt x="2097" y="1594"/>
                    <a:pt x="2701" y="1474"/>
                    <a:pt x="3466" y="1146"/>
                  </a:cubicBezTo>
                  <a:cubicBezTo>
                    <a:pt x="3483" y="1146"/>
                    <a:pt x="2637" y="1"/>
                    <a:pt x="149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810;p73">
              <a:extLst>
                <a:ext uri="{FF2B5EF4-FFF2-40B4-BE49-F238E27FC236}">
                  <a16:creationId xmlns:a16="http://schemas.microsoft.com/office/drawing/2014/main" id="{D5E0179F-C0B6-1F7A-E1D9-974E7900CAFB}"/>
                </a:ext>
              </a:extLst>
            </p:cNvPr>
            <p:cNvSpPr/>
            <p:nvPr/>
          </p:nvSpPr>
          <p:spPr>
            <a:xfrm>
              <a:off x="2068100" y="1593775"/>
              <a:ext cx="84850" cy="86650"/>
            </a:xfrm>
            <a:custGeom>
              <a:avLst/>
              <a:gdLst/>
              <a:ahLst/>
              <a:cxnLst/>
              <a:rect l="l" t="t" r="r" b="b"/>
              <a:pathLst>
                <a:path w="3394" h="3466" extrusionOk="0">
                  <a:moveTo>
                    <a:pt x="2334" y="1"/>
                  </a:moveTo>
                  <a:cubicBezTo>
                    <a:pt x="2334" y="1"/>
                    <a:pt x="1" y="1560"/>
                    <a:pt x="1703" y="3465"/>
                  </a:cubicBezTo>
                  <a:cubicBezTo>
                    <a:pt x="1703" y="3465"/>
                    <a:pt x="3394" y="2930"/>
                    <a:pt x="233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811;p73">
              <a:extLst>
                <a:ext uri="{FF2B5EF4-FFF2-40B4-BE49-F238E27FC236}">
                  <a16:creationId xmlns:a16="http://schemas.microsoft.com/office/drawing/2014/main" id="{86C0B84B-4DF1-16D3-1BED-B5613334DFDA}"/>
                </a:ext>
              </a:extLst>
            </p:cNvPr>
            <p:cNvSpPr/>
            <p:nvPr/>
          </p:nvSpPr>
          <p:spPr>
            <a:xfrm>
              <a:off x="2175850" y="1533650"/>
              <a:ext cx="68175" cy="76525"/>
            </a:xfrm>
            <a:custGeom>
              <a:avLst/>
              <a:gdLst/>
              <a:ahLst/>
              <a:cxnLst/>
              <a:rect l="l" t="t" r="r" b="b"/>
              <a:pathLst>
                <a:path w="2727" h="3061" extrusionOk="0">
                  <a:moveTo>
                    <a:pt x="2715" y="1"/>
                  </a:moveTo>
                  <a:cubicBezTo>
                    <a:pt x="2715" y="1"/>
                    <a:pt x="1" y="679"/>
                    <a:pt x="965" y="3060"/>
                  </a:cubicBezTo>
                  <a:cubicBezTo>
                    <a:pt x="965" y="3060"/>
                    <a:pt x="967" y="3061"/>
                    <a:pt x="972" y="3061"/>
                  </a:cubicBezTo>
                  <a:cubicBezTo>
                    <a:pt x="1092" y="3061"/>
                    <a:pt x="2727" y="3005"/>
                    <a:pt x="2715"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812;p73">
              <a:extLst>
                <a:ext uri="{FF2B5EF4-FFF2-40B4-BE49-F238E27FC236}">
                  <a16:creationId xmlns:a16="http://schemas.microsoft.com/office/drawing/2014/main" id="{C0330907-A69D-F666-DA1C-0A0CE47C619C}"/>
                </a:ext>
              </a:extLst>
            </p:cNvPr>
            <p:cNvSpPr/>
            <p:nvPr/>
          </p:nvSpPr>
          <p:spPr>
            <a:xfrm>
              <a:off x="2039825" y="1711825"/>
              <a:ext cx="78000" cy="46900"/>
            </a:xfrm>
            <a:custGeom>
              <a:avLst/>
              <a:gdLst/>
              <a:ahLst/>
              <a:cxnLst/>
              <a:rect l="l" t="t" r="r" b="b"/>
              <a:pathLst>
                <a:path w="3120" h="1876" extrusionOk="0">
                  <a:moveTo>
                    <a:pt x="1048" y="1"/>
                  </a:moveTo>
                  <a:cubicBezTo>
                    <a:pt x="739" y="1"/>
                    <a:pt x="391" y="79"/>
                    <a:pt x="1" y="267"/>
                  </a:cubicBezTo>
                  <a:cubicBezTo>
                    <a:pt x="1" y="267"/>
                    <a:pt x="22" y="1875"/>
                    <a:pt x="2696" y="1875"/>
                  </a:cubicBezTo>
                  <a:cubicBezTo>
                    <a:pt x="2830" y="1875"/>
                    <a:pt x="2972" y="1871"/>
                    <a:pt x="3120" y="1863"/>
                  </a:cubicBezTo>
                  <a:cubicBezTo>
                    <a:pt x="3120" y="1863"/>
                    <a:pt x="2554" y="1"/>
                    <a:pt x="10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813;p73">
              <a:extLst>
                <a:ext uri="{FF2B5EF4-FFF2-40B4-BE49-F238E27FC236}">
                  <a16:creationId xmlns:a16="http://schemas.microsoft.com/office/drawing/2014/main" id="{55C990EB-7B6F-E587-5534-531F0AF29CCE}"/>
                </a:ext>
              </a:extLst>
            </p:cNvPr>
            <p:cNvSpPr/>
            <p:nvPr/>
          </p:nvSpPr>
          <p:spPr>
            <a:xfrm>
              <a:off x="1966300" y="1647650"/>
              <a:ext cx="78025" cy="83075"/>
            </a:xfrm>
            <a:custGeom>
              <a:avLst/>
              <a:gdLst/>
              <a:ahLst/>
              <a:cxnLst/>
              <a:rect l="l" t="t" r="r" b="b"/>
              <a:pathLst>
                <a:path w="3121" h="3323" extrusionOk="0">
                  <a:moveTo>
                    <a:pt x="2584" y="1"/>
                  </a:moveTo>
                  <a:cubicBezTo>
                    <a:pt x="2584" y="24"/>
                    <a:pt x="1" y="1156"/>
                    <a:pt x="1370" y="3322"/>
                  </a:cubicBezTo>
                  <a:cubicBezTo>
                    <a:pt x="1370" y="3322"/>
                    <a:pt x="3120" y="3084"/>
                    <a:pt x="25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814;p73">
              <a:extLst>
                <a:ext uri="{FF2B5EF4-FFF2-40B4-BE49-F238E27FC236}">
                  <a16:creationId xmlns:a16="http://schemas.microsoft.com/office/drawing/2014/main" id="{9A317FCA-596D-56C5-EBAD-8153090CE01C}"/>
                </a:ext>
              </a:extLst>
            </p:cNvPr>
            <p:cNvSpPr/>
            <p:nvPr/>
          </p:nvSpPr>
          <p:spPr>
            <a:xfrm>
              <a:off x="1948450" y="1747075"/>
              <a:ext cx="77400" cy="47800"/>
            </a:xfrm>
            <a:custGeom>
              <a:avLst/>
              <a:gdLst/>
              <a:ahLst/>
              <a:cxnLst/>
              <a:rect l="l" t="t" r="r" b="b"/>
              <a:pathLst>
                <a:path w="3096" h="1912" extrusionOk="0">
                  <a:moveTo>
                    <a:pt x="1022" y="1"/>
                  </a:moveTo>
                  <a:cubicBezTo>
                    <a:pt x="721" y="1"/>
                    <a:pt x="382" y="74"/>
                    <a:pt x="0" y="250"/>
                  </a:cubicBezTo>
                  <a:cubicBezTo>
                    <a:pt x="0" y="250"/>
                    <a:pt x="0" y="1911"/>
                    <a:pt x="2804" y="1911"/>
                  </a:cubicBezTo>
                  <a:cubicBezTo>
                    <a:pt x="2898" y="1911"/>
                    <a:pt x="2995" y="1909"/>
                    <a:pt x="3096" y="1905"/>
                  </a:cubicBezTo>
                  <a:cubicBezTo>
                    <a:pt x="3086" y="1905"/>
                    <a:pt x="2552" y="1"/>
                    <a:pt x="102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815;p73">
              <a:extLst>
                <a:ext uri="{FF2B5EF4-FFF2-40B4-BE49-F238E27FC236}">
                  <a16:creationId xmlns:a16="http://schemas.microsoft.com/office/drawing/2014/main" id="{4445872E-808E-9DD8-16C5-01F69174A70C}"/>
                </a:ext>
              </a:extLst>
            </p:cNvPr>
            <p:cNvSpPr/>
            <p:nvPr/>
          </p:nvSpPr>
          <p:spPr>
            <a:xfrm>
              <a:off x="1647525" y="1583075"/>
              <a:ext cx="306900" cy="1111750"/>
            </a:xfrm>
            <a:custGeom>
              <a:avLst/>
              <a:gdLst/>
              <a:ahLst/>
              <a:cxnLst/>
              <a:rect l="l" t="t" r="r" b="b"/>
              <a:pathLst>
                <a:path w="12276" h="44470" extrusionOk="0">
                  <a:moveTo>
                    <a:pt x="0" y="0"/>
                  </a:moveTo>
                  <a:lnTo>
                    <a:pt x="0" y="44470"/>
                  </a:lnTo>
                  <a:lnTo>
                    <a:pt x="5334" y="44470"/>
                  </a:lnTo>
                  <a:cubicBezTo>
                    <a:pt x="6846" y="44470"/>
                    <a:pt x="8108" y="43291"/>
                    <a:pt x="8275" y="41755"/>
                  </a:cubicBezTo>
                  <a:lnTo>
                    <a:pt x="12275"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816;p73">
              <a:extLst>
                <a:ext uri="{FF2B5EF4-FFF2-40B4-BE49-F238E27FC236}">
                  <a16:creationId xmlns:a16="http://schemas.microsoft.com/office/drawing/2014/main" id="{723C415E-995C-C7A3-0287-C478C4EC6C08}"/>
                </a:ext>
              </a:extLst>
            </p:cNvPr>
            <p:cNvSpPr/>
            <p:nvPr/>
          </p:nvSpPr>
          <p:spPr>
            <a:xfrm>
              <a:off x="941475" y="1492275"/>
              <a:ext cx="1063250" cy="90800"/>
            </a:xfrm>
            <a:custGeom>
              <a:avLst/>
              <a:gdLst/>
              <a:ahLst/>
              <a:cxnLst/>
              <a:rect l="l" t="t" r="r" b="b"/>
              <a:pathLst>
                <a:path w="42530" h="3632" extrusionOk="0">
                  <a:moveTo>
                    <a:pt x="810" y="1"/>
                  </a:moveTo>
                  <a:cubicBezTo>
                    <a:pt x="358" y="1"/>
                    <a:pt x="0" y="370"/>
                    <a:pt x="0" y="822"/>
                  </a:cubicBezTo>
                  <a:lnTo>
                    <a:pt x="0" y="2810"/>
                  </a:lnTo>
                  <a:cubicBezTo>
                    <a:pt x="0" y="3275"/>
                    <a:pt x="370" y="3632"/>
                    <a:pt x="810" y="3632"/>
                  </a:cubicBezTo>
                  <a:lnTo>
                    <a:pt x="41708" y="3632"/>
                  </a:lnTo>
                  <a:cubicBezTo>
                    <a:pt x="42161" y="3632"/>
                    <a:pt x="42518" y="3275"/>
                    <a:pt x="42530" y="2810"/>
                  </a:cubicBezTo>
                  <a:lnTo>
                    <a:pt x="42530" y="822"/>
                  </a:lnTo>
                  <a:cubicBezTo>
                    <a:pt x="42530" y="358"/>
                    <a:pt x="42161" y="1"/>
                    <a:pt x="41708" y="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817;p73">
              <a:extLst>
                <a:ext uri="{FF2B5EF4-FFF2-40B4-BE49-F238E27FC236}">
                  <a16:creationId xmlns:a16="http://schemas.microsoft.com/office/drawing/2014/main" id="{8A3210E6-C23E-67DB-E533-033B543D4128}"/>
                </a:ext>
              </a:extLst>
            </p:cNvPr>
            <p:cNvSpPr/>
            <p:nvPr/>
          </p:nvSpPr>
          <p:spPr>
            <a:xfrm>
              <a:off x="985225" y="1583075"/>
              <a:ext cx="862625" cy="1111750"/>
            </a:xfrm>
            <a:custGeom>
              <a:avLst/>
              <a:gdLst/>
              <a:ahLst/>
              <a:cxnLst/>
              <a:rect l="l" t="t" r="r" b="b"/>
              <a:pathLst>
                <a:path w="34505" h="44470" extrusionOk="0">
                  <a:moveTo>
                    <a:pt x="34505" y="0"/>
                  </a:moveTo>
                  <a:lnTo>
                    <a:pt x="34504" y="12"/>
                  </a:lnTo>
                  <a:lnTo>
                    <a:pt x="34505" y="12"/>
                  </a:lnTo>
                  <a:lnTo>
                    <a:pt x="34505" y="0"/>
                  </a:lnTo>
                  <a:close/>
                  <a:moveTo>
                    <a:pt x="1" y="12"/>
                  </a:moveTo>
                  <a:lnTo>
                    <a:pt x="346" y="3798"/>
                  </a:lnTo>
                  <a:lnTo>
                    <a:pt x="3727" y="41731"/>
                  </a:lnTo>
                  <a:cubicBezTo>
                    <a:pt x="3858" y="43279"/>
                    <a:pt x="5156" y="44470"/>
                    <a:pt x="6716" y="44470"/>
                  </a:cubicBezTo>
                  <a:lnTo>
                    <a:pt x="30540" y="44470"/>
                  </a:lnTo>
                  <a:lnTo>
                    <a:pt x="34398" y="1131"/>
                  </a:lnTo>
                  <a:lnTo>
                    <a:pt x="34504" y="12"/>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818;p73">
              <a:extLst>
                <a:ext uri="{FF2B5EF4-FFF2-40B4-BE49-F238E27FC236}">
                  <a16:creationId xmlns:a16="http://schemas.microsoft.com/office/drawing/2014/main" id="{CDE2CC2E-B521-762D-983D-A87E8509B234}"/>
                </a:ext>
              </a:extLst>
            </p:cNvPr>
            <p:cNvSpPr/>
            <p:nvPr/>
          </p:nvSpPr>
          <p:spPr>
            <a:xfrm>
              <a:off x="985225" y="1583075"/>
              <a:ext cx="862625" cy="66100"/>
            </a:xfrm>
            <a:custGeom>
              <a:avLst/>
              <a:gdLst/>
              <a:ahLst/>
              <a:cxnLst/>
              <a:rect l="l" t="t" r="r" b="b"/>
              <a:pathLst>
                <a:path w="34505" h="2644" extrusionOk="0">
                  <a:moveTo>
                    <a:pt x="1" y="0"/>
                  </a:moveTo>
                  <a:lnTo>
                    <a:pt x="275" y="2643"/>
                  </a:lnTo>
                  <a:lnTo>
                    <a:pt x="34338" y="1512"/>
                  </a:lnTo>
                  <a:lnTo>
                    <a:pt x="34505"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3819;p73">
              <a:extLst>
                <a:ext uri="{FF2B5EF4-FFF2-40B4-BE49-F238E27FC236}">
                  <a16:creationId xmlns:a16="http://schemas.microsoft.com/office/drawing/2014/main" id="{6ACC41FE-2B0F-3BEA-DA00-E457B263C9C6}"/>
                </a:ext>
              </a:extLst>
            </p:cNvPr>
            <p:cNvSpPr/>
            <p:nvPr/>
          </p:nvSpPr>
          <p:spPr>
            <a:xfrm>
              <a:off x="1153400" y="2074800"/>
              <a:ext cx="175950" cy="213725"/>
            </a:xfrm>
            <a:custGeom>
              <a:avLst/>
              <a:gdLst/>
              <a:ahLst/>
              <a:cxnLst/>
              <a:rect l="l" t="t" r="r" b="b"/>
              <a:pathLst>
                <a:path w="7038" h="8549" extrusionOk="0">
                  <a:moveTo>
                    <a:pt x="4894" y="0"/>
                  </a:moveTo>
                  <a:lnTo>
                    <a:pt x="751" y="60"/>
                  </a:lnTo>
                  <a:lnTo>
                    <a:pt x="2025" y="798"/>
                  </a:lnTo>
                  <a:cubicBezTo>
                    <a:pt x="1" y="2739"/>
                    <a:pt x="1013" y="4501"/>
                    <a:pt x="1025" y="4501"/>
                  </a:cubicBezTo>
                  <a:lnTo>
                    <a:pt x="3358" y="8549"/>
                  </a:lnTo>
                  <a:lnTo>
                    <a:pt x="3358" y="8442"/>
                  </a:lnTo>
                  <a:cubicBezTo>
                    <a:pt x="3382" y="7596"/>
                    <a:pt x="3632" y="6763"/>
                    <a:pt x="4049" y="6013"/>
                  </a:cubicBezTo>
                  <a:lnTo>
                    <a:pt x="5763" y="2977"/>
                  </a:lnTo>
                  <a:lnTo>
                    <a:pt x="7037" y="3679"/>
                  </a:lnTo>
                  <a:lnTo>
                    <a:pt x="489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3820;p73">
              <a:extLst>
                <a:ext uri="{FF2B5EF4-FFF2-40B4-BE49-F238E27FC236}">
                  <a16:creationId xmlns:a16="http://schemas.microsoft.com/office/drawing/2014/main" id="{407B0193-59B6-3459-D676-299D5B1C1BA8}"/>
                </a:ext>
              </a:extLst>
            </p:cNvPr>
            <p:cNvSpPr/>
            <p:nvPr/>
          </p:nvSpPr>
          <p:spPr>
            <a:xfrm>
              <a:off x="1439150" y="2197725"/>
              <a:ext cx="205700" cy="181000"/>
            </a:xfrm>
            <a:custGeom>
              <a:avLst/>
              <a:gdLst/>
              <a:ahLst/>
              <a:cxnLst/>
              <a:rect l="l" t="t" r="r" b="b"/>
              <a:pathLst>
                <a:path w="8228" h="7240" extrusionOk="0">
                  <a:moveTo>
                    <a:pt x="2191" y="0"/>
                  </a:moveTo>
                  <a:lnTo>
                    <a:pt x="1" y="3644"/>
                  </a:lnTo>
                  <a:lnTo>
                    <a:pt x="2061" y="7239"/>
                  </a:lnTo>
                  <a:lnTo>
                    <a:pt x="2084" y="5775"/>
                  </a:lnTo>
                  <a:cubicBezTo>
                    <a:pt x="2605" y="5937"/>
                    <a:pt x="3064" y="6002"/>
                    <a:pt x="3466" y="6002"/>
                  </a:cubicBezTo>
                  <a:cubicBezTo>
                    <a:pt x="5131" y="6002"/>
                    <a:pt x="5811" y="4882"/>
                    <a:pt x="5811" y="4882"/>
                  </a:cubicBezTo>
                  <a:lnTo>
                    <a:pt x="8228" y="893"/>
                  </a:lnTo>
                  <a:lnTo>
                    <a:pt x="8145" y="941"/>
                  </a:lnTo>
                  <a:cubicBezTo>
                    <a:pt x="7405" y="1311"/>
                    <a:pt x="6587" y="1501"/>
                    <a:pt x="5767" y="1501"/>
                  </a:cubicBezTo>
                  <a:cubicBezTo>
                    <a:pt x="5742" y="1501"/>
                    <a:pt x="5717" y="1501"/>
                    <a:pt x="5692" y="1501"/>
                  </a:cubicBezTo>
                  <a:lnTo>
                    <a:pt x="2203" y="1453"/>
                  </a:lnTo>
                  <a:lnTo>
                    <a:pt x="219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3821;p73">
              <a:extLst>
                <a:ext uri="{FF2B5EF4-FFF2-40B4-BE49-F238E27FC236}">
                  <a16:creationId xmlns:a16="http://schemas.microsoft.com/office/drawing/2014/main" id="{940699B2-1ABA-75CF-CA92-D11038B340FE}"/>
                </a:ext>
              </a:extLst>
            </p:cNvPr>
            <p:cNvSpPr/>
            <p:nvPr/>
          </p:nvSpPr>
          <p:spPr>
            <a:xfrm>
              <a:off x="1426350" y="1904375"/>
              <a:ext cx="167900" cy="140375"/>
            </a:xfrm>
            <a:custGeom>
              <a:avLst/>
              <a:gdLst/>
              <a:ahLst/>
              <a:cxnLst/>
              <a:rect l="l" t="t" r="r" b="b"/>
              <a:pathLst>
                <a:path w="6716" h="5615" extrusionOk="0">
                  <a:moveTo>
                    <a:pt x="2670" y="1"/>
                  </a:moveTo>
                  <a:cubicBezTo>
                    <a:pt x="2571" y="1"/>
                    <a:pt x="2471" y="10"/>
                    <a:pt x="2370" y="31"/>
                  </a:cubicBezTo>
                  <a:cubicBezTo>
                    <a:pt x="632" y="364"/>
                    <a:pt x="1" y="1983"/>
                    <a:pt x="1" y="1983"/>
                  </a:cubicBezTo>
                  <a:lnTo>
                    <a:pt x="1691" y="4853"/>
                  </a:lnTo>
                  <a:lnTo>
                    <a:pt x="441" y="5615"/>
                  </a:lnTo>
                  <a:lnTo>
                    <a:pt x="4692" y="5603"/>
                  </a:lnTo>
                  <a:lnTo>
                    <a:pt x="6716" y="1983"/>
                  </a:lnTo>
                  <a:lnTo>
                    <a:pt x="5573" y="2650"/>
                  </a:lnTo>
                  <a:cubicBezTo>
                    <a:pt x="5573" y="2650"/>
                    <a:pt x="4312" y="1"/>
                    <a:pt x="2670" y="1"/>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3822;p73">
              <a:extLst>
                <a:ext uri="{FF2B5EF4-FFF2-40B4-BE49-F238E27FC236}">
                  <a16:creationId xmlns:a16="http://schemas.microsoft.com/office/drawing/2014/main" id="{AADE06DC-E5B4-2F7B-FA75-255248A5EAA1}"/>
                </a:ext>
              </a:extLst>
            </p:cNvPr>
            <p:cNvSpPr/>
            <p:nvPr/>
          </p:nvSpPr>
          <p:spPr>
            <a:xfrm>
              <a:off x="1250450" y="2233150"/>
              <a:ext cx="147350" cy="107475"/>
            </a:xfrm>
            <a:custGeom>
              <a:avLst/>
              <a:gdLst/>
              <a:ahLst/>
              <a:cxnLst/>
              <a:rect l="l" t="t" r="r" b="b"/>
              <a:pathLst>
                <a:path w="5894" h="4299" extrusionOk="0">
                  <a:moveTo>
                    <a:pt x="881" y="0"/>
                  </a:moveTo>
                  <a:cubicBezTo>
                    <a:pt x="881" y="0"/>
                    <a:pt x="0" y="846"/>
                    <a:pt x="226" y="2393"/>
                  </a:cubicBezTo>
                  <a:cubicBezTo>
                    <a:pt x="476" y="4251"/>
                    <a:pt x="2131" y="4298"/>
                    <a:pt x="2131" y="4298"/>
                  </a:cubicBezTo>
                  <a:lnTo>
                    <a:pt x="5894" y="4298"/>
                  </a:lnTo>
                  <a:lnTo>
                    <a:pt x="5894" y="0"/>
                  </a:ln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3823;p73">
              <a:extLst>
                <a:ext uri="{FF2B5EF4-FFF2-40B4-BE49-F238E27FC236}">
                  <a16:creationId xmlns:a16="http://schemas.microsoft.com/office/drawing/2014/main" id="{360DB4A4-3385-F5C5-0083-36A01D7736C5}"/>
                </a:ext>
              </a:extLst>
            </p:cNvPr>
            <p:cNvSpPr/>
            <p:nvPr/>
          </p:nvSpPr>
          <p:spPr>
            <a:xfrm>
              <a:off x="1516550" y="2056625"/>
              <a:ext cx="151825" cy="164550"/>
            </a:xfrm>
            <a:custGeom>
              <a:avLst/>
              <a:gdLst/>
              <a:ahLst/>
              <a:cxnLst/>
              <a:rect l="l" t="t" r="r" b="b"/>
              <a:pathLst>
                <a:path w="6073" h="6582" extrusionOk="0">
                  <a:moveTo>
                    <a:pt x="3691" y="1"/>
                  </a:moveTo>
                  <a:lnTo>
                    <a:pt x="0" y="2192"/>
                  </a:lnTo>
                  <a:lnTo>
                    <a:pt x="2560" y="6490"/>
                  </a:lnTo>
                  <a:cubicBezTo>
                    <a:pt x="2560" y="6490"/>
                    <a:pt x="2731" y="6582"/>
                    <a:pt x="3041" y="6582"/>
                  </a:cubicBezTo>
                  <a:cubicBezTo>
                    <a:pt x="3390" y="6582"/>
                    <a:pt x="3916" y="6465"/>
                    <a:pt x="4572" y="5966"/>
                  </a:cubicBezTo>
                  <a:cubicBezTo>
                    <a:pt x="6073" y="4835"/>
                    <a:pt x="5608" y="3227"/>
                    <a:pt x="5608" y="3227"/>
                  </a:cubicBezTo>
                  <a:lnTo>
                    <a:pt x="3691" y="1"/>
                  </a:ln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3824;p73">
              <a:extLst>
                <a:ext uri="{FF2B5EF4-FFF2-40B4-BE49-F238E27FC236}">
                  <a16:creationId xmlns:a16="http://schemas.microsoft.com/office/drawing/2014/main" id="{2B473B1B-7417-0233-6637-E900501D2FE3}"/>
                </a:ext>
              </a:extLst>
            </p:cNvPr>
            <p:cNvSpPr/>
            <p:nvPr/>
          </p:nvSpPr>
          <p:spPr>
            <a:xfrm>
              <a:off x="1250450" y="1898875"/>
              <a:ext cx="201525" cy="163150"/>
            </a:xfrm>
            <a:custGeom>
              <a:avLst/>
              <a:gdLst/>
              <a:ahLst/>
              <a:cxnLst/>
              <a:rect l="l" t="t" r="r" b="b"/>
              <a:pathLst>
                <a:path w="8061" h="6526" extrusionOk="0">
                  <a:moveTo>
                    <a:pt x="3513" y="1"/>
                  </a:moveTo>
                  <a:cubicBezTo>
                    <a:pt x="2548" y="1"/>
                    <a:pt x="1941" y="1024"/>
                    <a:pt x="1941" y="1024"/>
                  </a:cubicBezTo>
                  <a:lnTo>
                    <a:pt x="0" y="4406"/>
                  </a:lnTo>
                  <a:lnTo>
                    <a:pt x="3751" y="6525"/>
                  </a:lnTo>
                  <a:cubicBezTo>
                    <a:pt x="3751" y="6525"/>
                    <a:pt x="5215" y="3727"/>
                    <a:pt x="6180" y="2203"/>
                  </a:cubicBezTo>
                  <a:cubicBezTo>
                    <a:pt x="7120" y="715"/>
                    <a:pt x="8061" y="1"/>
                    <a:pt x="80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3825;p73">
              <a:extLst>
                <a:ext uri="{FF2B5EF4-FFF2-40B4-BE49-F238E27FC236}">
                  <a16:creationId xmlns:a16="http://schemas.microsoft.com/office/drawing/2014/main" id="{C51B73FD-19B5-2237-89D2-E04FBD89A26D}"/>
                </a:ext>
              </a:extLst>
            </p:cNvPr>
            <p:cNvSpPr/>
            <p:nvPr/>
          </p:nvSpPr>
          <p:spPr>
            <a:xfrm>
              <a:off x="1893975" y="1969125"/>
              <a:ext cx="123850" cy="108375"/>
            </a:xfrm>
            <a:custGeom>
              <a:avLst/>
              <a:gdLst/>
              <a:ahLst/>
              <a:cxnLst/>
              <a:rect l="l" t="t" r="r" b="b"/>
              <a:pathLst>
                <a:path w="4954" h="4335" extrusionOk="0">
                  <a:moveTo>
                    <a:pt x="4501" y="0"/>
                  </a:moveTo>
                  <a:cubicBezTo>
                    <a:pt x="4501" y="0"/>
                    <a:pt x="2584" y="1882"/>
                    <a:pt x="1691" y="2513"/>
                  </a:cubicBezTo>
                  <a:cubicBezTo>
                    <a:pt x="1691" y="2513"/>
                    <a:pt x="1143" y="2382"/>
                    <a:pt x="0" y="2060"/>
                  </a:cubicBezTo>
                  <a:lnTo>
                    <a:pt x="0" y="3787"/>
                  </a:lnTo>
                  <a:cubicBezTo>
                    <a:pt x="739" y="4084"/>
                    <a:pt x="1465" y="4322"/>
                    <a:pt x="1941" y="4334"/>
                  </a:cubicBezTo>
                  <a:cubicBezTo>
                    <a:pt x="1941" y="4334"/>
                    <a:pt x="3668" y="3310"/>
                    <a:pt x="4953" y="1941"/>
                  </a:cubicBezTo>
                  <a:lnTo>
                    <a:pt x="450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3826;p73">
              <a:extLst>
                <a:ext uri="{FF2B5EF4-FFF2-40B4-BE49-F238E27FC236}">
                  <a16:creationId xmlns:a16="http://schemas.microsoft.com/office/drawing/2014/main" id="{AA5A01C1-194F-5884-B566-C30B48B86704}"/>
                </a:ext>
              </a:extLst>
            </p:cNvPr>
            <p:cNvSpPr/>
            <p:nvPr/>
          </p:nvSpPr>
          <p:spPr>
            <a:xfrm>
              <a:off x="1960050" y="2239700"/>
              <a:ext cx="112850" cy="493525"/>
            </a:xfrm>
            <a:custGeom>
              <a:avLst/>
              <a:gdLst/>
              <a:ahLst/>
              <a:cxnLst/>
              <a:rect l="l" t="t" r="r" b="b"/>
              <a:pathLst>
                <a:path w="4514" h="19741" extrusionOk="0">
                  <a:moveTo>
                    <a:pt x="4513" y="0"/>
                  </a:moveTo>
                  <a:lnTo>
                    <a:pt x="953" y="334"/>
                  </a:lnTo>
                  <a:lnTo>
                    <a:pt x="1" y="9620"/>
                  </a:lnTo>
                  <a:lnTo>
                    <a:pt x="834" y="19741"/>
                  </a:lnTo>
                  <a:lnTo>
                    <a:pt x="2156" y="19741"/>
                  </a:lnTo>
                  <a:cubicBezTo>
                    <a:pt x="2477" y="16145"/>
                    <a:pt x="2977" y="13026"/>
                    <a:pt x="2370" y="10585"/>
                  </a:cubicBezTo>
                  <a:lnTo>
                    <a:pt x="4513"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3827;p73">
              <a:extLst>
                <a:ext uri="{FF2B5EF4-FFF2-40B4-BE49-F238E27FC236}">
                  <a16:creationId xmlns:a16="http://schemas.microsoft.com/office/drawing/2014/main" id="{1DDD5853-7B04-5D29-F2C1-46055AA07B0D}"/>
                </a:ext>
              </a:extLst>
            </p:cNvPr>
            <p:cNvSpPr/>
            <p:nvPr/>
          </p:nvSpPr>
          <p:spPr>
            <a:xfrm>
              <a:off x="1919575" y="2729325"/>
              <a:ext cx="97350" cy="35750"/>
            </a:xfrm>
            <a:custGeom>
              <a:avLst/>
              <a:gdLst/>
              <a:ahLst/>
              <a:cxnLst/>
              <a:rect l="l" t="t" r="r" b="b"/>
              <a:pathLst>
                <a:path w="3894" h="1430" extrusionOk="0">
                  <a:moveTo>
                    <a:pt x="2441" y="1"/>
                  </a:moveTo>
                  <a:cubicBezTo>
                    <a:pt x="1727" y="513"/>
                    <a:pt x="977" y="179"/>
                    <a:pt x="489" y="513"/>
                  </a:cubicBezTo>
                  <a:cubicBezTo>
                    <a:pt x="0" y="834"/>
                    <a:pt x="12" y="1430"/>
                    <a:pt x="12" y="1430"/>
                  </a:cubicBezTo>
                  <a:lnTo>
                    <a:pt x="3870" y="1430"/>
                  </a:lnTo>
                  <a:cubicBezTo>
                    <a:pt x="3870" y="1430"/>
                    <a:pt x="3894" y="644"/>
                    <a:pt x="3894" y="418"/>
                  </a:cubicBezTo>
                  <a:cubicBezTo>
                    <a:pt x="3894" y="179"/>
                    <a:pt x="3822" y="72"/>
                    <a:pt x="3822" y="72"/>
                  </a:cubicBezTo>
                  <a:cubicBezTo>
                    <a:pt x="3550" y="97"/>
                    <a:pt x="3331" y="107"/>
                    <a:pt x="3154" y="107"/>
                  </a:cubicBezTo>
                  <a:cubicBezTo>
                    <a:pt x="2565" y="107"/>
                    <a:pt x="2450" y="1"/>
                    <a:pt x="2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3828;p73">
              <a:extLst>
                <a:ext uri="{FF2B5EF4-FFF2-40B4-BE49-F238E27FC236}">
                  <a16:creationId xmlns:a16="http://schemas.microsoft.com/office/drawing/2014/main" id="{BAFF37CC-0A6A-AC1B-C0CD-B33F87A723BF}"/>
                </a:ext>
              </a:extLst>
            </p:cNvPr>
            <p:cNvSpPr/>
            <p:nvPr/>
          </p:nvSpPr>
          <p:spPr>
            <a:xfrm>
              <a:off x="2052325" y="2235525"/>
              <a:ext cx="142000" cy="497825"/>
            </a:xfrm>
            <a:custGeom>
              <a:avLst/>
              <a:gdLst/>
              <a:ahLst/>
              <a:cxnLst/>
              <a:rect l="l" t="t" r="r" b="b"/>
              <a:pathLst>
                <a:path w="5680" h="19913" extrusionOk="0">
                  <a:moveTo>
                    <a:pt x="3477" y="0"/>
                  </a:moveTo>
                  <a:lnTo>
                    <a:pt x="1" y="822"/>
                  </a:lnTo>
                  <a:lnTo>
                    <a:pt x="1025" y="10371"/>
                  </a:lnTo>
                  <a:lnTo>
                    <a:pt x="4346" y="19741"/>
                  </a:lnTo>
                  <a:cubicBezTo>
                    <a:pt x="4559" y="19866"/>
                    <a:pt x="4789" y="19912"/>
                    <a:pt x="5026" y="19912"/>
                  </a:cubicBezTo>
                  <a:cubicBezTo>
                    <a:pt x="5240" y="19912"/>
                    <a:pt x="5460" y="19875"/>
                    <a:pt x="5680" y="19824"/>
                  </a:cubicBezTo>
                  <a:cubicBezTo>
                    <a:pt x="5430" y="17086"/>
                    <a:pt x="4239" y="11549"/>
                    <a:pt x="3477" y="10359"/>
                  </a:cubicBezTo>
                  <a:lnTo>
                    <a:pt x="3477"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3829;p73">
              <a:extLst>
                <a:ext uri="{FF2B5EF4-FFF2-40B4-BE49-F238E27FC236}">
                  <a16:creationId xmlns:a16="http://schemas.microsoft.com/office/drawing/2014/main" id="{65A3B8EE-B18C-21DB-DDED-84D3E7518D4F}"/>
                </a:ext>
              </a:extLst>
            </p:cNvPr>
            <p:cNvSpPr/>
            <p:nvPr/>
          </p:nvSpPr>
          <p:spPr>
            <a:xfrm>
              <a:off x="2099950" y="2729325"/>
              <a:ext cx="96775" cy="35750"/>
            </a:xfrm>
            <a:custGeom>
              <a:avLst/>
              <a:gdLst/>
              <a:ahLst/>
              <a:cxnLst/>
              <a:rect l="l" t="t" r="r" b="b"/>
              <a:pathLst>
                <a:path w="3871" h="1430" extrusionOk="0">
                  <a:moveTo>
                    <a:pt x="2441" y="1"/>
                  </a:moveTo>
                  <a:cubicBezTo>
                    <a:pt x="1727" y="513"/>
                    <a:pt x="989" y="179"/>
                    <a:pt x="489" y="513"/>
                  </a:cubicBezTo>
                  <a:cubicBezTo>
                    <a:pt x="1" y="834"/>
                    <a:pt x="13" y="1430"/>
                    <a:pt x="13" y="1430"/>
                  </a:cubicBezTo>
                  <a:lnTo>
                    <a:pt x="3870" y="1430"/>
                  </a:lnTo>
                  <a:lnTo>
                    <a:pt x="3870" y="418"/>
                  </a:lnTo>
                  <a:cubicBezTo>
                    <a:pt x="3870" y="191"/>
                    <a:pt x="3775" y="72"/>
                    <a:pt x="3775" y="72"/>
                  </a:cubicBezTo>
                  <a:cubicBezTo>
                    <a:pt x="3506" y="97"/>
                    <a:pt x="3290" y="107"/>
                    <a:pt x="3117" y="107"/>
                  </a:cubicBezTo>
                  <a:cubicBezTo>
                    <a:pt x="2540" y="107"/>
                    <a:pt x="2441" y="1"/>
                    <a:pt x="2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3830;p73">
              <a:extLst>
                <a:ext uri="{FF2B5EF4-FFF2-40B4-BE49-F238E27FC236}">
                  <a16:creationId xmlns:a16="http://schemas.microsoft.com/office/drawing/2014/main" id="{BC6D0870-D442-82FF-4DDF-2EF95C7CB51C}"/>
                </a:ext>
              </a:extLst>
            </p:cNvPr>
            <p:cNvSpPr/>
            <p:nvPr/>
          </p:nvSpPr>
          <p:spPr>
            <a:xfrm>
              <a:off x="1973750" y="1955725"/>
              <a:ext cx="189925" cy="322675"/>
            </a:xfrm>
            <a:custGeom>
              <a:avLst/>
              <a:gdLst/>
              <a:ahLst/>
              <a:cxnLst/>
              <a:rect l="l" t="t" r="r" b="b"/>
              <a:pathLst>
                <a:path w="7597" h="12907" extrusionOk="0">
                  <a:moveTo>
                    <a:pt x="4858" y="1"/>
                  </a:moveTo>
                  <a:lnTo>
                    <a:pt x="3096" y="298"/>
                  </a:lnTo>
                  <a:lnTo>
                    <a:pt x="2786" y="346"/>
                  </a:lnTo>
                  <a:lnTo>
                    <a:pt x="2679" y="358"/>
                  </a:lnTo>
                  <a:lnTo>
                    <a:pt x="1322" y="536"/>
                  </a:lnTo>
                  <a:lnTo>
                    <a:pt x="0" y="12014"/>
                  </a:lnTo>
                  <a:cubicBezTo>
                    <a:pt x="167" y="12300"/>
                    <a:pt x="750" y="12526"/>
                    <a:pt x="1251" y="12645"/>
                  </a:cubicBezTo>
                  <a:cubicBezTo>
                    <a:pt x="1286" y="12657"/>
                    <a:pt x="1334" y="12657"/>
                    <a:pt x="1358" y="12669"/>
                  </a:cubicBezTo>
                  <a:cubicBezTo>
                    <a:pt x="1453" y="12681"/>
                    <a:pt x="1524" y="12705"/>
                    <a:pt x="1608" y="12716"/>
                  </a:cubicBezTo>
                  <a:cubicBezTo>
                    <a:pt x="2429" y="12847"/>
                    <a:pt x="3251" y="12907"/>
                    <a:pt x="4084" y="12907"/>
                  </a:cubicBezTo>
                  <a:cubicBezTo>
                    <a:pt x="4227" y="12907"/>
                    <a:pt x="4394" y="12895"/>
                    <a:pt x="4560" y="12883"/>
                  </a:cubicBezTo>
                  <a:cubicBezTo>
                    <a:pt x="4584" y="12883"/>
                    <a:pt x="4632" y="12859"/>
                    <a:pt x="4656" y="12859"/>
                  </a:cubicBezTo>
                  <a:cubicBezTo>
                    <a:pt x="5525" y="12740"/>
                    <a:pt x="6477" y="12359"/>
                    <a:pt x="6954" y="11883"/>
                  </a:cubicBezTo>
                  <a:lnTo>
                    <a:pt x="6251" y="8740"/>
                  </a:lnTo>
                  <a:lnTo>
                    <a:pt x="7597" y="941"/>
                  </a:lnTo>
                  <a:lnTo>
                    <a:pt x="5811" y="334"/>
                  </a:lnTo>
                  <a:lnTo>
                    <a:pt x="5715" y="298"/>
                  </a:lnTo>
                  <a:lnTo>
                    <a:pt x="5322" y="167"/>
                  </a:lnTo>
                  <a:lnTo>
                    <a:pt x="4858"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3831;p73">
              <a:extLst>
                <a:ext uri="{FF2B5EF4-FFF2-40B4-BE49-F238E27FC236}">
                  <a16:creationId xmlns:a16="http://schemas.microsoft.com/office/drawing/2014/main" id="{CB42EBE3-E5A8-B261-A456-CA22E7DADC73}"/>
                </a:ext>
              </a:extLst>
            </p:cNvPr>
            <p:cNvSpPr/>
            <p:nvPr/>
          </p:nvSpPr>
          <p:spPr>
            <a:xfrm>
              <a:off x="2007675" y="1824450"/>
              <a:ext cx="27125" cy="49450"/>
            </a:xfrm>
            <a:custGeom>
              <a:avLst/>
              <a:gdLst/>
              <a:ahLst/>
              <a:cxnLst/>
              <a:rect l="l" t="t" r="r" b="b"/>
              <a:pathLst>
                <a:path w="1085" h="1978" extrusionOk="0">
                  <a:moveTo>
                    <a:pt x="477" y="1"/>
                  </a:moveTo>
                  <a:cubicBezTo>
                    <a:pt x="477" y="1"/>
                    <a:pt x="1" y="239"/>
                    <a:pt x="60" y="1049"/>
                  </a:cubicBezTo>
                  <a:cubicBezTo>
                    <a:pt x="120" y="1846"/>
                    <a:pt x="417" y="1977"/>
                    <a:pt x="417" y="1977"/>
                  </a:cubicBezTo>
                  <a:cubicBezTo>
                    <a:pt x="417" y="1977"/>
                    <a:pt x="1084" y="287"/>
                    <a:pt x="47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3832;p73">
              <a:extLst>
                <a:ext uri="{FF2B5EF4-FFF2-40B4-BE49-F238E27FC236}">
                  <a16:creationId xmlns:a16="http://schemas.microsoft.com/office/drawing/2014/main" id="{0066FBC1-B259-3CB0-803D-922E428E4A9B}"/>
                </a:ext>
              </a:extLst>
            </p:cNvPr>
            <p:cNvSpPr/>
            <p:nvPr/>
          </p:nvSpPr>
          <p:spPr>
            <a:xfrm>
              <a:off x="2055600" y="1920100"/>
              <a:ext cx="45575" cy="47600"/>
            </a:xfrm>
            <a:custGeom>
              <a:avLst/>
              <a:gdLst/>
              <a:ahLst/>
              <a:cxnLst/>
              <a:rect l="l" t="t" r="r" b="b"/>
              <a:pathLst>
                <a:path w="1823" h="1904" extrusionOk="0">
                  <a:moveTo>
                    <a:pt x="1152" y="1"/>
                  </a:moveTo>
                  <a:cubicBezTo>
                    <a:pt x="906" y="1"/>
                    <a:pt x="647" y="29"/>
                    <a:pt x="453" y="56"/>
                  </a:cubicBezTo>
                  <a:cubicBezTo>
                    <a:pt x="239" y="92"/>
                    <a:pt x="108" y="116"/>
                    <a:pt x="108" y="116"/>
                  </a:cubicBezTo>
                  <a:lnTo>
                    <a:pt x="36" y="1116"/>
                  </a:lnTo>
                  <a:lnTo>
                    <a:pt x="1" y="1711"/>
                  </a:lnTo>
                  <a:cubicBezTo>
                    <a:pt x="153" y="1853"/>
                    <a:pt x="347" y="1904"/>
                    <a:pt x="545" y="1904"/>
                  </a:cubicBezTo>
                  <a:cubicBezTo>
                    <a:pt x="1027" y="1904"/>
                    <a:pt x="1536" y="1604"/>
                    <a:pt x="1536" y="1604"/>
                  </a:cubicBezTo>
                  <a:lnTo>
                    <a:pt x="1822" y="152"/>
                  </a:lnTo>
                  <a:cubicBezTo>
                    <a:pt x="1695" y="37"/>
                    <a:pt x="1432" y="1"/>
                    <a:pt x="1152"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3833;p73">
              <a:extLst>
                <a:ext uri="{FF2B5EF4-FFF2-40B4-BE49-F238E27FC236}">
                  <a16:creationId xmlns:a16="http://schemas.microsoft.com/office/drawing/2014/main" id="{8BCEDB7D-2C73-1575-586F-F56F9A45D928}"/>
                </a:ext>
              </a:extLst>
            </p:cNvPr>
            <p:cNvSpPr/>
            <p:nvPr/>
          </p:nvSpPr>
          <p:spPr>
            <a:xfrm>
              <a:off x="1995175" y="1788550"/>
              <a:ext cx="138725" cy="139800"/>
            </a:xfrm>
            <a:custGeom>
              <a:avLst/>
              <a:gdLst/>
              <a:ahLst/>
              <a:cxnLst/>
              <a:rect l="l" t="t" r="r" b="b"/>
              <a:pathLst>
                <a:path w="5549" h="5592" extrusionOk="0">
                  <a:moveTo>
                    <a:pt x="1077" y="0"/>
                  </a:moveTo>
                  <a:cubicBezTo>
                    <a:pt x="795" y="0"/>
                    <a:pt x="570" y="99"/>
                    <a:pt x="429" y="377"/>
                  </a:cubicBezTo>
                  <a:cubicBezTo>
                    <a:pt x="1" y="1211"/>
                    <a:pt x="1013" y="1854"/>
                    <a:pt x="1013" y="1854"/>
                  </a:cubicBezTo>
                  <a:cubicBezTo>
                    <a:pt x="1053" y="1849"/>
                    <a:pt x="1093" y="1847"/>
                    <a:pt x="1133" y="1847"/>
                  </a:cubicBezTo>
                  <a:cubicBezTo>
                    <a:pt x="2318" y="1847"/>
                    <a:pt x="3470" y="3840"/>
                    <a:pt x="3608" y="4485"/>
                  </a:cubicBezTo>
                  <a:cubicBezTo>
                    <a:pt x="3731" y="5005"/>
                    <a:pt x="3899" y="5592"/>
                    <a:pt x="4219" y="5592"/>
                  </a:cubicBezTo>
                  <a:cubicBezTo>
                    <a:pt x="4302" y="5592"/>
                    <a:pt x="4396" y="5552"/>
                    <a:pt x="4501" y="5461"/>
                  </a:cubicBezTo>
                  <a:cubicBezTo>
                    <a:pt x="5025" y="5009"/>
                    <a:pt x="5192" y="3652"/>
                    <a:pt x="5370" y="2663"/>
                  </a:cubicBezTo>
                  <a:cubicBezTo>
                    <a:pt x="5549" y="1663"/>
                    <a:pt x="5132" y="901"/>
                    <a:pt x="3287" y="556"/>
                  </a:cubicBezTo>
                  <a:cubicBezTo>
                    <a:pt x="2464" y="412"/>
                    <a:pt x="1652" y="0"/>
                    <a:pt x="107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834;p73">
              <a:extLst>
                <a:ext uri="{FF2B5EF4-FFF2-40B4-BE49-F238E27FC236}">
                  <a16:creationId xmlns:a16="http://schemas.microsoft.com/office/drawing/2014/main" id="{DD9B56B7-73AB-9B07-F678-99690027CE6D}"/>
                </a:ext>
              </a:extLst>
            </p:cNvPr>
            <p:cNvSpPr/>
            <p:nvPr/>
          </p:nvSpPr>
          <p:spPr>
            <a:xfrm>
              <a:off x="2013325" y="1817925"/>
              <a:ext cx="107500" cy="120075"/>
            </a:xfrm>
            <a:custGeom>
              <a:avLst/>
              <a:gdLst/>
              <a:ahLst/>
              <a:cxnLst/>
              <a:rect l="l" t="t" r="r" b="b"/>
              <a:pathLst>
                <a:path w="4300" h="4803" extrusionOk="0">
                  <a:moveTo>
                    <a:pt x="2059" y="0"/>
                  </a:moveTo>
                  <a:cubicBezTo>
                    <a:pt x="1275" y="0"/>
                    <a:pt x="546" y="232"/>
                    <a:pt x="299" y="619"/>
                  </a:cubicBezTo>
                  <a:cubicBezTo>
                    <a:pt x="191" y="810"/>
                    <a:pt x="120" y="1143"/>
                    <a:pt x="72" y="1524"/>
                  </a:cubicBezTo>
                  <a:cubicBezTo>
                    <a:pt x="72" y="1560"/>
                    <a:pt x="60" y="1607"/>
                    <a:pt x="60" y="1631"/>
                  </a:cubicBezTo>
                  <a:cubicBezTo>
                    <a:pt x="1" y="2262"/>
                    <a:pt x="13" y="3024"/>
                    <a:pt x="25" y="3667"/>
                  </a:cubicBezTo>
                  <a:cubicBezTo>
                    <a:pt x="59" y="4310"/>
                    <a:pt x="583" y="4803"/>
                    <a:pt x="1205" y="4803"/>
                  </a:cubicBezTo>
                  <a:cubicBezTo>
                    <a:pt x="1240" y="4803"/>
                    <a:pt x="1275" y="4801"/>
                    <a:pt x="1311" y="4798"/>
                  </a:cubicBezTo>
                  <a:cubicBezTo>
                    <a:pt x="2108" y="4739"/>
                    <a:pt x="3108" y="4620"/>
                    <a:pt x="3597" y="4382"/>
                  </a:cubicBezTo>
                  <a:cubicBezTo>
                    <a:pt x="3751" y="4310"/>
                    <a:pt x="3835" y="4239"/>
                    <a:pt x="3870" y="4131"/>
                  </a:cubicBezTo>
                  <a:cubicBezTo>
                    <a:pt x="3942" y="3905"/>
                    <a:pt x="4001" y="3608"/>
                    <a:pt x="4049" y="3274"/>
                  </a:cubicBezTo>
                  <a:cubicBezTo>
                    <a:pt x="4216" y="2262"/>
                    <a:pt x="4299" y="976"/>
                    <a:pt x="4299" y="976"/>
                  </a:cubicBezTo>
                  <a:cubicBezTo>
                    <a:pt x="3884" y="291"/>
                    <a:pt x="2937" y="0"/>
                    <a:pt x="2059"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3835;p73">
              <a:extLst>
                <a:ext uri="{FF2B5EF4-FFF2-40B4-BE49-F238E27FC236}">
                  <a16:creationId xmlns:a16="http://schemas.microsoft.com/office/drawing/2014/main" id="{CC8DDAB6-2AF4-4017-1DA4-01DBA7286119}"/>
                </a:ext>
              </a:extLst>
            </p:cNvPr>
            <p:cNvSpPr/>
            <p:nvPr/>
          </p:nvSpPr>
          <p:spPr>
            <a:xfrm>
              <a:off x="2004750" y="1809075"/>
              <a:ext cx="126175" cy="70475"/>
            </a:xfrm>
            <a:custGeom>
              <a:avLst/>
              <a:gdLst/>
              <a:ahLst/>
              <a:cxnLst/>
              <a:rect l="l" t="t" r="r" b="b"/>
              <a:pathLst>
                <a:path w="5047" h="2819" extrusionOk="0">
                  <a:moveTo>
                    <a:pt x="2640" y="0"/>
                  </a:moveTo>
                  <a:cubicBezTo>
                    <a:pt x="1387" y="0"/>
                    <a:pt x="0" y="709"/>
                    <a:pt x="630" y="1033"/>
                  </a:cubicBezTo>
                  <a:cubicBezTo>
                    <a:pt x="964" y="1212"/>
                    <a:pt x="1372" y="1266"/>
                    <a:pt x="1742" y="1266"/>
                  </a:cubicBezTo>
                  <a:cubicBezTo>
                    <a:pt x="2307" y="1266"/>
                    <a:pt x="2785" y="1140"/>
                    <a:pt x="2785" y="1140"/>
                  </a:cubicBezTo>
                  <a:cubicBezTo>
                    <a:pt x="2808" y="1509"/>
                    <a:pt x="3344" y="1568"/>
                    <a:pt x="3440" y="1902"/>
                  </a:cubicBezTo>
                  <a:cubicBezTo>
                    <a:pt x="3523" y="2223"/>
                    <a:pt x="3440" y="2795"/>
                    <a:pt x="3440" y="2795"/>
                  </a:cubicBezTo>
                  <a:lnTo>
                    <a:pt x="3725" y="2819"/>
                  </a:lnTo>
                  <a:cubicBezTo>
                    <a:pt x="3895" y="2639"/>
                    <a:pt x="4058" y="2586"/>
                    <a:pt x="4193" y="2586"/>
                  </a:cubicBezTo>
                  <a:cubicBezTo>
                    <a:pt x="4389" y="2586"/>
                    <a:pt x="4523" y="2700"/>
                    <a:pt x="4523" y="2700"/>
                  </a:cubicBezTo>
                  <a:cubicBezTo>
                    <a:pt x="4856" y="1759"/>
                    <a:pt x="5047" y="1211"/>
                    <a:pt x="3844" y="330"/>
                  </a:cubicBezTo>
                  <a:cubicBezTo>
                    <a:pt x="3528" y="93"/>
                    <a:pt x="3093" y="0"/>
                    <a:pt x="264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3836;p73">
              <a:extLst>
                <a:ext uri="{FF2B5EF4-FFF2-40B4-BE49-F238E27FC236}">
                  <a16:creationId xmlns:a16="http://schemas.microsoft.com/office/drawing/2014/main" id="{EBE71055-0348-EE1C-6E28-B95A30BB754E}"/>
                </a:ext>
              </a:extLst>
            </p:cNvPr>
            <p:cNvSpPr/>
            <p:nvPr/>
          </p:nvSpPr>
          <p:spPr>
            <a:xfrm>
              <a:off x="2094000" y="1899775"/>
              <a:ext cx="20850" cy="27700"/>
            </a:xfrm>
            <a:custGeom>
              <a:avLst/>
              <a:gdLst/>
              <a:ahLst/>
              <a:cxnLst/>
              <a:rect l="l" t="t" r="r" b="b"/>
              <a:pathLst>
                <a:path w="834" h="1108" extrusionOk="0">
                  <a:moveTo>
                    <a:pt x="834" y="0"/>
                  </a:moveTo>
                  <a:lnTo>
                    <a:pt x="72" y="381"/>
                  </a:lnTo>
                  <a:cubicBezTo>
                    <a:pt x="72" y="393"/>
                    <a:pt x="0" y="893"/>
                    <a:pt x="393" y="1108"/>
                  </a:cubicBezTo>
                  <a:cubicBezTo>
                    <a:pt x="536" y="1036"/>
                    <a:pt x="632" y="965"/>
                    <a:pt x="655" y="857"/>
                  </a:cubicBezTo>
                  <a:cubicBezTo>
                    <a:pt x="727" y="631"/>
                    <a:pt x="786" y="334"/>
                    <a:pt x="83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3837;p73">
              <a:extLst>
                <a:ext uri="{FF2B5EF4-FFF2-40B4-BE49-F238E27FC236}">
                  <a16:creationId xmlns:a16="http://schemas.microsoft.com/office/drawing/2014/main" id="{B0004DBE-804E-077F-F4D1-46F3FFC36476}"/>
                </a:ext>
              </a:extLst>
            </p:cNvPr>
            <p:cNvSpPr/>
            <p:nvPr/>
          </p:nvSpPr>
          <p:spPr>
            <a:xfrm>
              <a:off x="2095775" y="1873350"/>
              <a:ext cx="30250" cy="36500"/>
            </a:xfrm>
            <a:custGeom>
              <a:avLst/>
              <a:gdLst/>
              <a:ahLst/>
              <a:cxnLst/>
              <a:rect l="l" t="t" r="r" b="b"/>
              <a:pathLst>
                <a:path w="1210" h="1460" extrusionOk="0">
                  <a:moveTo>
                    <a:pt x="604" y="1"/>
                  </a:moveTo>
                  <a:cubicBezTo>
                    <a:pt x="344" y="1"/>
                    <a:pt x="84" y="248"/>
                    <a:pt x="84" y="248"/>
                  </a:cubicBezTo>
                  <a:lnTo>
                    <a:pt x="1" y="1450"/>
                  </a:lnTo>
                  <a:cubicBezTo>
                    <a:pt x="43" y="1456"/>
                    <a:pt x="83" y="1459"/>
                    <a:pt x="123" y="1459"/>
                  </a:cubicBezTo>
                  <a:cubicBezTo>
                    <a:pt x="841" y="1459"/>
                    <a:pt x="1209" y="478"/>
                    <a:pt x="882" y="129"/>
                  </a:cubicBezTo>
                  <a:cubicBezTo>
                    <a:pt x="798" y="35"/>
                    <a:pt x="701" y="1"/>
                    <a:pt x="60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3838;p73">
              <a:extLst>
                <a:ext uri="{FF2B5EF4-FFF2-40B4-BE49-F238E27FC236}">
                  <a16:creationId xmlns:a16="http://schemas.microsoft.com/office/drawing/2014/main" id="{C0289F5B-81A9-D7E9-15D3-333010E1335B}"/>
                </a:ext>
              </a:extLst>
            </p:cNvPr>
            <p:cNvSpPr/>
            <p:nvPr/>
          </p:nvSpPr>
          <p:spPr>
            <a:xfrm>
              <a:off x="1774025" y="1809575"/>
              <a:ext cx="187250" cy="403575"/>
            </a:xfrm>
            <a:custGeom>
              <a:avLst/>
              <a:gdLst/>
              <a:ahLst/>
              <a:cxnLst/>
              <a:rect l="l" t="t" r="r" b="b"/>
              <a:pathLst>
                <a:path w="7490" h="16143" extrusionOk="0">
                  <a:moveTo>
                    <a:pt x="3048" y="1"/>
                  </a:moveTo>
                  <a:lnTo>
                    <a:pt x="965" y="358"/>
                  </a:lnTo>
                  <a:lnTo>
                    <a:pt x="1643" y="4215"/>
                  </a:lnTo>
                  <a:cubicBezTo>
                    <a:pt x="1703" y="4620"/>
                    <a:pt x="1441" y="4989"/>
                    <a:pt x="1048" y="5061"/>
                  </a:cubicBezTo>
                  <a:lnTo>
                    <a:pt x="1000" y="5061"/>
                  </a:lnTo>
                  <a:cubicBezTo>
                    <a:pt x="405" y="5168"/>
                    <a:pt x="0" y="5728"/>
                    <a:pt x="107" y="6323"/>
                  </a:cubicBezTo>
                  <a:lnTo>
                    <a:pt x="548" y="8859"/>
                  </a:lnTo>
                  <a:lnTo>
                    <a:pt x="893" y="10823"/>
                  </a:lnTo>
                  <a:lnTo>
                    <a:pt x="1108" y="12062"/>
                  </a:lnTo>
                  <a:lnTo>
                    <a:pt x="1703" y="15550"/>
                  </a:lnTo>
                  <a:cubicBezTo>
                    <a:pt x="1767" y="15904"/>
                    <a:pt x="2064" y="16142"/>
                    <a:pt x="2401" y="16142"/>
                  </a:cubicBezTo>
                  <a:cubicBezTo>
                    <a:pt x="2437" y="16142"/>
                    <a:pt x="2475" y="16139"/>
                    <a:pt x="2512" y="16134"/>
                  </a:cubicBezTo>
                  <a:lnTo>
                    <a:pt x="6846" y="15372"/>
                  </a:lnTo>
                  <a:cubicBezTo>
                    <a:pt x="7239" y="15300"/>
                    <a:pt x="7489" y="14943"/>
                    <a:pt x="7442" y="14562"/>
                  </a:cubicBezTo>
                  <a:lnTo>
                    <a:pt x="6846" y="11133"/>
                  </a:lnTo>
                  <a:lnTo>
                    <a:pt x="6620" y="9823"/>
                  </a:lnTo>
                  <a:lnTo>
                    <a:pt x="6263" y="7811"/>
                  </a:lnTo>
                  <a:lnTo>
                    <a:pt x="5834" y="5335"/>
                  </a:lnTo>
                  <a:cubicBezTo>
                    <a:pt x="5787" y="5037"/>
                    <a:pt x="5608" y="4799"/>
                    <a:pt x="5394" y="4632"/>
                  </a:cubicBezTo>
                  <a:cubicBezTo>
                    <a:pt x="5209" y="4503"/>
                    <a:pt x="4995" y="4438"/>
                    <a:pt x="4769" y="4438"/>
                  </a:cubicBezTo>
                  <a:cubicBezTo>
                    <a:pt x="4704" y="4438"/>
                    <a:pt x="4638" y="4443"/>
                    <a:pt x="4572" y="4454"/>
                  </a:cubicBezTo>
                  <a:cubicBezTo>
                    <a:pt x="4532" y="4459"/>
                    <a:pt x="4493" y="4462"/>
                    <a:pt x="4454" y="4462"/>
                  </a:cubicBezTo>
                  <a:cubicBezTo>
                    <a:pt x="4098" y="4462"/>
                    <a:pt x="3791" y="4223"/>
                    <a:pt x="3727" y="3858"/>
                  </a:cubicBezTo>
                  <a:lnTo>
                    <a:pt x="3048" y="1"/>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3839;p73">
              <a:extLst>
                <a:ext uri="{FF2B5EF4-FFF2-40B4-BE49-F238E27FC236}">
                  <a16:creationId xmlns:a16="http://schemas.microsoft.com/office/drawing/2014/main" id="{8BC8D1F4-E143-E9A2-098B-F5A087B66FD0}"/>
                </a:ext>
              </a:extLst>
            </p:cNvPr>
            <p:cNvSpPr/>
            <p:nvPr/>
          </p:nvSpPr>
          <p:spPr>
            <a:xfrm>
              <a:off x="1797825" y="1809275"/>
              <a:ext cx="56000" cy="31875"/>
            </a:xfrm>
            <a:custGeom>
              <a:avLst/>
              <a:gdLst/>
              <a:ahLst/>
              <a:cxnLst/>
              <a:rect l="l" t="t" r="r" b="b"/>
              <a:pathLst>
                <a:path w="2240" h="1275" extrusionOk="0">
                  <a:moveTo>
                    <a:pt x="2072" y="1"/>
                  </a:moveTo>
                  <a:lnTo>
                    <a:pt x="1" y="370"/>
                  </a:lnTo>
                  <a:lnTo>
                    <a:pt x="167" y="1275"/>
                  </a:lnTo>
                  <a:cubicBezTo>
                    <a:pt x="870" y="1239"/>
                    <a:pt x="1549" y="1120"/>
                    <a:pt x="2239" y="906"/>
                  </a:cubicBezTo>
                  <a:lnTo>
                    <a:pt x="207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3840;p73">
              <a:extLst>
                <a:ext uri="{FF2B5EF4-FFF2-40B4-BE49-F238E27FC236}">
                  <a16:creationId xmlns:a16="http://schemas.microsoft.com/office/drawing/2014/main" id="{14888DA7-A024-37B6-77FD-F323EFBB198E}"/>
                </a:ext>
              </a:extLst>
            </p:cNvPr>
            <p:cNvSpPr/>
            <p:nvPr/>
          </p:nvSpPr>
          <p:spPr>
            <a:xfrm>
              <a:off x="1789200" y="1794400"/>
              <a:ext cx="66400" cy="32775"/>
            </a:xfrm>
            <a:custGeom>
              <a:avLst/>
              <a:gdLst/>
              <a:ahLst/>
              <a:cxnLst/>
              <a:rect l="l" t="t" r="r" b="b"/>
              <a:pathLst>
                <a:path w="2656" h="1311" extrusionOk="0">
                  <a:moveTo>
                    <a:pt x="2501" y="0"/>
                  </a:moveTo>
                  <a:lnTo>
                    <a:pt x="0" y="429"/>
                  </a:lnTo>
                  <a:lnTo>
                    <a:pt x="155" y="1310"/>
                  </a:lnTo>
                  <a:cubicBezTo>
                    <a:pt x="1001" y="1274"/>
                    <a:pt x="1834" y="1143"/>
                    <a:pt x="2656" y="881"/>
                  </a:cubicBezTo>
                  <a:lnTo>
                    <a:pt x="2501"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3841;p73">
              <a:extLst>
                <a:ext uri="{FF2B5EF4-FFF2-40B4-BE49-F238E27FC236}">
                  <a16:creationId xmlns:a16="http://schemas.microsoft.com/office/drawing/2014/main" id="{E7B5EA9E-3865-A80F-5DFA-133CC23BC641}"/>
                </a:ext>
              </a:extLst>
            </p:cNvPr>
            <p:cNvSpPr/>
            <p:nvPr/>
          </p:nvSpPr>
          <p:spPr>
            <a:xfrm>
              <a:off x="1908250" y="1979250"/>
              <a:ext cx="274775" cy="171175"/>
            </a:xfrm>
            <a:custGeom>
              <a:avLst/>
              <a:gdLst/>
              <a:ahLst/>
              <a:cxnLst/>
              <a:rect l="l" t="t" r="r" b="b"/>
              <a:pathLst>
                <a:path w="10991" h="6847" extrusionOk="0">
                  <a:moveTo>
                    <a:pt x="10217" y="0"/>
                  </a:moveTo>
                  <a:cubicBezTo>
                    <a:pt x="8788" y="1012"/>
                    <a:pt x="5871" y="4453"/>
                    <a:pt x="5883" y="4453"/>
                  </a:cubicBezTo>
                  <a:cubicBezTo>
                    <a:pt x="4799" y="4584"/>
                    <a:pt x="3275" y="4989"/>
                    <a:pt x="2644" y="5120"/>
                  </a:cubicBezTo>
                  <a:cubicBezTo>
                    <a:pt x="2001" y="5251"/>
                    <a:pt x="1" y="5763"/>
                    <a:pt x="1" y="5763"/>
                  </a:cubicBezTo>
                  <a:lnTo>
                    <a:pt x="263" y="6846"/>
                  </a:lnTo>
                  <a:lnTo>
                    <a:pt x="6418" y="6168"/>
                  </a:lnTo>
                  <a:cubicBezTo>
                    <a:pt x="6418" y="6168"/>
                    <a:pt x="9669" y="4120"/>
                    <a:pt x="10324" y="2691"/>
                  </a:cubicBezTo>
                  <a:cubicBezTo>
                    <a:pt x="10990" y="1262"/>
                    <a:pt x="10217" y="0"/>
                    <a:pt x="1021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3842;p73">
              <a:extLst>
                <a:ext uri="{FF2B5EF4-FFF2-40B4-BE49-F238E27FC236}">
                  <a16:creationId xmlns:a16="http://schemas.microsoft.com/office/drawing/2014/main" id="{AB4B577D-6087-3D9D-7D28-F43C302508E1}"/>
                </a:ext>
              </a:extLst>
            </p:cNvPr>
            <p:cNvSpPr/>
            <p:nvPr/>
          </p:nvSpPr>
          <p:spPr>
            <a:xfrm>
              <a:off x="1834150" y="2110875"/>
              <a:ext cx="80675" cy="56550"/>
            </a:xfrm>
            <a:custGeom>
              <a:avLst/>
              <a:gdLst/>
              <a:ahLst/>
              <a:cxnLst/>
              <a:rect l="l" t="t" r="r" b="b"/>
              <a:pathLst>
                <a:path w="3227" h="2262" extrusionOk="0">
                  <a:moveTo>
                    <a:pt x="1902" y="0"/>
                  </a:moveTo>
                  <a:cubicBezTo>
                    <a:pt x="1687" y="0"/>
                    <a:pt x="1470" y="38"/>
                    <a:pt x="1262" y="45"/>
                  </a:cubicBezTo>
                  <a:cubicBezTo>
                    <a:pt x="929" y="69"/>
                    <a:pt x="1036" y="319"/>
                    <a:pt x="1334" y="379"/>
                  </a:cubicBezTo>
                  <a:cubicBezTo>
                    <a:pt x="1631" y="450"/>
                    <a:pt x="1953" y="462"/>
                    <a:pt x="1882" y="569"/>
                  </a:cubicBezTo>
                  <a:cubicBezTo>
                    <a:pt x="1810" y="664"/>
                    <a:pt x="465" y="855"/>
                    <a:pt x="227" y="1117"/>
                  </a:cubicBezTo>
                  <a:cubicBezTo>
                    <a:pt x="129" y="1224"/>
                    <a:pt x="249" y="1256"/>
                    <a:pt x="431" y="1256"/>
                  </a:cubicBezTo>
                  <a:cubicBezTo>
                    <a:pt x="716" y="1256"/>
                    <a:pt x="1155" y="1176"/>
                    <a:pt x="1155" y="1176"/>
                  </a:cubicBezTo>
                  <a:lnTo>
                    <a:pt x="1155" y="1176"/>
                  </a:lnTo>
                  <a:cubicBezTo>
                    <a:pt x="1155" y="1176"/>
                    <a:pt x="48" y="1474"/>
                    <a:pt x="12" y="1688"/>
                  </a:cubicBezTo>
                  <a:cubicBezTo>
                    <a:pt x="1" y="1737"/>
                    <a:pt x="58" y="1755"/>
                    <a:pt x="151" y="1755"/>
                  </a:cubicBezTo>
                  <a:cubicBezTo>
                    <a:pt x="446" y="1755"/>
                    <a:pt x="1107" y="1569"/>
                    <a:pt x="1108" y="1569"/>
                  </a:cubicBezTo>
                  <a:lnTo>
                    <a:pt x="1108" y="1569"/>
                  </a:lnTo>
                  <a:cubicBezTo>
                    <a:pt x="1107" y="1569"/>
                    <a:pt x="274" y="1819"/>
                    <a:pt x="334" y="1998"/>
                  </a:cubicBezTo>
                  <a:cubicBezTo>
                    <a:pt x="346" y="2031"/>
                    <a:pt x="397" y="2044"/>
                    <a:pt x="472" y="2044"/>
                  </a:cubicBezTo>
                  <a:cubicBezTo>
                    <a:pt x="699" y="2044"/>
                    <a:pt x="1143" y="1924"/>
                    <a:pt x="1393" y="1843"/>
                  </a:cubicBezTo>
                  <a:lnTo>
                    <a:pt x="1393" y="1843"/>
                  </a:lnTo>
                  <a:cubicBezTo>
                    <a:pt x="1393" y="1843"/>
                    <a:pt x="572" y="2117"/>
                    <a:pt x="691" y="2224"/>
                  </a:cubicBezTo>
                  <a:cubicBezTo>
                    <a:pt x="720" y="2249"/>
                    <a:pt x="799" y="2262"/>
                    <a:pt x="914" y="2262"/>
                  </a:cubicBezTo>
                  <a:cubicBezTo>
                    <a:pt x="1401" y="2262"/>
                    <a:pt x="2533" y="2037"/>
                    <a:pt x="3227" y="1593"/>
                  </a:cubicBezTo>
                  <a:cubicBezTo>
                    <a:pt x="3179" y="1212"/>
                    <a:pt x="3060" y="867"/>
                    <a:pt x="2953" y="498"/>
                  </a:cubicBezTo>
                  <a:cubicBezTo>
                    <a:pt x="2953" y="498"/>
                    <a:pt x="2584" y="153"/>
                    <a:pt x="2251" y="45"/>
                  </a:cubicBezTo>
                  <a:cubicBezTo>
                    <a:pt x="2137" y="12"/>
                    <a:pt x="2020" y="0"/>
                    <a:pt x="1902" y="0"/>
                  </a:cubicBezTo>
                  <a:close/>
                </a:path>
              </a:pathLst>
            </a:custGeom>
            <a:solidFill>
              <a:srgbClr val="FBB2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3843;p73">
              <a:extLst>
                <a:ext uri="{FF2B5EF4-FFF2-40B4-BE49-F238E27FC236}">
                  <a16:creationId xmlns:a16="http://schemas.microsoft.com/office/drawing/2014/main" id="{35AB8A43-55F2-7EE2-C68D-38CA2AF99295}"/>
                </a:ext>
              </a:extLst>
            </p:cNvPr>
            <p:cNvSpPr/>
            <p:nvPr/>
          </p:nvSpPr>
          <p:spPr>
            <a:xfrm>
              <a:off x="935225" y="1495850"/>
              <a:ext cx="197675" cy="186950"/>
            </a:xfrm>
            <a:custGeom>
              <a:avLst/>
              <a:gdLst/>
              <a:ahLst/>
              <a:cxnLst/>
              <a:rect l="l" t="t" r="r" b="b"/>
              <a:pathLst>
                <a:path w="7907" h="7478" extrusionOk="0">
                  <a:moveTo>
                    <a:pt x="7870" y="0"/>
                  </a:moveTo>
                  <a:lnTo>
                    <a:pt x="0" y="48"/>
                  </a:lnTo>
                  <a:lnTo>
                    <a:pt x="48" y="6727"/>
                  </a:lnTo>
                  <a:cubicBezTo>
                    <a:pt x="48" y="7137"/>
                    <a:pt x="1752" y="7478"/>
                    <a:pt x="3868" y="7478"/>
                  </a:cubicBezTo>
                  <a:cubicBezTo>
                    <a:pt x="3905" y="7478"/>
                    <a:pt x="3941" y="7478"/>
                    <a:pt x="3977" y="7478"/>
                  </a:cubicBezTo>
                  <a:cubicBezTo>
                    <a:pt x="6156" y="7466"/>
                    <a:pt x="7906" y="7120"/>
                    <a:pt x="7906" y="6692"/>
                  </a:cubicBezTo>
                  <a:lnTo>
                    <a:pt x="787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3844;p73">
              <a:extLst>
                <a:ext uri="{FF2B5EF4-FFF2-40B4-BE49-F238E27FC236}">
                  <a16:creationId xmlns:a16="http://schemas.microsoft.com/office/drawing/2014/main" id="{628F3EEA-D17A-D5DA-CEF4-71DBD3F00E2A}"/>
                </a:ext>
              </a:extLst>
            </p:cNvPr>
            <p:cNvSpPr/>
            <p:nvPr/>
          </p:nvSpPr>
          <p:spPr>
            <a:xfrm>
              <a:off x="935225" y="1477375"/>
              <a:ext cx="196775" cy="38450"/>
            </a:xfrm>
            <a:custGeom>
              <a:avLst/>
              <a:gdLst/>
              <a:ahLst/>
              <a:cxnLst/>
              <a:rect l="l" t="t" r="r" b="b"/>
              <a:pathLst>
                <a:path w="7871" h="1538" extrusionOk="0">
                  <a:moveTo>
                    <a:pt x="4058" y="1"/>
                  </a:moveTo>
                  <a:cubicBezTo>
                    <a:pt x="4019" y="1"/>
                    <a:pt x="3980" y="1"/>
                    <a:pt x="3941" y="1"/>
                  </a:cubicBezTo>
                  <a:cubicBezTo>
                    <a:pt x="1763" y="13"/>
                    <a:pt x="0" y="358"/>
                    <a:pt x="0" y="787"/>
                  </a:cubicBezTo>
                  <a:cubicBezTo>
                    <a:pt x="0" y="1197"/>
                    <a:pt x="1704" y="1537"/>
                    <a:pt x="3832" y="1537"/>
                  </a:cubicBezTo>
                  <a:cubicBezTo>
                    <a:pt x="3868" y="1537"/>
                    <a:pt x="3905" y="1537"/>
                    <a:pt x="3941" y="1537"/>
                  </a:cubicBezTo>
                  <a:cubicBezTo>
                    <a:pt x="6108" y="1513"/>
                    <a:pt x="7870" y="1180"/>
                    <a:pt x="7870" y="739"/>
                  </a:cubicBezTo>
                  <a:cubicBezTo>
                    <a:pt x="7870" y="319"/>
                    <a:pt x="6171" y="1"/>
                    <a:pt x="4058" y="1"/>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3845;p73">
              <a:extLst>
                <a:ext uri="{FF2B5EF4-FFF2-40B4-BE49-F238E27FC236}">
                  <a16:creationId xmlns:a16="http://schemas.microsoft.com/office/drawing/2014/main" id="{1F276B9B-4D37-893A-DDE8-48119F35A848}"/>
                </a:ext>
              </a:extLst>
            </p:cNvPr>
            <p:cNvSpPr/>
            <p:nvPr/>
          </p:nvSpPr>
          <p:spPr>
            <a:xfrm>
              <a:off x="987900" y="1489875"/>
              <a:ext cx="91125" cy="13450"/>
            </a:xfrm>
            <a:custGeom>
              <a:avLst/>
              <a:gdLst/>
              <a:ahLst/>
              <a:cxnLst/>
              <a:rect l="l" t="t" r="r" b="b"/>
              <a:pathLst>
                <a:path w="3645" h="538" extrusionOk="0">
                  <a:moveTo>
                    <a:pt x="1953" y="1"/>
                  </a:moveTo>
                  <a:cubicBezTo>
                    <a:pt x="1906" y="1"/>
                    <a:pt x="1858" y="1"/>
                    <a:pt x="1811" y="1"/>
                  </a:cubicBezTo>
                  <a:cubicBezTo>
                    <a:pt x="822" y="25"/>
                    <a:pt x="1" y="144"/>
                    <a:pt x="1" y="287"/>
                  </a:cubicBezTo>
                  <a:cubicBezTo>
                    <a:pt x="1" y="442"/>
                    <a:pt x="822" y="537"/>
                    <a:pt x="1834" y="537"/>
                  </a:cubicBezTo>
                  <a:cubicBezTo>
                    <a:pt x="2823" y="525"/>
                    <a:pt x="3644" y="406"/>
                    <a:pt x="3644" y="263"/>
                  </a:cubicBezTo>
                  <a:cubicBezTo>
                    <a:pt x="3644" y="116"/>
                    <a:pt x="2918" y="1"/>
                    <a:pt x="19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3846;p73">
              <a:extLst>
                <a:ext uri="{FF2B5EF4-FFF2-40B4-BE49-F238E27FC236}">
                  <a16:creationId xmlns:a16="http://schemas.microsoft.com/office/drawing/2014/main" id="{456706C3-EC87-9070-10F3-7996CE4C34D0}"/>
                </a:ext>
              </a:extLst>
            </p:cNvPr>
            <p:cNvSpPr/>
            <p:nvPr/>
          </p:nvSpPr>
          <p:spPr>
            <a:xfrm>
              <a:off x="815275" y="1816425"/>
              <a:ext cx="111925" cy="491750"/>
            </a:xfrm>
            <a:custGeom>
              <a:avLst/>
              <a:gdLst/>
              <a:ahLst/>
              <a:cxnLst/>
              <a:rect l="l" t="t" r="r" b="b"/>
              <a:pathLst>
                <a:path w="4477" h="19670" extrusionOk="0">
                  <a:moveTo>
                    <a:pt x="0" y="0"/>
                  </a:moveTo>
                  <a:lnTo>
                    <a:pt x="2131" y="10549"/>
                  </a:lnTo>
                  <a:cubicBezTo>
                    <a:pt x="1536" y="12978"/>
                    <a:pt x="2036" y="16098"/>
                    <a:pt x="2334" y="19670"/>
                  </a:cubicBezTo>
                  <a:lnTo>
                    <a:pt x="3644" y="19670"/>
                  </a:lnTo>
                  <a:lnTo>
                    <a:pt x="4477" y="9585"/>
                  </a:lnTo>
                  <a:lnTo>
                    <a:pt x="3536" y="322"/>
                  </a:lnTo>
                  <a:lnTo>
                    <a:pt x="0"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3847;p73">
              <a:extLst>
                <a:ext uri="{FF2B5EF4-FFF2-40B4-BE49-F238E27FC236}">
                  <a16:creationId xmlns:a16="http://schemas.microsoft.com/office/drawing/2014/main" id="{8F007BA1-BAF4-0021-3A82-CC70E6F47B0C}"/>
                </a:ext>
              </a:extLst>
            </p:cNvPr>
            <p:cNvSpPr/>
            <p:nvPr/>
          </p:nvSpPr>
          <p:spPr>
            <a:xfrm>
              <a:off x="870925" y="2303975"/>
              <a:ext cx="96775" cy="35750"/>
            </a:xfrm>
            <a:custGeom>
              <a:avLst/>
              <a:gdLst/>
              <a:ahLst/>
              <a:cxnLst/>
              <a:rect l="l" t="t" r="r" b="b"/>
              <a:pathLst>
                <a:path w="3871" h="1430" extrusionOk="0">
                  <a:moveTo>
                    <a:pt x="1429" y="1"/>
                  </a:moveTo>
                  <a:cubicBezTo>
                    <a:pt x="1429" y="19"/>
                    <a:pt x="1324" y="115"/>
                    <a:pt x="745" y="115"/>
                  </a:cubicBezTo>
                  <a:cubicBezTo>
                    <a:pt x="571" y="115"/>
                    <a:pt x="354" y="106"/>
                    <a:pt x="84" y="84"/>
                  </a:cubicBezTo>
                  <a:cubicBezTo>
                    <a:pt x="84" y="84"/>
                    <a:pt x="1" y="179"/>
                    <a:pt x="1" y="418"/>
                  </a:cubicBezTo>
                  <a:cubicBezTo>
                    <a:pt x="1" y="644"/>
                    <a:pt x="36" y="1430"/>
                    <a:pt x="36" y="1430"/>
                  </a:cubicBezTo>
                  <a:lnTo>
                    <a:pt x="3858" y="1430"/>
                  </a:lnTo>
                  <a:cubicBezTo>
                    <a:pt x="3858" y="1430"/>
                    <a:pt x="3870" y="834"/>
                    <a:pt x="3382" y="513"/>
                  </a:cubicBezTo>
                  <a:cubicBezTo>
                    <a:pt x="2894" y="203"/>
                    <a:pt x="2144" y="513"/>
                    <a:pt x="142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3848;p73">
              <a:extLst>
                <a:ext uri="{FF2B5EF4-FFF2-40B4-BE49-F238E27FC236}">
                  <a16:creationId xmlns:a16="http://schemas.microsoft.com/office/drawing/2014/main" id="{1634A36E-12B4-CC31-B24D-B61679E2855F}"/>
                </a:ext>
              </a:extLst>
            </p:cNvPr>
            <p:cNvSpPr/>
            <p:nvPr/>
          </p:nvSpPr>
          <p:spPr>
            <a:xfrm>
              <a:off x="714075" y="1812250"/>
              <a:ext cx="141700" cy="496100"/>
            </a:xfrm>
            <a:custGeom>
              <a:avLst/>
              <a:gdLst/>
              <a:ahLst/>
              <a:cxnLst/>
              <a:rect l="l" t="t" r="r" b="b"/>
              <a:pathLst>
                <a:path w="5668" h="19844" extrusionOk="0">
                  <a:moveTo>
                    <a:pt x="2203" y="1"/>
                  </a:moveTo>
                  <a:lnTo>
                    <a:pt x="2203" y="10323"/>
                  </a:lnTo>
                  <a:cubicBezTo>
                    <a:pt x="1441" y="11514"/>
                    <a:pt x="250" y="17027"/>
                    <a:pt x="0" y="19765"/>
                  </a:cubicBezTo>
                  <a:cubicBezTo>
                    <a:pt x="212" y="19813"/>
                    <a:pt x="419" y="19844"/>
                    <a:pt x="617" y="19844"/>
                  </a:cubicBezTo>
                  <a:cubicBezTo>
                    <a:pt x="865" y="19844"/>
                    <a:pt x="1098" y="19795"/>
                    <a:pt x="1310" y="19670"/>
                  </a:cubicBezTo>
                  <a:lnTo>
                    <a:pt x="4632" y="10347"/>
                  </a:lnTo>
                  <a:lnTo>
                    <a:pt x="5667" y="822"/>
                  </a:lnTo>
                  <a:lnTo>
                    <a:pt x="2203" y="1"/>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3849;p73">
              <a:extLst>
                <a:ext uri="{FF2B5EF4-FFF2-40B4-BE49-F238E27FC236}">
                  <a16:creationId xmlns:a16="http://schemas.microsoft.com/office/drawing/2014/main" id="{80CED2A4-7E81-97E0-6150-72D1FECB3F35}"/>
                </a:ext>
              </a:extLst>
            </p:cNvPr>
            <p:cNvSpPr/>
            <p:nvPr/>
          </p:nvSpPr>
          <p:spPr>
            <a:xfrm>
              <a:off x="711675" y="2304575"/>
              <a:ext cx="96475" cy="35750"/>
            </a:xfrm>
            <a:custGeom>
              <a:avLst/>
              <a:gdLst/>
              <a:ahLst/>
              <a:cxnLst/>
              <a:rect l="l" t="t" r="r" b="b"/>
              <a:pathLst>
                <a:path w="3859" h="1430" extrusionOk="0">
                  <a:moveTo>
                    <a:pt x="1418" y="1"/>
                  </a:moveTo>
                  <a:cubicBezTo>
                    <a:pt x="1418" y="1"/>
                    <a:pt x="1418" y="1"/>
                    <a:pt x="1418" y="1"/>
                  </a:cubicBezTo>
                  <a:lnTo>
                    <a:pt x="1418" y="1"/>
                  </a:lnTo>
                  <a:cubicBezTo>
                    <a:pt x="1418" y="1"/>
                    <a:pt x="1418" y="1"/>
                    <a:pt x="1418" y="1"/>
                  </a:cubicBezTo>
                  <a:close/>
                  <a:moveTo>
                    <a:pt x="1418" y="1"/>
                  </a:moveTo>
                  <a:cubicBezTo>
                    <a:pt x="1419" y="8"/>
                    <a:pt x="1309" y="97"/>
                    <a:pt x="716" y="97"/>
                  </a:cubicBezTo>
                  <a:cubicBezTo>
                    <a:pt x="550" y="97"/>
                    <a:pt x="346" y="90"/>
                    <a:pt x="96" y="72"/>
                  </a:cubicBezTo>
                  <a:cubicBezTo>
                    <a:pt x="96" y="72"/>
                    <a:pt x="1" y="191"/>
                    <a:pt x="1" y="417"/>
                  </a:cubicBezTo>
                  <a:lnTo>
                    <a:pt x="1" y="1429"/>
                  </a:lnTo>
                  <a:lnTo>
                    <a:pt x="3847" y="1429"/>
                  </a:lnTo>
                  <a:cubicBezTo>
                    <a:pt x="3847" y="1429"/>
                    <a:pt x="3858" y="834"/>
                    <a:pt x="3370" y="501"/>
                  </a:cubicBezTo>
                  <a:cubicBezTo>
                    <a:pt x="2882" y="191"/>
                    <a:pt x="2132" y="501"/>
                    <a:pt x="141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3850;p73">
              <a:extLst>
                <a:ext uri="{FF2B5EF4-FFF2-40B4-BE49-F238E27FC236}">
                  <a16:creationId xmlns:a16="http://schemas.microsoft.com/office/drawing/2014/main" id="{C9495106-0719-D42C-8450-4C4FB388435B}"/>
                </a:ext>
              </a:extLst>
            </p:cNvPr>
            <p:cNvSpPr/>
            <p:nvPr/>
          </p:nvSpPr>
          <p:spPr>
            <a:xfrm>
              <a:off x="757225" y="1526500"/>
              <a:ext cx="161050" cy="327100"/>
            </a:xfrm>
            <a:custGeom>
              <a:avLst/>
              <a:gdLst/>
              <a:ahLst/>
              <a:cxnLst/>
              <a:rect l="l" t="t" r="r" b="b"/>
              <a:pathLst>
                <a:path w="6442" h="13084" extrusionOk="0">
                  <a:moveTo>
                    <a:pt x="2691" y="1"/>
                  </a:moveTo>
                  <a:lnTo>
                    <a:pt x="1453" y="620"/>
                  </a:lnTo>
                  <a:lnTo>
                    <a:pt x="1072" y="822"/>
                  </a:lnTo>
                  <a:lnTo>
                    <a:pt x="893" y="906"/>
                  </a:lnTo>
                  <a:lnTo>
                    <a:pt x="1" y="1358"/>
                  </a:lnTo>
                  <a:lnTo>
                    <a:pt x="1322" y="6311"/>
                  </a:lnTo>
                  <a:lnTo>
                    <a:pt x="251" y="12217"/>
                  </a:lnTo>
                  <a:cubicBezTo>
                    <a:pt x="251" y="12217"/>
                    <a:pt x="1544" y="13083"/>
                    <a:pt x="3576" y="13083"/>
                  </a:cubicBezTo>
                  <a:cubicBezTo>
                    <a:pt x="4341" y="13083"/>
                    <a:pt x="5211" y="12960"/>
                    <a:pt x="6156" y="12621"/>
                  </a:cubicBezTo>
                  <a:lnTo>
                    <a:pt x="6132" y="5466"/>
                  </a:lnTo>
                  <a:lnTo>
                    <a:pt x="6132" y="5371"/>
                  </a:lnTo>
                  <a:cubicBezTo>
                    <a:pt x="6144" y="5359"/>
                    <a:pt x="6144" y="5347"/>
                    <a:pt x="6156" y="5323"/>
                  </a:cubicBezTo>
                  <a:cubicBezTo>
                    <a:pt x="6323" y="5120"/>
                    <a:pt x="6442" y="4847"/>
                    <a:pt x="6430" y="4489"/>
                  </a:cubicBezTo>
                  <a:cubicBezTo>
                    <a:pt x="6430" y="4097"/>
                    <a:pt x="6263" y="3644"/>
                    <a:pt x="6085" y="3239"/>
                  </a:cubicBezTo>
                  <a:cubicBezTo>
                    <a:pt x="5977" y="2227"/>
                    <a:pt x="5894" y="1251"/>
                    <a:pt x="6013" y="429"/>
                  </a:cubicBezTo>
                  <a:lnTo>
                    <a:pt x="5739" y="406"/>
                  </a:lnTo>
                  <a:lnTo>
                    <a:pt x="5537" y="370"/>
                  </a:lnTo>
                  <a:lnTo>
                    <a:pt x="5192" y="322"/>
                  </a:lnTo>
                  <a:lnTo>
                    <a:pt x="2691"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3851;p73">
              <a:extLst>
                <a:ext uri="{FF2B5EF4-FFF2-40B4-BE49-F238E27FC236}">
                  <a16:creationId xmlns:a16="http://schemas.microsoft.com/office/drawing/2014/main" id="{A82370B3-5C05-0951-9F75-4C9F3B7E2B0C}"/>
                </a:ext>
              </a:extLst>
            </p:cNvPr>
            <p:cNvSpPr/>
            <p:nvPr/>
          </p:nvSpPr>
          <p:spPr>
            <a:xfrm>
              <a:off x="888200" y="1404775"/>
              <a:ext cx="13125" cy="44375"/>
            </a:xfrm>
            <a:custGeom>
              <a:avLst/>
              <a:gdLst/>
              <a:ahLst/>
              <a:cxnLst/>
              <a:rect l="l" t="t" r="r" b="b"/>
              <a:pathLst>
                <a:path w="525" h="1775" extrusionOk="0">
                  <a:moveTo>
                    <a:pt x="0" y="0"/>
                  </a:moveTo>
                  <a:lnTo>
                    <a:pt x="298" y="1774"/>
                  </a:lnTo>
                  <a:cubicBezTo>
                    <a:pt x="298" y="1774"/>
                    <a:pt x="524" y="1381"/>
                    <a:pt x="477" y="893"/>
                  </a:cubicBezTo>
                  <a:cubicBezTo>
                    <a:pt x="429" y="405"/>
                    <a:pt x="0" y="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3852;p73">
              <a:extLst>
                <a:ext uri="{FF2B5EF4-FFF2-40B4-BE49-F238E27FC236}">
                  <a16:creationId xmlns:a16="http://schemas.microsoft.com/office/drawing/2014/main" id="{BA2514A8-1DE4-DB7B-140E-695C02BDFCDA}"/>
                </a:ext>
              </a:extLst>
            </p:cNvPr>
            <p:cNvSpPr/>
            <p:nvPr/>
          </p:nvSpPr>
          <p:spPr>
            <a:xfrm>
              <a:off x="700075" y="1371075"/>
              <a:ext cx="201250" cy="180175"/>
            </a:xfrm>
            <a:custGeom>
              <a:avLst/>
              <a:gdLst/>
              <a:ahLst/>
              <a:cxnLst/>
              <a:rect l="l" t="t" r="r" b="b"/>
              <a:pathLst>
                <a:path w="8050" h="7207" extrusionOk="0">
                  <a:moveTo>
                    <a:pt x="2223" y="0"/>
                  </a:moveTo>
                  <a:cubicBezTo>
                    <a:pt x="2193" y="0"/>
                    <a:pt x="2163" y="1"/>
                    <a:pt x="2132" y="3"/>
                  </a:cubicBezTo>
                  <a:cubicBezTo>
                    <a:pt x="929" y="62"/>
                    <a:pt x="1" y="2324"/>
                    <a:pt x="1108" y="3718"/>
                  </a:cubicBezTo>
                  <a:cubicBezTo>
                    <a:pt x="2193" y="5074"/>
                    <a:pt x="2554" y="6980"/>
                    <a:pt x="823" y="6980"/>
                  </a:cubicBezTo>
                  <a:cubicBezTo>
                    <a:pt x="807" y="6980"/>
                    <a:pt x="791" y="6980"/>
                    <a:pt x="774" y="6980"/>
                  </a:cubicBezTo>
                  <a:lnTo>
                    <a:pt x="774" y="6980"/>
                  </a:lnTo>
                  <a:cubicBezTo>
                    <a:pt x="774" y="6980"/>
                    <a:pt x="1185" y="7207"/>
                    <a:pt x="1671" y="7207"/>
                  </a:cubicBezTo>
                  <a:cubicBezTo>
                    <a:pt x="2104" y="7207"/>
                    <a:pt x="2598" y="7027"/>
                    <a:pt x="2918" y="6349"/>
                  </a:cubicBezTo>
                  <a:cubicBezTo>
                    <a:pt x="3132" y="5884"/>
                    <a:pt x="3275" y="5218"/>
                    <a:pt x="3370" y="4503"/>
                  </a:cubicBezTo>
                  <a:cubicBezTo>
                    <a:pt x="3560" y="4908"/>
                    <a:pt x="3846" y="5230"/>
                    <a:pt x="4251" y="5289"/>
                  </a:cubicBezTo>
                  <a:cubicBezTo>
                    <a:pt x="4251" y="5289"/>
                    <a:pt x="3656" y="2491"/>
                    <a:pt x="4906" y="2158"/>
                  </a:cubicBezTo>
                  <a:cubicBezTo>
                    <a:pt x="4906" y="2158"/>
                    <a:pt x="5052" y="2166"/>
                    <a:pt x="5280" y="2166"/>
                  </a:cubicBezTo>
                  <a:cubicBezTo>
                    <a:pt x="5806" y="2166"/>
                    <a:pt x="6765" y="2120"/>
                    <a:pt x="7347" y="1813"/>
                  </a:cubicBezTo>
                  <a:cubicBezTo>
                    <a:pt x="8049" y="1455"/>
                    <a:pt x="7728" y="455"/>
                    <a:pt x="6870" y="265"/>
                  </a:cubicBezTo>
                  <a:cubicBezTo>
                    <a:pt x="6773" y="241"/>
                    <a:pt x="6662" y="230"/>
                    <a:pt x="6542" y="230"/>
                  </a:cubicBezTo>
                  <a:cubicBezTo>
                    <a:pt x="5574" y="230"/>
                    <a:pt x="3981" y="935"/>
                    <a:pt x="3632" y="1348"/>
                  </a:cubicBezTo>
                  <a:cubicBezTo>
                    <a:pt x="3632" y="1348"/>
                    <a:pt x="3608" y="1229"/>
                    <a:pt x="3549" y="1098"/>
                  </a:cubicBezTo>
                  <a:cubicBezTo>
                    <a:pt x="3549" y="1063"/>
                    <a:pt x="3345" y="0"/>
                    <a:pt x="222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3853;p73">
              <a:extLst>
                <a:ext uri="{FF2B5EF4-FFF2-40B4-BE49-F238E27FC236}">
                  <a16:creationId xmlns:a16="http://schemas.microsoft.com/office/drawing/2014/main" id="{8BBF65A5-8E7F-3F3C-6D76-A71A4801974B}"/>
                </a:ext>
              </a:extLst>
            </p:cNvPr>
            <p:cNvSpPr/>
            <p:nvPr/>
          </p:nvSpPr>
          <p:spPr>
            <a:xfrm>
              <a:off x="766150" y="1398525"/>
              <a:ext cx="25025" cy="40500"/>
            </a:xfrm>
            <a:custGeom>
              <a:avLst/>
              <a:gdLst/>
              <a:ahLst/>
              <a:cxnLst/>
              <a:rect l="l" t="t" r="r" b="b"/>
              <a:pathLst>
                <a:path w="1001" h="1620" extrusionOk="0">
                  <a:moveTo>
                    <a:pt x="906" y="0"/>
                  </a:moveTo>
                  <a:cubicBezTo>
                    <a:pt x="227" y="345"/>
                    <a:pt x="25" y="1346"/>
                    <a:pt x="1" y="1619"/>
                  </a:cubicBezTo>
                  <a:cubicBezTo>
                    <a:pt x="108" y="1619"/>
                    <a:pt x="203" y="1607"/>
                    <a:pt x="310" y="1596"/>
                  </a:cubicBezTo>
                  <a:cubicBezTo>
                    <a:pt x="477" y="715"/>
                    <a:pt x="1001" y="250"/>
                    <a:pt x="1001" y="250"/>
                  </a:cubicBezTo>
                  <a:cubicBezTo>
                    <a:pt x="1001" y="250"/>
                    <a:pt x="965" y="131"/>
                    <a:pt x="9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3854;p73">
              <a:extLst>
                <a:ext uri="{FF2B5EF4-FFF2-40B4-BE49-F238E27FC236}">
                  <a16:creationId xmlns:a16="http://schemas.microsoft.com/office/drawing/2014/main" id="{282AD62B-D25F-E362-7BCA-A3BEBDE07A7A}"/>
                </a:ext>
              </a:extLst>
            </p:cNvPr>
            <p:cNvSpPr/>
            <p:nvPr/>
          </p:nvSpPr>
          <p:spPr>
            <a:xfrm>
              <a:off x="814375" y="1500900"/>
              <a:ext cx="39900" cy="45000"/>
            </a:xfrm>
            <a:custGeom>
              <a:avLst/>
              <a:gdLst/>
              <a:ahLst/>
              <a:cxnLst/>
              <a:rect l="l" t="t" r="r" b="b"/>
              <a:pathLst>
                <a:path w="1596" h="1800" extrusionOk="0">
                  <a:moveTo>
                    <a:pt x="290" y="1"/>
                  </a:moveTo>
                  <a:cubicBezTo>
                    <a:pt x="171" y="1"/>
                    <a:pt x="69" y="21"/>
                    <a:pt x="1" y="72"/>
                  </a:cubicBezTo>
                  <a:lnTo>
                    <a:pt x="167" y="1573"/>
                  </a:lnTo>
                  <a:cubicBezTo>
                    <a:pt x="167" y="1573"/>
                    <a:pt x="603" y="1799"/>
                    <a:pt x="1042" y="1799"/>
                  </a:cubicBezTo>
                  <a:cubicBezTo>
                    <a:pt x="1239" y="1799"/>
                    <a:pt x="1437" y="1753"/>
                    <a:pt x="1596" y="1620"/>
                  </a:cubicBezTo>
                  <a:lnTo>
                    <a:pt x="1584" y="1192"/>
                  </a:lnTo>
                  <a:lnTo>
                    <a:pt x="1572" y="251"/>
                  </a:lnTo>
                  <a:cubicBezTo>
                    <a:pt x="1572" y="251"/>
                    <a:pt x="1453" y="203"/>
                    <a:pt x="1251" y="179"/>
                  </a:cubicBezTo>
                  <a:cubicBezTo>
                    <a:pt x="980" y="120"/>
                    <a:pt x="583" y="1"/>
                    <a:pt x="29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3855;p73">
              <a:extLst>
                <a:ext uri="{FF2B5EF4-FFF2-40B4-BE49-F238E27FC236}">
                  <a16:creationId xmlns:a16="http://schemas.microsoft.com/office/drawing/2014/main" id="{6C8BB27D-3040-9E4B-0952-B795F88DD935}"/>
                </a:ext>
              </a:extLst>
            </p:cNvPr>
            <p:cNvSpPr/>
            <p:nvPr/>
          </p:nvSpPr>
          <p:spPr>
            <a:xfrm>
              <a:off x="797400" y="1409525"/>
              <a:ext cx="111950" cy="108450"/>
            </a:xfrm>
            <a:custGeom>
              <a:avLst/>
              <a:gdLst/>
              <a:ahLst/>
              <a:cxnLst/>
              <a:rect l="l" t="t" r="r" b="b"/>
              <a:pathLst>
                <a:path w="4478" h="4338" extrusionOk="0">
                  <a:moveTo>
                    <a:pt x="3656" y="1"/>
                  </a:moveTo>
                  <a:lnTo>
                    <a:pt x="418" y="620"/>
                  </a:lnTo>
                  <a:cubicBezTo>
                    <a:pt x="96" y="834"/>
                    <a:pt x="1" y="1346"/>
                    <a:pt x="1" y="1882"/>
                  </a:cubicBezTo>
                  <a:cubicBezTo>
                    <a:pt x="1" y="2346"/>
                    <a:pt x="72" y="2799"/>
                    <a:pt x="132" y="3156"/>
                  </a:cubicBezTo>
                  <a:cubicBezTo>
                    <a:pt x="191" y="3489"/>
                    <a:pt x="251" y="3715"/>
                    <a:pt x="251" y="3715"/>
                  </a:cubicBezTo>
                  <a:cubicBezTo>
                    <a:pt x="251" y="3715"/>
                    <a:pt x="299" y="3739"/>
                    <a:pt x="382" y="3787"/>
                  </a:cubicBezTo>
                  <a:cubicBezTo>
                    <a:pt x="693" y="3955"/>
                    <a:pt x="1474" y="4337"/>
                    <a:pt x="2291" y="4337"/>
                  </a:cubicBezTo>
                  <a:cubicBezTo>
                    <a:pt x="2631" y="4337"/>
                    <a:pt x="2977" y="4271"/>
                    <a:pt x="3299" y="4096"/>
                  </a:cubicBezTo>
                  <a:cubicBezTo>
                    <a:pt x="4478" y="3453"/>
                    <a:pt x="3835" y="703"/>
                    <a:pt x="3692" y="108"/>
                  </a:cubicBezTo>
                  <a:cubicBezTo>
                    <a:pt x="3680" y="48"/>
                    <a:pt x="3656" y="1"/>
                    <a:pt x="3656"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3856;p73">
              <a:extLst>
                <a:ext uri="{FF2B5EF4-FFF2-40B4-BE49-F238E27FC236}">
                  <a16:creationId xmlns:a16="http://schemas.microsoft.com/office/drawing/2014/main" id="{33B1FF24-B129-8AD8-309B-563DE05F195A}"/>
                </a:ext>
              </a:extLst>
            </p:cNvPr>
            <p:cNvSpPr/>
            <p:nvPr/>
          </p:nvSpPr>
          <p:spPr>
            <a:xfrm>
              <a:off x="800675" y="1488400"/>
              <a:ext cx="11825" cy="15800"/>
            </a:xfrm>
            <a:custGeom>
              <a:avLst/>
              <a:gdLst/>
              <a:ahLst/>
              <a:cxnLst/>
              <a:rect l="l" t="t" r="r" b="b"/>
              <a:pathLst>
                <a:path w="473" h="632" extrusionOk="0">
                  <a:moveTo>
                    <a:pt x="1" y="1"/>
                  </a:moveTo>
                  <a:lnTo>
                    <a:pt x="1" y="1"/>
                  </a:lnTo>
                  <a:cubicBezTo>
                    <a:pt x="60" y="334"/>
                    <a:pt x="120" y="560"/>
                    <a:pt x="120" y="560"/>
                  </a:cubicBezTo>
                  <a:cubicBezTo>
                    <a:pt x="120" y="560"/>
                    <a:pt x="168" y="584"/>
                    <a:pt x="251" y="632"/>
                  </a:cubicBezTo>
                  <a:cubicBezTo>
                    <a:pt x="473" y="398"/>
                    <a:pt x="282" y="96"/>
                    <a:pt x="275" y="96"/>
                  </a:cubicBezTo>
                  <a:cubicBezTo>
                    <a:pt x="275" y="96"/>
                    <a:pt x="275" y="96"/>
                    <a:pt x="275" y="96"/>
                  </a:cubicBezTo>
                  <a:lnTo>
                    <a:pt x="1" y="1"/>
                  </a:lnTo>
                  <a:close/>
                </a:path>
              </a:pathLst>
            </a:custGeom>
            <a:solidFill>
              <a:srgbClr val="002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3857;p73">
              <a:extLst>
                <a:ext uri="{FF2B5EF4-FFF2-40B4-BE49-F238E27FC236}">
                  <a16:creationId xmlns:a16="http://schemas.microsoft.com/office/drawing/2014/main" id="{EE80EC4A-D998-BB53-7F2D-0843947674C3}"/>
                </a:ext>
              </a:extLst>
            </p:cNvPr>
            <p:cNvSpPr/>
            <p:nvPr/>
          </p:nvSpPr>
          <p:spPr>
            <a:xfrm>
              <a:off x="783700" y="1456325"/>
              <a:ext cx="30100" cy="38175"/>
            </a:xfrm>
            <a:custGeom>
              <a:avLst/>
              <a:gdLst/>
              <a:ahLst/>
              <a:cxnLst/>
              <a:rect l="l" t="t" r="r" b="b"/>
              <a:pathLst>
                <a:path w="1204" h="1527" extrusionOk="0">
                  <a:moveTo>
                    <a:pt x="600" y="1"/>
                  </a:moveTo>
                  <a:cubicBezTo>
                    <a:pt x="506" y="1"/>
                    <a:pt x="409" y="38"/>
                    <a:pt x="323" y="141"/>
                  </a:cubicBezTo>
                  <a:cubicBezTo>
                    <a:pt x="1" y="529"/>
                    <a:pt x="330" y="1527"/>
                    <a:pt x="1041" y="1527"/>
                  </a:cubicBezTo>
                  <a:cubicBezTo>
                    <a:pt x="1093" y="1527"/>
                    <a:pt x="1147" y="1521"/>
                    <a:pt x="1204" y="1510"/>
                  </a:cubicBezTo>
                  <a:lnTo>
                    <a:pt x="1073" y="248"/>
                  </a:lnTo>
                  <a:cubicBezTo>
                    <a:pt x="1073" y="248"/>
                    <a:pt x="844" y="1"/>
                    <a:pt x="60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3858;p73">
              <a:extLst>
                <a:ext uri="{FF2B5EF4-FFF2-40B4-BE49-F238E27FC236}">
                  <a16:creationId xmlns:a16="http://schemas.microsoft.com/office/drawing/2014/main" id="{D2EA38F4-5A52-F9E7-DAB4-40166FC8D8E7}"/>
                </a:ext>
              </a:extLst>
            </p:cNvPr>
            <p:cNvSpPr/>
            <p:nvPr/>
          </p:nvSpPr>
          <p:spPr>
            <a:xfrm>
              <a:off x="795367" y="1409226"/>
              <a:ext cx="94335" cy="91925"/>
            </a:xfrm>
            <a:custGeom>
              <a:avLst/>
              <a:gdLst/>
              <a:ahLst/>
              <a:cxnLst/>
              <a:rect l="l" t="t" r="r" b="b"/>
              <a:pathLst>
                <a:path w="3739" h="3677" extrusionOk="0">
                  <a:moveTo>
                    <a:pt x="3727" y="1"/>
                  </a:moveTo>
                  <a:cubicBezTo>
                    <a:pt x="3726" y="1"/>
                    <a:pt x="3725" y="1"/>
                    <a:pt x="3724" y="1"/>
                  </a:cubicBezTo>
                  <a:lnTo>
                    <a:pt x="3724" y="1"/>
                  </a:lnTo>
                  <a:lnTo>
                    <a:pt x="3727" y="1"/>
                  </a:lnTo>
                  <a:close/>
                  <a:moveTo>
                    <a:pt x="3724" y="1"/>
                  </a:moveTo>
                  <a:lnTo>
                    <a:pt x="310" y="263"/>
                  </a:lnTo>
                  <a:cubicBezTo>
                    <a:pt x="0" y="489"/>
                    <a:pt x="60" y="1334"/>
                    <a:pt x="60" y="1870"/>
                  </a:cubicBezTo>
                  <a:cubicBezTo>
                    <a:pt x="78" y="1868"/>
                    <a:pt x="95" y="1867"/>
                    <a:pt x="112" y="1867"/>
                  </a:cubicBezTo>
                  <a:cubicBezTo>
                    <a:pt x="415" y="1867"/>
                    <a:pt x="602" y="2153"/>
                    <a:pt x="715" y="2311"/>
                  </a:cubicBezTo>
                  <a:cubicBezTo>
                    <a:pt x="715" y="2311"/>
                    <a:pt x="846" y="3073"/>
                    <a:pt x="1048" y="3406"/>
                  </a:cubicBezTo>
                  <a:cubicBezTo>
                    <a:pt x="1160" y="3639"/>
                    <a:pt x="1289" y="3677"/>
                    <a:pt x="1361" y="3677"/>
                  </a:cubicBezTo>
                  <a:cubicBezTo>
                    <a:pt x="1396" y="3677"/>
                    <a:pt x="1417" y="3668"/>
                    <a:pt x="1417" y="3668"/>
                  </a:cubicBezTo>
                  <a:cubicBezTo>
                    <a:pt x="1179" y="3632"/>
                    <a:pt x="1048" y="3168"/>
                    <a:pt x="1119" y="2596"/>
                  </a:cubicBezTo>
                  <a:cubicBezTo>
                    <a:pt x="1179" y="2072"/>
                    <a:pt x="1072" y="1132"/>
                    <a:pt x="1060" y="953"/>
                  </a:cubicBezTo>
                  <a:lnTo>
                    <a:pt x="1060" y="941"/>
                  </a:lnTo>
                  <a:cubicBezTo>
                    <a:pt x="1048" y="822"/>
                    <a:pt x="1024" y="727"/>
                    <a:pt x="1024" y="727"/>
                  </a:cubicBezTo>
                  <a:lnTo>
                    <a:pt x="1024" y="727"/>
                  </a:lnTo>
                  <a:cubicBezTo>
                    <a:pt x="1118" y="738"/>
                    <a:pt x="1216" y="743"/>
                    <a:pt x="1316" y="743"/>
                  </a:cubicBezTo>
                  <a:cubicBezTo>
                    <a:pt x="2286" y="743"/>
                    <a:pt x="3458" y="260"/>
                    <a:pt x="3739" y="120"/>
                  </a:cubicBezTo>
                  <a:cubicBezTo>
                    <a:pt x="3727" y="51"/>
                    <a:pt x="3705" y="4"/>
                    <a:pt x="372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3859;p73">
              <a:extLst>
                <a:ext uri="{FF2B5EF4-FFF2-40B4-BE49-F238E27FC236}">
                  <a16:creationId xmlns:a16="http://schemas.microsoft.com/office/drawing/2014/main" id="{2A2059C0-C233-5E3C-B5EE-8D5092C311E0}"/>
                </a:ext>
              </a:extLst>
            </p:cNvPr>
            <p:cNvSpPr/>
            <p:nvPr/>
          </p:nvSpPr>
          <p:spPr>
            <a:xfrm>
              <a:off x="901600" y="1536925"/>
              <a:ext cx="34550" cy="63125"/>
            </a:xfrm>
            <a:custGeom>
              <a:avLst/>
              <a:gdLst/>
              <a:ahLst/>
              <a:cxnLst/>
              <a:rect l="l" t="t" r="r" b="b"/>
              <a:pathLst>
                <a:path w="1382" h="2525" extrusionOk="0">
                  <a:moveTo>
                    <a:pt x="250" y="1"/>
                  </a:moveTo>
                  <a:cubicBezTo>
                    <a:pt x="0" y="977"/>
                    <a:pt x="226" y="1632"/>
                    <a:pt x="226" y="1632"/>
                  </a:cubicBezTo>
                  <a:cubicBezTo>
                    <a:pt x="226" y="1632"/>
                    <a:pt x="786" y="2287"/>
                    <a:pt x="1381" y="2525"/>
                  </a:cubicBezTo>
                  <a:lnTo>
                    <a:pt x="1381" y="798"/>
                  </a:lnTo>
                  <a:lnTo>
                    <a:pt x="1369" y="798"/>
                  </a:lnTo>
                  <a:cubicBezTo>
                    <a:pt x="857" y="382"/>
                    <a:pt x="250" y="1"/>
                    <a:pt x="25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3860;p73">
              <a:extLst>
                <a:ext uri="{FF2B5EF4-FFF2-40B4-BE49-F238E27FC236}">
                  <a16:creationId xmlns:a16="http://schemas.microsoft.com/office/drawing/2014/main" id="{8C4BAE25-5FD5-4DC3-3AAF-4625CC750E7A}"/>
                </a:ext>
              </a:extLst>
            </p:cNvPr>
            <p:cNvSpPr/>
            <p:nvPr/>
          </p:nvSpPr>
          <p:spPr>
            <a:xfrm>
              <a:off x="741875" y="1555075"/>
              <a:ext cx="289525" cy="114800"/>
            </a:xfrm>
            <a:custGeom>
              <a:avLst/>
              <a:gdLst/>
              <a:ahLst/>
              <a:cxnLst/>
              <a:rect l="l" t="t" r="r" b="b"/>
              <a:pathLst>
                <a:path w="11581" h="4592" extrusionOk="0">
                  <a:moveTo>
                    <a:pt x="1164" y="1"/>
                  </a:moveTo>
                  <a:cubicBezTo>
                    <a:pt x="522" y="1"/>
                    <a:pt x="0" y="727"/>
                    <a:pt x="376" y="1382"/>
                  </a:cubicBezTo>
                  <a:cubicBezTo>
                    <a:pt x="376" y="1382"/>
                    <a:pt x="412" y="1430"/>
                    <a:pt x="472" y="1501"/>
                  </a:cubicBezTo>
                  <a:cubicBezTo>
                    <a:pt x="1043" y="2180"/>
                    <a:pt x="1722" y="2751"/>
                    <a:pt x="2484" y="3192"/>
                  </a:cubicBezTo>
                  <a:cubicBezTo>
                    <a:pt x="3198" y="3585"/>
                    <a:pt x="4067" y="4406"/>
                    <a:pt x="4984" y="4561"/>
                  </a:cubicBezTo>
                  <a:cubicBezTo>
                    <a:pt x="5111" y="4582"/>
                    <a:pt x="5250" y="4591"/>
                    <a:pt x="5400" y="4591"/>
                  </a:cubicBezTo>
                  <a:cubicBezTo>
                    <a:pt x="7486" y="4591"/>
                    <a:pt x="11580" y="2715"/>
                    <a:pt x="11580" y="2715"/>
                  </a:cubicBezTo>
                  <a:lnTo>
                    <a:pt x="11175" y="1620"/>
                  </a:lnTo>
                  <a:cubicBezTo>
                    <a:pt x="11175" y="1620"/>
                    <a:pt x="8485" y="2299"/>
                    <a:pt x="7544" y="2442"/>
                  </a:cubicBezTo>
                  <a:cubicBezTo>
                    <a:pt x="6580" y="2596"/>
                    <a:pt x="5675" y="2751"/>
                    <a:pt x="5675" y="2751"/>
                  </a:cubicBezTo>
                  <a:cubicBezTo>
                    <a:pt x="4722" y="2192"/>
                    <a:pt x="2698" y="763"/>
                    <a:pt x="1627" y="132"/>
                  </a:cubicBezTo>
                  <a:cubicBezTo>
                    <a:pt x="1472" y="41"/>
                    <a:pt x="1315" y="1"/>
                    <a:pt x="116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3861;p73">
              <a:extLst>
                <a:ext uri="{FF2B5EF4-FFF2-40B4-BE49-F238E27FC236}">
                  <a16:creationId xmlns:a16="http://schemas.microsoft.com/office/drawing/2014/main" id="{F985D585-435E-C25F-488A-856ACCDE9965}"/>
                </a:ext>
              </a:extLst>
            </p:cNvPr>
            <p:cNvSpPr/>
            <p:nvPr/>
          </p:nvSpPr>
          <p:spPr>
            <a:xfrm>
              <a:off x="1021250" y="1558500"/>
              <a:ext cx="81275" cy="63575"/>
            </a:xfrm>
            <a:custGeom>
              <a:avLst/>
              <a:gdLst/>
              <a:ahLst/>
              <a:cxnLst/>
              <a:rect l="l" t="t" r="r" b="b"/>
              <a:pathLst>
                <a:path w="3251" h="2543" extrusionOk="0">
                  <a:moveTo>
                    <a:pt x="1207" y="1"/>
                  </a:moveTo>
                  <a:cubicBezTo>
                    <a:pt x="1165" y="1"/>
                    <a:pt x="1112" y="24"/>
                    <a:pt x="1048" y="78"/>
                  </a:cubicBezTo>
                  <a:cubicBezTo>
                    <a:pt x="798" y="281"/>
                    <a:pt x="477" y="447"/>
                    <a:pt x="286" y="733"/>
                  </a:cubicBezTo>
                  <a:cubicBezTo>
                    <a:pt x="96" y="1031"/>
                    <a:pt x="0" y="1471"/>
                    <a:pt x="0" y="1471"/>
                  </a:cubicBezTo>
                  <a:lnTo>
                    <a:pt x="405" y="2543"/>
                  </a:lnTo>
                  <a:cubicBezTo>
                    <a:pt x="1405" y="2424"/>
                    <a:pt x="2846" y="1590"/>
                    <a:pt x="2882" y="1388"/>
                  </a:cubicBezTo>
                  <a:cubicBezTo>
                    <a:pt x="2887" y="1353"/>
                    <a:pt x="2857" y="1340"/>
                    <a:pt x="2806" y="1340"/>
                  </a:cubicBezTo>
                  <a:cubicBezTo>
                    <a:pt x="2611" y="1340"/>
                    <a:pt x="2108" y="1543"/>
                    <a:pt x="2108" y="1543"/>
                  </a:cubicBezTo>
                  <a:cubicBezTo>
                    <a:pt x="2417" y="1412"/>
                    <a:pt x="3060" y="1114"/>
                    <a:pt x="3013" y="983"/>
                  </a:cubicBezTo>
                  <a:cubicBezTo>
                    <a:pt x="3000" y="945"/>
                    <a:pt x="2954" y="930"/>
                    <a:pt x="2889" y="930"/>
                  </a:cubicBezTo>
                  <a:cubicBezTo>
                    <a:pt x="2647" y="930"/>
                    <a:pt x="2143" y="1138"/>
                    <a:pt x="2143" y="1138"/>
                  </a:cubicBezTo>
                  <a:cubicBezTo>
                    <a:pt x="2143" y="1138"/>
                    <a:pt x="3251" y="650"/>
                    <a:pt x="3072" y="519"/>
                  </a:cubicBezTo>
                  <a:cubicBezTo>
                    <a:pt x="3052" y="503"/>
                    <a:pt x="3019" y="496"/>
                    <a:pt x="2977" y="496"/>
                  </a:cubicBezTo>
                  <a:cubicBezTo>
                    <a:pt x="2670" y="496"/>
                    <a:pt x="1870" y="864"/>
                    <a:pt x="1870" y="864"/>
                  </a:cubicBezTo>
                  <a:cubicBezTo>
                    <a:pt x="1870" y="864"/>
                    <a:pt x="2894" y="269"/>
                    <a:pt x="2536" y="221"/>
                  </a:cubicBezTo>
                  <a:cubicBezTo>
                    <a:pt x="2530" y="221"/>
                    <a:pt x="2524" y="220"/>
                    <a:pt x="2518" y="220"/>
                  </a:cubicBezTo>
                  <a:cubicBezTo>
                    <a:pt x="2148" y="220"/>
                    <a:pt x="1072" y="876"/>
                    <a:pt x="924" y="876"/>
                  </a:cubicBezTo>
                  <a:cubicBezTo>
                    <a:pt x="921" y="876"/>
                    <a:pt x="919" y="876"/>
                    <a:pt x="917" y="876"/>
                  </a:cubicBezTo>
                  <a:cubicBezTo>
                    <a:pt x="798" y="840"/>
                    <a:pt x="1012" y="602"/>
                    <a:pt x="1215" y="376"/>
                  </a:cubicBezTo>
                  <a:cubicBezTo>
                    <a:pt x="1348" y="198"/>
                    <a:pt x="1329" y="1"/>
                    <a:pt x="120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3862;p73">
              <a:extLst>
                <a:ext uri="{FF2B5EF4-FFF2-40B4-BE49-F238E27FC236}">
                  <a16:creationId xmlns:a16="http://schemas.microsoft.com/office/drawing/2014/main" id="{A565E877-364C-149F-5AF0-BA46C728EF41}"/>
                </a:ext>
              </a:extLst>
            </p:cNvPr>
            <p:cNvSpPr/>
            <p:nvPr/>
          </p:nvSpPr>
          <p:spPr>
            <a:xfrm>
              <a:off x="732225" y="2352800"/>
              <a:ext cx="117000" cy="409300"/>
            </a:xfrm>
            <a:custGeom>
              <a:avLst/>
              <a:gdLst/>
              <a:ahLst/>
              <a:cxnLst/>
              <a:rect l="l" t="t" r="r" b="b"/>
              <a:pathLst>
                <a:path w="4680" h="16372" extrusionOk="0">
                  <a:moveTo>
                    <a:pt x="4156" y="1"/>
                  </a:moveTo>
                  <a:lnTo>
                    <a:pt x="36" y="16122"/>
                  </a:lnTo>
                  <a:cubicBezTo>
                    <a:pt x="0" y="16264"/>
                    <a:pt x="72" y="16372"/>
                    <a:pt x="227" y="16372"/>
                  </a:cubicBezTo>
                  <a:cubicBezTo>
                    <a:pt x="369" y="16372"/>
                    <a:pt x="512" y="16252"/>
                    <a:pt x="548" y="16122"/>
                  </a:cubicBezTo>
                  <a:lnTo>
                    <a:pt x="4680"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3863;p73">
              <a:extLst>
                <a:ext uri="{FF2B5EF4-FFF2-40B4-BE49-F238E27FC236}">
                  <a16:creationId xmlns:a16="http://schemas.microsoft.com/office/drawing/2014/main" id="{71FECA78-8A96-C57E-B6B5-9803819B210C}"/>
                </a:ext>
              </a:extLst>
            </p:cNvPr>
            <p:cNvSpPr/>
            <p:nvPr/>
          </p:nvSpPr>
          <p:spPr>
            <a:xfrm>
              <a:off x="563750" y="2352800"/>
              <a:ext cx="116700" cy="409300"/>
            </a:xfrm>
            <a:custGeom>
              <a:avLst/>
              <a:gdLst/>
              <a:ahLst/>
              <a:cxnLst/>
              <a:rect l="l" t="t" r="r" b="b"/>
              <a:pathLst>
                <a:path w="4668" h="16372" extrusionOk="0">
                  <a:moveTo>
                    <a:pt x="4156" y="1"/>
                  </a:moveTo>
                  <a:lnTo>
                    <a:pt x="24" y="16122"/>
                  </a:lnTo>
                  <a:cubicBezTo>
                    <a:pt x="0" y="16264"/>
                    <a:pt x="72" y="16372"/>
                    <a:pt x="227" y="16372"/>
                  </a:cubicBezTo>
                  <a:cubicBezTo>
                    <a:pt x="370" y="16372"/>
                    <a:pt x="501" y="16252"/>
                    <a:pt x="548" y="16122"/>
                  </a:cubicBezTo>
                  <a:lnTo>
                    <a:pt x="4668"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3864;p73">
              <a:extLst>
                <a:ext uri="{FF2B5EF4-FFF2-40B4-BE49-F238E27FC236}">
                  <a16:creationId xmlns:a16="http://schemas.microsoft.com/office/drawing/2014/main" id="{B91B96CA-133E-09B7-E348-E24BDC2CDFF9}"/>
                </a:ext>
              </a:extLst>
            </p:cNvPr>
            <p:cNvSpPr/>
            <p:nvPr/>
          </p:nvSpPr>
          <p:spPr>
            <a:xfrm>
              <a:off x="644700" y="2433175"/>
              <a:ext cx="182800" cy="12825"/>
            </a:xfrm>
            <a:custGeom>
              <a:avLst/>
              <a:gdLst/>
              <a:ahLst/>
              <a:cxnLst/>
              <a:rect l="l" t="t" r="r" b="b"/>
              <a:pathLst>
                <a:path w="7312" h="513" extrusionOk="0">
                  <a:moveTo>
                    <a:pt x="358" y="0"/>
                  </a:moveTo>
                  <a:cubicBezTo>
                    <a:pt x="215" y="0"/>
                    <a:pt x="72" y="119"/>
                    <a:pt x="37" y="250"/>
                  </a:cubicBezTo>
                  <a:cubicBezTo>
                    <a:pt x="1" y="393"/>
                    <a:pt x="84" y="512"/>
                    <a:pt x="227" y="512"/>
                  </a:cubicBezTo>
                  <a:lnTo>
                    <a:pt x="6954" y="512"/>
                  </a:lnTo>
                  <a:cubicBezTo>
                    <a:pt x="7109" y="512"/>
                    <a:pt x="7240" y="393"/>
                    <a:pt x="7276" y="250"/>
                  </a:cubicBezTo>
                  <a:cubicBezTo>
                    <a:pt x="7311" y="107"/>
                    <a:pt x="7240" y="0"/>
                    <a:pt x="70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3865;p73">
              <a:extLst>
                <a:ext uri="{FF2B5EF4-FFF2-40B4-BE49-F238E27FC236}">
                  <a16:creationId xmlns:a16="http://schemas.microsoft.com/office/drawing/2014/main" id="{851CEA01-1838-C2CD-CA89-9D15FBA8E303}"/>
                </a:ext>
              </a:extLst>
            </p:cNvPr>
            <p:cNvSpPr/>
            <p:nvPr/>
          </p:nvSpPr>
          <p:spPr>
            <a:xfrm>
              <a:off x="623875" y="2513525"/>
              <a:ext cx="183075" cy="12825"/>
            </a:xfrm>
            <a:custGeom>
              <a:avLst/>
              <a:gdLst/>
              <a:ahLst/>
              <a:cxnLst/>
              <a:rect l="l" t="t" r="r" b="b"/>
              <a:pathLst>
                <a:path w="7323" h="513" extrusionOk="0">
                  <a:moveTo>
                    <a:pt x="370" y="1"/>
                  </a:moveTo>
                  <a:cubicBezTo>
                    <a:pt x="227" y="1"/>
                    <a:pt x="96" y="120"/>
                    <a:pt x="48" y="251"/>
                  </a:cubicBezTo>
                  <a:cubicBezTo>
                    <a:pt x="1" y="394"/>
                    <a:pt x="96" y="513"/>
                    <a:pt x="239" y="513"/>
                  </a:cubicBezTo>
                  <a:lnTo>
                    <a:pt x="6966" y="513"/>
                  </a:lnTo>
                  <a:cubicBezTo>
                    <a:pt x="7120" y="513"/>
                    <a:pt x="7251" y="394"/>
                    <a:pt x="7299" y="251"/>
                  </a:cubicBezTo>
                  <a:cubicBezTo>
                    <a:pt x="7323" y="108"/>
                    <a:pt x="7251" y="1"/>
                    <a:pt x="709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3866;p73">
              <a:extLst>
                <a:ext uri="{FF2B5EF4-FFF2-40B4-BE49-F238E27FC236}">
                  <a16:creationId xmlns:a16="http://schemas.microsoft.com/office/drawing/2014/main" id="{FFF4F071-DFF2-35CD-D819-BD2EC44BFEC2}"/>
                </a:ext>
              </a:extLst>
            </p:cNvPr>
            <p:cNvSpPr/>
            <p:nvPr/>
          </p:nvSpPr>
          <p:spPr>
            <a:xfrm>
              <a:off x="603625" y="2592700"/>
              <a:ext cx="182800" cy="13425"/>
            </a:xfrm>
            <a:custGeom>
              <a:avLst/>
              <a:gdLst/>
              <a:ahLst/>
              <a:cxnLst/>
              <a:rect l="l" t="t" r="r" b="b"/>
              <a:pathLst>
                <a:path w="7312" h="537" extrusionOk="0">
                  <a:moveTo>
                    <a:pt x="370" y="1"/>
                  </a:moveTo>
                  <a:cubicBezTo>
                    <a:pt x="215" y="1"/>
                    <a:pt x="84" y="120"/>
                    <a:pt x="37" y="275"/>
                  </a:cubicBezTo>
                  <a:cubicBezTo>
                    <a:pt x="1" y="418"/>
                    <a:pt x="84" y="537"/>
                    <a:pt x="215" y="537"/>
                  </a:cubicBezTo>
                  <a:lnTo>
                    <a:pt x="6966" y="537"/>
                  </a:lnTo>
                  <a:cubicBezTo>
                    <a:pt x="7109" y="537"/>
                    <a:pt x="7240" y="418"/>
                    <a:pt x="7288" y="275"/>
                  </a:cubicBezTo>
                  <a:cubicBezTo>
                    <a:pt x="7311" y="120"/>
                    <a:pt x="7240" y="1"/>
                    <a:pt x="709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3867;p73">
              <a:extLst>
                <a:ext uri="{FF2B5EF4-FFF2-40B4-BE49-F238E27FC236}">
                  <a16:creationId xmlns:a16="http://schemas.microsoft.com/office/drawing/2014/main" id="{AE9E5C5F-C23A-38A3-647E-4A883E327904}"/>
                </a:ext>
              </a:extLst>
            </p:cNvPr>
            <p:cNvSpPr/>
            <p:nvPr/>
          </p:nvSpPr>
          <p:spPr>
            <a:xfrm>
              <a:off x="583100" y="2674275"/>
              <a:ext cx="182475" cy="12825"/>
            </a:xfrm>
            <a:custGeom>
              <a:avLst/>
              <a:gdLst/>
              <a:ahLst/>
              <a:cxnLst/>
              <a:rect l="l" t="t" r="r" b="b"/>
              <a:pathLst>
                <a:path w="7299" h="513" extrusionOk="0">
                  <a:moveTo>
                    <a:pt x="358" y="0"/>
                  </a:moveTo>
                  <a:cubicBezTo>
                    <a:pt x="203" y="0"/>
                    <a:pt x="72" y="119"/>
                    <a:pt x="24" y="250"/>
                  </a:cubicBezTo>
                  <a:cubicBezTo>
                    <a:pt x="0" y="393"/>
                    <a:pt x="84" y="512"/>
                    <a:pt x="227" y="512"/>
                  </a:cubicBezTo>
                  <a:lnTo>
                    <a:pt x="6954" y="512"/>
                  </a:lnTo>
                  <a:cubicBezTo>
                    <a:pt x="7096" y="512"/>
                    <a:pt x="7227" y="393"/>
                    <a:pt x="7275" y="250"/>
                  </a:cubicBezTo>
                  <a:cubicBezTo>
                    <a:pt x="7299" y="107"/>
                    <a:pt x="7227" y="0"/>
                    <a:pt x="70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3868;p73">
              <a:extLst>
                <a:ext uri="{FF2B5EF4-FFF2-40B4-BE49-F238E27FC236}">
                  <a16:creationId xmlns:a16="http://schemas.microsoft.com/office/drawing/2014/main" id="{D5CAECA9-9BF4-1855-C399-A9295D0A721E}"/>
                </a:ext>
              </a:extLst>
            </p:cNvPr>
            <p:cNvSpPr/>
            <p:nvPr/>
          </p:nvSpPr>
          <p:spPr>
            <a:xfrm>
              <a:off x="826275" y="2352800"/>
              <a:ext cx="117000" cy="409300"/>
            </a:xfrm>
            <a:custGeom>
              <a:avLst/>
              <a:gdLst/>
              <a:ahLst/>
              <a:cxnLst/>
              <a:rect l="l" t="t" r="r" b="b"/>
              <a:pathLst>
                <a:path w="4680" h="16372" extrusionOk="0">
                  <a:moveTo>
                    <a:pt x="1" y="1"/>
                  </a:moveTo>
                  <a:lnTo>
                    <a:pt x="4132" y="16122"/>
                  </a:lnTo>
                  <a:cubicBezTo>
                    <a:pt x="4156" y="16264"/>
                    <a:pt x="4299" y="16372"/>
                    <a:pt x="4454" y="16372"/>
                  </a:cubicBezTo>
                  <a:cubicBezTo>
                    <a:pt x="4597" y="16372"/>
                    <a:pt x="4680" y="16252"/>
                    <a:pt x="4644" y="16122"/>
                  </a:cubicBezTo>
                  <a:lnTo>
                    <a:pt x="513"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3869;p73">
              <a:extLst>
                <a:ext uri="{FF2B5EF4-FFF2-40B4-BE49-F238E27FC236}">
                  <a16:creationId xmlns:a16="http://schemas.microsoft.com/office/drawing/2014/main" id="{6C68E371-8910-99A8-E055-B3571C254457}"/>
                </a:ext>
              </a:extLst>
            </p:cNvPr>
            <p:cNvSpPr/>
            <p:nvPr/>
          </p:nvSpPr>
          <p:spPr>
            <a:xfrm>
              <a:off x="995050" y="2352800"/>
              <a:ext cx="116400" cy="409300"/>
            </a:xfrm>
            <a:custGeom>
              <a:avLst/>
              <a:gdLst/>
              <a:ahLst/>
              <a:cxnLst/>
              <a:rect l="l" t="t" r="r" b="b"/>
              <a:pathLst>
                <a:path w="4656" h="16372" extrusionOk="0">
                  <a:moveTo>
                    <a:pt x="1" y="1"/>
                  </a:moveTo>
                  <a:lnTo>
                    <a:pt x="4108" y="16122"/>
                  </a:lnTo>
                  <a:cubicBezTo>
                    <a:pt x="4132" y="16264"/>
                    <a:pt x="4287" y="16372"/>
                    <a:pt x="4430" y="16372"/>
                  </a:cubicBezTo>
                  <a:cubicBezTo>
                    <a:pt x="4585" y="16372"/>
                    <a:pt x="4656" y="16264"/>
                    <a:pt x="4620" y="16122"/>
                  </a:cubicBezTo>
                  <a:lnTo>
                    <a:pt x="501"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3870;p73">
              <a:extLst>
                <a:ext uri="{FF2B5EF4-FFF2-40B4-BE49-F238E27FC236}">
                  <a16:creationId xmlns:a16="http://schemas.microsoft.com/office/drawing/2014/main" id="{6649D927-98B4-39C9-DDF2-6B3059E29B6A}"/>
                </a:ext>
              </a:extLst>
            </p:cNvPr>
            <p:cNvSpPr/>
            <p:nvPr/>
          </p:nvSpPr>
          <p:spPr>
            <a:xfrm>
              <a:off x="655125" y="2339700"/>
              <a:ext cx="359900" cy="25925"/>
            </a:xfrm>
            <a:custGeom>
              <a:avLst/>
              <a:gdLst/>
              <a:ahLst/>
              <a:cxnLst/>
              <a:rect l="l" t="t" r="r" b="b"/>
              <a:pathLst>
                <a:path w="14396" h="1037" extrusionOk="0">
                  <a:moveTo>
                    <a:pt x="155" y="1"/>
                  </a:moveTo>
                  <a:cubicBezTo>
                    <a:pt x="60" y="1"/>
                    <a:pt x="1" y="84"/>
                    <a:pt x="1" y="155"/>
                  </a:cubicBezTo>
                  <a:lnTo>
                    <a:pt x="1" y="882"/>
                  </a:lnTo>
                  <a:cubicBezTo>
                    <a:pt x="1" y="977"/>
                    <a:pt x="84" y="1036"/>
                    <a:pt x="155" y="1036"/>
                  </a:cubicBezTo>
                  <a:lnTo>
                    <a:pt x="14252" y="1036"/>
                  </a:lnTo>
                  <a:cubicBezTo>
                    <a:pt x="14336" y="1036"/>
                    <a:pt x="14395" y="977"/>
                    <a:pt x="14395" y="882"/>
                  </a:cubicBezTo>
                  <a:lnTo>
                    <a:pt x="14395" y="155"/>
                  </a:lnTo>
                  <a:cubicBezTo>
                    <a:pt x="14395" y="60"/>
                    <a:pt x="14324" y="1"/>
                    <a:pt x="1425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3871;p73">
              <a:extLst>
                <a:ext uri="{FF2B5EF4-FFF2-40B4-BE49-F238E27FC236}">
                  <a16:creationId xmlns:a16="http://schemas.microsoft.com/office/drawing/2014/main" id="{6CD29090-0321-78AE-0BFF-9A046C6FB976}"/>
                </a:ext>
              </a:extLst>
            </p:cNvPr>
            <p:cNvSpPr/>
            <p:nvPr/>
          </p:nvSpPr>
          <p:spPr>
            <a:xfrm>
              <a:off x="847725" y="2433175"/>
              <a:ext cx="182475" cy="12825"/>
            </a:xfrm>
            <a:custGeom>
              <a:avLst/>
              <a:gdLst/>
              <a:ahLst/>
              <a:cxnLst/>
              <a:rect l="l" t="t" r="r" b="b"/>
              <a:pathLst>
                <a:path w="7299" h="513" extrusionOk="0">
                  <a:moveTo>
                    <a:pt x="214" y="0"/>
                  </a:moveTo>
                  <a:cubicBezTo>
                    <a:pt x="71" y="0"/>
                    <a:pt x="0" y="107"/>
                    <a:pt x="24" y="250"/>
                  </a:cubicBezTo>
                  <a:cubicBezTo>
                    <a:pt x="71" y="393"/>
                    <a:pt x="202" y="512"/>
                    <a:pt x="357" y="512"/>
                  </a:cubicBezTo>
                  <a:lnTo>
                    <a:pt x="7084" y="512"/>
                  </a:lnTo>
                  <a:cubicBezTo>
                    <a:pt x="7227" y="512"/>
                    <a:pt x="7299" y="393"/>
                    <a:pt x="7275" y="250"/>
                  </a:cubicBezTo>
                  <a:cubicBezTo>
                    <a:pt x="7227" y="119"/>
                    <a:pt x="7096" y="0"/>
                    <a:pt x="69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3872;p73">
              <a:extLst>
                <a:ext uri="{FF2B5EF4-FFF2-40B4-BE49-F238E27FC236}">
                  <a16:creationId xmlns:a16="http://schemas.microsoft.com/office/drawing/2014/main" id="{0AFD91DF-E49C-E32B-C371-84FE6DE4CC3D}"/>
                </a:ext>
              </a:extLst>
            </p:cNvPr>
            <p:cNvSpPr/>
            <p:nvPr/>
          </p:nvSpPr>
          <p:spPr>
            <a:xfrm>
              <a:off x="867950" y="2513525"/>
              <a:ext cx="183075" cy="12825"/>
            </a:xfrm>
            <a:custGeom>
              <a:avLst/>
              <a:gdLst/>
              <a:ahLst/>
              <a:cxnLst/>
              <a:rect l="l" t="t" r="r" b="b"/>
              <a:pathLst>
                <a:path w="7323" h="513" extrusionOk="0">
                  <a:moveTo>
                    <a:pt x="227" y="1"/>
                  </a:moveTo>
                  <a:cubicBezTo>
                    <a:pt x="84" y="1"/>
                    <a:pt x="1" y="108"/>
                    <a:pt x="36" y="251"/>
                  </a:cubicBezTo>
                  <a:cubicBezTo>
                    <a:pt x="84" y="394"/>
                    <a:pt x="215" y="513"/>
                    <a:pt x="358" y="513"/>
                  </a:cubicBezTo>
                  <a:lnTo>
                    <a:pt x="7085" y="513"/>
                  </a:lnTo>
                  <a:cubicBezTo>
                    <a:pt x="7240" y="513"/>
                    <a:pt x="7323" y="394"/>
                    <a:pt x="7287" y="251"/>
                  </a:cubicBezTo>
                  <a:cubicBezTo>
                    <a:pt x="7240" y="120"/>
                    <a:pt x="7109" y="1"/>
                    <a:pt x="695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3873;p73">
              <a:extLst>
                <a:ext uri="{FF2B5EF4-FFF2-40B4-BE49-F238E27FC236}">
                  <a16:creationId xmlns:a16="http://schemas.microsoft.com/office/drawing/2014/main" id="{071DFADE-CD4B-3741-EC44-725AB41DBBF6}"/>
                </a:ext>
              </a:extLst>
            </p:cNvPr>
            <p:cNvSpPr/>
            <p:nvPr/>
          </p:nvSpPr>
          <p:spPr>
            <a:xfrm>
              <a:off x="888800" y="2592700"/>
              <a:ext cx="182775" cy="13425"/>
            </a:xfrm>
            <a:custGeom>
              <a:avLst/>
              <a:gdLst/>
              <a:ahLst/>
              <a:cxnLst/>
              <a:rect l="l" t="t" r="r" b="b"/>
              <a:pathLst>
                <a:path w="7311" h="537" extrusionOk="0">
                  <a:moveTo>
                    <a:pt x="226" y="1"/>
                  </a:moveTo>
                  <a:cubicBezTo>
                    <a:pt x="83" y="1"/>
                    <a:pt x="0" y="120"/>
                    <a:pt x="36" y="275"/>
                  </a:cubicBezTo>
                  <a:cubicBezTo>
                    <a:pt x="83" y="418"/>
                    <a:pt x="214" y="537"/>
                    <a:pt x="357" y="537"/>
                  </a:cubicBezTo>
                  <a:lnTo>
                    <a:pt x="7084" y="537"/>
                  </a:lnTo>
                  <a:cubicBezTo>
                    <a:pt x="7227" y="537"/>
                    <a:pt x="7311" y="418"/>
                    <a:pt x="7287" y="275"/>
                  </a:cubicBezTo>
                  <a:cubicBezTo>
                    <a:pt x="7239" y="120"/>
                    <a:pt x="7108" y="1"/>
                    <a:pt x="69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3874;p73">
              <a:extLst>
                <a:ext uri="{FF2B5EF4-FFF2-40B4-BE49-F238E27FC236}">
                  <a16:creationId xmlns:a16="http://schemas.microsoft.com/office/drawing/2014/main" id="{907B1905-7C2B-A6EB-43AA-4D7AA66A8A75}"/>
                </a:ext>
              </a:extLst>
            </p:cNvPr>
            <p:cNvSpPr/>
            <p:nvPr/>
          </p:nvSpPr>
          <p:spPr>
            <a:xfrm>
              <a:off x="909325" y="2674275"/>
              <a:ext cx="182800" cy="12825"/>
            </a:xfrm>
            <a:custGeom>
              <a:avLst/>
              <a:gdLst/>
              <a:ahLst/>
              <a:cxnLst/>
              <a:rect l="l" t="t" r="r" b="b"/>
              <a:pathLst>
                <a:path w="7312" h="513" extrusionOk="0">
                  <a:moveTo>
                    <a:pt x="227" y="0"/>
                  </a:moveTo>
                  <a:cubicBezTo>
                    <a:pt x="72" y="0"/>
                    <a:pt x="1" y="107"/>
                    <a:pt x="36" y="250"/>
                  </a:cubicBezTo>
                  <a:cubicBezTo>
                    <a:pt x="72" y="393"/>
                    <a:pt x="215" y="512"/>
                    <a:pt x="358" y="512"/>
                  </a:cubicBezTo>
                  <a:lnTo>
                    <a:pt x="7085" y="512"/>
                  </a:lnTo>
                  <a:cubicBezTo>
                    <a:pt x="7216" y="512"/>
                    <a:pt x="7311" y="393"/>
                    <a:pt x="7275" y="250"/>
                  </a:cubicBezTo>
                  <a:cubicBezTo>
                    <a:pt x="7240" y="119"/>
                    <a:pt x="7097" y="0"/>
                    <a:pt x="695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3875;p73">
              <a:extLst>
                <a:ext uri="{FF2B5EF4-FFF2-40B4-BE49-F238E27FC236}">
                  <a16:creationId xmlns:a16="http://schemas.microsoft.com/office/drawing/2014/main" id="{D5E30ED2-1E87-4A62-08C6-A31CF4469DCC}"/>
                </a:ext>
              </a:extLst>
            </p:cNvPr>
            <p:cNvSpPr/>
            <p:nvPr/>
          </p:nvSpPr>
          <p:spPr>
            <a:xfrm>
              <a:off x="1787425" y="2004850"/>
              <a:ext cx="156575" cy="106275"/>
            </a:xfrm>
            <a:custGeom>
              <a:avLst/>
              <a:gdLst/>
              <a:ahLst/>
              <a:cxnLst/>
              <a:rect l="l" t="t" r="r" b="b"/>
              <a:pathLst>
                <a:path w="6263" h="4251" extrusionOk="0">
                  <a:moveTo>
                    <a:pt x="5703" y="0"/>
                  </a:moveTo>
                  <a:lnTo>
                    <a:pt x="0" y="1036"/>
                  </a:lnTo>
                  <a:lnTo>
                    <a:pt x="357" y="3012"/>
                  </a:lnTo>
                  <a:lnTo>
                    <a:pt x="572" y="4251"/>
                  </a:lnTo>
                  <a:lnTo>
                    <a:pt x="6263" y="3215"/>
                  </a:lnTo>
                  <a:lnTo>
                    <a:pt x="6060" y="2012"/>
                  </a:lnTo>
                  <a:lnTo>
                    <a:pt x="5703"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69909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30"/>
                                        </p:tgtEl>
                                        <p:attrNameLst>
                                          <p:attrName>style.visibility</p:attrName>
                                        </p:attrNameLst>
                                      </p:cBhvr>
                                      <p:to>
                                        <p:strVal val="visible"/>
                                      </p:to>
                                    </p:set>
                                    <p:animEffect transition="in" filter="fade">
                                      <p:cBhvr>
                                        <p:cTn id="7" dur="1000"/>
                                        <p:tgtEl>
                                          <p:spTgt spid="1230"/>
                                        </p:tgtEl>
                                      </p:cBhvr>
                                    </p:animEffect>
                                    <p:anim calcmode="lin" valueType="num">
                                      <p:cBhvr>
                                        <p:cTn id="8" dur="1000" fill="hold"/>
                                        <p:tgtEl>
                                          <p:spTgt spid="1230"/>
                                        </p:tgtEl>
                                        <p:attrNameLst>
                                          <p:attrName>ppt_x</p:attrName>
                                        </p:attrNameLst>
                                      </p:cBhvr>
                                      <p:tavLst>
                                        <p:tav tm="0">
                                          <p:val>
                                            <p:strVal val="#ppt_x"/>
                                          </p:val>
                                        </p:tav>
                                        <p:tav tm="100000">
                                          <p:val>
                                            <p:strVal val="#ppt_x"/>
                                          </p:val>
                                        </p:tav>
                                      </p:tavLst>
                                    </p:anim>
                                    <p:anim calcmode="lin" valueType="num">
                                      <p:cBhvr>
                                        <p:cTn id="9" dur="1000" fill="hold"/>
                                        <p:tgtEl>
                                          <p:spTgt spid="123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8" presetClass="entr" presetSubtype="3"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upRight)">
                                      <p:cBhvr>
                                        <p:cTn id="1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6. Kết nối, chia sẻ</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968;p43">
            <a:extLst>
              <a:ext uri="{FF2B5EF4-FFF2-40B4-BE49-F238E27FC236}">
                <a16:creationId xmlns:a16="http://schemas.microsoft.com/office/drawing/2014/main" id="{D1D200E4-1765-331F-6005-3698BE0879F9}"/>
              </a:ext>
            </a:extLst>
          </p:cNvPr>
          <p:cNvGrpSpPr/>
          <p:nvPr/>
        </p:nvGrpSpPr>
        <p:grpSpPr>
          <a:xfrm flipH="1">
            <a:off x="7384132" y="3111295"/>
            <a:ext cx="1567821" cy="2045029"/>
            <a:chOff x="2300626" y="3043405"/>
            <a:chExt cx="1567821" cy="2045029"/>
          </a:xfrm>
        </p:grpSpPr>
        <p:sp>
          <p:nvSpPr>
            <p:cNvPr id="3" name="Google Shape;1969;p43">
              <a:extLst>
                <a:ext uri="{FF2B5EF4-FFF2-40B4-BE49-F238E27FC236}">
                  <a16:creationId xmlns:a16="http://schemas.microsoft.com/office/drawing/2014/main" id="{EB7A7F10-3803-B36F-05CD-51AD111A0A46}"/>
                </a:ext>
              </a:extLst>
            </p:cNvPr>
            <p:cNvSpPr/>
            <p:nvPr/>
          </p:nvSpPr>
          <p:spPr>
            <a:xfrm>
              <a:off x="3298866" y="4027433"/>
              <a:ext cx="459621" cy="46351"/>
            </a:xfrm>
            <a:custGeom>
              <a:avLst/>
              <a:gdLst/>
              <a:ahLst/>
              <a:cxnLst/>
              <a:rect l="l" t="t" r="r" b="b"/>
              <a:pathLst>
                <a:path w="5434" h="548" extrusionOk="0">
                  <a:moveTo>
                    <a:pt x="0" y="1"/>
                  </a:moveTo>
                  <a:lnTo>
                    <a:pt x="0" y="547"/>
                  </a:lnTo>
                  <a:lnTo>
                    <a:pt x="5433" y="547"/>
                  </a:lnTo>
                  <a:lnTo>
                    <a:pt x="5433" y="1"/>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970;p43">
              <a:extLst>
                <a:ext uri="{FF2B5EF4-FFF2-40B4-BE49-F238E27FC236}">
                  <a16:creationId xmlns:a16="http://schemas.microsoft.com/office/drawing/2014/main" id="{66FACA38-C60E-DB11-95B5-E8C1DA6A8819}"/>
                </a:ext>
              </a:extLst>
            </p:cNvPr>
            <p:cNvSpPr/>
            <p:nvPr/>
          </p:nvSpPr>
          <p:spPr>
            <a:xfrm>
              <a:off x="2443570" y="3889903"/>
              <a:ext cx="120699" cy="171618"/>
            </a:xfrm>
            <a:custGeom>
              <a:avLst/>
              <a:gdLst/>
              <a:ahLst/>
              <a:cxnLst/>
              <a:rect l="l" t="t" r="r" b="b"/>
              <a:pathLst>
                <a:path w="1427" h="2029" extrusionOk="0">
                  <a:moveTo>
                    <a:pt x="0" y="0"/>
                  </a:moveTo>
                  <a:lnTo>
                    <a:pt x="0" y="2029"/>
                  </a:lnTo>
                  <a:lnTo>
                    <a:pt x="1426" y="2029"/>
                  </a:lnTo>
                  <a:lnTo>
                    <a:pt x="142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971;p43">
              <a:extLst>
                <a:ext uri="{FF2B5EF4-FFF2-40B4-BE49-F238E27FC236}">
                  <a16:creationId xmlns:a16="http://schemas.microsoft.com/office/drawing/2014/main" id="{39A5C424-8533-AE09-A659-D0E39C9F58A9}"/>
                </a:ext>
              </a:extLst>
            </p:cNvPr>
            <p:cNvSpPr/>
            <p:nvPr/>
          </p:nvSpPr>
          <p:spPr>
            <a:xfrm>
              <a:off x="2454143" y="3831456"/>
              <a:ext cx="16578" cy="57939"/>
            </a:xfrm>
            <a:custGeom>
              <a:avLst/>
              <a:gdLst/>
              <a:ahLst/>
              <a:cxnLst/>
              <a:rect l="l" t="t" r="r" b="b"/>
              <a:pathLst>
                <a:path w="196" h="685" extrusionOk="0">
                  <a:moveTo>
                    <a:pt x="1" y="0"/>
                  </a:moveTo>
                  <a:lnTo>
                    <a:pt x="1" y="685"/>
                  </a:lnTo>
                  <a:lnTo>
                    <a:pt x="196" y="685"/>
                  </a:lnTo>
                  <a:lnTo>
                    <a:pt x="196"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972;p43">
              <a:extLst>
                <a:ext uri="{FF2B5EF4-FFF2-40B4-BE49-F238E27FC236}">
                  <a16:creationId xmlns:a16="http://schemas.microsoft.com/office/drawing/2014/main" id="{9180DB97-BDB3-5EA6-5C87-089C37D900A9}"/>
                </a:ext>
              </a:extLst>
            </p:cNvPr>
            <p:cNvSpPr/>
            <p:nvPr/>
          </p:nvSpPr>
          <p:spPr>
            <a:xfrm>
              <a:off x="2484423" y="3813863"/>
              <a:ext cx="27236" cy="76124"/>
            </a:xfrm>
            <a:custGeom>
              <a:avLst/>
              <a:gdLst/>
              <a:ahLst/>
              <a:cxnLst/>
              <a:rect l="l" t="t" r="r" b="b"/>
              <a:pathLst>
                <a:path w="322" h="900" extrusionOk="0">
                  <a:moveTo>
                    <a:pt x="183" y="1"/>
                  </a:moveTo>
                  <a:lnTo>
                    <a:pt x="1" y="57"/>
                  </a:lnTo>
                  <a:lnTo>
                    <a:pt x="133" y="899"/>
                  </a:lnTo>
                  <a:lnTo>
                    <a:pt x="321" y="899"/>
                  </a:lnTo>
                  <a:lnTo>
                    <a:pt x="183" y="1"/>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973;p43">
              <a:extLst>
                <a:ext uri="{FF2B5EF4-FFF2-40B4-BE49-F238E27FC236}">
                  <a16:creationId xmlns:a16="http://schemas.microsoft.com/office/drawing/2014/main" id="{948A163A-333D-270C-1BE9-E1EE4E260AEF}"/>
                </a:ext>
              </a:extLst>
            </p:cNvPr>
            <p:cNvSpPr/>
            <p:nvPr/>
          </p:nvSpPr>
          <p:spPr>
            <a:xfrm>
              <a:off x="2629482" y="3801683"/>
              <a:ext cx="205705" cy="271510"/>
            </a:xfrm>
            <a:custGeom>
              <a:avLst/>
              <a:gdLst/>
              <a:ahLst/>
              <a:cxnLst/>
              <a:rect l="l" t="t" r="r" b="b"/>
              <a:pathLst>
                <a:path w="2432" h="3210" extrusionOk="0">
                  <a:moveTo>
                    <a:pt x="1244" y="0"/>
                  </a:moveTo>
                  <a:cubicBezTo>
                    <a:pt x="1244" y="0"/>
                    <a:pt x="446" y="1137"/>
                    <a:pt x="170" y="2117"/>
                  </a:cubicBezTo>
                  <a:cubicBezTo>
                    <a:pt x="8" y="2716"/>
                    <a:pt x="1" y="3210"/>
                    <a:pt x="974" y="3210"/>
                  </a:cubicBezTo>
                  <a:cubicBezTo>
                    <a:pt x="981" y="3210"/>
                    <a:pt x="987" y="3210"/>
                    <a:pt x="993" y="3210"/>
                  </a:cubicBezTo>
                  <a:cubicBezTo>
                    <a:pt x="1328" y="3208"/>
                    <a:pt x="1599" y="3207"/>
                    <a:pt x="1812" y="3207"/>
                  </a:cubicBezTo>
                  <a:cubicBezTo>
                    <a:pt x="2239" y="3207"/>
                    <a:pt x="2431" y="3210"/>
                    <a:pt x="2431" y="3210"/>
                  </a:cubicBezTo>
                  <a:lnTo>
                    <a:pt x="2274" y="208"/>
                  </a:lnTo>
                  <a:lnTo>
                    <a:pt x="1244"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974;p43">
              <a:extLst>
                <a:ext uri="{FF2B5EF4-FFF2-40B4-BE49-F238E27FC236}">
                  <a16:creationId xmlns:a16="http://schemas.microsoft.com/office/drawing/2014/main" id="{9DFD4EA5-7400-2E84-7A9C-DC2F451DC772}"/>
                </a:ext>
              </a:extLst>
            </p:cNvPr>
            <p:cNvSpPr/>
            <p:nvPr/>
          </p:nvSpPr>
          <p:spPr>
            <a:xfrm>
              <a:off x="2714487" y="3625753"/>
              <a:ext cx="216277" cy="217546"/>
            </a:xfrm>
            <a:custGeom>
              <a:avLst/>
              <a:gdLst/>
              <a:ahLst/>
              <a:cxnLst/>
              <a:rect l="l" t="t" r="r" b="b"/>
              <a:pathLst>
                <a:path w="2557" h="2572" extrusionOk="0">
                  <a:moveTo>
                    <a:pt x="2375" y="1"/>
                  </a:moveTo>
                  <a:cubicBezTo>
                    <a:pt x="1926" y="1"/>
                    <a:pt x="750" y="204"/>
                    <a:pt x="0" y="2193"/>
                  </a:cubicBezTo>
                  <a:cubicBezTo>
                    <a:pt x="776" y="2544"/>
                    <a:pt x="1049" y="2571"/>
                    <a:pt x="1114" y="2571"/>
                  </a:cubicBezTo>
                  <a:cubicBezTo>
                    <a:pt x="1126" y="2571"/>
                    <a:pt x="1131" y="2570"/>
                    <a:pt x="1131" y="2570"/>
                  </a:cubicBezTo>
                  <a:lnTo>
                    <a:pt x="2557" y="14"/>
                  </a:lnTo>
                  <a:cubicBezTo>
                    <a:pt x="2557" y="14"/>
                    <a:pt x="2490" y="1"/>
                    <a:pt x="237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975;p43">
              <a:extLst>
                <a:ext uri="{FF2B5EF4-FFF2-40B4-BE49-F238E27FC236}">
                  <a16:creationId xmlns:a16="http://schemas.microsoft.com/office/drawing/2014/main" id="{072C6956-D480-3061-9302-9441EA86FEF1}"/>
                </a:ext>
              </a:extLst>
            </p:cNvPr>
            <p:cNvSpPr/>
            <p:nvPr/>
          </p:nvSpPr>
          <p:spPr>
            <a:xfrm>
              <a:off x="3360442" y="3801683"/>
              <a:ext cx="205705" cy="271510"/>
            </a:xfrm>
            <a:custGeom>
              <a:avLst/>
              <a:gdLst/>
              <a:ahLst/>
              <a:cxnLst/>
              <a:rect l="l" t="t" r="r" b="b"/>
              <a:pathLst>
                <a:path w="2432" h="3210" extrusionOk="0">
                  <a:moveTo>
                    <a:pt x="1188" y="0"/>
                  </a:moveTo>
                  <a:lnTo>
                    <a:pt x="158" y="208"/>
                  </a:lnTo>
                  <a:lnTo>
                    <a:pt x="1" y="3210"/>
                  </a:lnTo>
                  <a:cubicBezTo>
                    <a:pt x="1" y="3210"/>
                    <a:pt x="191" y="3207"/>
                    <a:pt x="615" y="3207"/>
                  </a:cubicBezTo>
                  <a:cubicBezTo>
                    <a:pt x="827" y="3207"/>
                    <a:pt x="1098" y="3208"/>
                    <a:pt x="1433" y="3210"/>
                  </a:cubicBezTo>
                  <a:cubicBezTo>
                    <a:pt x="1439" y="3210"/>
                    <a:pt x="1445" y="3210"/>
                    <a:pt x="1452" y="3210"/>
                  </a:cubicBezTo>
                  <a:cubicBezTo>
                    <a:pt x="2431" y="3210"/>
                    <a:pt x="2424" y="2716"/>
                    <a:pt x="2262" y="2117"/>
                  </a:cubicBezTo>
                  <a:cubicBezTo>
                    <a:pt x="1986" y="1137"/>
                    <a:pt x="1188" y="0"/>
                    <a:pt x="1188"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976;p43">
              <a:extLst>
                <a:ext uri="{FF2B5EF4-FFF2-40B4-BE49-F238E27FC236}">
                  <a16:creationId xmlns:a16="http://schemas.microsoft.com/office/drawing/2014/main" id="{03A4CD15-E047-9E29-EFEF-20A81AC09DFE}"/>
                </a:ext>
              </a:extLst>
            </p:cNvPr>
            <p:cNvSpPr/>
            <p:nvPr/>
          </p:nvSpPr>
          <p:spPr>
            <a:xfrm>
              <a:off x="3007733" y="3230585"/>
              <a:ext cx="376730" cy="394831"/>
            </a:xfrm>
            <a:custGeom>
              <a:avLst/>
              <a:gdLst/>
              <a:ahLst/>
              <a:cxnLst/>
              <a:rect l="l" t="t" r="r" b="b"/>
              <a:pathLst>
                <a:path w="4454" h="4668" extrusionOk="0">
                  <a:moveTo>
                    <a:pt x="3964" y="1"/>
                  </a:moveTo>
                  <a:lnTo>
                    <a:pt x="980" y="233"/>
                  </a:lnTo>
                  <a:lnTo>
                    <a:pt x="252" y="2689"/>
                  </a:lnTo>
                  <a:lnTo>
                    <a:pt x="0" y="4667"/>
                  </a:lnTo>
                  <a:lnTo>
                    <a:pt x="2155" y="4667"/>
                  </a:lnTo>
                  <a:lnTo>
                    <a:pt x="2199" y="3694"/>
                  </a:lnTo>
                  <a:cubicBezTo>
                    <a:pt x="2199" y="3694"/>
                    <a:pt x="2269" y="3703"/>
                    <a:pt x="2384" y="3703"/>
                  </a:cubicBezTo>
                  <a:cubicBezTo>
                    <a:pt x="2733" y="3703"/>
                    <a:pt x="3490" y="3618"/>
                    <a:pt x="3901" y="2927"/>
                  </a:cubicBezTo>
                  <a:cubicBezTo>
                    <a:pt x="4454" y="2010"/>
                    <a:pt x="3964" y="1"/>
                    <a:pt x="396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977;p43">
              <a:extLst>
                <a:ext uri="{FF2B5EF4-FFF2-40B4-BE49-F238E27FC236}">
                  <a16:creationId xmlns:a16="http://schemas.microsoft.com/office/drawing/2014/main" id="{0B6405C1-4438-7DEF-F2E5-433CE22627F5}"/>
                </a:ext>
              </a:extLst>
            </p:cNvPr>
            <p:cNvSpPr/>
            <p:nvPr/>
          </p:nvSpPr>
          <p:spPr>
            <a:xfrm>
              <a:off x="2886950" y="3043405"/>
              <a:ext cx="506903" cy="478399"/>
            </a:xfrm>
            <a:custGeom>
              <a:avLst/>
              <a:gdLst/>
              <a:ahLst/>
              <a:cxnLst/>
              <a:rect l="l" t="t" r="r" b="b"/>
              <a:pathLst>
                <a:path w="5993" h="5656" extrusionOk="0">
                  <a:moveTo>
                    <a:pt x="2962" y="0"/>
                  </a:moveTo>
                  <a:cubicBezTo>
                    <a:pt x="2904" y="0"/>
                    <a:pt x="2845" y="1"/>
                    <a:pt x="2785" y="3"/>
                  </a:cubicBezTo>
                  <a:cubicBezTo>
                    <a:pt x="1341" y="53"/>
                    <a:pt x="913" y="1529"/>
                    <a:pt x="913" y="1529"/>
                  </a:cubicBezTo>
                  <a:cubicBezTo>
                    <a:pt x="0" y="4440"/>
                    <a:pt x="662" y="5656"/>
                    <a:pt x="2073" y="5656"/>
                  </a:cubicBezTo>
                  <a:cubicBezTo>
                    <a:pt x="2206" y="5656"/>
                    <a:pt x="2345" y="5645"/>
                    <a:pt x="2490" y="5624"/>
                  </a:cubicBezTo>
                  <a:cubicBezTo>
                    <a:pt x="4186" y="5392"/>
                    <a:pt x="4343" y="3187"/>
                    <a:pt x="4343" y="3187"/>
                  </a:cubicBezTo>
                  <a:cubicBezTo>
                    <a:pt x="4343" y="3187"/>
                    <a:pt x="4347" y="3187"/>
                    <a:pt x="4355" y="3187"/>
                  </a:cubicBezTo>
                  <a:cubicBezTo>
                    <a:pt x="4438" y="3187"/>
                    <a:pt x="4904" y="3156"/>
                    <a:pt x="4726" y="2440"/>
                  </a:cubicBezTo>
                  <a:lnTo>
                    <a:pt x="4726" y="2440"/>
                  </a:lnTo>
                  <a:lnTo>
                    <a:pt x="5668" y="2503"/>
                  </a:lnTo>
                  <a:cubicBezTo>
                    <a:pt x="5992" y="1109"/>
                    <a:pt x="5084" y="0"/>
                    <a:pt x="2962"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978;p43">
              <a:extLst>
                <a:ext uri="{FF2B5EF4-FFF2-40B4-BE49-F238E27FC236}">
                  <a16:creationId xmlns:a16="http://schemas.microsoft.com/office/drawing/2014/main" id="{E62C7A2F-0BB2-4AC3-EF40-E4C74B40C2AD}"/>
                </a:ext>
              </a:extLst>
            </p:cNvPr>
            <p:cNvSpPr/>
            <p:nvPr/>
          </p:nvSpPr>
          <p:spPr>
            <a:xfrm>
              <a:off x="3196606" y="3296475"/>
              <a:ext cx="68850" cy="108096"/>
            </a:xfrm>
            <a:custGeom>
              <a:avLst/>
              <a:gdLst/>
              <a:ahLst/>
              <a:cxnLst/>
              <a:rect l="l" t="t" r="r" b="b"/>
              <a:pathLst>
                <a:path w="814" h="1278" extrusionOk="0">
                  <a:moveTo>
                    <a:pt x="434" y="0"/>
                  </a:moveTo>
                  <a:cubicBezTo>
                    <a:pt x="388" y="0"/>
                    <a:pt x="338" y="15"/>
                    <a:pt x="286" y="51"/>
                  </a:cubicBezTo>
                  <a:cubicBezTo>
                    <a:pt x="10" y="238"/>
                    <a:pt x="1" y="1278"/>
                    <a:pt x="419" y="1278"/>
                  </a:cubicBezTo>
                  <a:cubicBezTo>
                    <a:pt x="477" y="1278"/>
                    <a:pt x="544" y="1258"/>
                    <a:pt x="619" y="1213"/>
                  </a:cubicBezTo>
                  <a:lnTo>
                    <a:pt x="814" y="371"/>
                  </a:lnTo>
                  <a:cubicBezTo>
                    <a:pt x="814" y="371"/>
                    <a:pt x="665" y="0"/>
                    <a:pt x="434"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979;p43">
              <a:extLst>
                <a:ext uri="{FF2B5EF4-FFF2-40B4-BE49-F238E27FC236}">
                  <a16:creationId xmlns:a16="http://schemas.microsoft.com/office/drawing/2014/main" id="{0DFAB770-71B9-B631-4E0C-3BEECA86B7B3}"/>
                </a:ext>
              </a:extLst>
            </p:cNvPr>
            <p:cNvSpPr/>
            <p:nvPr/>
          </p:nvSpPr>
          <p:spPr>
            <a:xfrm>
              <a:off x="2932286" y="3084766"/>
              <a:ext cx="198261" cy="180161"/>
            </a:xfrm>
            <a:custGeom>
              <a:avLst/>
              <a:gdLst/>
              <a:ahLst/>
              <a:cxnLst/>
              <a:rect l="l" t="t" r="r" b="b"/>
              <a:pathLst>
                <a:path w="2344" h="2130" extrusionOk="0">
                  <a:moveTo>
                    <a:pt x="1033" y="1"/>
                  </a:moveTo>
                  <a:cubicBezTo>
                    <a:pt x="939" y="1"/>
                    <a:pt x="846" y="26"/>
                    <a:pt x="767" y="79"/>
                  </a:cubicBezTo>
                  <a:cubicBezTo>
                    <a:pt x="634" y="173"/>
                    <a:pt x="564" y="333"/>
                    <a:pt x="565" y="492"/>
                  </a:cubicBezTo>
                  <a:lnTo>
                    <a:pt x="565" y="492"/>
                  </a:lnTo>
                  <a:cubicBezTo>
                    <a:pt x="451" y="528"/>
                    <a:pt x="343" y="586"/>
                    <a:pt x="252" y="663"/>
                  </a:cubicBezTo>
                  <a:cubicBezTo>
                    <a:pt x="107" y="783"/>
                    <a:pt x="1" y="952"/>
                    <a:pt x="19" y="1134"/>
                  </a:cubicBezTo>
                  <a:cubicBezTo>
                    <a:pt x="40" y="1284"/>
                    <a:pt x="176" y="1417"/>
                    <a:pt x="322" y="1417"/>
                  </a:cubicBezTo>
                  <a:cubicBezTo>
                    <a:pt x="353" y="1417"/>
                    <a:pt x="384" y="1411"/>
                    <a:pt x="415" y="1398"/>
                  </a:cubicBezTo>
                  <a:lnTo>
                    <a:pt x="415" y="1398"/>
                  </a:lnTo>
                  <a:cubicBezTo>
                    <a:pt x="346" y="1511"/>
                    <a:pt x="359" y="1662"/>
                    <a:pt x="396" y="1787"/>
                  </a:cubicBezTo>
                  <a:cubicBezTo>
                    <a:pt x="421" y="1888"/>
                    <a:pt x="472" y="1995"/>
                    <a:pt x="553" y="2070"/>
                  </a:cubicBezTo>
                  <a:cubicBezTo>
                    <a:pt x="614" y="2110"/>
                    <a:pt x="687" y="2129"/>
                    <a:pt x="761" y="2129"/>
                  </a:cubicBezTo>
                  <a:cubicBezTo>
                    <a:pt x="826" y="2129"/>
                    <a:pt x="891" y="2115"/>
                    <a:pt x="949" y="2089"/>
                  </a:cubicBezTo>
                  <a:cubicBezTo>
                    <a:pt x="1075" y="2039"/>
                    <a:pt x="1175" y="1944"/>
                    <a:pt x="1276" y="1850"/>
                  </a:cubicBezTo>
                  <a:cubicBezTo>
                    <a:pt x="1337" y="1961"/>
                    <a:pt x="1459" y="2015"/>
                    <a:pt x="1583" y="2015"/>
                  </a:cubicBezTo>
                  <a:cubicBezTo>
                    <a:pt x="1676" y="2015"/>
                    <a:pt x="1771" y="1985"/>
                    <a:pt x="1841" y="1926"/>
                  </a:cubicBezTo>
                  <a:cubicBezTo>
                    <a:pt x="2010" y="1794"/>
                    <a:pt x="2054" y="1542"/>
                    <a:pt x="1992" y="1329"/>
                  </a:cubicBezTo>
                  <a:cubicBezTo>
                    <a:pt x="2155" y="1291"/>
                    <a:pt x="2281" y="1141"/>
                    <a:pt x="2312" y="983"/>
                  </a:cubicBezTo>
                  <a:cubicBezTo>
                    <a:pt x="2343" y="826"/>
                    <a:pt x="2268" y="644"/>
                    <a:pt x="2123" y="563"/>
                  </a:cubicBezTo>
                  <a:cubicBezTo>
                    <a:pt x="2155" y="387"/>
                    <a:pt x="2073" y="205"/>
                    <a:pt x="1923" y="129"/>
                  </a:cubicBezTo>
                  <a:cubicBezTo>
                    <a:pt x="1864" y="99"/>
                    <a:pt x="1800" y="84"/>
                    <a:pt x="1737" y="84"/>
                  </a:cubicBezTo>
                  <a:cubicBezTo>
                    <a:pt x="1631" y="84"/>
                    <a:pt x="1526" y="126"/>
                    <a:pt x="1451" y="205"/>
                  </a:cubicBezTo>
                  <a:cubicBezTo>
                    <a:pt x="1356" y="74"/>
                    <a:pt x="1194" y="1"/>
                    <a:pt x="103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980;p43">
              <a:extLst>
                <a:ext uri="{FF2B5EF4-FFF2-40B4-BE49-F238E27FC236}">
                  <a16:creationId xmlns:a16="http://schemas.microsoft.com/office/drawing/2014/main" id="{E13DE85A-6E08-82DE-C67E-9B65CF618F55}"/>
                </a:ext>
              </a:extLst>
            </p:cNvPr>
            <p:cNvSpPr/>
            <p:nvPr/>
          </p:nvSpPr>
          <p:spPr>
            <a:xfrm>
              <a:off x="2781983" y="3107688"/>
              <a:ext cx="307627" cy="474677"/>
            </a:xfrm>
            <a:custGeom>
              <a:avLst/>
              <a:gdLst/>
              <a:ahLst/>
              <a:cxnLst/>
              <a:rect l="l" t="t" r="r" b="b"/>
              <a:pathLst>
                <a:path w="3637" h="5612" extrusionOk="0">
                  <a:moveTo>
                    <a:pt x="2395" y="1"/>
                  </a:moveTo>
                  <a:cubicBezTo>
                    <a:pt x="1983" y="1"/>
                    <a:pt x="1459" y="193"/>
                    <a:pt x="936" y="907"/>
                  </a:cubicBezTo>
                  <a:cubicBezTo>
                    <a:pt x="0" y="2188"/>
                    <a:pt x="446" y="5611"/>
                    <a:pt x="446" y="5611"/>
                  </a:cubicBezTo>
                  <a:cubicBezTo>
                    <a:pt x="446" y="5611"/>
                    <a:pt x="2355" y="5605"/>
                    <a:pt x="2468" y="3451"/>
                  </a:cubicBezTo>
                  <a:cubicBezTo>
                    <a:pt x="2550" y="1837"/>
                    <a:pt x="3109" y="1554"/>
                    <a:pt x="3360" y="1278"/>
                  </a:cubicBezTo>
                  <a:cubicBezTo>
                    <a:pt x="3536" y="1083"/>
                    <a:pt x="3637" y="361"/>
                    <a:pt x="3203" y="260"/>
                  </a:cubicBezTo>
                  <a:cubicBezTo>
                    <a:pt x="3203" y="260"/>
                    <a:pt x="2875" y="1"/>
                    <a:pt x="2395"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981;p43">
              <a:extLst>
                <a:ext uri="{FF2B5EF4-FFF2-40B4-BE49-F238E27FC236}">
                  <a16:creationId xmlns:a16="http://schemas.microsoft.com/office/drawing/2014/main" id="{6C9E1C30-FE5E-0172-07AE-03B909D8FBF8}"/>
                </a:ext>
              </a:extLst>
            </p:cNvPr>
            <p:cNvSpPr/>
            <p:nvPr/>
          </p:nvSpPr>
          <p:spPr>
            <a:xfrm>
              <a:off x="2300626" y="4055599"/>
              <a:ext cx="1567821" cy="78746"/>
            </a:xfrm>
            <a:custGeom>
              <a:avLst/>
              <a:gdLst/>
              <a:ahLst/>
              <a:cxnLst/>
              <a:rect l="l" t="t" r="r" b="b"/>
              <a:pathLst>
                <a:path w="18536" h="931" extrusionOk="0">
                  <a:moveTo>
                    <a:pt x="359" y="1"/>
                  </a:moveTo>
                  <a:cubicBezTo>
                    <a:pt x="164" y="1"/>
                    <a:pt x="1" y="158"/>
                    <a:pt x="1" y="365"/>
                  </a:cubicBezTo>
                  <a:lnTo>
                    <a:pt x="1" y="566"/>
                  </a:lnTo>
                  <a:cubicBezTo>
                    <a:pt x="1" y="767"/>
                    <a:pt x="158" y="930"/>
                    <a:pt x="359" y="930"/>
                  </a:cubicBezTo>
                  <a:lnTo>
                    <a:pt x="18165" y="930"/>
                  </a:lnTo>
                  <a:cubicBezTo>
                    <a:pt x="18372" y="930"/>
                    <a:pt x="18535" y="773"/>
                    <a:pt x="18529" y="566"/>
                  </a:cubicBezTo>
                  <a:lnTo>
                    <a:pt x="18529" y="365"/>
                  </a:lnTo>
                  <a:cubicBezTo>
                    <a:pt x="18529" y="164"/>
                    <a:pt x="18372" y="1"/>
                    <a:pt x="18165"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982;p43">
              <a:extLst>
                <a:ext uri="{FF2B5EF4-FFF2-40B4-BE49-F238E27FC236}">
                  <a16:creationId xmlns:a16="http://schemas.microsoft.com/office/drawing/2014/main" id="{399B538A-A4A0-7A25-83EC-719459116140}"/>
                </a:ext>
              </a:extLst>
            </p:cNvPr>
            <p:cNvSpPr/>
            <p:nvPr/>
          </p:nvSpPr>
          <p:spPr>
            <a:xfrm>
              <a:off x="2409060" y="4134260"/>
              <a:ext cx="77647" cy="949354"/>
            </a:xfrm>
            <a:custGeom>
              <a:avLst/>
              <a:gdLst/>
              <a:ahLst/>
              <a:cxnLst/>
              <a:rect l="l" t="t" r="r" b="b"/>
              <a:pathLst>
                <a:path w="918" h="11224" extrusionOk="0">
                  <a:moveTo>
                    <a:pt x="0" y="0"/>
                  </a:moveTo>
                  <a:lnTo>
                    <a:pt x="0" y="10866"/>
                  </a:lnTo>
                  <a:cubicBezTo>
                    <a:pt x="0" y="11067"/>
                    <a:pt x="163" y="11224"/>
                    <a:pt x="358" y="11224"/>
                  </a:cubicBezTo>
                  <a:lnTo>
                    <a:pt x="553" y="11224"/>
                  </a:lnTo>
                  <a:cubicBezTo>
                    <a:pt x="754" y="11224"/>
                    <a:pt x="911" y="11067"/>
                    <a:pt x="917" y="10866"/>
                  </a:cubicBezTo>
                  <a:lnTo>
                    <a:pt x="91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983;p43">
              <a:extLst>
                <a:ext uri="{FF2B5EF4-FFF2-40B4-BE49-F238E27FC236}">
                  <a16:creationId xmlns:a16="http://schemas.microsoft.com/office/drawing/2014/main" id="{8AB5A52E-78DF-F891-15CB-8898315C01F4}"/>
                </a:ext>
              </a:extLst>
            </p:cNvPr>
            <p:cNvSpPr/>
            <p:nvPr/>
          </p:nvSpPr>
          <p:spPr>
            <a:xfrm>
              <a:off x="3692004" y="4134260"/>
              <a:ext cx="77647" cy="949354"/>
            </a:xfrm>
            <a:custGeom>
              <a:avLst/>
              <a:gdLst/>
              <a:ahLst/>
              <a:cxnLst/>
              <a:rect l="l" t="t" r="r" b="b"/>
              <a:pathLst>
                <a:path w="918" h="11224" extrusionOk="0">
                  <a:moveTo>
                    <a:pt x="0" y="0"/>
                  </a:moveTo>
                  <a:lnTo>
                    <a:pt x="0" y="10866"/>
                  </a:lnTo>
                  <a:cubicBezTo>
                    <a:pt x="0" y="11067"/>
                    <a:pt x="163" y="11224"/>
                    <a:pt x="358" y="11224"/>
                  </a:cubicBezTo>
                  <a:lnTo>
                    <a:pt x="553" y="11224"/>
                  </a:lnTo>
                  <a:cubicBezTo>
                    <a:pt x="754" y="11224"/>
                    <a:pt x="911" y="11067"/>
                    <a:pt x="917" y="10866"/>
                  </a:cubicBezTo>
                  <a:lnTo>
                    <a:pt x="91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984;p43">
              <a:extLst>
                <a:ext uri="{FF2B5EF4-FFF2-40B4-BE49-F238E27FC236}">
                  <a16:creationId xmlns:a16="http://schemas.microsoft.com/office/drawing/2014/main" id="{55449078-B022-C384-D84F-6907D6D897BE}"/>
                </a:ext>
              </a:extLst>
            </p:cNvPr>
            <p:cNvSpPr/>
            <p:nvPr/>
          </p:nvSpPr>
          <p:spPr>
            <a:xfrm>
              <a:off x="3004519" y="4881712"/>
              <a:ext cx="197754" cy="163160"/>
            </a:xfrm>
            <a:custGeom>
              <a:avLst/>
              <a:gdLst/>
              <a:ahLst/>
              <a:cxnLst/>
              <a:rect l="l" t="t" r="r" b="b"/>
              <a:pathLst>
                <a:path w="2338" h="1929" extrusionOk="0">
                  <a:moveTo>
                    <a:pt x="1791" y="0"/>
                  </a:moveTo>
                  <a:lnTo>
                    <a:pt x="221" y="597"/>
                  </a:lnTo>
                  <a:lnTo>
                    <a:pt x="359" y="1118"/>
                  </a:lnTo>
                  <a:lnTo>
                    <a:pt x="1" y="1928"/>
                  </a:lnTo>
                  <a:lnTo>
                    <a:pt x="2337" y="1928"/>
                  </a:lnTo>
                  <a:lnTo>
                    <a:pt x="1791"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985;p43">
              <a:extLst>
                <a:ext uri="{FF2B5EF4-FFF2-40B4-BE49-F238E27FC236}">
                  <a16:creationId xmlns:a16="http://schemas.microsoft.com/office/drawing/2014/main" id="{D4BDD9B7-80BC-A9E1-13D5-573D74E63876}"/>
                </a:ext>
              </a:extLst>
            </p:cNvPr>
            <p:cNvSpPr/>
            <p:nvPr/>
          </p:nvSpPr>
          <p:spPr>
            <a:xfrm>
              <a:off x="3188909" y="4881712"/>
              <a:ext cx="198177" cy="163160"/>
            </a:xfrm>
            <a:custGeom>
              <a:avLst/>
              <a:gdLst/>
              <a:ahLst/>
              <a:cxnLst/>
              <a:rect l="l" t="t" r="r" b="b"/>
              <a:pathLst>
                <a:path w="2343" h="1929" extrusionOk="0">
                  <a:moveTo>
                    <a:pt x="553" y="0"/>
                  </a:moveTo>
                  <a:lnTo>
                    <a:pt x="0" y="1928"/>
                  </a:lnTo>
                  <a:lnTo>
                    <a:pt x="2343" y="1928"/>
                  </a:lnTo>
                  <a:lnTo>
                    <a:pt x="1979" y="1118"/>
                  </a:lnTo>
                  <a:lnTo>
                    <a:pt x="2123" y="597"/>
                  </a:lnTo>
                  <a:lnTo>
                    <a:pt x="553"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986;p43">
              <a:extLst>
                <a:ext uri="{FF2B5EF4-FFF2-40B4-BE49-F238E27FC236}">
                  <a16:creationId xmlns:a16="http://schemas.microsoft.com/office/drawing/2014/main" id="{0E5BAAAC-5371-54C7-76EF-12841A4D1052}"/>
                </a:ext>
              </a:extLst>
            </p:cNvPr>
            <p:cNvSpPr/>
            <p:nvPr/>
          </p:nvSpPr>
          <p:spPr>
            <a:xfrm>
              <a:off x="2809050" y="4324400"/>
              <a:ext cx="363958" cy="636652"/>
            </a:xfrm>
            <a:custGeom>
              <a:avLst/>
              <a:gdLst/>
              <a:ahLst/>
              <a:cxnLst/>
              <a:rect l="l" t="t" r="r" b="b"/>
              <a:pathLst>
                <a:path w="4303" h="7527" extrusionOk="0">
                  <a:moveTo>
                    <a:pt x="0" y="1"/>
                  </a:moveTo>
                  <a:lnTo>
                    <a:pt x="333" y="1050"/>
                  </a:lnTo>
                  <a:lnTo>
                    <a:pt x="1125" y="3568"/>
                  </a:lnTo>
                  <a:lnTo>
                    <a:pt x="2306" y="7330"/>
                  </a:lnTo>
                  <a:cubicBezTo>
                    <a:pt x="2306" y="7330"/>
                    <a:pt x="2649" y="7527"/>
                    <a:pt x="3086" y="7527"/>
                  </a:cubicBezTo>
                  <a:cubicBezTo>
                    <a:pt x="3476" y="7527"/>
                    <a:pt x="3941" y="7370"/>
                    <a:pt x="4303" y="6778"/>
                  </a:cubicBezTo>
                  <a:cubicBezTo>
                    <a:pt x="4202" y="6200"/>
                    <a:pt x="3939" y="4466"/>
                    <a:pt x="3687" y="2890"/>
                  </a:cubicBezTo>
                  <a:cubicBezTo>
                    <a:pt x="3449" y="1370"/>
                    <a:pt x="3248" y="1"/>
                    <a:pt x="3248"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987;p43">
              <a:extLst>
                <a:ext uri="{FF2B5EF4-FFF2-40B4-BE49-F238E27FC236}">
                  <a16:creationId xmlns:a16="http://schemas.microsoft.com/office/drawing/2014/main" id="{903131BA-08E7-3A9A-68A4-E038279DB982}"/>
                </a:ext>
              </a:extLst>
            </p:cNvPr>
            <p:cNvSpPr/>
            <p:nvPr/>
          </p:nvSpPr>
          <p:spPr>
            <a:xfrm>
              <a:off x="3174022" y="4302071"/>
              <a:ext cx="265674" cy="674123"/>
            </a:xfrm>
            <a:custGeom>
              <a:avLst/>
              <a:gdLst/>
              <a:ahLst/>
              <a:cxnLst/>
              <a:rect l="l" t="t" r="r" b="b"/>
              <a:pathLst>
                <a:path w="3141" h="7970" extrusionOk="0">
                  <a:moveTo>
                    <a:pt x="0" y="1"/>
                  </a:moveTo>
                  <a:lnTo>
                    <a:pt x="0" y="32"/>
                  </a:lnTo>
                  <a:lnTo>
                    <a:pt x="164" y="3110"/>
                  </a:lnTo>
                  <a:lnTo>
                    <a:pt x="409" y="7670"/>
                  </a:lnTo>
                  <a:cubicBezTo>
                    <a:pt x="409" y="7670"/>
                    <a:pt x="807" y="7970"/>
                    <a:pt x="1357" y="7970"/>
                  </a:cubicBezTo>
                  <a:cubicBezTo>
                    <a:pt x="1706" y="7970"/>
                    <a:pt x="2117" y="7848"/>
                    <a:pt x="2525" y="7450"/>
                  </a:cubicBezTo>
                  <a:cubicBezTo>
                    <a:pt x="2575" y="6828"/>
                    <a:pt x="2745" y="4956"/>
                    <a:pt x="2896" y="3361"/>
                  </a:cubicBezTo>
                  <a:cubicBezTo>
                    <a:pt x="3028" y="1979"/>
                    <a:pt x="3141" y="805"/>
                    <a:pt x="3141" y="805"/>
                  </a:cubicBezTo>
                  <a:lnTo>
                    <a:pt x="139" y="32"/>
                  </a:lnTo>
                  <a:lnTo>
                    <a:pt x="0"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988;p43">
              <a:extLst>
                <a:ext uri="{FF2B5EF4-FFF2-40B4-BE49-F238E27FC236}">
                  <a16:creationId xmlns:a16="http://schemas.microsoft.com/office/drawing/2014/main" id="{BB99B645-F27E-7553-0777-B6BA1D0C6263}"/>
                </a:ext>
              </a:extLst>
            </p:cNvPr>
            <p:cNvSpPr/>
            <p:nvPr/>
          </p:nvSpPr>
          <p:spPr>
            <a:xfrm>
              <a:off x="2733602" y="4235166"/>
              <a:ext cx="746525" cy="223890"/>
            </a:xfrm>
            <a:custGeom>
              <a:avLst/>
              <a:gdLst/>
              <a:ahLst/>
              <a:cxnLst/>
              <a:rect l="l" t="t" r="r" b="b"/>
              <a:pathLst>
                <a:path w="8826" h="2647" extrusionOk="0">
                  <a:moveTo>
                    <a:pt x="315" y="1"/>
                  </a:moveTo>
                  <a:cubicBezTo>
                    <a:pt x="315" y="1"/>
                    <a:pt x="1" y="2010"/>
                    <a:pt x="905" y="2350"/>
                  </a:cubicBezTo>
                  <a:cubicBezTo>
                    <a:pt x="1360" y="2518"/>
                    <a:pt x="2974" y="2646"/>
                    <a:pt x="4560" y="2646"/>
                  </a:cubicBezTo>
                  <a:cubicBezTo>
                    <a:pt x="6107" y="2646"/>
                    <a:pt x="7627" y="2524"/>
                    <a:pt x="8021" y="2199"/>
                  </a:cubicBezTo>
                  <a:cubicBezTo>
                    <a:pt x="8825" y="1539"/>
                    <a:pt x="8360" y="233"/>
                    <a:pt x="8360" y="233"/>
                  </a:cubicBezTo>
                  <a:lnTo>
                    <a:pt x="315"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989;p43">
              <a:extLst>
                <a:ext uri="{FF2B5EF4-FFF2-40B4-BE49-F238E27FC236}">
                  <a16:creationId xmlns:a16="http://schemas.microsoft.com/office/drawing/2014/main" id="{1D55BFCE-E7D5-CE38-CA82-703B74254DCE}"/>
                </a:ext>
              </a:extLst>
            </p:cNvPr>
            <p:cNvSpPr/>
            <p:nvPr/>
          </p:nvSpPr>
          <p:spPr>
            <a:xfrm>
              <a:off x="2744767" y="3576864"/>
              <a:ext cx="732654" cy="704572"/>
            </a:xfrm>
            <a:custGeom>
              <a:avLst/>
              <a:gdLst/>
              <a:ahLst/>
              <a:cxnLst/>
              <a:rect l="l" t="t" r="r" b="b"/>
              <a:pathLst>
                <a:path w="8662" h="8330" extrusionOk="0">
                  <a:moveTo>
                    <a:pt x="4033" y="1"/>
                  </a:moveTo>
                  <a:cubicBezTo>
                    <a:pt x="2700" y="1"/>
                    <a:pt x="1417" y="672"/>
                    <a:pt x="773" y="2043"/>
                  </a:cubicBezTo>
                  <a:cubicBezTo>
                    <a:pt x="0" y="3676"/>
                    <a:pt x="183" y="7784"/>
                    <a:pt x="183" y="7784"/>
                  </a:cubicBezTo>
                  <a:cubicBezTo>
                    <a:pt x="1734" y="8202"/>
                    <a:pt x="3296" y="8330"/>
                    <a:pt x="4626" y="8330"/>
                  </a:cubicBezTo>
                  <a:cubicBezTo>
                    <a:pt x="6710" y="8330"/>
                    <a:pt x="8222" y="8016"/>
                    <a:pt x="8222" y="8016"/>
                  </a:cubicBezTo>
                  <a:cubicBezTo>
                    <a:pt x="8222" y="8016"/>
                    <a:pt x="8662" y="3073"/>
                    <a:pt x="7123" y="1383"/>
                  </a:cubicBezTo>
                  <a:cubicBezTo>
                    <a:pt x="6286" y="467"/>
                    <a:pt x="5143" y="1"/>
                    <a:pt x="403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990;p43">
              <a:extLst>
                <a:ext uri="{FF2B5EF4-FFF2-40B4-BE49-F238E27FC236}">
                  <a16:creationId xmlns:a16="http://schemas.microsoft.com/office/drawing/2014/main" id="{2D9ED3AE-B84E-4A28-F8B2-07AA5DC3AE76}"/>
                </a:ext>
              </a:extLst>
            </p:cNvPr>
            <p:cNvSpPr/>
            <p:nvPr/>
          </p:nvSpPr>
          <p:spPr>
            <a:xfrm>
              <a:off x="2813279" y="3843129"/>
              <a:ext cx="573300" cy="354908"/>
            </a:xfrm>
            <a:custGeom>
              <a:avLst/>
              <a:gdLst/>
              <a:ahLst/>
              <a:cxnLst/>
              <a:rect l="l" t="t" r="r" b="b"/>
              <a:pathLst>
                <a:path w="6778" h="4196" extrusionOk="0">
                  <a:moveTo>
                    <a:pt x="761" y="0"/>
                  </a:moveTo>
                  <a:cubicBezTo>
                    <a:pt x="340" y="0"/>
                    <a:pt x="1" y="339"/>
                    <a:pt x="1" y="767"/>
                  </a:cubicBezTo>
                  <a:lnTo>
                    <a:pt x="1" y="3436"/>
                  </a:lnTo>
                  <a:cubicBezTo>
                    <a:pt x="1" y="3857"/>
                    <a:pt x="340" y="4196"/>
                    <a:pt x="761" y="4196"/>
                  </a:cubicBezTo>
                  <a:lnTo>
                    <a:pt x="6011" y="4196"/>
                  </a:lnTo>
                  <a:cubicBezTo>
                    <a:pt x="6432" y="4196"/>
                    <a:pt x="6778" y="3850"/>
                    <a:pt x="6778" y="3436"/>
                  </a:cubicBezTo>
                  <a:lnTo>
                    <a:pt x="6778" y="767"/>
                  </a:lnTo>
                  <a:cubicBezTo>
                    <a:pt x="6778" y="339"/>
                    <a:pt x="6438" y="0"/>
                    <a:pt x="6011"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991;p43">
              <a:extLst>
                <a:ext uri="{FF2B5EF4-FFF2-40B4-BE49-F238E27FC236}">
                  <a16:creationId xmlns:a16="http://schemas.microsoft.com/office/drawing/2014/main" id="{8AE5F52B-975C-E2EF-33EC-59BCC0C34B47}"/>
                </a:ext>
              </a:extLst>
            </p:cNvPr>
            <p:cNvSpPr/>
            <p:nvPr/>
          </p:nvSpPr>
          <p:spPr>
            <a:xfrm>
              <a:off x="2938630" y="3940821"/>
              <a:ext cx="69188" cy="69188"/>
            </a:xfrm>
            <a:custGeom>
              <a:avLst/>
              <a:gdLst/>
              <a:ahLst/>
              <a:cxnLst/>
              <a:rect l="l" t="t" r="r" b="b"/>
              <a:pathLst>
                <a:path w="818" h="818" extrusionOk="0">
                  <a:moveTo>
                    <a:pt x="409" y="1"/>
                  </a:moveTo>
                  <a:cubicBezTo>
                    <a:pt x="183" y="1"/>
                    <a:pt x="1" y="183"/>
                    <a:pt x="1" y="409"/>
                  </a:cubicBezTo>
                  <a:cubicBezTo>
                    <a:pt x="1" y="635"/>
                    <a:pt x="183" y="817"/>
                    <a:pt x="409" y="817"/>
                  </a:cubicBezTo>
                  <a:cubicBezTo>
                    <a:pt x="629" y="817"/>
                    <a:pt x="817" y="635"/>
                    <a:pt x="817" y="409"/>
                  </a:cubicBezTo>
                  <a:cubicBezTo>
                    <a:pt x="817" y="183"/>
                    <a:pt x="635" y="1"/>
                    <a:pt x="409"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992;p43">
              <a:extLst>
                <a:ext uri="{FF2B5EF4-FFF2-40B4-BE49-F238E27FC236}">
                  <a16:creationId xmlns:a16="http://schemas.microsoft.com/office/drawing/2014/main" id="{D4713C9B-0FEE-0A9C-551E-8A3F48544A35}"/>
                </a:ext>
              </a:extLst>
            </p:cNvPr>
            <p:cNvSpPr/>
            <p:nvPr/>
          </p:nvSpPr>
          <p:spPr>
            <a:xfrm>
              <a:off x="3200581" y="3940821"/>
              <a:ext cx="69104" cy="69188"/>
            </a:xfrm>
            <a:custGeom>
              <a:avLst/>
              <a:gdLst/>
              <a:ahLst/>
              <a:cxnLst/>
              <a:rect l="l" t="t" r="r" b="b"/>
              <a:pathLst>
                <a:path w="817" h="818" extrusionOk="0">
                  <a:moveTo>
                    <a:pt x="409" y="1"/>
                  </a:moveTo>
                  <a:cubicBezTo>
                    <a:pt x="176" y="1"/>
                    <a:pt x="0" y="183"/>
                    <a:pt x="0" y="409"/>
                  </a:cubicBezTo>
                  <a:cubicBezTo>
                    <a:pt x="0" y="635"/>
                    <a:pt x="176" y="817"/>
                    <a:pt x="409" y="817"/>
                  </a:cubicBezTo>
                  <a:cubicBezTo>
                    <a:pt x="635" y="817"/>
                    <a:pt x="817" y="635"/>
                    <a:pt x="817" y="409"/>
                  </a:cubicBezTo>
                  <a:cubicBezTo>
                    <a:pt x="817" y="183"/>
                    <a:pt x="635" y="1"/>
                    <a:pt x="409"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993;p43">
              <a:extLst>
                <a:ext uri="{FF2B5EF4-FFF2-40B4-BE49-F238E27FC236}">
                  <a16:creationId xmlns:a16="http://schemas.microsoft.com/office/drawing/2014/main" id="{64CC6D53-DB5B-5B12-E851-40F6CB28F8C0}"/>
                </a:ext>
              </a:extLst>
            </p:cNvPr>
            <p:cNvSpPr/>
            <p:nvPr/>
          </p:nvSpPr>
          <p:spPr>
            <a:xfrm>
              <a:off x="2810149" y="4466245"/>
              <a:ext cx="574823" cy="622189"/>
            </a:xfrm>
            <a:custGeom>
              <a:avLst/>
              <a:gdLst/>
              <a:ahLst/>
              <a:cxnLst/>
              <a:rect l="l" t="t" r="r" b="b"/>
              <a:pathLst>
                <a:path w="6796" h="7356" extrusionOk="0">
                  <a:moveTo>
                    <a:pt x="1859" y="1"/>
                  </a:moveTo>
                  <a:cubicBezTo>
                    <a:pt x="829" y="1"/>
                    <a:pt x="0" y="830"/>
                    <a:pt x="0" y="1860"/>
                  </a:cubicBezTo>
                  <a:lnTo>
                    <a:pt x="0" y="7004"/>
                  </a:lnTo>
                  <a:cubicBezTo>
                    <a:pt x="0" y="7198"/>
                    <a:pt x="157" y="7355"/>
                    <a:pt x="352" y="7355"/>
                  </a:cubicBezTo>
                  <a:cubicBezTo>
                    <a:pt x="546" y="7355"/>
                    <a:pt x="703" y="7198"/>
                    <a:pt x="703" y="7004"/>
                  </a:cubicBezTo>
                  <a:lnTo>
                    <a:pt x="703" y="1860"/>
                  </a:lnTo>
                  <a:cubicBezTo>
                    <a:pt x="703" y="1225"/>
                    <a:pt x="1225" y="704"/>
                    <a:pt x="1859" y="704"/>
                  </a:cubicBezTo>
                  <a:lnTo>
                    <a:pt x="4937" y="704"/>
                  </a:lnTo>
                  <a:cubicBezTo>
                    <a:pt x="5571" y="704"/>
                    <a:pt x="6092" y="1225"/>
                    <a:pt x="6092" y="1860"/>
                  </a:cubicBezTo>
                  <a:lnTo>
                    <a:pt x="6092" y="6997"/>
                  </a:lnTo>
                  <a:cubicBezTo>
                    <a:pt x="6092" y="7192"/>
                    <a:pt x="6249" y="7349"/>
                    <a:pt x="6444" y="7349"/>
                  </a:cubicBezTo>
                  <a:cubicBezTo>
                    <a:pt x="6639" y="7349"/>
                    <a:pt x="6796" y="7192"/>
                    <a:pt x="6796" y="7004"/>
                  </a:cubicBezTo>
                  <a:lnTo>
                    <a:pt x="6796" y="1860"/>
                  </a:lnTo>
                  <a:cubicBezTo>
                    <a:pt x="6796" y="830"/>
                    <a:pt x="5967" y="1"/>
                    <a:pt x="4937"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994;p43">
              <a:extLst>
                <a:ext uri="{FF2B5EF4-FFF2-40B4-BE49-F238E27FC236}">
                  <a16:creationId xmlns:a16="http://schemas.microsoft.com/office/drawing/2014/main" id="{144CE444-17DB-D52A-F551-801FBEF1E490}"/>
                </a:ext>
              </a:extLst>
            </p:cNvPr>
            <p:cNvSpPr/>
            <p:nvPr/>
          </p:nvSpPr>
          <p:spPr>
            <a:xfrm>
              <a:off x="2779277" y="4398241"/>
              <a:ext cx="636568" cy="97354"/>
            </a:xfrm>
            <a:custGeom>
              <a:avLst/>
              <a:gdLst/>
              <a:ahLst/>
              <a:cxnLst/>
              <a:rect l="l" t="t" r="r" b="b"/>
              <a:pathLst>
                <a:path w="7526" h="1151" extrusionOk="0">
                  <a:moveTo>
                    <a:pt x="447" y="1"/>
                  </a:moveTo>
                  <a:cubicBezTo>
                    <a:pt x="208" y="1"/>
                    <a:pt x="1" y="195"/>
                    <a:pt x="1" y="453"/>
                  </a:cubicBezTo>
                  <a:lnTo>
                    <a:pt x="1" y="704"/>
                  </a:lnTo>
                  <a:cubicBezTo>
                    <a:pt x="1" y="943"/>
                    <a:pt x="195" y="1150"/>
                    <a:pt x="447" y="1150"/>
                  </a:cubicBezTo>
                  <a:lnTo>
                    <a:pt x="7073" y="1150"/>
                  </a:lnTo>
                  <a:cubicBezTo>
                    <a:pt x="7324" y="1150"/>
                    <a:pt x="7525" y="955"/>
                    <a:pt x="7519" y="704"/>
                  </a:cubicBezTo>
                  <a:lnTo>
                    <a:pt x="7519" y="453"/>
                  </a:lnTo>
                  <a:cubicBezTo>
                    <a:pt x="7519" y="208"/>
                    <a:pt x="7324" y="1"/>
                    <a:pt x="7073"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995;p43">
              <a:extLst>
                <a:ext uri="{FF2B5EF4-FFF2-40B4-BE49-F238E27FC236}">
                  <a16:creationId xmlns:a16="http://schemas.microsoft.com/office/drawing/2014/main" id="{185E7689-7253-7559-C91A-3BF5F2A2370A}"/>
                </a:ext>
              </a:extLst>
            </p:cNvPr>
            <p:cNvSpPr/>
            <p:nvPr/>
          </p:nvSpPr>
          <p:spPr>
            <a:xfrm>
              <a:off x="2941336" y="4057206"/>
              <a:ext cx="63268" cy="341121"/>
            </a:xfrm>
            <a:custGeom>
              <a:avLst/>
              <a:gdLst/>
              <a:ahLst/>
              <a:cxnLst/>
              <a:rect l="l" t="t" r="r" b="b"/>
              <a:pathLst>
                <a:path w="748" h="4033" extrusionOk="0">
                  <a:moveTo>
                    <a:pt x="289" y="0"/>
                  </a:moveTo>
                  <a:cubicBezTo>
                    <a:pt x="132" y="0"/>
                    <a:pt x="0" y="126"/>
                    <a:pt x="0" y="289"/>
                  </a:cubicBezTo>
                  <a:lnTo>
                    <a:pt x="0" y="4033"/>
                  </a:lnTo>
                  <a:lnTo>
                    <a:pt x="742" y="4033"/>
                  </a:lnTo>
                  <a:lnTo>
                    <a:pt x="742" y="289"/>
                  </a:lnTo>
                  <a:cubicBezTo>
                    <a:pt x="748" y="132"/>
                    <a:pt x="616" y="0"/>
                    <a:pt x="459"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996;p43">
              <a:extLst>
                <a:ext uri="{FF2B5EF4-FFF2-40B4-BE49-F238E27FC236}">
                  <a16:creationId xmlns:a16="http://schemas.microsoft.com/office/drawing/2014/main" id="{43B47D61-E5EA-4175-F2A8-6609A179BCED}"/>
                </a:ext>
              </a:extLst>
            </p:cNvPr>
            <p:cNvSpPr/>
            <p:nvPr/>
          </p:nvSpPr>
          <p:spPr>
            <a:xfrm>
              <a:off x="3201596" y="4057206"/>
              <a:ext cx="63352" cy="341121"/>
            </a:xfrm>
            <a:custGeom>
              <a:avLst/>
              <a:gdLst/>
              <a:ahLst/>
              <a:cxnLst/>
              <a:rect l="l" t="t" r="r" b="b"/>
              <a:pathLst>
                <a:path w="749" h="4033" extrusionOk="0">
                  <a:moveTo>
                    <a:pt x="290" y="0"/>
                  </a:moveTo>
                  <a:cubicBezTo>
                    <a:pt x="133" y="0"/>
                    <a:pt x="1" y="126"/>
                    <a:pt x="1" y="289"/>
                  </a:cubicBezTo>
                  <a:lnTo>
                    <a:pt x="1" y="4033"/>
                  </a:lnTo>
                  <a:lnTo>
                    <a:pt x="742" y="4033"/>
                  </a:lnTo>
                  <a:lnTo>
                    <a:pt x="742" y="289"/>
                  </a:lnTo>
                  <a:cubicBezTo>
                    <a:pt x="748" y="132"/>
                    <a:pt x="616" y="0"/>
                    <a:pt x="459"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997;p43">
              <a:extLst>
                <a:ext uri="{FF2B5EF4-FFF2-40B4-BE49-F238E27FC236}">
                  <a16:creationId xmlns:a16="http://schemas.microsoft.com/office/drawing/2014/main" id="{DC776A66-A21E-80E1-1BE5-B2DF7136783D}"/>
                </a:ext>
              </a:extLst>
            </p:cNvPr>
            <p:cNvSpPr/>
            <p:nvPr/>
          </p:nvSpPr>
          <p:spPr>
            <a:xfrm>
              <a:off x="3265371" y="3625753"/>
              <a:ext cx="216870" cy="217546"/>
            </a:xfrm>
            <a:custGeom>
              <a:avLst/>
              <a:gdLst/>
              <a:ahLst/>
              <a:cxnLst/>
              <a:rect l="l" t="t" r="r" b="b"/>
              <a:pathLst>
                <a:path w="2564" h="2572" extrusionOk="0">
                  <a:moveTo>
                    <a:pt x="183" y="1"/>
                  </a:moveTo>
                  <a:cubicBezTo>
                    <a:pt x="68" y="1"/>
                    <a:pt x="1" y="14"/>
                    <a:pt x="1" y="14"/>
                  </a:cubicBezTo>
                  <a:lnTo>
                    <a:pt x="1433" y="2570"/>
                  </a:lnTo>
                  <a:cubicBezTo>
                    <a:pt x="1433" y="2570"/>
                    <a:pt x="1438" y="2571"/>
                    <a:pt x="1449" y="2571"/>
                  </a:cubicBezTo>
                  <a:cubicBezTo>
                    <a:pt x="1513" y="2571"/>
                    <a:pt x="1782" y="2544"/>
                    <a:pt x="2563" y="2193"/>
                  </a:cubicBezTo>
                  <a:cubicBezTo>
                    <a:pt x="1813" y="204"/>
                    <a:pt x="634" y="1"/>
                    <a:pt x="18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 name="Google Shape;1998;p43">
            <a:extLst>
              <a:ext uri="{FF2B5EF4-FFF2-40B4-BE49-F238E27FC236}">
                <a16:creationId xmlns:a16="http://schemas.microsoft.com/office/drawing/2014/main" id="{22FF6754-FE69-BFAE-F2B7-C2607413DD0D}"/>
              </a:ext>
            </a:extLst>
          </p:cNvPr>
          <p:cNvGrpSpPr/>
          <p:nvPr/>
        </p:nvGrpSpPr>
        <p:grpSpPr>
          <a:xfrm flipH="1">
            <a:off x="439462" y="3119640"/>
            <a:ext cx="1567229" cy="2053401"/>
            <a:chOff x="5809545" y="3042475"/>
            <a:chExt cx="1567229" cy="2053401"/>
          </a:xfrm>
        </p:grpSpPr>
        <p:sp>
          <p:nvSpPr>
            <p:cNvPr id="58" name="Google Shape;1999;p43">
              <a:extLst>
                <a:ext uri="{FF2B5EF4-FFF2-40B4-BE49-F238E27FC236}">
                  <a16:creationId xmlns:a16="http://schemas.microsoft.com/office/drawing/2014/main" id="{78276E3F-BB7A-1F9C-7F56-E7A9AAB7972E}"/>
                </a:ext>
              </a:extLst>
            </p:cNvPr>
            <p:cNvSpPr/>
            <p:nvPr/>
          </p:nvSpPr>
          <p:spPr>
            <a:xfrm>
              <a:off x="5897680" y="4934829"/>
              <a:ext cx="256200" cy="134486"/>
            </a:xfrm>
            <a:custGeom>
              <a:avLst/>
              <a:gdLst/>
              <a:ahLst/>
              <a:cxnLst/>
              <a:rect l="l" t="t" r="r" b="b"/>
              <a:pathLst>
                <a:path w="3029" h="1590" extrusionOk="0">
                  <a:moveTo>
                    <a:pt x="1402" y="0"/>
                  </a:moveTo>
                  <a:lnTo>
                    <a:pt x="1" y="446"/>
                  </a:lnTo>
                  <a:lnTo>
                    <a:pt x="2262" y="1589"/>
                  </a:lnTo>
                  <a:lnTo>
                    <a:pt x="2620" y="584"/>
                  </a:lnTo>
                  <a:lnTo>
                    <a:pt x="3028" y="490"/>
                  </a:lnTo>
                  <a:lnTo>
                    <a:pt x="1402"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000;p43">
              <a:extLst>
                <a:ext uri="{FF2B5EF4-FFF2-40B4-BE49-F238E27FC236}">
                  <a16:creationId xmlns:a16="http://schemas.microsoft.com/office/drawing/2014/main" id="{38EB8722-805D-3F88-FE48-FA8C183A2F84}"/>
                </a:ext>
              </a:extLst>
            </p:cNvPr>
            <p:cNvSpPr/>
            <p:nvPr/>
          </p:nvSpPr>
          <p:spPr>
            <a:xfrm>
              <a:off x="5999686" y="4246331"/>
              <a:ext cx="444735" cy="747794"/>
            </a:xfrm>
            <a:custGeom>
              <a:avLst/>
              <a:gdLst/>
              <a:ahLst/>
              <a:cxnLst/>
              <a:rect l="l" t="t" r="r" b="b"/>
              <a:pathLst>
                <a:path w="5258" h="8841" extrusionOk="0">
                  <a:moveTo>
                    <a:pt x="4184" y="0"/>
                  </a:moveTo>
                  <a:lnTo>
                    <a:pt x="2300" y="1885"/>
                  </a:lnTo>
                  <a:cubicBezTo>
                    <a:pt x="1973" y="2199"/>
                    <a:pt x="1741" y="2594"/>
                    <a:pt x="1609" y="3015"/>
                  </a:cubicBezTo>
                  <a:lnTo>
                    <a:pt x="1" y="8065"/>
                  </a:lnTo>
                  <a:cubicBezTo>
                    <a:pt x="1" y="8065"/>
                    <a:pt x="441" y="8840"/>
                    <a:pt x="1348" y="8840"/>
                  </a:cubicBezTo>
                  <a:cubicBezTo>
                    <a:pt x="1552" y="8840"/>
                    <a:pt x="1779" y="8801"/>
                    <a:pt x="2030" y="8706"/>
                  </a:cubicBezTo>
                  <a:cubicBezTo>
                    <a:pt x="2325" y="8159"/>
                    <a:pt x="3807" y="4102"/>
                    <a:pt x="3807" y="4102"/>
                  </a:cubicBezTo>
                  <a:cubicBezTo>
                    <a:pt x="4058" y="3901"/>
                    <a:pt x="5220" y="2764"/>
                    <a:pt x="5220" y="2764"/>
                  </a:cubicBezTo>
                  <a:lnTo>
                    <a:pt x="5258" y="1005"/>
                  </a:lnTo>
                  <a:lnTo>
                    <a:pt x="4184"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001;p43">
              <a:extLst>
                <a:ext uri="{FF2B5EF4-FFF2-40B4-BE49-F238E27FC236}">
                  <a16:creationId xmlns:a16="http://schemas.microsoft.com/office/drawing/2014/main" id="{DE9D0A63-78EF-89F0-9126-356800A8519D}"/>
                </a:ext>
              </a:extLst>
            </p:cNvPr>
            <p:cNvSpPr/>
            <p:nvPr/>
          </p:nvSpPr>
          <p:spPr>
            <a:xfrm>
              <a:off x="6841195" y="3670497"/>
              <a:ext cx="226935" cy="410733"/>
            </a:xfrm>
            <a:custGeom>
              <a:avLst/>
              <a:gdLst/>
              <a:ahLst/>
              <a:cxnLst/>
              <a:rect l="l" t="t" r="r" b="b"/>
              <a:pathLst>
                <a:path w="2683" h="4856" extrusionOk="0">
                  <a:moveTo>
                    <a:pt x="516" y="0"/>
                  </a:moveTo>
                  <a:lnTo>
                    <a:pt x="158" y="1853"/>
                  </a:lnTo>
                  <a:lnTo>
                    <a:pt x="1" y="4855"/>
                  </a:lnTo>
                  <a:cubicBezTo>
                    <a:pt x="1" y="4855"/>
                    <a:pt x="193" y="4852"/>
                    <a:pt x="619" y="4852"/>
                  </a:cubicBezTo>
                  <a:cubicBezTo>
                    <a:pt x="832" y="4852"/>
                    <a:pt x="1104" y="4853"/>
                    <a:pt x="1439" y="4855"/>
                  </a:cubicBezTo>
                  <a:cubicBezTo>
                    <a:pt x="2444" y="4855"/>
                    <a:pt x="2683" y="4290"/>
                    <a:pt x="2569" y="3668"/>
                  </a:cubicBezTo>
                  <a:cubicBezTo>
                    <a:pt x="2161" y="1288"/>
                    <a:pt x="516" y="0"/>
                    <a:pt x="516"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002;p43">
              <a:extLst>
                <a:ext uri="{FF2B5EF4-FFF2-40B4-BE49-F238E27FC236}">
                  <a16:creationId xmlns:a16="http://schemas.microsoft.com/office/drawing/2014/main" id="{043E6FE1-1987-BDF9-5E40-1258B405FEF1}"/>
                </a:ext>
              </a:extLst>
            </p:cNvPr>
            <p:cNvSpPr/>
            <p:nvPr/>
          </p:nvSpPr>
          <p:spPr>
            <a:xfrm>
              <a:off x="6410333" y="3189648"/>
              <a:ext cx="338499" cy="452770"/>
            </a:xfrm>
            <a:custGeom>
              <a:avLst/>
              <a:gdLst/>
              <a:ahLst/>
              <a:cxnLst/>
              <a:rect l="l" t="t" r="r" b="b"/>
              <a:pathLst>
                <a:path w="4002" h="5353" extrusionOk="0">
                  <a:moveTo>
                    <a:pt x="868" y="1"/>
                  </a:moveTo>
                  <a:cubicBezTo>
                    <a:pt x="868" y="1"/>
                    <a:pt x="1" y="1885"/>
                    <a:pt x="365" y="2890"/>
                  </a:cubicBezTo>
                  <a:cubicBezTo>
                    <a:pt x="723" y="3895"/>
                    <a:pt x="1885" y="3977"/>
                    <a:pt x="1885" y="3977"/>
                  </a:cubicBezTo>
                  <a:lnTo>
                    <a:pt x="1753" y="4938"/>
                  </a:lnTo>
                  <a:lnTo>
                    <a:pt x="3864" y="5352"/>
                  </a:lnTo>
                  <a:lnTo>
                    <a:pt x="4002" y="3355"/>
                  </a:lnTo>
                  <a:lnTo>
                    <a:pt x="3757" y="805"/>
                  </a:lnTo>
                  <a:lnTo>
                    <a:pt x="868" y="1"/>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003;p43">
              <a:extLst>
                <a:ext uri="{FF2B5EF4-FFF2-40B4-BE49-F238E27FC236}">
                  <a16:creationId xmlns:a16="http://schemas.microsoft.com/office/drawing/2014/main" id="{389D70AC-B046-068C-63D2-A0FB2398C6FD}"/>
                </a:ext>
              </a:extLst>
            </p:cNvPr>
            <p:cNvSpPr/>
            <p:nvPr/>
          </p:nvSpPr>
          <p:spPr>
            <a:xfrm>
              <a:off x="5902501" y="3372430"/>
              <a:ext cx="255608" cy="526526"/>
            </a:xfrm>
            <a:custGeom>
              <a:avLst/>
              <a:gdLst/>
              <a:ahLst/>
              <a:cxnLst/>
              <a:rect l="l" t="t" r="r" b="b"/>
              <a:pathLst>
                <a:path w="3022" h="6225" extrusionOk="0">
                  <a:moveTo>
                    <a:pt x="296" y="0"/>
                  </a:moveTo>
                  <a:cubicBezTo>
                    <a:pt x="89" y="0"/>
                    <a:pt x="102" y="153"/>
                    <a:pt x="145" y="252"/>
                  </a:cubicBezTo>
                  <a:cubicBezTo>
                    <a:pt x="183" y="352"/>
                    <a:pt x="440" y="1012"/>
                    <a:pt x="440" y="1012"/>
                  </a:cubicBezTo>
                  <a:cubicBezTo>
                    <a:pt x="440" y="1012"/>
                    <a:pt x="220" y="1100"/>
                    <a:pt x="308" y="1276"/>
                  </a:cubicBezTo>
                  <a:cubicBezTo>
                    <a:pt x="114" y="1407"/>
                    <a:pt x="214" y="1571"/>
                    <a:pt x="214" y="1571"/>
                  </a:cubicBezTo>
                  <a:cubicBezTo>
                    <a:pt x="214" y="1571"/>
                    <a:pt x="0" y="1753"/>
                    <a:pt x="189" y="1960"/>
                  </a:cubicBezTo>
                  <a:cubicBezTo>
                    <a:pt x="371" y="2174"/>
                    <a:pt x="698" y="2576"/>
                    <a:pt x="698" y="2576"/>
                  </a:cubicBezTo>
                  <a:cubicBezTo>
                    <a:pt x="698" y="2576"/>
                    <a:pt x="1828" y="5898"/>
                    <a:pt x="2236" y="6225"/>
                  </a:cubicBezTo>
                  <a:lnTo>
                    <a:pt x="3022" y="4573"/>
                  </a:lnTo>
                  <a:lnTo>
                    <a:pt x="1652" y="2004"/>
                  </a:lnTo>
                  <a:cubicBezTo>
                    <a:pt x="1652" y="2004"/>
                    <a:pt x="1847" y="1489"/>
                    <a:pt x="1564" y="1238"/>
                  </a:cubicBezTo>
                  <a:cubicBezTo>
                    <a:pt x="1296" y="1011"/>
                    <a:pt x="982" y="1005"/>
                    <a:pt x="951" y="1005"/>
                  </a:cubicBezTo>
                  <a:cubicBezTo>
                    <a:pt x="950" y="1005"/>
                    <a:pt x="949" y="1006"/>
                    <a:pt x="949" y="1006"/>
                  </a:cubicBezTo>
                  <a:cubicBezTo>
                    <a:pt x="949" y="1006"/>
                    <a:pt x="528" y="7"/>
                    <a:pt x="308" y="1"/>
                  </a:cubicBezTo>
                  <a:cubicBezTo>
                    <a:pt x="304" y="0"/>
                    <a:pt x="300" y="0"/>
                    <a:pt x="296"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2004;p43">
              <a:extLst>
                <a:ext uri="{FF2B5EF4-FFF2-40B4-BE49-F238E27FC236}">
                  <a16:creationId xmlns:a16="http://schemas.microsoft.com/office/drawing/2014/main" id="{7F334926-4E44-B712-6CE3-16331C729A37}"/>
                </a:ext>
              </a:extLst>
            </p:cNvPr>
            <p:cNvSpPr/>
            <p:nvPr/>
          </p:nvSpPr>
          <p:spPr>
            <a:xfrm>
              <a:off x="6541604" y="3275668"/>
              <a:ext cx="67328" cy="107166"/>
            </a:xfrm>
            <a:custGeom>
              <a:avLst/>
              <a:gdLst/>
              <a:ahLst/>
              <a:cxnLst/>
              <a:rect l="l" t="t" r="r" b="b"/>
              <a:pathLst>
                <a:path w="796" h="1267" extrusionOk="0">
                  <a:moveTo>
                    <a:pt x="404" y="1"/>
                  </a:moveTo>
                  <a:cubicBezTo>
                    <a:pt x="195" y="1"/>
                    <a:pt x="0" y="297"/>
                    <a:pt x="0" y="297"/>
                  </a:cubicBezTo>
                  <a:lnTo>
                    <a:pt x="19" y="1163"/>
                  </a:lnTo>
                  <a:cubicBezTo>
                    <a:pt x="100" y="1235"/>
                    <a:pt x="176" y="1266"/>
                    <a:pt x="244" y="1266"/>
                  </a:cubicBezTo>
                  <a:cubicBezTo>
                    <a:pt x="626" y="1266"/>
                    <a:pt x="795" y="306"/>
                    <a:pt x="572" y="77"/>
                  </a:cubicBezTo>
                  <a:cubicBezTo>
                    <a:pt x="517" y="22"/>
                    <a:pt x="460" y="1"/>
                    <a:pt x="40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2005;p43">
              <a:extLst>
                <a:ext uri="{FF2B5EF4-FFF2-40B4-BE49-F238E27FC236}">
                  <a16:creationId xmlns:a16="http://schemas.microsoft.com/office/drawing/2014/main" id="{B3AA87B2-E039-9F48-8EBD-C469918A7A3F}"/>
                </a:ext>
              </a:extLst>
            </p:cNvPr>
            <p:cNvSpPr/>
            <p:nvPr/>
          </p:nvSpPr>
          <p:spPr>
            <a:xfrm>
              <a:off x="6421836" y="3042475"/>
              <a:ext cx="524665" cy="499544"/>
            </a:xfrm>
            <a:custGeom>
              <a:avLst/>
              <a:gdLst/>
              <a:ahLst/>
              <a:cxnLst/>
              <a:rect l="l" t="t" r="r" b="b"/>
              <a:pathLst>
                <a:path w="6203" h="5906" extrusionOk="0">
                  <a:moveTo>
                    <a:pt x="2487" y="0"/>
                  </a:moveTo>
                  <a:cubicBezTo>
                    <a:pt x="2310" y="0"/>
                    <a:pt x="2116" y="75"/>
                    <a:pt x="1931" y="296"/>
                  </a:cubicBezTo>
                  <a:cubicBezTo>
                    <a:pt x="1788" y="175"/>
                    <a:pt x="1581" y="96"/>
                    <a:pt x="1401" y="96"/>
                  </a:cubicBezTo>
                  <a:cubicBezTo>
                    <a:pt x="1154" y="96"/>
                    <a:pt x="960" y="244"/>
                    <a:pt x="1058" y="629"/>
                  </a:cubicBezTo>
                  <a:cubicBezTo>
                    <a:pt x="1058" y="629"/>
                    <a:pt x="1038" y="627"/>
                    <a:pt x="1006" y="627"/>
                  </a:cubicBezTo>
                  <a:cubicBezTo>
                    <a:pt x="824" y="627"/>
                    <a:pt x="244" y="686"/>
                    <a:pt x="361" y="1446"/>
                  </a:cubicBezTo>
                  <a:cubicBezTo>
                    <a:pt x="1" y="2133"/>
                    <a:pt x="370" y="2562"/>
                    <a:pt x="850" y="2562"/>
                  </a:cubicBezTo>
                  <a:cubicBezTo>
                    <a:pt x="914" y="2562"/>
                    <a:pt x="980" y="2554"/>
                    <a:pt x="1046" y="2539"/>
                  </a:cubicBezTo>
                  <a:lnTo>
                    <a:pt x="1046" y="2539"/>
                  </a:lnTo>
                  <a:cubicBezTo>
                    <a:pt x="838" y="3167"/>
                    <a:pt x="1165" y="3368"/>
                    <a:pt x="1749" y="3380"/>
                  </a:cubicBezTo>
                  <a:cubicBezTo>
                    <a:pt x="1529" y="3719"/>
                    <a:pt x="1240" y="4743"/>
                    <a:pt x="2151" y="4787"/>
                  </a:cubicBezTo>
                  <a:cubicBezTo>
                    <a:pt x="2001" y="5107"/>
                    <a:pt x="2364" y="5665"/>
                    <a:pt x="2879" y="5665"/>
                  </a:cubicBezTo>
                  <a:cubicBezTo>
                    <a:pt x="3012" y="5665"/>
                    <a:pt x="3154" y="5628"/>
                    <a:pt x="3301" y="5541"/>
                  </a:cubicBezTo>
                  <a:cubicBezTo>
                    <a:pt x="3335" y="5788"/>
                    <a:pt x="3590" y="5906"/>
                    <a:pt x="3882" y="5906"/>
                  </a:cubicBezTo>
                  <a:cubicBezTo>
                    <a:pt x="4229" y="5906"/>
                    <a:pt x="4630" y="5739"/>
                    <a:pt x="4776" y="5422"/>
                  </a:cubicBezTo>
                  <a:cubicBezTo>
                    <a:pt x="4803" y="5427"/>
                    <a:pt x="4830" y="5430"/>
                    <a:pt x="4857" y="5430"/>
                  </a:cubicBezTo>
                  <a:cubicBezTo>
                    <a:pt x="5487" y="5430"/>
                    <a:pt x="6199" y="3939"/>
                    <a:pt x="5693" y="3500"/>
                  </a:cubicBezTo>
                  <a:cubicBezTo>
                    <a:pt x="6171" y="3123"/>
                    <a:pt x="6202" y="2294"/>
                    <a:pt x="5662" y="2168"/>
                  </a:cubicBezTo>
                  <a:cubicBezTo>
                    <a:pt x="5972" y="1596"/>
                    <a:pt x="5645" y="1047"/>
                    <a:pt x="5200" y="1047"/>
                  </a:cubicBezTo>
                  <a:cubicBezTo>
                    <a:pt x="5123" y="1047"/>
                    <a:pt x="5041" y="1064"/>
                    <a:pt x="4959" y="1100"/>
                  </a:cubicBezTo>
                  <a:cubicBezTo>
                    <a:pt x="5140" y="519"/>
                    <a:pt x="4691" y="138"/>
                    <a:pt x="4260" y="138"/>
                  </a:cubicBezTo>
                  <a:cubicBezTo>
                    <a:pt x="4095" y="138"/>
                    <a:pt x="3933" y="194"/>
                    <a:pt x="3809" y="315"/>
                  </a:cubicBezTo>
                  <a:cubicBezTo>
                    <a:pt x="3768" y="111"/>
                    <a:pt x="3683" y="42"/>
                    <a:pt x="3588" y="42"/>
                  </a:cubicBezTo>
                  <a:cubicBezTo>
                    <a:pt x="3394" y="42"/>
                    <a:pt x="3156" y="328"/>
                    <a:pt x="3156" y="328"/>
                  </a:cubicBezTo>
                  <a:cubicBezTo>
                    <a:pt x="3156" y="328"/>
                    <a:pt x="2857" y="0"/>
                    <a:pt x="2487"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2006;p43">
              <a:extLst>
                <a:ext uri="{FF2B5EF4-FFF2-40B4-BE49-F238E27FC236}">
                  <a16:creationId xmlns:a16="http://schemas.microsoft.com/office/drawing/2014/main" id="{6B415180-5EB1-B8CD-5227-43555A1436AB}"/>
                </a:ext>
              </a:extLst>
            </p:cNvPr>
            <p:cNvSpPr/>
            <p:nvPr/>
          </p:nvSpPr>
          <p:spPr>
            <a:xfrm>
              <a:off x="5809545" y="4063549"/>
              <a:ext cx="1567229" cy="78746"/>
            </a:xfrm>
            <a:custGeom>
              <a:avLst/>
              <a:gdLst/>
              <a:ahLst/>
              <a:cxnLst/>
              <a:rect l="l" t="t" r="r" b="b"/>
              <a:pathLst>
                <a:path w="18529" h="931" extrusionOk="0">
                  <a:moveTo>
                    <a:pt x="365" y="1"/>
                  </a:moveTo>
                  <a:cubicBezTo>
                    <a:pt x="157" y="1"/>
                    <a:pt x="0" y="170"/>
                    <a:pt x="0" y="365"/>
                  </a:cubicBezTo>
                  <a:lnTo>
                    <a:pt x="0" y="566"/>
                  </a:lnTo>
                  <a:cubicBezTo>
                    <a:pt x="0" y="767"/>
                    <a:pt x="164" y="930"/>
                    <a:pt x="365" y="930"/>
                  </a:cubicBezTo>
                  <a:lnTo>
                    <a:pt x="18171" y="930"/>
                  </a:lnTo>
                  <a:cubicBezTo>
                    <a:pt x="18372" y="930"/>
                    <a:pt x="18529" y="767"/>
                    <a:pt x="18529" y="566"/>
                  </a:cubicBezTo>
                  <a:lnTo>
                    <a:pt x="18529" y="365"/>
                  </a:lnTo>
                  <a:cubicBezTo>
                    <a:pt x="18529" y="158"/>
                    <a:pt x="18365" y="1"/>
                    <a:pt x="18171"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2007;p43">
              <a:extLst>
                <a:ext uri="{FF2B5EF4-FFF2-40B4-BE49-F238E27FC236}">
                  <a16:creationId xmlns:a16="http://schemas.microsoft.com/office/drawing/2014/main" id="{73DFCBE6-203F-9B46-395E-15898EC7DE86}"/>
                </a:ext>
              </a:extLst>
            </p:cNvPr>
            <p:cNvSpPr/>
            <p:nvPr/>
          </p:nvSpPr>
          <p:spPr>
            <a:xfrm>
              <a:off x="7191281" y="4142211"/>
              <a:ext cx="78154" cy="948846"/>
            </a:xfrm>
            <a:custGeom>
              <a:avLst/>
              <a:gdLst/>
              <a:ahLst/>
              <a:cxnLst/>
              <a:rect l="l" t="t" r="r" b="b"/>
              <a:pathLst>
                <a:path w="924" h="11218" extrusionOk="0">
                  <a:moveTo>
                    <a:pt x="1" y="0"/>
                  </a:moveTo>
                  <a:lnTo>
                    <a:pt x="1" y="10866"/>
                  </a:lnTo>
                  <a:cubicBezTo>
                    <a:pt x="1" y="11061"/>
                    <a:pt x="170" y="11218"/>
                    <a:pt x="365" y="11218"/>
                  </a:cubicBezTo>
                  <a:lnTo>
                    <a:pt x="560" y="11218"/>
                  </a:lnTo>
                  <a:cubicBezTo>
                    <a:pt x="754" y="11218"/>
                    <a:pt x="924" y="11061"/>
                    <a:pt x="924" y="10860"/>
                  </a:cubicBezTo>
                  <a:lnTo>
                    <a:pt x="924"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2008;p43">
              <a:extLst>
                <a:ext uri="{FF2B5EF4-FFF2-40B4-BE49-F238E27FC236}">
                  <a16:creationId xmlns:a16="http://schemas.microsoft.com/office/drawing/2014/main" id="{D3F1AA77-A5A3-E906-43B0-637AD23F892F}"/>
                </a:ext>
              </a:extLst>
            </p:cNvPr>
            <p:cNvSpPr/>
            <p:nvPr/>
          </p:nvSpPr>
          <p:spPr>
            <a:xfrm>
              <a:off x="5908337" y="4142211"/>
              <a:ext cx="78154" cy="948846"/>
            </a:xfrm>
            <a:custGeom>
              <a:avLst/>
              <a:gdLst/>
              <a:ahLst/>
              <a:cxnLst/>
              <a:rect l="l" t="t" r="r" b="b"/>
              <a:pathLst>
                <a:path w="924" h="11218" extrusionOk="0">
                  <a:moveTo>
                    <a:pt x="1" y="0"/>
                  </a:moveTo>
                  <a:lnTo>
                    <a:pt x="1" y="10866"/>
                  </a:lnTo>
                  <a:cubicBezTo>
                    <a:pt x="1" y="11061"/>
                    <a:pt x="170" y="11218"/>
                    <a:pt x="365" y="11218"/>
                  </a:cubicBezTo>
                  <a:lnTo>
                    <a:pt x="560" y="11218"/>
                  </a:lnTo>
                  <a:cubicBezTo>
                    <a:pt x="754" y="11218"/>
                    <a:pt x="924" y="11061"/>
                    <a:pt x="924" y="10860"/>
                  </a:cubicBezTo>
                  <a:lnTo>
                    <a:pt x="924"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009;p43">
              <a:extLst>
                <a:ext uri="{FF2B5EF4-FFF2-40B4-BE49-F238E27FC236}">
                  <a16:creationId xmlns:a16="http://schemas.microsoft.com/office/drawing/2014/main" id="{FCDEA69A-736A-39B4-A96B-DAF7A840F258}"/>
                </a:ext>
              </a:extLst>
            </p:cNvPr>
            <p:cNvSpPr/>
            <p:nvPr/>
          </p:nvSpPr>
          <p:spPr>
            <a:xfrm>
              <a:off x="6532554" y="4905056"/>
              <a:ext cx="213655" cy="162652"/>
            </a:xfrm>
            <a:custGeom>
              <a:avLst/>
              <a:gdLst/>
              <a:ahLst/>
              <a:cxnLst/>
              <a:rect l="l" t="t" r="r" b="b"/>
              <a:pathLst>
                <a:path w="2526" h="1923" extrusionOk="0">
                  <a:moveTo>
                    <a:pt x="779" y="1"/>
                  </a:moveTo>
                  <a:lnTo>
                    <a:pt x="773" y="1106"/>
                  </a:lnTo>
                  <a:lnTo>
                    <a:pt x="0" y="1922"/>
                  </a:lnTo>
                  <a:lnTo>
                    <a:pt x="2525" y="1922"/>
                  </a:lnTo>
                  <a:lnTo>
                    <a:pt x="2481" y="183"/>
                  </a:lnTo>
                  <a:lnTo>
                    <a:pt x="779"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010;p43">
              <a:extLst>
                <a:ext uri="{FF2B5EF4-FFF2-40B4-BE49-F238E27FC236}">
                  <a16:creationId xmlns:a16="http://schemas.microsoft.com/office/drawing/2014/main" id="{E42F7B22-B8C5-DDCD-CEE4-680927773DE7}"/>
                </a:ext>
              </a:extLst>
            </p:cNvPr>
            <p:cNvSpPr/>
            <p:nvPr/>
          </p:nvSpPr>
          <p:spPr>
            <a:xfrm>
              <a:off x="6577721" y="4347830"/>
              <a:ext cx="274724" cy="645703"/>
            </a:xfrm>
            <a:custGeom>
              <a:avLst/>
              <a:gdLst/>
              <a:ahLst/>
              <a:cxnLst/>
              <a:rect l="l" t="t" r="r" b="b"/>
              <a:pathLst>
                <a:path w="3248" h="7634" extrusionOk="0">
                  <a:moveTo>
                    <a:pt x="0" y="0"/>
                  </a:moveTo>
                  <a:cubicBezTo>
                    <a:pt x="0" y="0"/>
                    <a:pt x="25" y="1369"/>
                    <a:pt x="51" y="2889"/>
                  </a:cubicBezTo>
                  <a:cubicBezTo>
                    <a:pt x="76" y="4453"/>
                    <a:pt x="95" y="6739"/>
                    <a:pt x="88" y="7330"/>
                  </a:cubicBezTo>
                  <a:cubicBezTo>
                    <a:pt x="436" y="7558"/>
                    <a:pt x="784" y="7634"/>
                    <a:pt x="1094" y="7634"/>
                  </a:cubicBezTo>
                  <a:cubicBezTo>
                    <a:pt x="1714" y="7634"/>
                    <a:pt x="2180" y="7330"/>
                    <a:pt x="2180" y="7330"/>
                  </a:cubicBezTo>
                  <a:lnTo>
                    <a:pt x="2726" y="3568"/>
                  </a:lnTo>
                  <a:lnTo>
                    <a:pt x="3097" y="1043"/>
                  </a:lnTo>
                  <a:lnTo>
                    <a:pt x="3248"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011;p43">
              <a:extLst>
                <a:ext uri="{FF2B5EF4-FFF2-40B4-BE49-F238E27FC236}">
                  <a16:creationId xmlns:a16="http://schemas.microsoft.com/office/drawing/2014/main" id="{9C6BE590-7322-D007-16CF-0E0371859B30}"/>
                </a:ext>
              </a:extLst>
            </p:cNvPr>
            <p:cNvSpPr/>
            <p:nvPr/>
          </p:nvSpPr>
          <p:spPr>
            <a:xfrm>
              <a:off x="6342921" y="4246331"/>
              <a:ext cx="600874" cy="220084"/>
            </a:xfrm>
            <a:custGeom>
              <a:avLst/>
              <a:gdLst/>
              <a:ahLst/>
              <a:cxnLst/>
              <a:rect l="l" t="t" r="r" b="b"/>
              <a:pathLst>
                <a:path w="7104" h="2602" extrusionOk="0">
                  <a:moveTo>
                    <a:pt x="126" y="0"/>
                  </a:moveTo>
                  <a:lnTo>
                    <a:pt x="0" y="2155"/>
                  </a:lnTo>
                  <a:cubicBezTo>
                    <a:pt x="393" y="2479"/>
                    <a:pt x="1683" y="2602"/>
                    <a:pt x="2999" y="2602"/>
                  </a:cubicBezTo>
                  <a:cubicBezTo>
                    <a:pt x="4357" y="2602"/>
                    <a:pt x="5743" y="2471"/>
                    <a:pt x="6199" y="2299"/>
                  </a:cubicBezTo>
                  <a:cubicBezTo>
                    <a:pt x="7104" y="1966"/>
                    <a:pt x="6702" y="51"/>
                    <a:pt x="6702" y="51"/>
                  </a:cubicBezTo>
                  <a:lnTo>
                    <a:pt x="126"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012;p43">
              <a:extLst>
                <a:ext uri="{FF2B5EF4-FFF2-40B4-BE49-F238E27FC236}">
                  <a16:creationId xmlns:a16="http://schemas.microsoft.com/office/drawing/2014/main" id="{DEB33A5C-280D-E8B7-C80C-60731789E854}"/>
                </a:ext>
              </a:extLst>
            </p:cNvPr>
            <p:cNvSpPr/>
            <p:nvPr/>
          </p:nvSpPr>
          <p:spPr>
            <a:xfrm>
              <a:off x="6300968" y="3584308"/>
              <a:ext cx="709224" cy="705672"/>
            </a:xfrm>
            <a:custGeom>
              <a:avLst/>
              <a:gdLst/>
              <a:ahLst/>
              <a:cxnLst/>
              <a:rect l="l" t="t" r="r" b="b"/>
              <a:pathLst>
                <a:path w="8385" h="8343" extrusionOk="0">
                  <a:moveTo>
                    <a:pt x="4510" y="1"/>
                  </a:moveTo>
                  <a:cubicBezTo>
                    <a:pt x="3462" y="1"/>
                    <a:pt x="2375" y="467"/>
                    <a:pt x="1539" y="1383"/>
                  </a:cubicBezTo>
                  <a:cubicBezTo>
                    <a:pt x="0" y="3073"/>
                    <a:pt x="622" y="7827"/>
                    <a:pt x="622" y="7827"/>
                  </a:cubicBezTo>
                  <a:cubicBezTo>
                    <a:pt x="622" y="7827"/>
                    <a:pt x="1813" y="8342"/>
                    <a:pt x="3815" y="8342"/>
                  </a:cubicBezTo>
                  <a:cubicBezTo>
                    <a:pt x="4771" y="8342"/>
                    <a:pt x="5913" y="8225"/>
                    <a:pt x="7198" y="7878"/>
                  </a:cubicBezTo>
                  <a:cubicBezTo>
                    <a:pt x="7198" y="7878"/>
                    <a:pt x="8385" y="3676"/>
                    <a:pt x="7619" y="2043"/>
                  </a:cubicBezTo>
                  <a:cubicBezTo>
                    <a:pt x="6971" y="672"/>
                    <a:pt x="5768" y="1"/>
                    <a:pt x="4510" y="1"/>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013;p43">
              <a:extLst>
                <a:ext uri="{FF2B5EF4-FFF2-40B4-BE49-F238E27FC236}">
                  <a16:creationId xmlns:a16="http://schemas.microsoft.com/office/drawing/2014/main" id="{412053D1-AE89-019C-25B1-BB6A8B042BEC}"/>
                </a:ext>
              </a:extLst>
            </p:cNvPr>
            <p:cNvSpPr/>
            <p:nvPr/>
          </p:nvSpPr>
          <p:spPr>
            <a:xfrm>
              <a:off x="5947668" y="3584392"/>
              <a:ext cx="707194" cy="451671"/>
            </a:xfrm>
            <a:custGeom>
              <a:avLst/>
              <a:gdLst/>
              <a:ahLst/>
              <a:cxnLst/>
              <a:rect l="l" t="t" r="r" b="b"/>
              <a:pathLst>
                <a:path w="8361" h="5340" extrusionOk="0">
                  <a:moveTo>
                    <a:pt x="1608" y="1"/>
                  </a:moveTo>
                  <a:lnTo>
                    <a:pt x="0" y="685"/>
                  </a:lnTo>
                  <a:cubicBezTo>
                    <a:pt x="0" y="685"/>
                    <a:pt x="1935" y="4831"/>
                    <a:pt x="2136" y="5245"/>
                  </a:cubicBezTo>
                  <a:cubicBezTo>
                    <a:pt x="2169" y="5312"/>
                    <a:pt x="2296" y="5340"/>
                    <a:pt x="2485" y="5340"/>
                  </a:cubicBezTo>
                  <a:cubicBezTo>
                    <a:pt x="3470" y="5340"/>
                    <a:pt x="6149" y="4579"/>
                    <a:pt x="6149" y="4579"/>
                  </a:cubicBezTo>
                  <a:lnTo>
                    <a:pt x="8360" y="1445"/>
                  </a:lnTo>
                  <a:cubicBezTo>
                    <a:pt x="8360" y="1445"/>
                    <a:pt x="7820" y="346"/>
                    <a:pt x="6664" y="346"/>
                  </a:cubicBezTo>
                  <a:cubicBezTo>
                    <a:pt x="5521" y="346"/>
                    <a:pt x="3241" y="2726"/>
                    <a:pt x="3241" y="2726"/>
                  </a:cubicBezTo>
                  <a:lnTo>
                    <a:pt x="1608" y="1"/>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2014;p43">
              <a:extLst>
                <a:ext uri="{FF2B5EF4-FFF2-40B4-BE49-F238E27FC236}">
                  <a16:creationId xmlns:a16="http://schemas.microsoft.com/office/drawing/2014/main" id="{D29F403A-0A09-5E03-976C-EB505CD10A42}"/>
                </a:ext>
              </a:extLst>
            </p:cNvPr>
            <p:cNvSpPr/>
            <p:nvPr/>
          </p:nvSpPr>
          <p:spPr>
            <a:xfrm>
              <a:off x="6291918" y="3850572"/>
              <a:ext cx="572708" cy="354908"/>
            </a:xfrm>
            <a:custGeom>
              <a:avLst/>
              <a:gdLst/>
              <a:ahLst/>
              <a:cxnLst/>
              <a:rect l="l" t="t" r="r" b="b"/>
              <a:pathLst>
                <a:path w="6771" h="4196" extrusionOk="0">
                  <a:moveTo>
                    <a:pt x="760" y="0"/>
                  </a:moveTo>
                  <a:cubicBezTo>
                    <a:pt x="333" y="0"/>
                    <a:pt x="0" y="339"/>
                    <a:pt x="0" y="760"/>
                  </a:cubicBezTo>
                  <a:lnTo>
                    <a:pt x="0" y="3430"/>
                  </a:lnTo>
                  <a:cubicBezTo>
                    <a:pt x="0" y="3850"/>
                    <a:pt x="333" y="4196"/>
                    <a:pt x="760" y="4196"/>
                  </a:cubicBezTo>
                  <a:lnTo>
                    <a:pt x="6011" y="4196"/>
                  </a:lnTo>
                  <a:cubicBezTo>
                    <a:pt x="6438" y="4196"/>
                    <a:pt x="6771" y="3857"/>
                    <a:pt x="6771" y="3430"/>
                  </a:cubicBezTo>
                  <a:lnTo>
                    <a:pt x="6771" y="760"/>
                  </a:lnTo>
                  <a:cubicBezTo>
                    <a:pt x="6771" y="339"/>
                    <a:pt x="6438" y="0"/>
                    <a:pt x="6011"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2015;p43">
              <a:extLst>
                <a:ext uri="{FF2B5EF4-FFF2-40B4-BE49-F238E27FC236}">
                  <a16:creationId xmlns:a16="http://schemas.microsoft.com/office/drawing/2014/main" id="{EA8F8CAF-78E0-63EF-8703-165B5B89AE0F}"/>
                </a:ext>
              </a:extLst>
            </p:cNvPr>
            <p:cNvSpPr/>
            <p:nvPr/>
          </p:nvSpPr>
          <p:spPr>
            <a:xfrm>
              <a:off x="6412532" y="3950971"/>
              <a:ext cx="69104" cy="69104"/>
            </a:xfrm>
            <a:custGeom>
              <a:avLst/>
              <a:gdLst/>
              <a:ahLst/>
              <a:cxnLst/>
              <a:rect l="l" t="t" r="r" b="b"/>
              <a:pathLst>
                <a:path w="817" h="817" extrusionOk="0">
                  <a:moveTo>
                    <a:pt x="408" y="0"/>
                  </a:moveTo>
                  <a:cubicBezTo>
                    <a:pt x="182" y="0"/>
                    <a:pt x="0" y="176"/>
                    <a:pt x="0" y="409"/>
                  </a:cubicBezTo>
                  <a:cubicBezTo>
                    <a:pt x="0" y="635"/>
                    <a:pt x="182" y="817"/>
                    <a:pt x="408" y="817"/>
                  </a:cubicBezTo>
                  <a:cubicBezTo>
                    <a:pt x="628" y="817"/>
                    <a:pt x="817" y="635"/>
                    <a:pt x="817" y="409"/>
                  </a:cubicBezTo>
                  <a:cubicBezTo>
                    <a:pt x="817" y="182"/>
                    <a:pt x="634" y="0"/>
                    <a:pt x="408"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2016;p43">
              <a:extLst>
                <a:ext uri="{FF2B5EF4-FFF2-40B4-BE49-F238E27FC236}">
                  <a16:creationId xmlns:a16="http://schemas.microsoft.com/office/drawing/2014/main" id="{F06DE028-9F80-FDCA-96E3-05EC40E8F0C2}"/>
                </a:ext>
              </a:extLst>
            </p:cNvPr>
            <p:cNvSpPr/>
            <p:nvPr/>
          </p:nvSpPr>
          <p:spPr>
            <a:xfrm>
              <a:off x="6674399" y="3950971"/>
              <a:ext cx="69104" cy="69104"/>
            </a:xfrm>
            <a:custGeom>
              <a:avLst/>
              <a:gdLst/>
              <a:ahLst/>
              <a:cxnLst/>
              <a:rect l="l" t="t" r="r" b="b"/>
              <a:pathLst>
                <a:path w="817" h="817" extrusionOk="0">
                  <a:moveTo>
                    <a:pt x="409" y="0"/>
                  </a:moveTo>
                  <a:cubicBezTo>
                    <a:pt x="176" y="0"/>
                    <a:pt x="0" y="176"/>
                    <a:pt x="0" y="409"/>
                  </a:cubicBezTo>
                  <a:cubicBezTo>
                    <a:pt x="0" y="635"/>
                    <a:pt x="176" y="817"/>
                    <a:pt x="409" y="817"/>
                  </a:cubicBezTo>
                  <a:cubicBezTo>
                    <a:pt x="635" y="817"/>
                    <a:pt x="817" y="635"/>
                    <a:pt x="817" y="409"/>
                  </a:cubicBezTo>
                  <a:cubicBezTo>
                    <a:pt x="817" y="182"/>
                    <a:pt x="635" y="0"/>
                    <a:pt x="409"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2017;p43">
              <a:extLst>
                <a:ext uri="{FF2B5EF4-FFF2-40B4-BE49-F238E27FC236}">
                  <a16:creationId xmlns:a16="http://schemas.microsoft.com/office/drawing/2014/main" id="{AF819519-B3D3-ECBA-793E-4C638C89445A}"/>
                </a:ext>
              </a:extLst>
            </p:cNvPr>
            <p:cNvSpPr/>
            <p:nvPr/>
          </p:nvSpPr>
          <p:spPr>
            <a:xfrm>
              <a:off x="6292425" y="4473180"/>
              <a:ext cx="574907" cy="622696"/>
            </a:xfrm>
            <a:custGeom>
              <a:avLst/>
              <a:gdLst/>
              <a:ahLst/>
              <a:cxnLst/>
              <a:rect l="l" t="t" r="r" b="b"/>
              <a:pathLst>
                <a:path w="6797" h="7362" extrusionOk="0">
                  <a:moveTo>
                    <a:pt x="1860" y="0"/>
                  </a:moveTo>
                  <a:cubicBezTo>
                    <a:pt x="830" y="0"/>
                    <a:pt x="1" y="836"/>
                    <a:pt x="1" y="1866"/>
                  </a:cubicBezTo>
                  <a:lnTo>
                    <a:pt x="1" y="7003"/>
                  </a:lnTo>
                  <a:cubicBezTo>
                    <a:pt x="7" y="7204"/>
                    <a:pt x="164" y="7361"/>
                    <a:pt x="352" y="7361"/>
                  </a:cubicBezTo>
                  <a:cubicBezTo>
                    <a:pt x="547" y="7361"/>
                    <a:pt x="704" y="7204"/>
                    <a:pt x="704" y="7003"/>
                  </a:cubicBezTo>
                  <a:lnTo>
                    <a:pt x="704" y="1866"/>
                  </a:lnTo>
                  <a:cubicBezTo>
                    <a:pt x="704" y="1231"/>
                    <a:pt x="1225" y="710"/>
                    <a:pt x="1860" y="710"/>
                  </a:cubicBezTo>
                  <a:lnTo>
                    <a:pt x="4937" y="710"/>
                  </a:lnTo>
                  <a:cubicBezTo>
                    <a:pt x="5572" y="710"/>
                    <a:pt x="6093" y="1225"/>
                    <a:pt x="6093" y="1866"/>
                  </a:cubicBezTo>
                  <a:lnTo>
                    <a:pt x="6093" y="7003"/>
                  </a:lnTo>
                  <a:cubicBezTo>
                    <a:pt x="6093" y="7204"/>
                    <a:pt x="6250" y="7361"/>
                    <a:pt x="6445" y="7361"/>
                  </a:cubicBezTo>
                  <a:cubicBezTo>
                    <a:pt x="6639" y="7361"/>
                    <a:pt x="6796" y="7204"/>
                    <a:pt x="6796" y="7003"/>
                  </a:cubicBezTo>
                  <a:lnTo>
                    <a:pt x="6796" y="1866"/>
                  </a:lnTo>
                  <a:cubicBezTo>
                    <a:pt x="6796" y="836"/>
                    <a:pt x="5967" y="0"/>
                    <a:pt x="4937"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2018;p43">
              <a:extLst>
                <a:ext uri="{FF2B5EF4-FFF2-40B4-BE49-F238E27FC236}">
                  <a16:creationId xmlns:a16="http://schemas.microsoft.com/office/drawing/2014/main" id="{04C09663-067D-E277-C98A-B7B6E1EA4FD9}"/>
                </a:ext>
              </a:extLst>
            </p:cNvPr>
            <p:cNvSpPr/>
            <p:nvPr/>
          </p:nvSpPr>
          <p:spPr>
            <a:xfrm>
              <a:off x="6261637" y="4406191"/>
              <a:ext cx="636483" cy="97354"/>
            </a:xfrm>
            <a:custGeom>
              <a:avLst/>
              <a:gdLst/>
              <a:ahLst/>
              <a:cxnLst/>
              <a:rect l="l" t="t" r="r" b="b"/>
              <a:pathLst>
                <a:path w="7525" h="1151" extrusionOk="0">
                  <a:moveTo>
                    <a:pt x="453" y="1"/>
                  </a:moveTo>
                  <a:cubicBezTo>
                    <a:pt x="201" y="1"/>
                    <a:pt x="0" y="208"/>
                    <a:pt x="0" y="447"/>
                  </a:cubicBezTo>
                  <a:lnTo>
                    <a:pt x="0" y="704"/>
                  </a:lnTo>
                  <a:cubicBezTo>
                    <a:pt x="0" y="943"/>
                    <a:pt x="208" y="1150"/>
                    <a:pt x="453" y="1150"/>
                  </a:cubicBezTo>
                  <a:lnTo>
                    <a:pt x="7079" y="1150"/>
                  </a:lnTo>
                  <a:cubicBezTo>
                    <a:pt x="7330" y="1150"/>
                    <a:pt x="7525" y="943"/>
                    <a:pt x="7525" y="704"/>
                  </a:cubicBezTo>
                  <a:lnTo>
                    <a:pt x="7525" y="447"/>
                  </a:lnTo>
                  <a:cubicBezTo>
                    <a:pt x="7525" y="196"/>
                    <a:pt x="7317" y="1"/>
                    <a:pt x="7079"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2019;p43">
              <a:extLst>
                <a:ext uri="{FF2B5EF4-FFF2-40B4-BE49-F238E27FC236}">
                  <a16:creationId xmlns:a16="http://schemas.microsoft.com/office/drawing/2014/main" id="{80FFBD9A-813A-358E-77F8-CF622CB55DB1}"/>
                </a:ext>
              </a:extLst>
            </p:cNvPr>
            <p:cNvSpPr/>
            <p:nvPr/>
          </p:nvSpPr>
          <p:spPr>
            <a:xfrm>
              <a:off x="6673299" y="4064649"/>
              <a:ext cx="62845" cy="341121"/>
            </a:xfrm>
            <a:custGeom>
              <a:avLst/>
              <a:gdLst/>
              <a:ahLst/>
              <a:cxnLst/>
              <a:rect l="l" t="t" r="r" b="b"/>
              <a:pathLst>
                <a:path w="743" h="4033" extrusionOk="0">
                  <a:moveTo>
                    <a:pt x="284" y="0"/>
                  </a:moveTo>
                  <a:cubicBezTo>
                    <a:pt x="127" y="0"/>
                    <a:pt x="1" y="132"/>
                    <a:pt x="1" y="289"/>
                  </a:cubicBezTo>
                  <a:lnTo>
                    <a:pt x="1" y="4033"/>
                  </a:lnTo>
                  <a:lnTo>
                    <a:pt x="742" y="4033"/>
                  </a:lnTo>
                  <a:lnTo>
                    <a:pt x="742" y="289"/>
                  </a:lnTo>
                  <a:cubicBezTo>
                    <a:pt x="742" y="126"/>
                    <a:pt x="610" y="0"/>
                    <a:pt x="453"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2020;p43">
              <a:extLst>
                <a:ext uri="{FF2B5EF4-FFF2-40B4-BE49-F238E27FC236}">
                  <a16:creationId xmlns:a16="http://schemas.microsoft.com/office/drawing/2014/main" id="{3AC9A8B1-57A1-2145-3329-3706A4685394}"/>
                </a:ext>
              </a:extLst>
            </p:cNvPr>
            <p:cNvSpPr/>
            <p:nvPr/>
          </p:nvSpPr>
          <p:spPr>
            <a:xfrm>
              <a:off x="6413039" y="4064649"/>
              <a:ext cx="62760" cy="341121"/>
            </a:xfrm>
            <a:custGeom>
              <a:avLst/>
              <a:gdLst/>
              <a:ahLst/>
              <a:cxnLst/>
              <a:rect l="l" t="t" r="r" b="b"/>
              <a:pathLst>
                <a:path w="742" h="4033" extrusionOk="0">
                  <a:moveTo>
                    <a:pt x="283" y="0"/>
                  </a:moveTo>
                  <a:cubicBezTo>
                    <a:pt x="126" y="0"/>
                    <a:pt x="0" y="132"/>
                    <a:pt x="0" y="289"/>
                  </a:cubicBezTo>
                  <a:lnTo>
                    <a:pt x="0" y="4033"/>
                  </a:lnTo>
                  <a:lnTo>
                    <a:pt x="741" y="4033"/>
                  </a:lnTo>
                  <a:lnTo>
                    <a:pt x="741" y="289"/>
                  </a:lnTo>
                  <a:cubicBezTo>
                    <a:pt x="741" y="126"/>
                    <a:pt x="610" y="0"/>
                    <a:pt x="453"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 name="Google Shape;502;p33">
            <a:extLst>
              <a:ext uri="{FF2B5EF4-FFF2-40B4-BE49-F238E27FC236}">
                <a16:creationId xmlns:a16="http://schemas.microsoft.com/office/drawing/2014/main" id="{B28AA504-A862-C50D-466C-9AEAF765E189}"/>
              </a:ext>
            </a:extLst>
          </p:cNvPr>
          <p:cNvGrpSpPr/>
          <p:nvPr/>
        </p:nvGrpSpPr>
        <p:grpSpPr>
          <a:xfrm>
            <a:off x="4546877" y="1215944"/>
            <a:ext cx="3469533" cy="2452187"/>
            <a:chOff x="309900" y="238100"/>
            <a:chExt cx="7048350" cy="5237800"/>
          </a:xfrm>
          <a:solidFill>
            <a:srgbClr val="FFB43F">
              <a:lumMod val="40000"/>
              <a:lumOff val="60000"/>
            </a:srgbClr>
          </a:solidFill>
        </p:grpSpPr>
        <p:sp>
          <p:nvSpPr>
            <p:cNvPr id="1250" name="Google Shape;503;p33">
              <a:extLst>
                <a:ext uri="{FF2B5EF4-FFF2-40B4-BE49-F238E27FC236}">
                  <a16:creationId xmlns:a16="http://schemas.microsoft.com/office/drawing/2014/main" id="{62EDAE09-A326-E1AE-13AF-6C6AA97C721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504;p33">
              <a:extLst>
                <a:ext uri="{FF2B5EF4-FFF2-40B4-BE49-F238E27FC236}">
                  <a16:creationId xmlns:a16="http://schemas.microsoft.com/office/drawing/2014/main" id="{88F12D3D-B808-D6D2-6596-45345CC0A785}"/>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0" name="Google Shape;505;p33">
              <a:extLst>
                <a:ext uri="{FF2B5EF4-FFF2-40B4-BE49-F238E27FC236}">
                  <a16:creationId xmlns:a16="http://schemas.microsoft.com/office/drawing/2014/main" id="{E551D774-5997-2EE4-97E5-59C954F9890B}"/>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506;p33">
              <a:extLst>
                <a:ext uri="{FF2B5EF4-FFF2-40B4-BE49-F238E27FC236}">
                  <a16:creationId xmlns:a16="http://schemas.microsoft.com/office/drawing/2014/main" id="{594C4A7C-EA13-E7D5-C490-C01C2B0C6F33}"/>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507;p33">
              <a:extLst>
                <a:ext uri="{FF2B5EF4-FFF2-40B4-BE49-F238E27FC236}">
                  <a16:creationId xmlns:a16="http://schemas.microsoft.com/office/drawing/2014/main" id="{1F66687B-B624-7483-3F44-B572B2BBD1B1}"/>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508;p33">
              <a:extLst>
                <a:ext uri="{FF2B5EF4-FFF2-40B4-BE49-F238E27FC236}">
                  <a16:creationId xmlns:a16="http://schemas.microsoft.com/office/drawing/2014/main" id="{FF8180E4-1A55-E66C-9BCA-BEBF69DACF12}"/>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509;p33">
              <a:extLst>
                <a:ext uri="{FF2B5EF4-FFF2-40B4-BE49-F238E27FC236}">
                  <a16:creationId xmlns:a16="http://schemas.microsoft.com/office/drawing/2014/main" id="{694FF233-7CE2-B979-2B3D-D973A0041F5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510;p33">
              <a:extLst>
                <a:ext uri="{FF2B5EF4-FFF2-40B4-BE49-F238E27FC236}">
                  <a16:creationId xmlns:a16="http://schemas.microsoft.com/office/drawing/2014/main" id="{CF83557C-EEE5-0731-6A42-32BCC3C924E4}"/>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511;p33">
              <a:extLst>
                <a:ext uri="{FF2B5EF4-FFF2-40B4-BE49-F238E27FC236}">
                  <a16:creationId xmlns:a16="http://schemas.microsoft.com/office/drawing/2014/main" id="{73FEEC35-E15D-87BD-295E-F0FF493BF928}"/>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17" name="Google Shape;502;p33">
            <a:extLst>
              <a:ext uri="{FF2B5EF4-FFF2-40B4-BE49-F238E27FC236}">
                <a16:creationId xmlns:a16="http://schemas.microsoft.com/office/drawing/2014/main" id="{ADE5AF54-1E73-C621-9378-45F53BC9D033}"/>
              </a:ext>
            </a:extLst>
          </p:cNvPr>
          <p:cNvGrpSpPr/>
          <p:nvPr/>
        </p:nvGrpSpPr>
        <p:grpSpPr>
          <a:xfrm>
            <a:off x="1541539" y="1412697"/>
            <a:ext cx="2992796" cy="2231861"/>
            <a:chOff x="309900" y="238100"/>
            <a:chExt cx="7048350" cy="5237800"/>
          </a:xfrm>
          <a:solidFill>
            <a:srgbClr val="BC7BFB">
              <a:lumMod val="60000"/>
              <a:lumOff val="40000"/>
            </a:srgbClr>
          </a:solidFill>
        </p:grpSpPr>
        <p:sp>
          <p:nvSpPr>
            <p:cNvPr id="1318" name="Google Shape;503;p33">
              <a:extLst>
                <a:ext uri="{FF2B5EF4-FFF2-40B4-BE49-F238E27FC236}">
                  <a16:creationId xmlns:a16="http://schemas.microsoft.com/office/drawing/2014/main" id="{E5C64587-E42A-6D7B-D295-4967CA63DA1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9" name="Google Shape;504;p33">
              <a:extLst>
                <a:ext uri="{FF2B5EF4-FFF2-40B4-BE49-F238E27FC236}">
                  <a16:creationId xmlns:a16="http://schemas.microsoft.com/office/drawing/2014/main" id="{BFEBC543-A70D-CEDF-5E62-86BEEA746B78}"/>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505;p33">
              <a:extLst>
                <a:ext uri="{FF2B5EF4-FFF2-40B4-BE49-F238E27FC236}">
                  <a16:creationId xmlns:a16="http://schemas.microsoft.com/office/drawing/2014/main" id="{5E218442-8AE9-D2CA-E4D4-0C1C066EEFB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506;p33">
              <a:extLst>
                <a:ext uri="{FF2B5EF4-FFF2-40B4-BE49-F238E27FC236}">
                  <a16:creationId xmlns:a16="http://schemas.microsoft.com/office/drawing/2014/main" id="{6BB0EA38-79E9-BA0A-797B-970988C7F8ED}"/>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507;p33">
              <a:extLst>
                <a:ext uri="{FF2B5EF4-FFF2-40B4-BE49-F238E27FC236}">
                  <a16:creationId xmlns:a16="http://schemas.microsoft.com/office/drawing/2014/main" id="{93DF1055-4816-1678-8356-0892D3B2B1A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508;p33">
              <a:extLst>
                <a:ext uri="{FF2B5EF4-FFF2-40B4-BE49-F238E27FC236}">
                  <a16:creationId xmlns:a16="http://schemas.microsoft.com/office/drawing/2014/main" id="{69355A48-3803-8586-A122-65BEE3CF009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509;p33">
              <a:extLst>
                <a:ext uri="{FF2B5EF4-FFF2-40B4-BE49-F238E27FC236}">
                  <a16:creationId xmlns:a16="http://schemas.microsoft.com/office/drawing/2014/main" id="{E20CA2D3-C6C5-27CE-1778-9C07D5A36BC6}"/>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510;p33">
              <a:extLst>
                <a:ext uri="{FF2B5EF4-FFF2-40B4-BE49-F238E27FC236}">
                  <a16:creationId xmlns:a16="http://schemas.microsoft.com/office/drawing/2014/main" id="{239A2B9D-9DF1-1C25-2407-0A3B6D452B60}"/>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511;p33">
              <a:extLst>
                <a:ext uri="{FF2B5EF4-FFF2-40B4-BE49-F238E27FC236}">
                  <a16:creationId xmlns:a16="http://schemas.microsoft.com/office/drawing/2014/main" id="{42C789CA-7D42-80C6-B5EB-A429ABDA853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27" name="TextBox 2587">
            <a:extLst>
              <a:ext uri="{FF2B5EF4-FFF2-40B4-BE49-F238E27FC236}">
                <a16:creationId xmlns:a16="http://schemas.microsoft.com/office/drawing/2014/main" id="{A0DBB8A1-C480-9BAD-213D-62832D6E6F99}"/>
              </a:ext>
            </a:extLst>
          </p:cNvPr>
          <p:cNvSpPr txBox="1"/>
          <p:nvPr/>
        </p:nvSpPr>
        <p:spPr>
          <a:xfrm>
            <a:off x="1869942" y="1791652"/>
            <a:ext cx="2164231"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mj-lt"/>
              </a:rPr>
              <a:t>Văn bản giúp em hiểu như thế nào là vấn đề biến đổi khí hậy trên Trái Đất</a:t>
            </a:r>
            <a:endParaRPr lang="en-US" sz="2800">
              <a:latin typeface="+mj-lt"/>
              <a:cs typeface="Times New Roman" panose="02020603050405020304" pitchFamily="18" charset="0"/>
            </a:endParaRPr>
          </a:p>
        </p:txBody>
      </p:sp>
      <p:sp>
        <p:nvSpPr>
          <p:cNvPr id="1328" name="TextBox 2588">
            <a:extLst>
              <a:ext uri="{FF2B5EF4-FFF2-40B4-BE49-F238E27FC236}">
                <a16:creationId xmlns:a16="http://schemas.microsoft.com/office/drawing/2014/main" id="{6EF1C171-3BB3-48A2-F39B-8B3646733FA6}"/>
              </a:ext>
            </a:extLst>
          </p:cNvPr>
          <p:cNvSpPr txBox="1"/>
          <p:nvPr/>
        </p:nvSpPr>
        <p:spPr>
          <a:xfrm>
            <a:off x="4788139" y="1507964"/>
            <a:ext cx="2728513"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mj-lt"/>
              </a:rPr>
              <a:t>Văn bản giúp em có thêm kiến thức về VB thông tin (cách triển khai ý tưởng, sử dụng các cước chú, tài liệu tham khảo, số liệu,...)</a:t>
            </a:r>
            <a:endParaRPr lang="en-US" sz="2000">
              <a:latin typeface="+mj-lt"/>
            </a:endParaRPr>
          </a:p>
        </p:txBody>
      </p:sp>
    </p:spTree>
    <p:extLst>
      <p:ext uri="{BB962C8B-B14F-4D97-AF65-F5344CB8AC3E}">
        <p14:creationId xmlns:p14="http://schemas.microsoft.com/office/powerpoint/2010/main" val="5645136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1000"/>
                                        <p:tgtEl>
                                          <p:spTgt spid="57"/>
                                        </p:tgtEl>
                                      </p:cBhvr>
                                    </p:animEffect>
                                    <p:anim calcmode="lin" valueType="num">
                                      <p:cBhvr>
                                        <p:cTn id="13" dur="1000" fill="hold"/>
                                        <p:tgtEl>
                                          <p:spTgt spid="57"/>
                                        </p:tgtEl>
                                        <p:attrNameLst>
                                          <p:attrName>ppt_x</p:attrName>
                                        </p:attrNameLst>
                                      </p:cBhvr>
                                      <p:tavLst>
                                        <p:tav tm="0">
                                          <p:val>
                                            <p:strVal val="#ppt_x"/>
                                          </p:val>
                                        </p:tav>
                                        <p:tav tm="100000">
                                          <p:val>
                                            <p:strVal val="#ppt_x"/>
                                          </p:val>
                                        </p:tav>
                                      </p:tavLst>
                                    </p:anim>
                                    <p:anim calcmode="lin" valueType="num">
                                      <p:cBhvr>
                                        <p:cTn id="14" dur="1000" fill="hold"/>
                                        <p:tgtEl>
                                          <p:spTgt spid="5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17"/>
                                        </p:tgtEl>
                                        <p:attrNameLst>
                                          <p:attrName>style.visibility</p:attrName>
                                        </p:attrNameLst>
                                      </p:cBhvr>
                                      <p:to>
                                        <p:strVal val="visible"/>
                                      </p:to>
                                    </p:set>
                                    <p:animEffect transition="in" filter="fade">
                                      <p:cBhvr>
                                        <p:cTn id="17" dur="1000"/>
                                        <p:tgtEl>
                                          <p:spTgt spid="1317"/>
                                        </p:tgtEl>
                                      </p:cBhvr>
                                    </p:animEffect>
                                    <p:anim calcmode="lin" valueType="num">
                                      <p:cBhvr>
                                        <p:cTn id="18" dur="1000" fill="hold"/>
                                        <p:tgtEl>
                                          <p:spTgt spid="1317"/>
                                        </p:tgtEl>
                                        <p:attrNameLst>
                                          <p:attrName>ppt_x</p:attrName>
                                        </p:attrNameLst>
                                      </p:cBhvr>
                                      <p:tavLst>
                                        <p:tav tm="0">
                                          <p:val>
                                            <p:strVal val="#ppt_x"/>
                                          </p:val>
                                        </p:tav>
                                        <p:tav tm="100000">
                                          <p:val>
                                            <p:strVal val="#ppt_x"/>
                                          </p:val>
                                        </p:tav>
                                      </p:tavLst>
                                    </p:anim>
                                    <p:anim calcmode="lin" valueType="num">
                                      <p:cBhvr>
                                        <p:cTn id="19" dur="1000" fill="hold"/>
                                        <p:tgtEl>
                                          <p:spTgt spid="131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249"/>
                                        </p:tgtEl>
                                        <p:attrNameLst>
                                          <p:attrName>style.visibility</p:attrName>
                                        </p:attrNameLst>
                                      </p:cBhvr>
                                      <p:to>
                                        <p:strVal val="visible"/>
                                      </p:to>
                                    </p:set>
                                    <p:animEffect transition="in" filter="fade">
                                      <p:cBhvr>
                                        <p:cTn id="22" dur="1000"/>
                                        <p:tgtEl>
                                          <p:spTgt spid="1249"/>
                                        </p:tgtEl>
                                      </p:cBhvr>
                                    </p:animEffect>
                                    <p:anim calcmode="lin" valueType="num">
                                      <p:cBhvr>
                                        <p:cTn id="23" dur="1000" fill="hold"/>
                                        <p:tgtEl>
                                          <p:spTgt spid="1249"/>
                                        </p:tgtEl>
                                        <p:attrNameLst>
                                          <p:attrName>ppt_x</p:attrName>
                                        </p:attrNameLst>
                                      </p:cBhvr>
                                      <p:tavLst>
                                        <p:tav tm="0">
                                          <p:val>
                                            <p:strVal val="#ppt_x"/>
                                          </p:val>
                                        </p:tav>
                                        <p:tav tm="100000">
                                          <p:val>
                                            <p:strVal val="#ppt_x"/>
                                          </p:val>
                                        </p:tav>
                                      </p:tavLst>
                                    </p:anim>
                                    <p:anim calcmode="lin" valueType="num">
                                      <p:cBhvr>
                                        <p:cTn id="24" dur="1000" fill="hold"/>
                                        <p:tgtEl>
                                          <p:spTgt spid="124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327"/>
                                        </p:tgtEl>
                                        <p:attrNameLst>
                                          <p:attrName>style.visibility</p:attrName>
                                        </p:attrNameLst>
                                      </p:cBhvr>
                                      <p:to>
                                        <p:strVal val="visible"/>
                                      </p:to>
                                    </p:set>
                                    <p:animEffect transition="in" filter="fade">
                                      <p:cBhvr>
                                        <p:cTn id="29" dur="1000"/>
                                        <p:tgtEl>
                                          <p:spTgt spid="1327"/>
                                        </p:tgtEl>
                                      </p:cBhvr>
                                    </p:animEffect>
                                    <p:anim calcmode="lin" valueType="num">
                                      <p:cBhvr>
                                        <p:cTn id="30" dur="1000" fill="hold"/>
                                        <p:tgtEl>
                                          <p:spTgt spid="1327"/>
                                        </p:tgtEl>
                                        <p:attrNameLst>
                                          <p:attrName>ppt_x</p:attrName>
                                        </p:attrNameLst>
                                      </p:cBhvr>
                                      <p:tavLst>
                                        <p:tav tm="0">
                                          <p:val>
                                            <p:strVal val="#ppt_x"/>
                                          </p:val>
                                        </p:tav>
                                        <p:tav tm="100000">
                                          <p:val>
                                            <p:strVal val="#ppt_x"/>
                                          </p:val>
                                        </p:tav>
                                      </p:tavLst>
                                    </p:anim>
                                    <p:anim calcmode="lin" valueType="num">
                                      <p:cBhvr>
                                        <p:cTn id="31" dur="1000" fill="hold"/>
                                        <p:tgtEl>
                                          <p:spTgt spid="132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328"/>
                                        </p:tgtEl>
                                        <p:attrNameLst>
                                          <p:attrName>style.visibility</p:attrName>
                                        </p:attrNameLst>
                                      </p:cBhvr>
                                      <p:to>
                                        <p:strVal val="visible"/>
                                      </p:to>
                                    </p:set>
                                    <p:animEffect transition="in" filter="fade">
                                      <p:cBhvr>
                                        <p:cTn id="36" dur="1000"/>
                                        <p:tgtEl>
                                          <p:spTgt spid="1328"/>
                                        </p:tgtEl>
                                      </p:cBhvr>
                                    </p:animEffect>
                                    <p:anim calcmode="lin" valueType="num">
                                      <p:cBhvr>
                                        <p:cTn id="37" dur="1000" fill="hold"/>
                                        <p:tgtEl>
                                          <p:spTgt spid="1328"/>
                                        </p:tgtEl>
                                        <p:attrNameLst>
                                          <p:attrName>ppt_x</p:attrName>
                                        </p:attrNameLst>
                                      </p:cBhvr>
                                      <p:tavLst>
                                        <p:tav tm="0">
                                          <p:val>
                                            <p:strVal val="#ppt_x"/>
                                          </p:val>
                                        </p:tav>
                                        <p:tav tm="100000">
                                          <p:val>
                                            <p:strVal val="#ppt_x"/>
                                          </p:val>
                                        </p:tav>
                                      </p:tavLst>
                                    </p:anim>
                                    <p:anim calcmode="lin" valueType="num">
                                      <p:cBhvr>
                                        <p:cTn id="38" dur="1000" fill="hold"/>
                                        <p:tgtEl>
                                          <p:spTgt spid="13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7" grpId="0"/>
      <p:bldP spid="132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p>
        </p:txBody>
      </p:sp>
      <p:sp>
        <p:nvSpPr>
          <p:cNvPr id="1365" name="Google Shape;1365;p48"/>
          <p:cNvSpPr txBox="1">
            <a:spLocks noGrp="1"/>
          </p:cNvSpPr>
          <p:nvPr>
            <p:ph type="title"/>
          </p:nvPr>
        </p:nvSpPr>
        <p:spPr>
          <a:xfrm>
            <a:off x="1899979" y="478752"/>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Tổng kết</a:t>
            </a:r>
            <a:endParaRPr sz="66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V</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2390;p73">
            <a:extLst>
              <a:ext uri="{FF2B5EF4-FFF2-40B4-BE49-F238E27FC236}">
                <a16:creationId xmlns:a16="http://schemas.microsoft.com/office/drawing/2014/main" id="{A728F783-FB3B-04CE-E914-2C3B51F65B33}"/>
              </a:ext>
            </a:extLst>
          </p:cNvPr>
          <p:cNvGrpSpPr/>
          <p:nvPr/>
        </p:nvGrpSpPr>
        <p:grpSpPr>
          <a:xfrm rot="-5400000">
            <a:off x="7831315" y="148805"/>
            <a:ext cx="793346" cy="724104"/>
            <a:chOff x="4783350" y="5161650"/>
            <a:chExt cx="195825" cy="178725"/>
          </a:xfrm>
        </p:grpSpPr>
        <p:sp>
          <p:nvSpPr>
            <p:cNvPr id="1358" name="Google Shape;2391;p73">
              <a:extLst>
                <a:ext uri="{FF2B5EF4-FFF2-40B4-BE49-F238E27FC236}">
                  <a16:creationId xmlns:a16="http://schemas.microsoft.com/office/drawing/2014/main" id="{07EF3197-EFE0-83B0-B2A1-05E038A8DBA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392;p73">
              <a:extLst>
                <a:ext uri="{FF2B5EF4-FFF2-40B4-BE49-F238E27FC236}">
                  <a16:creationId xmlns:a16="http://schemas.microsoft.com/office/drawing/2014/main" id="{EC70113A-D5BA-F45B-2976-41E548A7B47F}"/>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393;p73">
              <a:extLst>
                <a:ext uri="{FF2B5EF4-FFF2-40B4-BE49-F238E27FC236}">
                  <a16:creationId xmlns:a16="http://schemas.microsoft.com/office/drawing/2014/main" id="{FF3ACCA9-0A88-C5F7-5C06-7E893F241241}"/>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394;p73">
              <a:extLst>
                <a:ext uri="{FF2B5EF4-FFF2-40B4-BE49-F238E27FC236}">
                  <a16:creationId xmlns:a16="http://schemas.microsoft.com/office/drawing/2014/main" id="{58714E54-8FD5-7A4F-E914-80A7FDE9E43A}"/>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378;p9">
            <a:extLst>
              <a:ext uri="{FF2B5EF4-FFF2-40B4-BE49-F238E27FC236}">
                <a16:creationId xmlns:a16="http://schemas.microsoft.com/office/drawing/2014/main" id="{15CFC584-13DB-F320-3B6B-A5FB2DB56A51}"/>
              </a:ext>
            </a:extLst>
          </p:cNvPr>
          <p:cNvGrpSpPr/>
          <p:nvPr/>
        </p:nvGrpSpPr>
        <p:grpSpPr>
          <a:xfrm rot="2638977">
            <a:off x="-314708" y="990165"/>
            <a:ext cx="1192532" cy="1572255"/>
            <a:chOff x="4326425" y="5583250"/>
            <a:chExt cx="744150" cy="981100"/>
          </a:xfrm>
        </p:grpSpPr>
        <p:sp>
          <p:nvSpPr>
            <p:cNvPr id="1363" name="Google Shape;379;p9">
              <a:extLst>
                <a:ext uri="{FF2B5EF4-FFF2-40B4-BE49-F238E27FC236}">
                  <a16:creationId xmlns:a16="http://schemas.microsoft.com/office/drawing/2014/main" id="{CEAA8368-DB56-55A1-6EE5-F4F8DD4A999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80;p9">
              <a:extLst>
                <a:ext uri="{FF2B5EF4-FFF2-40B4-BE49-F238E27FC236}">
                  <a16:creationId xmlns:a16="http://schemas.microsoft.com/office/drawing/2014/main" id="{918DD158-6563-DA31-3681-8416AB48FB9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381;p9">
              <a:extLst>
                <a:ext uri="{FF2B5EF4-FFF2-40B4-BE49-F238E27FC236}">
                  <a16:creationId xmlns:a16="http://schemas.microsoft.com/office/drawing/2014/main" id="{98BB815E-9599-3107-53A7-C89050FDECF8}"/>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382;p9">
              <a:extLst>
                <a:ext uri="{FF2B5EF4-FFF2-40B4-BE49-F238E27FC236}">
                  <a16:creationId xmlns:a16="http://schemas.microsoft.com/office/drawing/2014/main" id="{908850CA-E4E5-9C0E-1A4A-69C5BF2034CE}"/>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383;p9">
              <a:extLst>
                <a:ext uri="{FF2B5EF4-FFF2-40B4-BE49-F238E27FC236}">
                  <a16:creationId xmlns:a16="http://schemas.microsoft.com/office/drawing/2014/main" id="{B06187E8-4F61-34C8-305D-C1B91CB004A1}"/>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384;p9">
              <a:extLst>
                <a:ext uri="{FF2B5EF4-FFF2-40B4-BE49-F238E27FC236}">
                  <a16:creationId xmlns:a16="http://schemas.microsoft.com/office/drawing/2014/main" id="{A131DFAC-B15F-4641-0535-E04A7B23EB07}"/>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385;p9">
              <a:extLst>
                <a:ext uri="{FF2B5EF4-FFF2-40B4-BE49-F238E27FC236}">
                  <a16:creationId xmlns:a16="http://schemas.microsoft.com/office/drawing/2014/main" id="{6105F618-CD86-44A3-025C-345F9627181E}"/>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386;p9">
              <a:extLst>
                <a:ext uri="{FF2B5EF4-FFF2-40B4-BE49-F238E27FC236}">
                  <a16:creationId xmlns:a16="http://schemas.microsoft.com/office/drawing/2014/main" id="{D3C597E6-DDEE-DB59-6460-484F9097C981}"/>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387;p9">
              <a:extLst>
                <a:ext uri="{FF2B5EF4-FFF2-40B4-BE49-F238E27FC236}">
                  <a16:creationId xmlns:a16="http://schemas.microsoft.com/office/drawing/2014/main" id="{ECD5C024-EBC5-5C2E-6DB0-B86607BE5199}"/>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388;p9">
              <a:extLst>
                <a:ext uri="{FF2B5EF4-FFF2-40B4-BE49-F238E27FC236}">
                  <a16:creationId xmlns:a16="http://schemas.microsoft.com/office/drawing/2014/main" id="{EFB6A1E8-4317-3C6D-5B66-CC3662B24FBC}"/>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389;p9">
              <a:extLst>
                <a:ext uri="{FF2B5EF4-FFF2-40B4-BE49-F238E27FC236}">
                  <a16:creationId xmlns:a16="http://schemas.microsoft.com/office/drawing/2014/main" id="{3E3AC57C-F1DC-B0EE-786F-CBE4C0CC98C5}"/>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390;p9">
              <a:extLst>
                <a:ext uri="{FF2B5EF4-FFF2-40B4-BE49-F238E27FC236}">
                  <a16:creationId xmlns:a16="http://schemas.microsoft.com/office/drawing/2014/main" id="{3089F506-4D1F-C108-56B7-764594FF8EAD}"/>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391;p9">
              <a:extLst>
                <a:ext uri="{FF2B5EF4-FFF2-40B4-BE49-F238E27FC236}">
                  <a16:creationId xmlns:a16="http://schemas.microsoft.com/office/drawing/2014/main" id="{5BA9B6DB-7DBF-A3B9-3D39-862DA505C25D}"/>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392;p9">
              <a:extLst>
                <a:ext uri="{FF2B5EF4-FFF2-40B4-BE49-F238E27FC236}">
                  <a16:creationId xmlns:a16="http://schemas.microsoft.com/office/drawing/2014/main" id="{2C1EE33D-D430-AA08-7104-5ED9A03356A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393;p9">
              <a:extLst>
                <a:ext uri="{FF2B5EF4-FFF2-40B4-BE49-F238E27FC236}">
                  <a16:creationId xmlns:a16="http://schemas.microsoft.com/office/drawing/2014/main" id="{2581A543-D6CE-A57A-7328-1D8B4ADB62FD}"/>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394;p9">
              <a:extLst>
                <a:ext uri="{FF2B5EF4-FFF2-40B4-BE49-F238E27FC236}">
                  <a16:creationId xmlns:a16="http://schemas.microsoft.com/office/drawing/2014/main" id="{6033EFF3-6840-22A4-6149-EB0769FA30B6}"/>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395;p9">
              <a:extLst>
                <a:ext uri="{FF2B5EF4-FFF2-40B4-BE49-F238E27FC236}">
                  <a16:creationId xmlns:a16="http://schemas.microsoft.com/office/drawing/2014/main" id="{32C71F68-DBD1-D937-6334-F0BB87D6DA85}"/>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396;p9">
              <a:extLst>
                <a:ext uri="{FF2B5EF4-FFF2-40B4-BE49-F238E27FC236}">
                  <a16:creationId xmlns:a16="http://schemas.microsoft.com/office/drawing/2014/main" id="{F3655279-73AC-49C1-EFE2-CEA2B66D3AC5}"/>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397;p9">
              <a:extLst>
                <a:ext uri="{FF2B5EF4-FFF2-40B4-BE49-F238E27FC236}">
                  <a16:creationId xmlns:a16="http://schemas.microsoft.com/office/drawing/2014/main" id="{18E72945-905E-7F4C-06E4-3422F7DDD36F}"/>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398;p9">
              <a:extLst>
                <a:ext uri="{FF2B5EF4-FFF2-40B4-BE49-F238E27FC236}">
                  <a16:creationId xmlns:a16="http://schemas.microsoft.com/office/drawing/2014/main" id="{5E24C10B-E027-5A89-A389-E33BE677720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399;p9">
              <a:extLst>
                <a:ext uri="{FF2B5EF4-FFF2-40B4-BE49-F238E27FC236}">
                  <a16:creationId xmlns:a16="http://schemas.microsoft.com/office/drawing/2014/main" id="{7A51F100-E71D-77DC-B91C-4ED8FF01271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400;p9">
              <a:extLst>
                <a:ext uri="{FF2B5EF4-FFF2-40B4-BE49-F238E27FC236}">
                  <a16:creationId xmlns:a16="http://schemas.microsoft.com/office/drawing/2014/main" id="{F71659EC-EF20-238A-4AE0-663D1DA6B311}"/>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401;p9">
              <a:extLst>
                <a:ext uri="{FF2B5EF4-FFF2-40B4-BE49-F238E27FC236}">
                  <a16:creationId xmlns:a16="http://schemas.microsoft.com/office/drawing/2014/main" id="{3531728E-4ECA-7A10-F6EC-FBFA5061662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402;p9">
              <a:extLst>
                <a:ext uri="{FF2B5EF4-FFF2-40B4-BE49-F238E27FC236}">
                  <a16:creationId xmlns:a16="http://schemas.microsoft.com/office/drawing/2014/main" id="{62AFAE81-9A67-2F86-BF49-46F6C97919D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403;p9">
              <a:extLst>
                <a:ext uri="{FF2B5EF4-FFF2-40B4-BE49-F238E27FC236}">
                  <a16:creationId xmlns:a16="http://schemas.microsoft.com/office/drawing/2014/main" id="{ED5A911E-148A-EB4A-F5E8-C1B35F824CD8}"/>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67" name="Google Shape;405;p9">
            <a:extLst>
              <a:ext uri="{FF2B5EF4-FFF2-40B4-BE49-F238E27FC236}">
                <a16:creationId xmlns:a16="http://schemas.microsoft.com/office/drawing/2014/main" id="{1AFBEC96-1980-7F50-382D-2CE2DBB7BC0D}"/>
              </a:ext>
            </a:extLst>
          </p:cNvPr>
          <p:cNvGrpSpPr/>
          <p:nvPr/>
        </p:nvGrpSpPr>
        <p:grpSpPr>
          <a:xfrm rot="-4122382">
            <a:off x="8223440" y="-745096"/>
            <a:ext cx="946762" cy="1725600"/>
            <a:chOff x="-214625" y="3943775"/>
            <a:chExt cx="458725" cy="836125"/>
          </a:xfrm>
        </p:grpSpPr>
        <p:sp>
          <p:nvSpPr>
            <p:cNvPr id="1468" name="Google Shape;406;p9">
              <a:extLst>
                <a:ext uri="{FF2B5EF4-FFF2-40B4-BE49-F238E27FC236}">
                  <a16:creationId xmlns:a16="http://schemas.microsoft.com/office/drawing/2014/main" id="{2811B945-A6C6-7A08-5CF3-558A02DEBF7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407;p9">
              <a:extLst>
                <a:ext uri="{FF2B5EF4-FFF2-40B4-BE49-F238E27FC236}">
                  <a16:creationId xmlns:a16="http://schemas.microsoft.com/office/drawing/2014/main" id="{219D5134-5825-91A8-584B-DE6A268193B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408;p9">
              <a:extLst>
                <a:ext uri="{FF2B5EF4-FFF2-40B4-BE49-F238E27FC236}">
                  <a16:creationId xmlns:a16="http://schemas.microsoft.com/office/drawing/2014/main" id="{A6B6AA3C-BBF9-B530-6901-2C0B0674A54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409;p9">
              <a:extLst>
                <a:ext uri="{FF2B5EF4-FFF2-40B4-BE49-F238E27FC236}">
                  <a16:creationId xmlns:a16="http://schemas.microsoft.com/office/drawing/2014/main" id="{0F90D911-5E8D-0513-9A0B-4E7DD83B052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410;p9">
              <a:extLst>
                <a:ext uri="{FF2B5EF4-FFF2-40B4-BE49-F238E27FC236}">
                  <a16:creationId xmlns:a16="http://schemas.microsoft.com/office/drawing/2014/main" id="{F50E347D-002F-36A1-A3AB-14B08FA4ECAF}"/>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411;p9">
              <a:extLst>
                <a:ext uri="{FF2B5EF4-FFF2-40B4-BE49-F238E27FC236}">
                  <a16:creationId xmlns:a16="http://schemas.microsoft.com/office/drawing/2014/main" id="{D4BC3FD8-54AC-EC2E-D7CE-BCB26DDB1F4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412;p9">
              <a:extLst>
                <a:ext uri="{FF2B5EF4-FFF2-40B4-BE49-F238E27FC236}">
                  <a16:creationId xmlns:a16="http://schemas.microsoft.com/office/drawing/2014/main" id="{81AABEE5-0079-AB18-29F0-31A4E2FD09D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413;p9">
              <a:extLst>
                <a:ext uri="{FF2B5EF4-FFF2-40B4-BE49-F238E27FC236}">
                  <a16:creationId xmlns:a16="http://schemas.microsoft.com/office/drawing/2014/main" id="{DE9E707D-1E36-4574-E3BD-DB424239D0BA}"/>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414;p9">
              <a:extLst>
                <a:ext uri="{FF2B5EF4-FFF2-40B4-BE49-F238E27FC236}">
                  <a16:creationId xmlns:a16="http://schemas.microsoft.com/office/drawing/2014/main" id="{6552E0AF-DD49-DDB8-FEBE-66D18FF6A7C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415;p9">
              <a:extLst>
                <a:ext uri="{FF2B5EF4-FFF2-40B4-BE49-F238E27FC236}">
                  <a16:creationId xmlns:a16="http://schemas.microsoft.com/office/drawing/2014/main" id="{B8E51CA7-ACE1-CE2B-2912-F512BA6874DE}"/>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416;p9">
              <a:extLst>
                <a:ext uri="{FF2B5EF4-FFF2-40B4-BE49-F238E27FC236}">
                  <a16:creationId xmlns:a16="http://schemas.microsoft.com/office/drawing/2014/main" id="{66B88763-EEFA-496D-5364-48B90E19811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417;p9">
              <a:extLst>
                <a:ext uri="{FF2B5EF4-FFF2-40B4-BE49-F238E27FC236}">
                  <a16:creationId xmlns:a16="http://schemas.microsoft.com/office/drawing/2014/main" id="{8AD6CEDF-5A4C-B2CE-49B7-A28E57A526B5}"/>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80" name="Google Shape;424;p9">
            <a:extLst>
              <a:ext uri="{FF2B5EF4-FFF2-40B4-BE49-F238E27FC236}">
                <a16:creationId xmlns:a16="http://schemas.microsoft.com/office/drawing/2014/main" id="{D50C6203-E508-F83B-090E-BE96A46D9BC3}"/>
              </a:ext>
            </a:extLst>
          </p:cNvPr>
          <p:cNvGrpSpPr/>
          <p:nvPr/>
        </p:nvGrpSpPr>
        <p:grpSpPr>
          <a:xfrm rot="14790094">
            <a:off x="297327" y="-523435"/>
            <a:ext cx="831808" cy="1516031"/>
            <a:chOff x="-214625" y="3943775"/>
            <a:chExt cx="458725" cy="836125"/>
          </a:xfrm>
        </p:grpSpPr>
        <p:sp>
          <p:nvSpPr>
            <p:cNvPr id="1481" name="Google Shape;425;p9">
              <a:extLst>
                <a:ext uri="{FF2B5EF4-FFF2-40B4-BE49-F238E27FC236}">
                  <a16:creationId xmlns:a16="http://schemas.microsoft.com/office/drawing/2014/main" id="{B3F7E079-0D9C-0AE4-0665-BA01E0C29E29}"/>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426;p9">
              <a:extLst>
                <a:ext uri="{FF2B5EF4-FFF2-40B4-BE49-F238E27FC236}">
                  <a16:creationId xmlns:a16="http://schemas.microsoft.com/office/drawing/2014/main" id="{2DB53D99-596D-470C-F6DD-D267ED6B0AC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427;p9">
              <a:extLst>
                <a:ext uri="{FF2B5EF4-FFF2-40B4-BE49-F238E27FC236}">
                  <a16:creationId xmlns:a16="http://schemas.microsoft.com/office/drawing/2014/main" id="{CDDAD9E0-99AE-365C-BD7C-AD30F41CAC6D}"/>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428;p9">
              <a:extLst>
                <a:ext uri="{FF2B5EF4-FFF2-40B4-BE49-F238E27FC236}">
                  <a16:creationId xmlns:a16="http://schemas.microsoft.com/office/drawing/2014/main" id="{05A98544-F072-4F79-C743-31C65766F14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429;p9">
              <a:extLst>
                <a:ext uri="{FF2B5EF4-FFF2-40B4-BE49-F238E27FC236}">
                  <a16:creationId xmlns:a16="http://schemas.microsoft.com/office/drawing/2014/main" id="{82AC4DAD-4A56-BEAE-3D83-96B125779E66}"/>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430;p9">
              <a:extLst>
                <a:ext uri="{FF2B5EF4-FFF2-40B4-BE49-F238E27FC236}">
                  <a16:creationId xmlns:a16="http://schemas.microsoft.com/office/drawing/2014/main" id="{DB4BF050-00E9-459B-75E9-C25E83F2EED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431;p9">
              <a:extLst>
                <a:ext uri="{FF2B5EF4-FFF2-40B4-BE49-F238E27FC236}">
                  <a16:creationId xmlns:a16="http://schemas.microsoft.com/office/drawing/2014/main" id="{10B61C3A-9FD4-1C34-0734-9EEA66B6DEA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432;p9">
              <a:extLst>
                <a:ext uri="{FF2B5EF4-FFF2-40B4-BE49-F238E27FC236}">
                  <a16:creationId xmlns:a16="http://schemas.microsoft.com/office/drawing/2014/main" id="{07A464FC-E3ED-91BB-3497-6904C1D2BA2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433;p9">
              <a:extLst>
                <a:ext uri="{FF2B5EF4-FFF2-40B4-BE49-F238E27FC236}">
                  <a16:creationId xmlns:a16="http://schemas.microsoft.com/office/drawing/2014/main" id="{AF9401D0-DA62-7E6F-962F-CD48EED5B519}"/>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434;p9">
              <a:extLst>
                <a:ext uri="{FF2B5EF4-FFF2-40B4-BE49-F238E27FC236}">
                  <a16:creationId xmlns:a16="http://schemas.microsoft.com/office/drawing/2014/main" id="{3D927BB6-64B6-B1A9-55C5-AC0A485F1387}"/>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435;p9">
              <a:extLst>
                <a:ext uri="{FF2B5EF4-FFF2-40B4-BE49-F238E27FC236}">
                  <a16:creationId xmlns:a16="http://schemas.microsoft.com/office/drawing/2014/main" id="{AC1E546C-0FE3-3B14-ABBB-ED4101C5183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436;p9">
              <a:extLst>
                <a:ext uri="{FF2B5EF4-FFF2-40B4-BE49-F238E27FC236}">
                  <a16:creationId xmlns:a16="http://schemas.microsoft.com/office/drawing/2014/main" id="{11F3469A-F86F-220D-9444-D6628F43344B}"/>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729482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64"/>
                                        </p:tgtEl>
                                        <p:attrNameLst>
                                          <p:attrName>style.visibility</p:attrName>
                                        </p:attrNameLst>
                                      </p:cBhvr>
                                      <p:to>
                                        <p:strVal val="visible"/>
                                      </p:to>
                                    </p:set>
                                    <p:animEffect transition="in" filter="fade">
                                      <p:cBhvr>
                                        <p:cTn id="7" dur="1000"/>
                                        <p:tgtEl>
                                          <p:spTgt spid="1364"/>
                                        </p:tgtEl>
                                      </p:cBhvr>
                                    </p:animEffect>
                                    <p:anim calcmode="lin" valueType="num">
                                      <p:cBhvr>
                                        <p:cTn id="8" dur="1000" fill="hold"/>
                                        <p:tgtEl>
                                          <p:spTgt spid="1364"/>
                                        </p:tgtEl>
                                        <p:attrNameLst>
                                          <p:attrName>ppt_x</p:attrName>
                                        </p:attrNameLst>
                                      </p:cBhvr>
                                      <p:tavLst>
                                        <p:tav tm="0">
                                          <p:val>
                                            <p:strVal val="#ppt_x"/>
                                          </p:val>
                                        </p:tav>
                                        <p:tav tm="100000">
                                          <p:val>
                                            <p:strVal val="#ppt_x"/>
                                          </p:val>
                                        </p:tav>
                                      </p:tavLst>
                                    </p:anim>
                                    <p:anim calcmode="lin" valueType="num">
                                      <p:cBhvr>
                                        <p:cTn id="9" dur="1000" fill="hold"/>
                                        <p:tgtEl>
                                          <p:spTgt spid="136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65"/>
                                        </p:tgtEl>
                                        <p:attrNameLst>
                                          <p:attrName>style.visibility</p:attrName>
                                        </p:attrNameLst>
                                      </p:cBhvr>
                                      <p:to>
                                        <p:strVal val="visible"/>
                                      </p:to>
                                    </p:set>
                                    <p:animEffect transition="in" filter="fade">
                                      <p:cBhvr>
                                        <p:cTn id="12" dur="1000"/>
                                        <p:tgtEl>
                                          <p:spTgt spid="1365"/>
                                        </p:tgtEl>
                                      </p:cBhvr>
                                    </p:animEffect>
                                    <p:anim calcmode="lin" valueType="num">
                                      <p:cBhvr>
                                        <p:cTn id="13" dur="1000" fill="hold"/>
                                        <p:tgtEl>
                                          <p:spTgt spid="1365"/>
                                        </p:tgtEl>
                                        <p:attrNameLst>
                                          <p:attrName>ppt_x</p:attrName>
                                        </p:attrNameLst>
                                      </p:cBhvr>
                                      <p:tavLst>
                                        <p:tav tm="0">
                                          <p:val>
                                            <p:strVal val="#ppt_x"/>
                                          </p:val>
                                        </p:tav>
                                        <p:tav tm="100000">
                                          <p:val>
                                            <p:strVal val="#ppt_x"/>
                                          </p:val>
                                        </p:tav>
                                      </p:tavLst>
                                    </p:anim>
                                    <p:anim calcmode="lin" valueType="num">
                                      <p:cBhvr>
                                        <p:cTn id="14" dur="1000" fill="hold"/>
                                        <p:tgtEl>
                                          <p:spTgt spid="136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7"/>
                                        </p:tgtEl>
                                        <p:attrNameLst>
                                          <p:attrName>style.visibility</p:attrName>
                                        </p:attrNameLst>
                                      </p:cBhvr>
                                      <p:to>
                                        <p:strVal val="visible"/>
                                      </p:to>
                                    </p:set>
                                    <p:animEffect transition="in" filter="fade">
                                      <p:cBhvr>
                                        <p:cTn id="17" dur="1000"/>
                                        <p:tgtEl>
                                          <p:spTgt spid="1367"/>
                                        </p:tgtEl>
                                      </p:cBhvr>
                                    </p:animEffect>
                                    <p:anim calcmode="lin" valueType="num">
                                      <p:cBhvr>
                                        <p:cTn id="18" dur="1000" fill="hold"/>
                                        <p:tgtEl>
                                          <p:spTgt spid="1367"/>
                                        </p:tgtEl>
                                        <p:attrNameLst>
                                          <p:attrName>ppt_x</p:attrName>
                                        </p:attrNameLst>
                                      </p:cBhvr>
                                      <p:tavLst>
                                        <p:tav tm="0">
                                          <p:val>
                                            <p:strVal val="#ppt_x"/>
                                          </p:val>
                                        </p:tav>
                                        <p:tav tm="100000">
                                          <p:val>
                                            <p:strVal val="#ppt_x"/>
                                          </p:val>
                                        </p:tav>
                                      </p:tavLst>
                                    </p:anim>
                                    <p:anim calcmode="lin" valueType="num">
                                      <p:cBhvr>
                                        <p:cTn id="19" dur="1000" fill="hold"/>
                                        <p:tgtEl>
                                          <p:spTgt spid="136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8"/>
                                        </p:tgtEl>
                                        <p:attrNameLst>
                                          <p:attrName>style.visibility</p:attrName>
                                        </p:attrNameLst>
                                      </p:cBhvr>
                                      <p:to>
                                        <p:strVal val="visible"/>
                                      </p:to>
                                    </p:set>
                                    <p:animEffect transition="in" filter="fade">
                                      <p:cBhvr>
                                        <p:cTn id="22" dur="1000"/>
                                        <p:tgtEl>
                                          <p:spTgt spid="1368"/>
                                        </p:tgtEl>
                                      </p:cBhvr>
                                    </p:animEffect>
                                    <p:anim calcmode="lin" valueType="num">
                                      <p:cBhvr>
                                        <p:cTn id="23" dur="1000" fill="hold"/>
                                        <p:tgtEl>
                                          <p:spTgt spid="1368"/>
                                        </p:tgtEl>
                                        <p:attrNameLst>
                                          <p:attrName>ppt_x</p:attrName>
                                        </p:attrNameLst>
                                      </p:cBhvr>
                                      <p:tavLst>
                                        <p:tav tm="0">
                                          <p:val>
                                            <p:strVal val="#ppt_x"/>
                                          </p:val>
                                        </p:tav>
                                        <p:tav tm="100000">
                                          <p:val>
                                            <p:strVal val="#ppt_x"/>
                                          </p:val>
                                        </p:tav>
                                      </p:tavLst>
                                    </p:anim>
                                    <p:anim calcmode="lin" valueType="num">
                                      <p:cBhvr>
                                        <p:cTn id="24" dur="1000" fill="hold"/>
                                        <p:tgtEl>
                                          <p:spTgt spid="13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369"/>
                                        </p:tgtEl>
                                        <p:attrNameLst>
                                          <p:attrName>style.visibility</p:attrName>
                                        </p:attrNameLst>
                                      </p:cBhvr>
                                      <p:to>
                                        <p:strVal val="visible"/>
                                      </p:to>
                                    </p:set>
                                    <p:animEffect transition="in" filter="fade">
                                      <p:cBhvr>
                                        <p:cTn id="27" dur="1000"/>
                                        <p:tgtEl>
                                          <p:spTgt spid="1369"/>
                                        </p:tgtEl>
                                      </p:cBhvr>
                                    </p:animEffect>
                                    <p:anim calcmode="lin" valueType="num">
                                      <p:cBhvr>
                                        <p:cTn id="28" dur="1000" fill="hold"/>
                                        <p:tgtEl>
                                          <p:spTgt spid="1369"/>
                                        </p:tgtEl>
                                        <p:attrNameLst>
                                          <p:attrName>ppt_x</p:attrName>
                                        </p:attrNameLst>
                                      </p:cBhvr>
                                      <p:tavLst>
                                        <p:tav tm="0">
                                          <p:val>
                                            <p:strVal val="#ppt_x"/>
                                          </p:val>
                                        </p:tav>
                                        <p:tav tm="100000">
                                          <p:val>
                                            <p:strVal val="#ppt_x"/>
                                          </p:val>
                                        </p:tav>
                                      </p:tavLst>
                                    </p:anim>
                                    <p:anim calcmode="lin" valueType="num">
                                      <p:cBhvr>
                                        <p:cTn id="29" dur="1000" fill="hold"/>
                                        <p:tgtEl>
                                          <p:spTgt spid="136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76"/>
                                        </p:tgtEl>
                                        <p:attrNameLst>
                                          <p:attrName>style.visibility</p:attrName>
                                        </p:attrNameLst>
                                      </p:cBhvr>
                                      <p:to>
                                        <p:strVal val="visible"/>
                                      </p:to>
                                    </p:set>
                                    <p:animEffect transition="in" filter="fade">
                                      <p:cBhvr>
                                        <p:cTn id="32" dur="1000"/>
                                        <p:tgtEl>
                                          <p:spTgt spid="1376"/>
                                        </p:tgtEl>
                                      </p:cBhvr>
                                    </p:animEffect>
                                    <p:anim calcmode="lin" valueType="num">
                                      <p:cBhvr>
                                        <p:cTn id="33" dur="1000" fill="hold"/>
                                        <p:tgtEl>
                                          <p:spTgt spid="1376"/>
                                        </p:tgtEl>
                                        <p:attrNameLst>
                                          <p:attrName>ppt_x</p:attrName>
                                        </p:attrNameLst>
                                      </p:cBhvr>
                                      <p:tavLst>
                                        <p:tav tm="0">
                                          <p:val>
                                            <p:strVal val="#ppt_x"/>
                                          </p:val>
                                        </p:tav>
                                        <p:tav tm="100000">
                                          <p:val>
                                            <p:strVal val="#ppt_x"/>
                                          </p:val>
                                        </p:tav>
                                      </p:tavLst>
                                    </p:anim>
                                    <p:anim calcmode="lin" valueType="num">
                                      <p:cBhvr>
                                        <p:cTn id="34" dur="1000" fill="hold"/>
                                        <p:tgtEl>
                                          <p:spTgt spid="13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81"/>
                                        </p:tgtEl>
                                        <p:attrNameLst>
                                          <p:attrName>style.visibility</p:attrName>
                                        </p:attrNameLst>
                                      </p:cBhvr>
                                      <p:to>
                                        <p:strVal val="visible"/>
                                      </p:to>
                                    </p:set>
                                    <p:animEffect transition="in" filter="fade">
                                      <p:cBhvr>
                                        <p:cTn id="37" dur="1000"/>
                                        <p:tgtEl>
                                          <p:spTgt spid="1381"/>
                                        </p:tgtEl>
                                      </p:cBhvr>
                                    </p:animEffect>
                                    <p:anim calcmode="lin" valueType="num">
                                      <p:cBhvr>
                                        <p:cTn id="38" dur="1000" fill="hold"/>
                                        <p:tgtEl>
                                          <p:spTgt spid="1381"/>
                                        </p:tgtEl>
                                        <p:attrNameLst>
                                          <p:attrName>ppt_x</p:attrName>
                                        </p:attrNameLst>
                                      </p:cBhvr>
                                      <p:tavLst>
                                        <p:tav tm="0">
                                          <p:val>
                                            <p:strVal val="#ppt_x"/>
                                          </p:val>
                                        </p:tav>
                                        <p:tav tm="100000">
                                          <p:val>
                                            <p:strVal val="#ppt_x"/>
                                          </p:val>
                                        </p:tav>
                                      </p:tavLst>
                                    </p:anim>
                                    <p:anim calcmode="lin" valueType="num">
                                      <p:cBhvr>
                                        <p:cTn id="39" dur="1000" fill="hold"/>
                                        <p:tgtEl>
                                          <p:spTgt spid="1381"/>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86"/>
                                        </p:tgtEl>
                                        <p:attrNameLst>
                                          <p:attrName>style.visibility</p:attrName>
                                        </p:attrNameLst>
                                      </p:cBhvr>
                                      <p:to>
                                        <p:strVal val="visible"/>
                                      </p:to>
                                    </p:set>
                                    <p:animEffect transition="in" filter="fade">
                                      <p:cBhvr>
                                        <p:cTn id="42" dur="1000"/>
                                        <p:tgtEl>
                                          <p:spTgt spid="1386"/>
                                        </p:tgtEl>
                                      </p:cBhvr>
                                    </p:animEffect>
                                    <p:anim calcmode="lin" valueType="num">
                                      <p:cBhvr>
                                        <p:cTn id="43" dur="1000" fill="hold"/>
                                        <p:tgtEl>
                                          <p:spTgt spid="1386"/>
                                        </p:tgtEl>
                                        <p:attrNameLst>
                                          <p:attrName>ppt_x</p:attrName>
                                        </p:attrNameLst>
                                      </p:cBhvr>
                                      <p:tavLst>
                                        <p:tav tm="0">
                                          <p:val>
                                            <p:strVal val="#ppt_x"/>
                                          </p:val>
                                        </p:tav>
                                        <p:tav tm="100000">
                                          <p:val>
                                            <p:strVal val="#ppt_x"/>
                                          </p:val>
                                        </p:tav>
                                      </p:tavLst>
                                    </p:anim>
                                    <p:anim calcmode="lin" valueType="num">
                                      <p:cBhvr>
                                        <p:cTn id="44" dur="1000" fill="hold"/>
                                        <p:tgtEl>
                                          <p:spTgt spid="138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387"/>
                                        </p:tgtEl>
                                        <p:attrNameLst>
                                          <p:attrName>style.visibility</p:attrName>
                                        </p:attrNameLst>
                                      </p:cBhvr>
                                      <p:to>
                                        <p:strVal val="visible"/>
                                      </p:to>
                                    </p:set>
                                    <p:animEffect transition="in" filter="fade">
                                      <p:cBhvr>
                                        <p:cTn id="47" dur="1000"/>
                                        <p:tgtEl>
                                          <p:spTgt spid="1387"/>
                                        </p:tgtEl>
                                      </p:cBhvr>
                                    </p:animEffect>
                                    <p:anim calcmode="lin" valueType="num">
                                      <p:cBhvr>
                                        <p:cTn id="48" dur="1000" fill="hold"/>
                                        <p:tgtEl>
                                          <p:spTgt spid="1387"/>
                                        </p:tgtEl>
                                        <p:attrNameLst>
                                          <p:attrName>ppt_x</p:attrName>
                                        </p:attrNameLst>
                                      </p:cBhvr>
                                      <p:tavLst>
                                        <p:tav tm="0">
                                          <p:val>
                                            <p:strVal val="#ppt_x"/>
                                          </p:val>
                                        </p:tav>
                                        <p:tav tm="100000">
                                          <p:val>
                                            <p:strVal val="#ppt_x"/>
                                          </p:val>
                                        </p:tav>
                                      </p:tavLst>
                                    </p:anim>
                                    <p:anim calcmode="lin" valueType="num">
                                      <p:cBhvr>
                                        <p:cTn id="49" dur="1000" fill="hold"/>
                                        <p:tgtEl>
                                          <p:spTgt spid="138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1000"/>
                                        <p:tgtEl>
                                          <p:spTgt spid="2"/>
                                        </p:tgtEl>
                                      </p:cBhvr>
                                    </p:animEffect>
                                    <p:anim calcmode="lin" valueType="num">
                                      <p:cBhvr>
                                        <p:cTn id="53" dur="1000" fill="hold"/>
                                        <p:tgtEl>
                                          <p:spTgt spid="2"/>
                                        </p:tgtEl>
                                        <p:attrNameLst>
                                          <p:attrName>ppt_x</p:attrName>
                                        </p:attrNameLst>
                                      </p:cBhvr>
                                      <p:tavLst>
                                        <p:tav tm="0">
                                          <p:val>
                                            <p:strVal val="#ppt_x"/>
                                          </p:val>
                                        </p:tav>
                                        <p:tav tm="100000">
                                          <p:val>
                                            <p:strVal val="#ppt_x"/>
                                          </p:val>
                                        </p:tav>
                                      </p:tavLst>
                                    </p:anim>
                                    <p:anim calcmode="lin" valueType="num">
                                      <p:cBhvr>
                                        <p:cTn id="54" dur="1000" fill="hold"/>
                                        <p:tgtEl>
                                          <p:spTgt spid="2"/>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1000"/>
                                        <p:tgtEl>
                                          <p:spTgt spid="4"/>
                                        </p:tgtEl>
                                      </p:cBhvr>
                                    </p:animEffect>
                                    <p:anim calcmode="lin" valueType="num">
                                      <p:cBhvr>
                                        <p:cTn id="58" dur="1000" fill="hold"/>
                                        <p:tgtEl>
                                          <p:spTgt spid="4"/>
                                        </p:tgtEl>
                                        <p:attrNameLst>
                                          <p:attrName>ppt_x</p:attrName>
                                        </p:attrNameLst>
                                      </p:cBhvr>
                                      <p:tavLst>
                                        <p:tav tm="0">
                                          <p:val>
                                            <p:strVal val="#ppt_x"/>
                                          </p:val>
                                        </p:tav>
                                        <p:tav tm="100000">
                                          <p:val>
                                            <p:strVal val="#ppt_x"/>
                                          </p:val>
                                        </p:tav>
                                      </p:tavLst>
                                    </p:anim>
                                    <p:anim calcmode="lin" valueType="num">
                                      <p:cBhvr>
                                        <p:cTn id="59" dur="1000" fill="hold"/>
                                        <p:tgtEl>
                                          <p:spTgt spid="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362"/>
                                        </p:tgtEl>
                                        <p:attrNameLst>
                                          <p:attrName>style.visibility</p:attrName>
                                        </p:attrNameLst>
                                      </p:cBhvr>
                                      <p:to>
                                        <p:strVal val="visible"/>
                                      </p:to>
                                    </p:set>
                                    <p:animEffect transition="in" filter="fade">
                                      <p:cBhvr>
                                        <p:cTn id="62" dur="1000"/>
                                        <p:tgtEl>
                                          <p:spTgt spid="1362"/>
                                        </p:tgtEl>
                                      </p:cBhvr>
                                    </p:animEffect>
                                    <p:anim calcmode="lin" valueType="num">
                                      <p:cBhvr>
                                        <p:cTn id="63" dur="1000" fill="hold"/>
                                        <p:tgtEl>
                                          <p:spTgt spid="1362"/>
                                        </p:tgtEl>
                                        <p:attrNameLst>
                                          <p:attrName>ppt_x</p:attrName>
                                        </p:attrNameLst>
                                      </p:cBhvr>
                                      <p:tavLst>
                                        <p:tav tm="0">
                                          <p:val>
                                            <p:strVal val="#ppt_x"/>
                                          </p:val>
                                        </p:tav>
                                        <p:tav tm="100000">
                                          <p:val>
                                            <p:strVal val="#ppt_x"/>
                                          </p:val>
                                        </p:tav>
                                      </p:tavLst>
                                    </p:anim>
                                    <p:anim calcmode="lin" valueType="num">
                                      <p:cBhvr>
                                        <p:cTn id="64" dur="1000" fill="hold"/>
                                        <p:tgtEl>
                                          <p:spTgt spid="136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67"/>
                                        </p:tgtEl>
                                        <p:attrNameLst>
                                          <p:attrName>style.visibility</p:attrName>
                                        </p:attrNameLst>
                                      </p:cBhvr>
                                      <p:to>
                                        <p:strVal val="visible"/>
                                      </p:to>
                                    </p:set>
                                    <p:animEffect transition="in" filter="fade">
                                      <p:cBhvr>
                                        <p:cTn id="67" dur="1000"/>
                                        <p:tgtEl>
                                          <p:spTgt spid="1467"/>
                                        </p:tgtEl>
                                      </p:cBhvr>
                                    </p:animEffect>
                                    <p:anim calcmode="lin" valueType="num">
                                      <p:cBhvr>
                                        <p:cTn id="68" dur="1000" fill="hold"/>
                                        <p:tgtEl>
                                          <p:spTgt spid="1467"/>
                                        </p:tgtEl>
                                        <p:attrNameLst>
                                          <p:attrName>ppt_x</p:attrName>
                                        </p:attrNameLst>
                                      </p:cBhvr>
                                      <p:tavLst>
                                        <p:tav tm="0">
                                          <p:val>
                                            <p:strVal val="#ppt_x"/>
                                          </p:val>
                                        </p:tav>
                                        <p:tav tm="100000">
                                          <p:val>
                                            <p:strVal val="#ppt_x"/>
                                          </p:val>
                                        </p:tav>
                                      </p:tavLst>
                                    </p:anim>
                                    <p:anim calcmode="lin" valueType="num">
                                      <p:cBhvr>
                                        <p:cTn id="69" dur="1000" fill="hold"/>
                                        <p:tgtEl>
                                          <p:spTgt spid="1467"/>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80"/>
                                        </p:tgtEl>
                                        <p:attrNameLst>
                                          <p:attrName>style.visibility</p:attrName>
                                        </p:attrNameLst>
                                      </p:cBhvr>
                                      <p:to>
                                        <p:strVal val="visible"/>
                                      </p:to>
                                    </p:set>
                                    <p:animEffect transition="in" filter="fade">
                                      <p:cBhvr>
                                        <p:cTn id="72" dur="1000"/>
                                        <p:tgtEl>
                                          <p:spTgt spid="1480"/>
                                        </p:tgtEl>
                                      </p:cBhvr>
                                    </p:animEffect>
                                    <p:anim calcmode="lin" valueType="num">
                                      <p:cBhvr>
                                        <p:cTn id="73" dur="1000" fill="hold"/>
                                        <p:tgtEl>
                                          <p:spTgt spid="1480"/>
                                        </p:tgtEl>
                                        <p:attrNameLst>
                                          <p:attrName>ppt_x</p:attrName>
                                        </p:attrNameLst>
                                      </p:cBhvr>
                                      <p:tavLst>
                                        <p:tav tm="0">
                                          <p:val>
                                            <p:strVal val="#ppt_x"/>
                                          </p:val>
                                        </p:tav>
                                        <p:tav tm="100000">
                                          <p:val>
                                            <p:strVal val="#ppt_x"/>
                                          </p:val>
                                        </p:tav>
                                      </p:tavLst>
                                    </p:anim>
                                    <p:anim calcmode="lin" valueType="num">
                                      <p:cBhvr>
                                        <p:cTn id="74" dur="1000" fill="hold"/>
                                        <p:tgtEl>
                                          <p:spTgt spid="14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V. Tổng kết</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9" name="Google Shape;1407;p38">
            <a:extLst>
              <a:ext uri="{FF2B5EF4-FFF2-40B4-BE49-F238E27FC236}">
                <a16:creationId xmlns:a16="http://schemas.microsoft.com/office/drawing/2014/main" id="{78A53B3D-1AFE-4DDE-9555-A49E9642116A}"/>
              </a:ext>
            </a:extLst>
          </p:cNvPr>
          <p:cNvGrpSpPr/>
          <p:nvPr/>
        </p:nvGrpSpPr>
        <p:grpSpPr>
          <a:xfrm>
            <a:off x="3008020" y="3277233"/>
            <a:ext cx="5516040" cy="1101397"/>
            <a:chOff x="611035" y="3122369"/>
            <a:chExt cx="3926379" cy="1101397"/>
          </a:xfrm>
        </p:grpSpPr>
        <p:sp>
          <p:nvSpPr>
            <p:cNvPr id="1330" name="Google Shape;1408;p38">
              <a:extLst>
                <a:ext uri="{FF2B5EF4-FFF2-40B4-BE49-F238E27FC236}">
                  <a16:creationId xmlns:a16="http://schemas.microsoft.com/office/drawing/2014/main" id="{EA340024-8847-C12D-5598-CFE650256AEB}"/>
                </a:ext>
              </a:extLst>
            </p:cNvPr>
            <p:cNvSpPr/>
            <p:nvPr/>
          </p:nvSpPr>
          <p:spPr>
            <a:xfrm>
              <a:off x="611035" y="3164682"/>
              <a:ext cx="3545522" cy="1016263"/>
            </a:xfrm>
            <a:custGeom>
              <a:avLst/>
              <a:gdLst/>
              <a:ahLst/>
              <a:cxnLst/>
              <a:rect l="l" t="t" r="r" b="b"/>
              <a:pathLst>
                <a:path w="160558" h="46016" extrusionOk="0">
                  <a:moveTo>
                    <a:pt x="15528" y="0"/>
                  </a:moveTo>
                  <a:cubicBezTo>
                    <a:pt x="14552" y="0"/>
                    <a:pt x="13578" y="42"/>
                    <a:pt x="12608" y="147"/>
                  </a:cubicBezTo>
                  <a:cubicBezTo>
                    <a:pt x="6849" y="770"/>
                    <a:pt x="2802" y="4895"/>
                    <a:pt x="1674" y="10420"/>
                  </a:cubicBezTo>
                  <a:cubicBezTo>
                    <a:pt x="0" y="18787"/>
                    <a:pt x="584" y="27426"/>
                    <a:pt x="3308" y="35481"/>
                  </a:cubicBezTo>
                  <a:cubicBezTo>
                    <a:pt x="4436" y="38711"/>
                    <a:pt x="6071" y="42135"/>
                    <a:pt x="9495" y="43964"/>
                  </a:cubicBezTo>
                  <a:cubicBezTo>
                    <a:pt x="12102" y="45365"/>
                    <a:pt x="15332" y="45598"/>
                    <a:pt x="18445" y="45754"/>
                  </a:cubicBezTo>
                  <a:cubicBezTo>
                    <a:pt x="22236" y="45929"/>
                    <a:pt x="28338" y="46015"/>
                    <a:pt x="35882" y="46015"/>
                  </a:cubicBezTo>
                  <a:cubicBezTo>
                    <a:pt x="68615" y="46015"/>
                    <a:pt x="128506" y="44393"/>
                    <a:pt x="144603" y="41357"/>
                  </a:cubicBezTo>
                  <a:cubicBezTo>
                    <a:pt x="148689" y="40617"/>
                    <a:pt x="153125" y="39528"/>
                    <a:pt x="155577" y="36648"/>
                  </a:cubicBezTo>
                  <a:cubicBezTo>
                    <a:pt x="157211" y="34702"/>
                    <a:pt x="157678" y="32251"/>
                    <a:pt x="158067" y="29916"/>
                  </a:cubicBezTo>
                  <a:cubicBezTo>
                    <a:pt x="158573" y="26453"/>
                    <a:pt x="158962" y="22951"/>
                    <a:pt x="159196" y="19487"/>
                  </a:cubicBezTo>
                  <a:cubicBezTo>
                    <a:pt x="159546" y="14234"/>
                    <a:pt x="160557" y="8864"/>
                    <a:pt x="153787" y="8280"/>
                  </a:cubicBezTo>
                  <a:cubicBezTo>
                    <a:pt x="147794" y="7813"/>
                    <a:pt x="141801" y="7424"/>
                    <a:pt x="135847" y="7074"/>
                  </a:cubicBezTo>
                  <a:lnTo>
                    <a:pt x="130205" y="6801"/>
                  </a:lnTo>
                  <a:cubicBezTo>
                    <a:pt x="115107" y="6023"/>
                    <a:pt x="100047" y="5167"/>
                    <a:pt x="84949" y="4350"/>
                  </a:cubicBezTo>
                  <a:cubicBezTo>
                    <a:pt x="84456" y="4350"/>
                    <a:pt x="83945" y="4367"/>
                    <a:pt x="83429" y="4367"/>
                  </a:cubicBezTo>
                  <a:cubicBezTo>
                    <a:pt x="83171" y="4367"/>
                    <a:pt x="82912" y="4363"/>
                    <a:pt x="82653" y="4350"/>
                  </a:cubicBezTo>
                  <a:cubicBezTo>
                    <a:pt x="73002" y="3883"/>
                    <a:pt x="63780" y="2949"/>
                    <a:pt x="54363" y="2521"/>
                  </a:cubicBezTo>
                  <a:cubicBezTo>
                    <a:pt x="44751" y="2093"/>
                    <a:pt x="35723" y="1081"/>
                    <a:pt x="25644" y="653"/>
                  </a:cubicBezTo>
                  <a:cubicBezTo>
                    <a:pt x="22295" y="502"/>
                    <a:pt x="18898" y="0"/>
                    <a:pt x="15528" y="0"/>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409;p38">
              <a:extLst>
                <a:ext uri="{FF2B5EF4-FFF2-40B4-BE49-F238E27FC236}">
                  <a16:creationId xmlns:a16="http://schemas.microsoft.com/office/drawing/2014/main" id="{3345AB64-F85C-AAFD-B8A7-00914991FDBC}"/>
                </a:ext>
              </a:extLst>
            </p:cNvPr>
            <p:cNvSpPr/>
            <p:nvPr/>
          </p:nvSpPr>
          <p:spPr>
            <a:xfrm>
              <a:off x="617903" y="3163821"/>
              <a:ext cx="841277" cy="685629"/>
            </a:xfrm>
            <a:custGeom>
              <a:avLst/>
              <a:gdLst/>
              <a:ahLst/>
              <a:cxnLst/>
              <a:rect l="l" t="t" r="r" b="b"/>
              <a:pathLst>
                <a:path w="38097" h="31045" extrusionOk="0">
                  <a:moveTo>
                    <a:pt x="15217" y="0"/>
                  </a:moveTo>
                  <a:cubicBezTo>
                    <a:pt x="14241" y="0"/>
                    <a:pt x="13267" y="42"/>
                    <a:pt x="12297" y="147"/>
                  </a:cubicBezTo>
                  <a:cubicBezTo>
                    <a:pt x="6538" y="809"/>
                    <a:pt x="2491" y="4895"/>
                    <a:pt x="1363" y="10459"/>
                  </a:cubicBezTo>
                  <a:cubicBezTo>
                    <a:pt x="1" y="17269"/>
                    <a:pt x="117" y="24274"/>
                    <a:pt x="1713" y="31045"/>
                  </a:cubicBezTo>
                  <a:cubicBezTo>
                    <a:pt x="8328" y="29216"/>
                    <a:pt x="14554" y="26297"/>
                    <a:pt x="20158" y="22406"/>
                  </a:cubicBezTo>
                  <a:cubicBezTo>
                    <a:pt x="22921" y="20460"/>
                    <a:pt x="25489" y="18281"/>
                    <a:pt x="27863" y="15907"/>
                  </a:cubicBezTo>
                  <a:cubicBezTo>
                    <a:pt x="30003" y="13767"/>
                    <a:pt x="31988" y="11432"/>
                    <a:pt x="33816" y="9020"/>
                  </a:cubicBezTo>
                  <a:cubicBezTo>
                    <a:pt x="35178" y="7113"/>
                    <a:pt x="38019" y="4039"/>
                    <a:pt x="38097" y="1587"/>
                  </a:cubicBezTo>
                  <a:cubicBezTo>
                    <a:pt x="38097" y="1548"/>
                    <a:pt x="38058" y="1509"/>
                    <a:pt x="38058" y="1470"/>
                  </a:cubicBezTo>
                  <a:cubicBezTo>
                    <a:pt x="33933" y="1159"/>
                    <a:pt x="29731" y="848"/>
                    <a:pt x="25333" y="653"/>
                  </a:cubicBezTo>
                  <a:cubicBezTo>
                    <a:pt x="21984" y="502"/>
                    <a:pt x="18587" y="0"/>
                    <a:pt x="15217"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410;p38">
              <a:extLst>
                <a:ext uri="{FF2B5EF4-FFF2-40B4-BE49-F238E27FC236}">
                  <a16:creationId xmlns:a16="http://schemas.microsoft.com/office/drawing/2014/main" id="{3D313E12-28B6-7260-9E27-C172DEF0068D}"/>
                </a:ext>
              </a:extLst>
            </p:cNvPr>
            <p:cNvSpPr/>
            <p:nvPr/>
          </p:nvSpPr>
          <p:spPr>
            <a:xfrm>
              <a:off x="3376443" y="3308867"/>
              <a:ext cx="780263" cy="783797"/>
            </a:xfrm>
            <a:custGeom>
              <a:avLst/>
              <a:gdLst/>
              <a:ahLst/>
              <a:cxnLst/>
              <a:rect l="l" t="t" r="r" b="b"/>
              <a:pathLst>
                <a:path w="35334" h="35490" extrusionOk="0">
                  <a:moveTo>
                    <a:pt x="0" y="0"/>
                  </a:moveTo>
                  <a:lnTo>
                    <a:pt x="0" y="0"/>
                  </a:lnTo>
                  <a:cubicBezTo>
                    <a:pt x="1440" y="3502"/>
                    <a:pt x="3736" y="6927"/>
                    <a:pt x="5292" y="10234"/>
                  </a:cubicBezTo>
                  <a:cubicBezTo>
                    <a:pt x="7549" y="15060"/>
                    <a:pt x="9612" y="19963"/>
                    <a:pt x="11518" y="24983"/>
                  </a:cubicBezTo>
                  <a:cubicBezTo>
                    <a:pt x="12841" y="28446"/>
                    <a:pt x="14048" y="31948"/>
                    <a:pt x="15176" y="35489"/>
                  </a:cubicBezTo>
                  <a:cubicBezTo>
                    <a:pt x="16772" y="35295"/>
                    <a:pt x="18212" y="35061"/>
                    <a:pt x="19379" y="34867"/>
                  </a:cubicBezTo>
                  <a:cubicBezTo>
                    <a:pt x="23504" y="34049"/>
                    <a:pt x="27901" y="32999"/>
                    <a:pt x="30353" y="30119"/>
                  </a:cubicBezTo>
                  <a:cubicBezTo>
                    <a:pt x="31987" y="28173"/>
                    <a:pt x="32454" y="25761"/>
                    <a:pt x="32843" y="23387"/>
                  </a:cubicBezTo>
                  <a:cubicBezTo>
                    <a:pt x="33349" y="19924"/>
                    <a:pt x="33738" y="16422"/>
                    <a:pt x="33972" y="12958"/>
                  </a:cubicBezTo>
                  <a:cubicBezTo>
                    <a:pt x="34322" y="7705"/>
                    <a:pt x="35333" y="2335"/>
                    <a:pt x="28524" y="1751"/>
                  </a:cubicBezTo>
                  <a:cubicBezTo>
                    <a:pt x="22570" y="1284"/>
                    <a:pt x="16577" y="895"/>
                    <a:pt x="10584" y="545"/>
                  </a:cubicBezTo>
                  <a:lnTo>
                    <a:pt x="4981" y="233"/>
                  </a:lnTo>
                  <a:lnTo>
                    <a:pt x="0" y="0"/>
                  </a:ln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411;p38">
              <a:extLst>
                <a:ext uri="{FF2B5EF4-FFF2-40B4-BE49-F238E27FC236}">
                  <a16:creationId xmlns:a16="http://schemas.microsoft.com/office/drawing/2014/main" id="{E35A9FAA-C683-BF88-F750-4C56D227432A}"/>
                </a:ext>
              </a:extLst>
            </p:cNvPr>
            <p:cNvSpPr/>
            <p:nvPr/>
          </p:nvSpPr>
          <p:spPr>
            <a:xfrm>
              <a:off x="658294" y="3210881"/>
              <a:ext cx="3432968" cy="923043"/>
            </a:xfrm>
            <a:custGeom>
              <a:avLst/>
              <a:gdLst/>
              <a:ahLst/>
              <a:cxnLst/>
              <a:rect l="l" t="t" r="r" b="b"/>
              <a:pathLst>
                <a:path w="155461" h="41795" extrusionOk="0">
                  <a:moveTo>
                    <a:pt x="12954" y="457"/>
                  </a:moveTo>
                  <a:cubicBezTo>
                    <a:pt x="13123" y="457"/>
                    <a:pt x="13293" y="461"/>
                    <a:pt x="13465" y="468"/>
                  </a:cubicBezTo>
                  <a:cubicBezTo>
                    <a:pt x="15294" y="468"/>
                    <a:pt x="17200" y="623"/>
                    <a:pt x="19185" y="779"/>
                  </a:cubicBezTo>
                  <a:cubicBezTo>
                    <a:pt x="20547" y="896"/>
                    <a:pt x="21948" y="1013"/>
                    <a:pt x="23388" y="1090"/>
                  </a:cubicBezTo>
                  <a:cubicBezTo>
                    <a:pt x="28485" y="1324"/>
                    <a:pt x="33349" y="1674"/>
                    <a:pt x="38097" y="2063"/>
                  </a:cubicBezTo>
                  <a:cubicBezTo>
                    <a:pt x="42650" y="2413"/>
                    <a:pt x="47319" y="2764"/>
                    <a:pt x="52106" y="2997"/>
                  </a:cubicBezTo>
                  <a:cubicBezTo>
                    <a:pt x="56931" y="3192"/>
                    <a:pt x="61795" y="3542"/>
                    <a:pt x="66543" y="3892"/>
                  </a:cubicBezTo>
                  <a:cubicBezTo>
                    <a:pt x="71057" y="4242"/>
                    <a:pt x="75687" y="4554"/>
                    <a:pt x="80396" y="4787"/>
                  </a:cubicBezTo>
                  <a:lnTo>
                    <a:pt x="82692" y="4787"/>
                  </a:lnTo>
                  <a:lnTo>
                    <a:pt x="83937" y="4865"/>
                  </a:lnTo>
                  <a:cubicBezTo>
                    <a:pt x="98335" y="5682"/>
                    <a:pt x="113239" y="6499"/>
                    <a:pt x="127909" y="7239"/>
                  </a:cubicBezTo>
                  <a:lnTo>
                    <a:pt x="133552" y="7550"/>
                  </a:lnTo>
                  <a:cubicBezTo>
                    <a:pt x="140751" y="7939"/>
                    <a:pt x="146276" y="8289"/>
                    <a:pt x="151413" y="8718"/>
                  </a:cubicBezTo>
                  <a:cubicBezTo>
                    <a:pt x="154760" y="8990"/>
                    <a:pt x="154993" y="10352"/>
                    <a:pt x="154565" y="15878"/>
                  </a:cubicBezTo>
                  <a:cubicBezTo>
                    <a:pt x="154526" y="16306"/>
                    <a:pt x="154526" y="16734"/>
                    <a:pt x="154487" y="17201"/>
                  </a:cubicBezTo>
                  <a:cubicBezTo>
                    <a:pt x="154254" y="20586"/>
                    <a:pt x="153904" y="24011"/>
                    <a:pt x="153359" y="27396"/>
                  </a:cubicBezTo>
                  <a:cubicBezTo>
                    <a:pt x="153047" y="29458"/>
                    <a:pt x="152658" y="31443"/>
                    <a:pt x="151452" y="32883"/>
                  </a:cubicBezTo>
                  <a:cubicBezTo>
                    <a:pt x="149545" y="35140"/>
                    <a:pt x="145537" y="36035"/>
                    <a:pt x="141996" y="36735"/>
                  </a:cubicBezTo>
                  <a:cubicBezTo>
                    <a:pt x="126859" y="39576"/>
                    <a:pt x="68916" y="41288"/>
                    <a:pt x="34050" y="41288"/>
                  </a:cubicBezTo>
                  <a:cubicBezTo>
                    <a:pt x="26228" y="41288"/>
                    <a:pt x="20119" y="41210"/>
                    <a:pt x="16422" y="41055"/>
                  </a:cubicBezTo>
                  <a:cubicBezTo>
                    <a:pt x="13504" y="40899"/>
                    <a:pt x="10663" y="40705"/>
                    <a:pt x="8562" y="39537"/>
                  </a:cubicBezTo>
                  <a:cubicBezTo>
                    <a:pt x="5799" y="38058"/>
                    <a:pt x="4476" y="35023"/>
                    <a:pt x="3620" y="32494"/>
                  </a:cubicBezTo>
                  <a:cubicBezTo>
                    <a:pt x="1012" y="24867"/>
                    <a:pt x="506" y="16695"/>
                    <a:pt x="2063" y="8795"/>
                  </a:cubicBezTo>
                  <a:cubicBezTo>
                    <a:pt x="2958" y="4204"/>
                    <a:pt x="6343" y="1052"/>
                    <a:pt x="10741" y="585"/>
                  </a:cubicBezTo>
                  <a:cubicBezTo>
                    <a:pt x="11471" y="521"/>
                    <a:pt x="12202" y="457"/>
                    <a:pt x="12954" y="457"/>
                  </a:cubicBezTo>
                  <a:close/>
                  <a:moveTo>
                    <a:pt x="13465" y="1"/>
                  </a:moveTo>
                  <a:cubicBezTo>
                    <a:pt x="12531" y="1"/>
                    <a:pt x="11636" y="40"/>
                    <a:pt x="10702" y="118"/>
                  </a:cubicBezTo>
                  <a:cubicBezTo>
                    <a:pt x="6071" y="623"/>
                    <a:pt x="2608" y="3931"/>
                    <a:pt x="1635" y="8718"/>
                  </a:cubicBezTo>
                  <a:cubicBezTo>
                    <a:pt x="1" y="16695"/>
                    <a:pt x="545" y="24983"/>
                    <a:pt x="3191" y="32688"/>
                  </a:cubicBezTo>
                  <a:cubicBezTo>
                    <a:pt x="4087" y="35257"/>
                    <a:pt x="5410" y="38409"/>
                    <a:pt x="8328" y="39965"/>
                  </a:cubicBezTo>
                  <a:cubicBezTo>
                    <a:pt x="10546" y="41171"/>
                    <a:pt x="13387" y="41405"/>
                    <a:pt x="16422" y="41522"/>
                  </a:cubicBezTo>
                  <a:cubicBezTo>
                    <a:pt x="20119" y="41716"/>
                    <a:pt x="26228" y="41794"/>
                    <a:pt x="34050" y="41794"/>
                  </a:cubicBezTo>
                  <a:cubicBezTo>
                    <a:pt x="68955" y="41794"/>
                    <a:pt x="126936" y="40043"/>
                    <a:pt x="142074" y="37202"/>
                  </a:cubicBezTo>
                  <a:cubicBezTo>
                    <a:pt x="145732" y="36502"/>
                    <a:pt x="149779" y="35568"/>
                    <a:pt x="151841" y="33155"/>
                  </a:cubicBezTo>
                  <a:cubicBezTo>
                    <a:pt x="153086" y="31677"/>
                    <a:pt x="153514" y="29614"/>
                    <a:pt x="153826" y="27474"/>
                  </a:cubicBezTo>
                  <a:cubicBezTo>
                    <a:pt x="154370" y="24088"/>
                    <a:pt x="154721" y="20625"/>
                    <a:pt x="154954" y="17240"/>
                  </a:cubicBezTo>
                  <a:cubicBezTo>
                    <a:pt x="154993" y="16773"/>
                    <a:pt x="155032" y="16345"/>
                    <a:pt x="155032" y="15917"/>
                  </a:cubicBezTo>
                  <a:cubicBezTo>
                    <a:pt x="155460" y="10391"/>
                    <a:pt x="155265" y="8601"/>
                    <a:pt x="151452" y="8251"/>
                  </a:cubicBezTo>
                  <a:cubicBezTo>
                    <a:pt x="146315" y="7861"/>
                    <a:pt x="140790" y="7472"/>
                    <a:pt x="133552" y="7083"/>
                  </a:cubicBezTo>
                  <a:lnTo>
                    <a:pt x="127948" y="6772"/>
                  </a:lnTo>
                  <a:cubicBezTo>
                    <a:pt x="113278" y="6032"/>
                    <a:pt x="98374" y="5215"/>
                    <a:pt x="83976" y="4398"/>
                  </a:cubicBezTo>
                  <a:lnTo>
                    <a:pt x="82731" y="4359"/>
                  </a:lnTo>
                  <a:lnTo>
                    <a:pt x="80435" y="4359"/>
                  </a:lnTo>
                  <a:cubicBezTo>
                    <a:pt x="75726" y="4126"/>
                    <a:pt x="71096" y="3775"/>
                    <a:pt x="66582" y="3464"/>
                  </a:cubicBezTo>
                  <a:cubicBezTo>
                    <a:pt x="61834" y="3114"/>
                    <a:pt x="56931" y="2725"/>
                    <a:pt x="52145" y="2530"/>
                  </a:cubicBezTo>
                  <a:cubicBezTo>
                    <a:pt x="47358" y="2336"/>
                    <a:pt x="42689" y="1947"/>
                    <a:pt x="38136" y="1596"/>
                  </a:cubicBezTo>
                  <a:cubicBezTo>
                    <a:pt x="33388" y="1246"/>
                    <a:pt x="28485" y="857"/>
                    <a:pt x="23388" y="623"/>
                  </a:cubicBezTo>
                  <a:cubicBezTo>
                    <a:pt x="21987" y="585"/>
                    <a:pt x="20586" y="429"/>
                    <a:pt x="19224" y="312"/>
                  </a:cubicBezTo>
                  <a:cubicBezTo>
                    <a:pt x="17200" y="156"/>
                    <a:pt x="15333" y="1"/>
                    <a:pt x="1346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412;p38">
              <a:extLst>
                <a:ext uri="{FF2B5EF4-FFF2-40B4-BE49-F238E27FC236}">
                  <a16:creationId xmlns:a16="http://schemas.microsoft.com/office/drawing/2014/main" id="{C3313622-E23C-3677-D77F-AF12FAB81F2F}"/>
                </a:ext>
              </a:extLst>
            </p:cNvPr>
            <p:cNvSpPr/>
            <p:nvPr/>
          </p:nvSpPr>
          <p:spPr>
            <a:xfrm>
              <a:off x="3636809" y="3122369"/>
              <a:ext cx="553432" cy="431453"/>
            </a:xfrm>
            <a:custGeom>
              <a:avLst/>
              <a:gdLst/>
              <a:ahLst/>
              <a:cxnLst/>
              <a:rect l="l" t="t" r="r" b="b"/>
              <a:pathLst>
                <a:path w="25062" h="19536" extrusionOk="0">
                  <a:moveTo>
                    <a:pt x="16578" y="1"/>
                  </a:moveTo>
                  <a:lnTo>
                    <a:pt x="1" y="15372"/>
                  </a:lnTo>
                  <a:lnTo>
                    <a:pt x="507" y="16422"/>
                  </a:lnTo>
                  <a:lnTo>
                    <a:pt x="2725" y="18446"/>
                  </a:lnTo>
                  <a:lnTo>
                    <a:pt x="11208" y="19535"/>
                  </a:lnTo>
                  <a:lnTo>
                    <a:pt x="25061" y="10313"/>
                  </a:lnTo>
                  <a:lnTo>
                    <a:pt x="17784" y="1713"/>
                  </a:lnTo>
                  <a:lnTo>
                    <a:pt x="16578" y="1"/>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413;p38">
              <a:extLst>
                <a:ext uri="{FF2B5EF4-FFF2-40B4-BE49-F238E27FC236}">
                  <a16:creationId xmlns:a16="http://schemas.microsoft.com/office/drawing/2014/main" id="{74BC965E-59CA-3F0F-3A16-7FECF0CF44EE}"/>
                </a:ext>
              </a:extLst>
            </p:cNvPr>
            <p:cNvSpPr/>
            <p:nvPr/>
          </p:nvSpPr>
          <p:spPr>
            <a:xfrm>
              <a:off x="3651429" y="3143857"/>
              <a:ext cx="702930" cy="397928"/>
            </a:xfrm>
            <a:custGeom>
              <a:avLst/>
              <a:gdLst/>
              <a:ahLst/>
              <a:cxnLst/>
              <a:rect l="l" t="t" r="r" b="b"/>
              <a:pathLst>
                <a:path w="31832" h="18018" extrusionOk="0">
                  <a:moveTo>
                    <a:pt x="17589" y="1"/>
                  </a:moveTo>
                  <a:lnTo>
                    <a:pt x="0" y="15566"/>
                  </a:lnTo>
                  <a:lnTo>
                    <a:pt x="662" y="16539"/>
                  </a:lnTo>
                  <a:lnTo>
                    <a:pt x="3113" y="17901"/>
                  </a:lnTo>
                  <a:lnTo>
                    <a:pt x="8172" y="18018"/>
                  </a:lnTo>
                  <a:lnTo>
                    <a:pt x="15099" y="15566"/>
                  </a:lnTo>
                  <a:lnTo>
                    <a:pt x="31832" y="2569"/>
                  </a:lnTo>
                  <a:lnTo>
                    <a:pt x="31832" y="2569"/>
                  </a:lnTo>
                  <a:cubicBezTo>
                    <a:pt x="29311" y="3660"/>
                    <a:pt x="27177" y="4073"/>
                    <a:pt x="25390" y="4073"/>
                  </a:cubicBezTo>
                  <a:cubicBezTo>
                    <a:pt x="19782" y="4073"/>
                    <a:pt x="17589" y="1"/>
                    <a:pt x="17589" y="1"/>
                  </a:cubicBez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414;p38">
              <a:extLst>
                <a:ext uri="{FF2B5EF4-FFF2-40B4-BE49-F238E27FC236}">
                  <a16:creationId xmlns:a16="http://schemas.microsoft.com/office/drawing/2014/main" id="{964D8991-2493-1FD9-D7D9-17E5CCAD7FC9}"/>
                </a:ext>
              </a:extLst>
            </p:cNvPr>
            <p:cNvSpPr/>
            <p:nvPr/>
          </p:nvSpPr>
          <p:spPr>
            <a:xfrm>
              <a:off x="3760566" y="3220333"/>
              <a:ext cx="384125" cy="319725"/>
            </a:xfrm>
            <a:custGeom>
              <a:avLst/>
              <a:gdLst/>
              <a:ahLst/>
              <a:cxnLst/>
              <a:rect l="l" t="t" r="r" b="b"/>
              <a:pathLst>
                <a:path w="17395" h="14477" extrusionOk="0">
                  <a:moveTo>
                    <a:pt x="16967" y="1"/>
                  </a:moveTo>
                  <a:cubicBezTo>
                    <a:pt x="11246" y="4709"/>
                    <a:pt x="5565" y="9574"/>
                    <a:pt x="0" y="14477"/>
                  </a:cubicBezTo>
                  <a:lnTo>
                    <a:pt x="428" y="14477"/>
                  </a:lnTo>
                  <a:lnTo>
                    <a:pt x="895" y="14165"/>
                  </a:lnTo>
                  <a:cubicBezTo>
                    <a:pt x="6304" y="9418"/>
                    <a:pt x="11830" y="4709"/>
                    <a:pt x="17395" y="118"/>
                  </a:cubicBezTo>
                  <a:lnTo>
                    <a:pt x="16967"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415;p38">
              <a:extLst>
                <a:ext uri="{FF2B5EF4-FFF2-40B4-BE49-F238E27FC236}">
                  <a16:creationId xmlns:a16="http://schemas.microsoft.com/office/drawing/2014/main" id="{E237AF04-DC6A-E96D-4F69-F47B5DE66937}"/>
                </a:ext>
              </a:extLst>
            </p:cNvPr>
            <p:cNvSpPr/>
            <p:nvPr/>
          </p:nvSpPr>
          <p:spPr>
            <a:xfrm>
              <a:off x="3712446" y="3203152"/>
              <a:ext cx="394438" cy="336907"/>
            </a:xfrm>
            <a:custGeom>
              <a:avLst/>
              <a:gdLst/>
              <a:ahLst/>
              <a:cxnLst/>
              <a:rect l="l" t="t" r="r" b="b"/>
              <a:pathLst>
                <a:path w="17862" h="15255" extrusionOk="0">
                  <a:moveTo>
                    <a:pt x="17550" y="1"/>
                  </a:moveTo>
                  <a:lnTo>
                    <a:pt x="0" y="15060"/>
                  </a:lnTo>
                  <a:lnTo>
                    <a:pt x="350" y="15255"/>
                  </a:lnTo>
                  <a:lnTo>
                    <a:pt x="17862" y="195"/>
                  </a:lnTo>
                  <a:cubicBezTo>
                    <a:pt x="17784" y="117"/>
                    <a:pt x="17667" y="40"/>
                    <a:pt x="1755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416;p38">
              <a:extLst>
                <a:ext uri="{FF2B5EF4-FFF2-40B4-BE49-F238E27FC236}">
                  <a16:creationId xmlns:a16="http://schemas.microsoft.com/office/drawing/2014/main" id="{22E6DF94-2331-B894-9B80-99709D8529CE}"/>
                </a:ext>
              </a:extLst>
            </p:cNvPr>
            <p:cNvSpPr/>
            <p:nvPr/>
          </p:nvSpPr>
          <p:spPr>
            <a:xfrm>
              <a:off x="3772602" y="3233230"/>
              <a:ext cx="437410" cy="308550"/>
            </a:xfrm>
            <a:custGeom>
              <a:avLst/>
              <a:gdLst/>
              <a:ahLst/>
              <a:cxnLst/>
              <a:rect l="l" t="t" r="r" b="b"/>
              <a:pathLst>
                <a:path w="19808" h="13971" extrusionOk="0">
                  <a:moveTo>
                    <a:pt x="19262" y="1"/>
                  </a:moveTo>
                  <a:cubicBezTo>
                    <a:pt x="13153" y="4748"/>
                    <a:pt x="6810" y="9301"/>
                    <a:pt x="350" y="13620"/>
                  </a:cubicBezTo>
                  <a:lnTo>
                    <a:pt x="0" y="13971"/>
                  </a:lnTo>
                  <a:lnTo>
                    <a:pt x="506" y="13932"/>
                  </a:lnTo>
                  <a:cubicBezTo>
                    <a:pt x="7082" y="9534"/>
                    <a:pt x="13581" y="4865"/>
                    <a:pt x="1980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417;p38">
              <a:extLst>
                <a:ext uri="{FF2B5EF4-FFF2-40B4-BE49-F238E27FC236}">
                  <a16:creationId xmlns:a16="http://schemas.microsoft.com/office/drawing/2014/main" id="{4934024A-C7B8-229C-7D0C-2B5E33DDE584}"/>
                </a:ext>
              </a:extLst>
            </p:cNvPr>
            <p:cNvSpPr/>
            <p:nvPr/>
          </p:nvSpPr>
          <p:spPr>
            <a:xfrm>
              <a:off x="3663464" y="3157615"/>
              <a:ext cx="391854" cy="352366"/>
            </a:xfrm>
            <a:custGeom>
              <a:avLst/>
              <a:gdLst/>
              <a:ahLst/>
              <a:cxnLst/>
              <a:rect l="l" t="t" r="r" b="b"/>
              <a:pathLst>
                <a:path w="17745" h="15955" extrusionOk="0">
                  <a:moveTo>
                    <a:pt x="17511" y="0"/>
                  </a:moveTo>
                  <a:cubicBezTo>
                    <a:pt x="14982" y="2880"/>
                    <a:pt x="11908" y="5292"/>
                    <a:pt x="8950" y="7627"/>
                  </a:cubicBezTo>
                  <a:cubicBezTo>
                    <a:pt x="5798" y="10040"/>
                    <a:pt x="2568" y="12608"/>
                    <a:pt x="0" y="15682"/>
                  </a:cubicBezTo>
                  <a:lnTo>
                    <a:pt x="156" y="15916"/>
                  </a:lnTo>
                  <a:lnTo>
                    <a:pt x="234" y="15955"/>
                  </a:lnTo>
                  <a:cubicBezTo>
                    <a:pt x="2802" y="12881"/>
                    <a:pt x="6032" y="10351"/>
                    <a:pt x="9184" y="7900"/>
                  </a:cubicBezTo>
                  <a:cubicBezTo>
                    <a:pt x="12141" y="5565"/>
                    <a:pt x="15215" y="3191"/>
                    <a:pt x="17745" y="273"/>
                  </a:cubicBezTo>
                  <a:cubicBezTo>
                    <a:pt x="17628" y="195"/>
                    <a:pt x="17550" y="78"/>
                    <a:pt x="1751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418;p38">
              <a:extLst>
                <a:ext uri="{FF2B5EF4-FFF2-40B4-BE49-F238E27FC236}">
                  <a16:creationId xmlns:a16="http://schemas.microsoft.com/office/drawing/2014/main" id="{81D46003-A2CB-8A7D-F805-EB31D561974E}"/>
                </a:ext>
              </a:extLst>
            </p:cNvPr>
            <p:cNvSpPr/>
            <p:nvPr/>
          </p:nvSpPr>
          <p:spPr>
            <a:xfrm>
              <a:off x="3809548" y="3227223"/>
              <a:ext cx="458035" cy="313695"/>
            </a:xfrm>
            <a:custGeom>
              <a:avLst/>
              <a:gdLst/>
              <a:ahLst/>
              <a:cxnLst/>
              <a:rect l="l" t="t" r="r" b="b"/>
              <a:pathLst>
                <a:path w="20742" h="14204" extrusionOk="0">
                  <a:moveTo>
                    <a:pt x="20741" y="0"/>
                  </a:moveTo>
                  <a:lnTo>
                    <a:pt x="20741" y="0"/>
                  </a:lnTo>
                  <a:cubicBezTo>
                    <a:pt x="20508" y="78"/>
                    <a:pt x="20274" y="117"/>
                    <a:pt x="20041" y="156"/>
                  </a:cubicBezTo>
                  <a:cubicBezTo>
                    <a:pt x="13659" y="5254"/>
                    <a:pt x="6966" y="9962"/>
                    <a:pt x="0" y="14204"/>
                  </a:cubicBezTo>
                  <a:lnTo>
                    <a:pt x="662" y="14204"/>
                  </a:lnTo>
                  <a:cubicBezTo>
                    <a:pt x="7666" y="9923"/>
                    <a:pt x="14360" y="5176"/>
                    <a:pt x="2074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419;p38">
              <a:extLst>
                <a:ext uri="{FF2B5EF4-FFF2-40B4-BE49-F238E27FC236}">
                  <a16:creationId xmlns:a16="http://schemas.microsoft.com/office/drawing/2014/main" id="{7C14CB99-A133-3D15-B703-F0606E43826D}"/>
                </a:ext>
              </a:extLst>
            </p:cNvPr>
            <p:cNvSpPr/>
            <p:nvPr/>
          </p:nvSpPr>
          <p:spPr>
            <a:xfrm>
              <a:off x="3690097" y="3181664"/>
              <a:ext cx="388431" cy="344659"/>
            </a:xfrm>
            <a:custGeom>
              <a:avLst/>
              <a:gdLst/>
              <a:ahLst/>
              <a:cxnLst/>
              <a:rect l="l" t="t" r="r" b="b"/>
              <a:pathLst>
                <a:path w="17590" h="15606" extrusionOk="0">
                  <a:moveTo>
                    <a:pt x="17317" y="1"/>
                  </a:moveTo>
                  <a:lnTo>
                    <a:pt x="0" y="15411"/>
                  </a:lnTo>
                  <a:lnTo>
                    <a:pt x="312" y="15605"/>
                  </a:lnTo>
                  <a:lnTo>
                    <a:pt x="17589" y="234"/>
                  </a:lnTo>
                  <a:cubicBezTo>
                    <a:pt x="17473" y="156"/>
                    <a:pt x="17395" y="79"/>
                    <a:pt x="1731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420;p38">
              <a:extLst>
                <a:ext uri="{FF2B5EF4-FFF2-40B4-BE49-F238E27FC236}">
                  <a16:creationId xmlns:a16="http://schemas.microsoft.com/office/drawing/2014/main" id="{C148A889-F828-3BDA-3B18-19357707D12E}"/>
                </a:ext>
              </a:extLst>
            </p:cNvPr>
            <p:cNvSpPr/>
            <p:nvPr/>
          </p:nvSpPr>
          <p:spPr>
            <a:xfrm>
              <a:off x="3637670" y="3461820"/>
              <a:ext cx="514743" cy="761712"/>
            </a:xfrm>
            <a:custGeom>
              <a:avLst/>
              <a:gdLst/>
              <a:ahLst/>
              <a:cxnLst/>
              <a:rect l="l" t="t" r="r" b="b"/>
              <a:pathLst>
                <a:path w="23310" h="34490" extrusionOk="0">
                  <a:moveTo>
                    <a:pt x="1" y="1"/>
                  </a:moveTo>
                  <a:lnTo>
                    <a:pt x="1" y="1"/>
                  </a:lnTo>
                  <a:cubicBezTo>
                    <a:pt x="2" y="2"/>
                    <a:pt x="6149" y="13037"/>
                    <a:pt x="8056" y="18601"/>
                  </a:cubicBezTo>
                  <a:cubicBezTo>
                    <a:pt x="9963" y="24205"/>
                    <a:pt x="13153" y="32844"/>
                    <a:pt x="13153" y="32844"/>
                  </a:cubicBezTo>
                  <a:cubicBezTo>
                    <a:pt x="13153" y="32844"/>
                    <a:pt x="15524" y="34489"/>
                    <a:pt x="18289" y="34489"/>
                  </a:cubicBezTo>
                  <a:cubicBezTo>
                    <a:pt x="19964" y="34489"/>
                    <a:pt x="21784" y="33886"/>
                    <a:pt x="23310" y="31949"/>
                  </a:cubicBezTo>
                  <a:lnTo>
                    <a:pt x="12142" y="1791"/>
                  </a:lnTo>
                  <a:cubicBezTo>
                    <a:pt x="12142" y="1791"/>
                    <a:pt x="9193" y="3339"/>
                    <a:pt x="6028" y="3339"/>
                  </a:cubicBezTo>
                  <a:cubicBezTo>
                    <a:pt x="3812" y="3339"/>
                    <a:pt x="1491" y="2580"/>
                    <a:pt x="1"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421;p38">
              <a:extLst>
                <a:ext uri="{FF2B5EF4-FFF2-40B4-BE49-F238E27FC236}">
                  <a16:creationId xmlns:a16="http://schemas.microsoft.com/office/drawing/2014/main" id="{DF1F005C-0367-C3C7-61B2-2D748DF95E03}"/>
                </a:ext>
              </a:extLst>
            </p:cNvPr>
            <p:cNvSpPr/>
            <p:nvPr/>
          </p:nvSpPr>
          <p:spPr>
            <a:xfrm>
              <a:off x="3905788" y="3178242"/>
              <a:ext cx="631626" cy="989187"/>
            </a:xfrm>
            <a:custGeom>
              <a:avLst/>
              <a:gdLst/>
              <a:ahLst/>
              <a:cxnLst/>
              <a:rect l="l" t="t" r="r" b="b"/>
              <a:pathLst>
                <a:path w="28603" h="44790" extrusionOk="0">
                  <a:moveTo>
                    <a:pt x="20936" y="0"/>
                  </a:moveTo>
                  <a:cubicBezTo>
                    <a:pt x="14360" y="5448"/>
                    <a:pt x="7355" y="10351"/>
                    <a:pt x="1" y="14632"/>
                  </a:cubicBezTo>
                  <a:lnTo>
                    <a:pt x="11130" y="44790"/>
                  </a:lnTo>
                  <a:cubicBezTo>
                    <a:pt x="17317" y="39964"/>
                    <a:pt x="22960" y="34478"/>
                    <a:pt x="28602" y="31131"/>
                  </a:cubicBezTo>
                  <a:cubicBezTo>
                    <a:pt x="25567" y="20858"/>
                    <a:pt x="23038" y="10507"/>
                    <a:pt x="20936"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422;p38">
              <a:extLst>
                <a:ext uri="{FF2B5EF4-FFF2-40B4-BE49-F238E27FC236}">
                  <a16:creationId xmlns:a16="http://schemas.microsoft.com/office/drawing/2014/main" id="{47AAD4E3-C4CA-0EEC-6CB6-0FBD46088516}"/>
                </a:ext>
              </a:extLst>
            </p:cNvPr>
            <p:cNvSpPr/>
            <p:nvPr/>
          </p:nvSpPr>
          <p:spPr>
            <a:xfrm>
              <a:off x="4056178" y="3351820"/>
              <a:ext cx="309376" cy="348943"/>
            </a:xfrm>
            <a:custGeom>
              <a:avLst/>
              <a:gdLst/>
              <a:ahLst/>
              <a:cxnLst/>
              <a:rect l="l" t="t" r="r" b="b"/>
              <a:pathLst>
                <a:path w="14010" h="15800" extrusionOk="0">
                  <a:moveTo>
                    <a:pt x="11363" y="1"/>
                  </a:moveTo>
                  <a:lnTo>
                    <a:pt x="1" y="7861"/>
                  </a:lnTo>
                  <a:cubicBezTo>
                    <a:pt x="1479" y="11286"/>
                    <a:pt x="3347" y="15800"/>
                    <a:pt x="3347" y="15800"/>
                  </a:cubicBezTo>
                  <a:cubicBezTo>
                    <a:pt x="6421" y="12570"/>
                    <a:pt x="10040" y="9885"/>
                    <a:pt x="14009" y="7861"/>
                  </a:cubicBezTo>
                  <a:cubicBezTo>
                    <a:pt x="12725" y="5410"/>
                    <a:pt x="11363" y="1"/>
                    <a:pt x="11363"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423;p38">
              <a:extLst>
                <a:ext uri="{FF2B5EF4-FFF2-40B4-BE49-F238E27FC236}">
                  <a16:creationId xmlns:a16="http://schemas.microsoft.com/office/drawing/2014/main" id="{9CC90137-B797-7AC9-DE9C-DB19B72E10F9}"/>
                </a:ext>
              </a:extLst>
            </p:cNvPr>
            <p:cNvSpPr/>
            <p:nvPr/>
          </p:nvSpPr>
          <p:spPr>
            <a:xfrm>
              <a:off x="3771741" y="3534012"/>
              <a:ext cx="263820" cy="689273"/>
            </a:xfrm>
            <a:custGeom>
              <a:avLst/>
              <a:gdLst/>
              <a:ahLst/>
              <a:cxnLst/>
              <a:rect l="l" t="t" r="r" b="b"/>
              <a:pathLst>
                <a:path w="11947" h="31210" extrusionOk="0">
                  <a:moveTo>
                    <a:pt x="1168" y="0"/>
                  </a:moveTo>
                  <a:cubicBezTo>
                    <a:pt x="779" y="39"/>
                    <a:pt x="389" y="78"/>
                    <a:pt x="0" y="78"/>
                  </a:cubicBezTo>
                  <a:cubicBezTo>
                    <a:pt x="2491" y="5526"/>
                    <a:pt x="4125" y="11480"/>
                    <a:pt x="6032" y="17122"/>
                  </a:cubicBezTo>
                  <a:cubicBezTo>
                    <a:pt x="7627" y="21792"/>
                    <a:pt x="9184" y="26423"/>
                    <a:pt x="10740" y="31092"/>
                  </a:cubicBezTo>
                  <a:cubicBezTo>
                    <a:pt x="11129" y="31131"/>
                    <a:pt x="11519" y="31209"/>
                    <a:pt x="11947" y="31209"/>
                  </a:cubicBezTo>
                  <a:cubicBezTo>
                    <a:pt x="10234" y="26189"/>
                    <a:pt x="8561" y="21169"/>
                    <a:pt x="6849" y="16188"/>
                  </a:cubicBezTo>
                  <a:cubicBezTo>
                    <a:pt x="5020" y="10818"/>
                    <a:pt x="3464" y="5215"/>
                    <a:pt x="1168"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424;p38">
              <a:extLst>
                <a:ext uri="{FF2B5EF4-FFF2-40B4-BE49-F238E27FC236}">
                  <a16:creationId xmlns:a16="http://schemas.microsoft.com/office/drawing/2014/main" id="{9280D00B-D9DB-36D3-7865-AA882494A3FE}"/>
                </a:ext>
              </a:extLst>
            </p:cNvPr>
            <p:cNvSpPr/>
            <p:nvPr/>
          </p:nvSpPr>
          <p:spPr>
            <a:xfrm>
              <a:off x="4019232" y="3179103"/>
              <a:ext cx="444278" cy="418533"/>
            </a:xfrm>
            <a:custGeom>
              <a:avLst/>
              <a:gdLst/>
              <a:ahLst/>
              <a:cxnLst/>
              <a:rect l="l" t="t" r="r" b="b"/>
              <a:pathLst>
                <a:path w="20119" h="18951" extrusionOk="0">
                  <a:moveTo>
                    <a:pt x="15799" y="0"/>
                  </a:moveTo>
                  <a:cubicBezTo>
                    <a:pt x="10740" y="4125"/>
                    <a:pt x="5487" y="7938"/>
                    <a:pt x="0" y="11480"/>
                  </a:cubicBezTo>
                  <a:lnTo>
                    <a:pt x="701" y="11985"/>
                  </a:lnTo>
                  <a:cubicBezTo>
                    <a:pt x="6460" y="15955"/>
                    <a:pt x="13153" y="18367"/>
                    <a:pt x="20119" y="18951"/>
                  </a:cubicBezTo>
                  <a:cubicBezTo>
                    <a:pt x="18484" y="12686"/>
                    <a:pt x="17044" y="6343"/>
                    <a:pt x="15799"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425;p38">
              <a:extLst>
                <a:ext uri="{FF2B5EF4-FFF2-40B4-BE49-F238E27FC236}">
                  <a16:creationId xmlns:a16="http://schemas.microsoft.com/office/drawing/2014/main" id="{0F5B8D25-73FE-20A6-0B4B-E9DE48C3CC23}"/>
                </a:ext>
              </a:extLst>
            </p:cNvPr>
            <p:cNvSpPr/>
            <p:nvPr/>
          </p:nvSpPr>
          <p:spPr>
            <a:xfrm>
              <a:off x="3872288" y="4034166"/>
              <a:ext cx="279277" cy="189600"/>
            </a:xfrm>
            <a:custGeom>
              <a:avLst/>
              <a:gdLst/>
              <a:ahLst/>
              <a:cxnLst/>
              <a:rect l="l" t="t" r="r" b="b"/>
              <a:pathLst>
                <a:path w="12647" h="8585" extrusionOk="0">
                  <a:moveTo>
                    <a:pt x="0" y="0"/>
                  </a:moveTo>
                  <a:lnTo>
                    <a:pt x="0" y="0"/>
                  </a:lnTo>
                  <a:cubicBezTo>
                    <a:pt x="1362" y="3775"/>
                    <a:pt x="2529" y="6966"/>
                    <a:pt x="2529" y="6966"/>
                  </a:cubicBezTo>
                  <a:cubicBezTo>
                    <a:pt x="2529" y="6966"/>
                    <a:pt x="4868" y="8585"/>
                    <a:pt x="7610" y="8585"/>
                  </a:cubicBezTo>
                  <a:cubicBezTo>
                    <a:pt x="9286" y="8585"/>
                    <a:pt x="11112" y="7980"/>
                    <a:pt x="12647" y="6032"/>
                  </a:cubicBezTo>
                  <a:lnTo>
                    <a:pt x="11052" y="1673"/>
                  </a:lnTo>
                  <a:cubicBezTo>
                    <a:pt x="9908" y="1937"/>
                    <a:pt x="8752" y="2067"/>
                    <a:pt x="7603" y="2067"/>
                  </a:cubicBezTo>
                  <a:cubicBezTo>
                    <a:pt x="5193" y="2067"/>
                    <a:pt x="2810" y="1496"/>
                    <a:pt x="623" y="389"/>
                  </a:cubicBezTo>
                  <a:cubicBezTo>
                    <a:pt x="428" y="273"/>
                    <a:pt x="234" y="156"/>
                    <a:pt x="0"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8" name="Google Shape;1426;p38">
            <a:extLst>
              <a:ext uri="{FF2B5EF4-FFF2-40B4-BE49-F238E27FC236}">
                <a16:creationId xmlns:a16="http://schemas.microsoft.com/office/drawing/2014/main" id="{9DEEEDA6-FA8D-DEB3-7A4E-B43A6724C95C}"/>
              </a:ext>
            </a:extLst>
          </p:cNvPr>
          <p:cNvGrpSpPr/>
          <p:nvPr/>
        </p:nvGrpSpPr>
        <p:grpSpPr>
          <a:xfrm>
            <a:off x="3219548" y="1353198"/>
            <a:ext cx="4905452" cy="1215840"/>
            <a:chOff x="4567094" y="1543421"/>
            <a:chExt cx="4071585" cy="1215840"/>
          </a:xfrm>
        </p:grpSpPr>
        <p:sp>
          <p:nvSpPr>
            <p:cNvPr id="1349" name="Google Shape;1427;p38">
              <a:extLst>
                <a:ext uri="{FF2B5EF4-FFF2-40B4-BE49-F238E27FC236}">
                  <a16:creationId xmlns:a16="http://schemas.microsoft.com/office/drawing/2014/main" id="{E3A424CC-F563-EB1D-60D0-9AB700A6D147}"/>
                </a:ext>
              </a:extLst>
            </p:cNvPr>
            <p:cNvSpPr/>
            <p:nvPr/>
          </p:nvSpPr>
          <p:spPr>
            <a:xfrm>
              <a:off x="4836051" y="1660995"/>
              <a:ext cx="3802474" cy="1067854"/>
            </a:xfrm>
            <a:custGeom>
              <a:avLst/>
              <a:gdLst/>
              <a:ahLst/>
              <a:cxnLst/>
              <a:rect l="l" t="t" r="r" b="b"/>
              <a:pathLst>
                <a:path w="172194" h="48352" extrusionOk="0">
                  <a:moveTo>
                    <a:pt x="150803" y="1"/>
                  </a:moveTo>
                  <a:cubicBezTo>
                    <a:pt x="149347" y="1"/>
                    <a:pt x="147890" y="24"/>
                    <a:pt x="146432" y="47"/>
                  </a:cubicBezTo>
                  <a:cubicBezTo>
                    <a:pt x="143436" y="86"/>
                    <a:pt x="140479" y="164"/>
                    <a:pt x="137521" y="241"/>
                  </a:cubicBezTo>
                  <a:cubicBezTo>
                    <a:pt x="133902" y="358"/>
                    <a:pt x="130244" y="436"/>
                    <a:pt x="126625" y="553"/>
                  </a:cubicBezTo>
                  <a:cubicBezTo>
                    <a:pt x="122540" y="708"/>
                    <a:pt x="118493" y="825"/>
                    <a:pt x="114407" y="981"/>
                  </a:cubicBezTo>
                  <a:cubicBezTo>
                    <a:pt x="110165" y="1136"/>
                    <a:pt x="105924" y="1292"/>
                    <a:pt x="101643" y="1487"/>
                  </a:cubicBezTo>
                  <a:cubicBezTo>
                    <a:pt x="97479" y="1642"/>
                    <a:pt x="93277" y="1798"/>
                    <a:pt x="89074" y="1954"/>
                  </a:cubicBezTo>
                  <a:cubicBezTo>
                    <a:pt x="85183" y="2109"/>
                    <a:pt x="81252" y="2265"/>
                    <a:pt x="77361" y="2459"/>
                  </a:cubicBezTo>
                  <a:cubicBezTo>
                    <a:pt x="73976" y="2615"/>
                    <a:pt x="70629" y="2732"/>
                    <a:pt x="67243" y="2926"/>
                  </a:cubicBezTo>
                  <a:cubicBezTo>
                    <a:pt x="64675" y="3043"/>
                    <a:pt x="62068" y="3160"/>
                    <a:pt x="59500" y="3316"/>
                  </a:cubicBezTo>
                  <a:lnTo>
                    <a:pt x="57904" y="3393"/>
                  </a:lnTo>
                  <a:cubicBezTo>
                    <a:pt x="41561" y="4327"/>
                    <a:pt x="25178" y="5417"/>
                    <a:pt x="8795" y="6156"/>
                  </a:cubicBezTo>
                  <a:cubicBezTo>
                    <a:pt x="5994" y="6273"/>
                    <a:pt x="2180" y="6195"/>
                    <a:pt x="1129" y="9075"/>
                  </a:cubicBezTo>
                  <a:cubicBezTo>
                    <a:pt x="1" y="12188"/>
                    <a:pt x="585" y="16507"/>
                    <a:pt x="624" y="19776"/>
                  </a:cubicBezTo>
                  <a:cubicBezTo>
                    <a:pt x="624" y="21683"/>
                    <a:pt x="662" y="23667"/>
                    <a:pt x="818" y="25691"/>
                  </a:cubicBezTo>
                  <a:cubicBezTo>
                    <a:pt x="1285" y="32656"/>
                    <a:pt x="3153" y="39855"/>
                    <a:pt x="10391" y="43474"/>
                  </a:cubicBezTo>
                  <a:cubicBezTo>
                    <a:pt x="13776" y="45187"/>
                    <a:pt x="17862" y="45537"/>
                    <a:pt x="21792" y="45848"/>
                  </a:cubicBezTo>
                  <a:cubicBezTo>
                    <a:pt x="43486" y="47517"/>
                    <a:pt x="92761" y="48351"/>
                    <a:pt x="125871" y="48351"/>
                  </a:cubicBezTo>
                  <a:cubicBezTo>
                    <a:pt x="134454" y="48351"/>
                    <a:pt x="141952" y="48295"/>
                    <a:pt x="147600" y="48183"/>
                  </a:cubicBezTo>
                  <a:cubicBezTo>
                    <a:pt x="152347" y="48066"/>
                    <a:pt x="157406" y="47872"/>
                    <a:pt x="161336" y="45459"/>
                  </a:cubicBezTo>
                  <a:cubicBezTo>
                    <a:pt x="165889" y="42696"/>
                    <a:pt x="167874" y="37598"/>
                    <a:pt x="169119" y="32812"/>
                  </a:cubicBezTo>
                  <a:cubicBezTo>
                    <a:pt x="170676" y="27014"/>
                    <a:pt x="171571" y="21060"/>
                    <a:pt x="171882" y="15029"/>
                  </a:cubicBezTo>
                  <a:cubicBezTo>
                    <a:pt x="172193" y="8024"/>
                    <a:pt x="169703" y="2148"/>
                    <a:pt x="161220" y="708"/>
                  </a:cubicBezTo>
                  <a:cubicBezTo>
                    <a:pt x="157762" y="132"/>
                    <a:pt x="154286" y="1"/>
                    <a:pt x="150803"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428;p38">
              <a:extLst>
                <a:ext uri="{FF2B5EF4-FFF2-40B4-BE49-F238E27FC236}">
                  <a16:creationId xmlns:a16="http://schemas.microsoft.com/office/drawing/2014/main" id="{8E8D4A30-3B28-F60E-852B-7787D0A639A4}"/>
                </a:ext>
              </a:extLst>
            </p:cNvPr>
            <p:cNvSpPr/>
            <p:nvPr/>
          </p:nvSpPr>
          <p:spPr>
            <a:xfrm>
              <a:off x="4888478" y="1715167"/>
              <a:ext cx="3702772" cy="966992"/>
            </a:xfrm>
            <a:custGeom>
              <a:avLst/>
              <a:gdLst/>
              <a:ahLst/>
              <a:cxnLst/>
              <a:rect l="l" t="t" r="r" b="b"/>
              <a:pathLst>
                <a:path w="167679" h="43785" extrusionOk="0">
                  <a:moveTo>
                    <a:pt x="154545" y="466"/>
                  </a:moveTo>
                  <a:cubicBezTo>
                    <a:pt x="155836" y="466"/>
                    <a:pt x="157127" y="581"/>
                    <a:pt x="158418" y="785"/>
                  </a:cubicBezTo>
                  <a:cubicBezTo>
                    <a:pt x="164527" y="1835"/>
                    <a:pt x="167212" y="5532"/>
                    <a:pt x="166901" y="12459"/>
                  </a:cubicBezTo>
                  <a:cubicBezTo>
                    <a:pt x="166628" y="18296"/>
                    <a:pt x="165733" y="24055"/>
                    <a:pt x="164255" y="29698"/>
                  </a:cubicBezTo>
                  <a:cubicBezTo>
                    <a:pt x="163165" y="33861"/>
                    <a:pt x="161531" y="38453"/>
                    <a:pt x="157600" y="40827"/>
                  </a:cubicBezTo>
                  <a:cubicBezTo>
                    <a:pt x="154332" y="42811"/>
                    <a:pt x="149857" y="43045"/>
                    <a:pt x="145148" y="43123"/>
                  </a:cubicBezTo>
                  <a:cubicBezTo>
                    <a:pt x="139661" y="43239"/>
                    <a:pt x="132190" y="43317"/>
                    <a:pt x="123590" y="43317"/>
                  </a:cubicBezTo>
                  <a:cubicBezTo>
                    <a:pt x="88918" y="43317"/>
                    <a:pt x="40704" y="42422"/>
                    <a:pt x="19613" y="40827"/>
                  </a:cubicBezTo>
                  <a:cubicBezTo>
                    <a:pt x="16344" y="40554"/>
                    <a:pt x="12258" y="40243"/>
                    <a:pt x="9184" y="38687"/>
                  </a:cubicBezTo>
                  <a:cubicBezTo>
                    <a:pt x="4125" y="36196"/>
                    <a:pt x="1596" y="31371"/>
                    <a:pt x="1012" y="23082"/>
                  </a:cubicBezTo>
                  <a:cubicBezTo>
                    <a:pt x="857" y="21137"/>
                    <a:pt x="818" y="19152"/>
                    <a:pt x="818" y="17323"/>
                  </a:cubicBezTo>
                  <a:cubicBezTo>
                    <a:pt x="818" y="16545"/>
                    <a:pt x="779" y="15766"/>
                    <a:pt x="740" y="14910"/>
                  </a:cubicBezTo>
                  <a:cubicBezTo>
                    <a:pt x="623" y="12381"/>
                    <a:pt x="507" y="9462"/>
                    <a:pt x="1207" y="7517"/>
                  </a:cubicBezTo>
                  <a:cubicBezTo>
                    <a:pt x="1557" y="6544"/>
                    <a:pt x="3620" y="6388"/>
                    <a:pt x="5877" y="6310"/>
                  </a:cubicBezTo>
                  <a:lnTo>
                    <a:pt x="6577" y="6272"/>
                  </a:lnTo>
                  <a:cubicBezTo>
                    <a:pt x="17979" y="5766"/>
                    <a:pt x="29575" y="5065"/>
                    <a:pt x="40821" y="4404"/>
                  </a:cubicBezTo>
                  <a:cubicBezTo>
                    <a:pt x="45802" y="4092"/>
                    <a:pt x="50744" y="3781"/>
                    <a:pt x="55725" y="3509"/>
                  </a:cubicBezTo>
                  <a:cubicBezTo>
                    <a:pt x="58021" y="3392"/>
                    <a:pt x="60239" y="3275"/>
                    <a:pt x="62924" y="3158"/>
                  </a:cubicBezTo>
                  <a:cubicBezTo>
                    <a:pt x="66193" y="3003"/>
                    <a:pt x="69500" y="2886"/>
                    <a:pt x="72769" y="2730"/>
                  </a:cubicBezTo>
                  <a:cubicBezTo>
                    <a:pt x="76660" y="2614"/>
                    <a:pt x="80552" y="2458"/>
                    <a:pt x="84443" y="2302"/>
                  </a:cubicBezTo>
                  <a:cubicBezTo>
                    <a:pt x="88723" y="2147"/>
                    <a:pt x="92965" y="2030"/>
                    <a:pt x="97207" y="1874"/>
                  </a:cubicBezTo>
                  <a:cubicBezTo>
                    <a:pt x="101565" y="1758"/>
                    <a:pt x="105923" y="1602"/>
                    <a:pt x="110282" y="1485"/>
                  </a:cubicBezTo>
                  <a:cubicBezTo>
                    <a:pt x="114484" y="1368"/>
                    <a:pt x="118687" y="1252"/>
                    <a:pt x="122890" y="1135"/>
                  </a:cubicBezTo>
                  <a:cubicBezTo>
                    <a:pt x="126664" y="1018"/>
                    <a:pt x="130439" y="940"/>
                    <a:pt x="134213" y="863"/>
                  </a:cubicBezTo>
                  <a:cubicBezTo>
                    <a:pt x="136509" y="824"/>
                    <a:pt x="138805" y="746"/>
                    <a:pt x="141023" y="707"/>
                  </a:cubicBezTo>
                  <a:cubicBezTo>
                    <a:pt x="144331" y="590"/>
                    <a:pt x="147794" y="512"/>
                    <a:pt x="151141" y="512"/>
                  </a:cubicBezTo>
                  <a:lnTo>
                    <a:pt x="151686" y="512"/>
                  </a:lnTo>
                  <a:cubicBezTo>
                    <a:pt x="152464" y="473"/>
                    <a:pt x="153242" y="473"/>
                    <a:pt x="153981" y="473"/>
                  </a:cubicBezTo>
                  <a:cubicBezTo>
                    <a:pt x="154169" y="468"/>
                    <a:pt x="154357" y="466"/>
                    <a:pt x="154545" y="466"/>
                  </a:cubicBezTo>
                  <a:close/>
                  <a:moveTo>
                    <a:pt x="153399" y="1"/>
                  </a:moveTo>
                  <a:cubicBezTo>
                    <a:pt x="152817" y="1"/>
                    <a:pt x="152233" y="16"/>
                    <a:pt x="151647" y="45"/>
                  </a:cubicBezTo>
                  <a:lnTo>
                    <a:pt x="151141" y="45"/>
                  </a:lnTo>
                  <a:cubicBezTo>
                    <a:pt x="147755" y="45"/>
                    <a:pt x="144331" y="162"/>
                    <a:pt x="140984" y="240"/>
                  </a:cubicBezTo>
                  <a:cubicBezTo>
                    <a:pt x="138766" y="318"/>
                    <a:pt x="136431" y="357"/>
                    <a:pt x="134174" y="396"/>
                  </a:cubicBezTo>
                  <a:cubicBezTo>
                    <a:pt x="130400" y="473"/>
                    <a:pt x="126625" y="590"/>
                    <a:pt x="122851" y="668"/>
                  </a:cubicBezTo>
                  <a:lnTo>
                    <a:pt x="110243" y="1018"/>
                  </a:lnTo>
                  <a:lnTo>
                    <a:pt x="97168" y="1446"/>
                  </a:lnTo>
                  <a:cubicBezTo>
                    <a:pt x="92926" y="1563"/>
                    <a:pt x="88685" y="1719"/>
                    <a:pt x="84404" y="1874"/>
                  </a:cubicBezTo>
                  <a:cubicBezTo>
                    <a:pt x="80513" y="1991"/>
                    <a:pt x="76582" y="2147"/>
                    <a:pt x="72691" y="2302"/>
                  </a:cubicBezTo>
                  <a:cubicBezTo>
                    <a:pt x="69422" y="2419"/>
                    <a:pt x="66154" y="2575"/>
                    <a:pt x="62846" y="2691"/>
                  </a:cubicBezTo>
                  <a:cubicBezTo>
                    <a:pt x="60200" y="2808"/>
                    <a:pt x="57943" y="2925"/>
                    <a:pt x="55647" y="3042"/>
                  </a:cubicBezTo>
                  <a:cubicBezTo>
                    <a:pt x="50666" y="3353"/>
                    <a:pt x="45724" y="3625"/>
                    <a:pt x="40704" y="3937"/>
                  </a:cubicBezTo>
                  <a:cubicBezTo>
                    <a:pt x="29497" y="4598"/>
                    <a:pt x="17901" y="5338"/>
                    <a:pt x="6499" y="5805"/>
                  </a:cubicBezTo>
                  <a:lnTo>
                    <a:pt x="5838" y="5843"/>
                  </a:lnTo>
                  <a:cubicBezTo>
                    <a:pt x="3230" y="5921"/>
                    <a:pt x="1207" y="6116"/>
                    <a:pt x="740" y="7361"/>
                  </a:cubicBezTo>
                  <a:cubicBezTo>
                    <a:pt x="1" y="9385"/>
                    <a:pt x="117" y="12342"/>
                    <a:pt x="234" y="14949"/>
                  </a:cubicBezTo>
                  <a:cubicBezTo>
                    <a:pt x="273" y="15766"/>
                    <a:pt x="312" y="16545"/>
                    <a:pt x="312" y="17323"/>
                  </a:cubicBezTo>
                  <a:cubicBezTo>
                    <a:pt x="351" y="19191"/>
                    <a:pt x="390" y="21175"/>
                    <a:pt x="545" y="23121"/>
                  </a:cubicBezTo>
                  <a:cubicBezTo>
                    <a:pt x="1168" y="31604"/>
                    <a:pt x="3736" y="36507"/>
                    <a:pt x="8990" y="39115"/>
                  </a:cubicBezTo>
                  <a:cubicBezTo>
                    <a:pt x="12142" y="40710"/>
                    <a:pt x="16267" y="41021"/>
                    <a:pt x="19574" y="41294"/>
                  </a:cubicBezTo>
                  <a:cubicBezTo>
                    <a:pt x="40704" y="42889"/>
                    <a:pt x="88918" y="43784"/>
                    <a:pt x="123590" y="43784"/>
                  </a:cubicBezTo>
                  <a:cubicBezTo>
                    <a:pt x="132190" y="43784"/>
                    <a:pt x="139661" y="43706"/>
                    <a:pt x="145148" y="43629"/>
                  </a:cubicBezTo>
                  <a:cubicBezTo>
                    <a:pt x="149895" y="43551"/>
                    <a:pt x="154448" y="43278"/>
                    <a:pt x="157834" y="41255"/>
                  </a:cubicBezTo>
                  <a:cubicBezTo>
                    <a:pt x="161881" y="38764"/>
                    <a:pt x="163593" y="34095"/>
                    <a:pt x="164683" y="29853"/>
                  </a:cubicBezTo>
                  <a:cubicBezTo>
                    <a:pt x="166200" y="24172"/>
                    <a:pt x="167056" y="18374"/>
                    <a:pt x="167368" y="12498"/>
                  </a:cubicBezTo>
                  <a:cubicBezTo>
                    <a:pt x="167679" y="5299"/>
                    <a:pt x="164877" y="1446"/>
                    <a:pt x="158456" y="357"/>
                  </a:cubicBezTo>
                  <a:cubicBezTo>
                    <a:pt x="156776" y="125"/>
                    <a:pt x="155096" y="1"/>
                    <a:pt x="1533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429;p38">
              <a:extLst>
                <a:ext uri="{FF2B5EF4-FFF2-40B4-BE49-F238E27FC236}">
                  <a16:creationId xmlns:a16="http://schemas.microsoft.com/office/drawing/2014/main" id="{3964DAB9-757B-13FF-BBFC-2E025A97743D}"/>
                </a:ext>
              </a:extLst>
            </p:cNvPr>
            <p:cNvSpPr/>
            <p:nvPr/>
          </p:nvSpPr>
          <p:spPr>
            <a:xfrm>
              <a:off x="7687387" y="1660156"/>
              <a:ext cx="951292" cy="721208"/>
            </a:xfrm>
            <a:custGeom>
              <a:avLst/>
              <a:gdLst/>
              <a:ahLst/>
              <a:cxnLst/>
              <a:rect l="l" t="t" r="r" b="b"/>
              <a:pathLst>
                <a:path w="43079" h="32656" extrusionOk="0">
                  <a:moveTo>
                    <a:pt x="21596" y="1"/>
                  </a:moveTo>
                  <a:cubicBezTo>
                    <a:pt x="20171" y="1"/>
                    <a:pt x="18744" y="23"/>
                    <a:pt x="17317" y="46"/>
                  </a:cubicBezTo>
                  <a:cubicBezTo>
                    <a:pt x="14321" y="124"/>
                    <a:pt x="11364" y="202"/>
                    <a:pt x="8406" y="279"/>
                  </a:cubicBezTo>
                  <a:cubicBezTo>
                    <a:pt x="5605" y="318"/>
                    <a:pt x="2803" y="435"/>
                    <a:pt x="1" y="513"/>
                  </a:cubicBezTo>
                  <a:cubicBezTo>
                    <a:pt x="79" y="785"/>
                    <a:pt x="196" y="1019"/>
                    <a:pt x="312" y="1291"/>
                  </a:cubicBezTo>
                  <a:cubicBezTo>
                    <a:pt x="4671" y="11759"/>
                    <a:pt x="15527" y="20865"/>
                    <a:pt x="25061" y="26351"/>
                  </a:cubicBezTo>
                  <a:cubicBezTo>
                    <a:pt x="29770" y="29075"/>
                    <a:pt x="34829" y="31177"/>
                    <a:pt x="40082" y="32655"/>
                  </a:cubicBezTo>
                  <a:cubicBezTo>
                    <a:pt x="41561" y="26896"/>
                    <a:pt x="42456" y="20981"/>
                    <a:pt x="42767" y="15067"/>
                  </a:cubicBezTo>
                  <a:cubicBezTo>
                    <a:pt x="43078" y="8062"/>
                    <a:pt x="40588" y="2186"/>
                    <a:pt x="32105" y="746"/>
                  </a:cubicBezTo>
                  <a:cubicBezTo>
                    <a:pt x="28617" y="137"/>
                    <a:pt x="25110" y="1"/>
                    <a:pt x="21596"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430;p38">
              <a:extLst>
                <a:ext uri="{FF2B5EF4-FFF2-40B4-BE49-F238E27FC236}">
                  <a16:creationId xmlns:a16="http://schemas.microsoft.com/office/drawing/2014/main" id="{A1193C9A-8934-39CC-8041-31CE0DDF42C4}"/>
                </a:ext>
              </a:extLst>
            </p:cNvPr>
            <p:cNvSpPr/>
            <p:nvPr/>
          </p:nvSpPr>
          <p:spPr>
            <a:xfrm>
              <a:off x="4836913" y="1784908"/>
              <a:ext cx="862763" cy="909284"/>
            </a:xfrm>
            <a:custGeom>
              <a:avLst/>
              <a:gdLst/>
              <a:ahLst/>
              <a:cxnLst/>
              <a:rect l="l" t="t" r="r" b="b"/>
              <a:pathLst>
                <a:path w="39070" h="41172" extrusionOk="0">
                  <a:moveTo>
                    <a:pt x="19963" y="0"/>
                  </a:moveTo>
                  <a:cubicBezTo>
                    <a:pt x="16228" y="195"/>
                    <a:pt x="12492" y="390"/>
                    <a:pt x="8756" y="545"/>
                  </a:cubicBezTo>
                  <a:cubicBezTo>
                    <a:pt x="5994" y="662"/>
                    <a:pt x="2180" y="584"/>
                    <a:pt x="1129" y="3464"/>
                  </a:cubicBezTo>
                  <a:cubicBezTo>
                    <a:pt x="1" y="6577"/>
                    <a:pt x="546" y="10935"/>
                    <a:pt x="585" y="14165"/>
                  </a:cubicBezTo>
                  <a:cubicBezTo>
                    <a:pt x="623" y="16072"/>
                    <a:pt x="662" y="18056"/>
                    <a:pt x="779" y="20080"/>
                  </a:cubicBezTo>
                  <a:cubicBezTo>
                    <a:pt x="1285" y="27045"/>
                    <a:pt x="3114" y="34206"/>
                    <a:pt x="10352" y="37863"/>
                  </a:cubicBezTo>
                  <a:cubicBezTo>
                    <a:pt x="13776" y="39537"/>
                    <a:pt x="17862" y="39926"/>
                    <a:pt x="21753" y="40237"/>
                  </a:cubicBezTo>
                  <a:cubicBezTo>
                    <a:pt x="26384" y="40626"/>
                    <a:pt x="32299" y="40899"/>
                    <a:pt x="39070" y="41171"/>
                  </a:cubicBezTo>
                  <a:cubicBezTo>
                    <a:pt x="36852" y="25878"/>
                    <a:pt x="30198" y="11558"/>
                    <a:pt x="19963"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431;p38">
              <a:extLst>
                <a:ext uri="{FF2B5EF4-FFF2-40B4-BE49-F238E27FC236}">
                  <a16:creationId xmlns:a16="http://schemas.microsoft.com/office/drawing/2014/main" id="{0F809D62-53EC-70FC-B235-60140B01AFA5}"/>
                </a:ext>
              </a:extLst>
            </p:cNvPr>
            <p:cNvSpPr/>
            <p:nvPr/>
          </p:nvSpPr>
          <p:spPr>
            <a:xfrm>
              <a:off x="4703726" y="1543421"/>
              <a:ext cx="635910" cy="740841"/>
            </a:xfrm>
            <a:custGeom>
              <a:avLst/>
              <a:gdLst/>
              <a:ahLst/>
              <a:cxnLst/>
              <a:rect l="l" t="t" r="r" b="b"/>
              <a:pathLst>
                <a:path w="28797" h="33545" extrusionOk="0">
                  <a:moveTo>
                    <a:pt x="6149" y="1"/>
                  </a:moveTo>
                  <a:lnTo>
                    <a:pt x="5643" y="4359"/>
                  </a:lnTo>
                  <a:cubicBezTo>
                    <a:pt x="5643" y="4359"/>
                    <a:pt x="0" y="17045"/>
                    <a:pt x="389" y="17123"/>
                  </a:cubicBezTo>
                  <a:cubicBezTo>
                    <a:pt x="740" y="17201"/>
                    <a:pt x="22064" y="33544"/>
                    <a:pt x="22064" y="33544"/>
                  </a:cubicBezTo>
                  <a:lnTo>
                    <a:pt x="28135" y="29847"/>
                  </a:lnTo>
                  <a:lnTo>
                    <a:pt x="28796" y="23894"/>
                  </a:lnTo>
                  <a:cubicBezTo>
                    <a:pt x="28796" y="23894"/>
                    <a:pt x="10351" y="4826"/>
                    <a:pt x="6149"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432;p38">
              <a:extLst>
                <a:ext uri="{FF2B5EF4-FFF2-40B4-BE49-F238E27FC236}">
                  <a16:creationId xmlns:a16="http://schemas.microsoft.com/office/drawing/2014/main" id="{C2CF3A83-9BC7-CA66-31E0-CD5438F0DFDF}"/>
                </a:ext>
              </a:extLst>
            </p:cNvPr>
            <p:cNvSpPr/>
            <p:nvPr/>
          </p:nvSpPr>
          <p:spPr>
            <a:xfrm>
              <a:off x="4622944" y="1578667"/>
              <a:ext cx="712381" cy="657470"/>
            </a:xfrm>
            <a:custGeom>
              <a:avLst/>
              <a:gdLst/>
              <a:ahLst/>
              <a:cxnLst/>
              <a:rect l="l" t="t" r="r" b="b"/>
              <a:pathLst>
                <a:path w="32260" h="29770" extrusionOk="0">
                  <a:moveTo>
                    <a:pt x="8172" y="0"/>
                  </a:moveTo>
                  <a:cubicBezTo>
                    <a:pt x="8172" y="0"/>
                    <a:pt x="8094" y="7977"/>
                    <a:pt x="0" y="10079"/>
                  </a:cubicBezTo>
                  <a:lnTo>
                    <a:pt x="23660" y="27590"/>
                  </a:lnTo>
                  <a:lnTo>
                    <a:pt x="29808" y="29769"/>
                  </a:lnTo>
                  <a:lnTo>
                    <a:pt x="32260" y="23504"/>
                  </a:lnTo>
                  <a:lnTo>
                    <a:pt x="8172" y="0"/>
                  </a:ln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433;p38">
              <a:extLst>
                <a:ext uri="{FF2B5EF4-FFF2-40B4-BE49-F238E27FC236}">
                  <a16:creationId xmlns:a16="http://schemas.microsoft.com/office/drawing/2014/main" id="{DF9FCAE4-107B-CAA6-C754-5764B72F46E2}"/>
                </a:ext>
              </a:extLst>
            </p:cNvPr>
            <p:cNvSpPr/>
            <p:nvPr/>
          </p:nvSpPr>
          <p:spPr>
            <a:xfrm>
              <a:off x="4708871" y="1755691"/>
              <a:ext cx="576618" cy="445189"/>
            </a:xfrm>
            <a:custGeom>
              <a:avLst/>
              <a:gdLst/>
              <a:ahLst/>
              <a:cxnLst/>
              <a:rect l="l" t="t" r="r" b="b"/>
              <a:pathLst>
                <a:path w="26112" h="20158" extrusionOk="0">
                  <a:moveTo>
                    <a:pt x="351" y="0"/>
                  </a:moveTo>
                  <a:lnTo>
                    <a:pt x="1" y="234"/>
                  </a:lnTo>
                  <a:cubicBezTo>
                    <a:pt x="8834" y="6460"/>
                    <a:pt x="17512" y="13153"/>
                    <a:pt x="25800" y="20080"/>
                  </a:cubicBezTo>
                  <a:cubicBezTo>
                    <a:pt x="25839" y="20119"/>
                    <a:pt x="25878" y="20158"/>
                    <a:pt x="25917" y="20158"/>
                  </a:cubicBezTo>
                  <a:cubicBezTo>
                    <a:pt x="25956" y="20158"/>
                    <a:pt x="26034" y="20119"/>
                    <a:pt x="26073" y="20080"/>
                  </a:cubicBezTo>
                  <a:cubicBezTo>
                    <a:pt x="26112" y="19963"/>
                    <a:pt x="26112" y="19846"/>
                    <a:pt x="25995" y="19807"/>
                  </a:cubicBezTo>
                  <a:cubicBezTo>
                    <a:pt x="17784" y="12881"/>
                    <a:pt x="9145" y="6227"/>
                    <a:pt x="35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434;p38">
              <a:extLst>
                <a:ext uri="{FF2B5EF4-FFF2-40B4-BE49-F238E27FC236}">
                  <a16:creationId xmlns:a16="http://schemas.microsoft.com/office/drawing/2014/main" id="{8C3BD241-7E4F-44ED-BD4A-54D53F961F6C}"/>
                </a:ext>
              </a:extLst>
            </p:cNvPr>
            <p:cNvSpPr/>
            <p:nvPr/>
          </p:nvSpPr>
          <p:spPr>
            <a:xfrm>
              <a:off x="4680516" y="1773733"/>
              <a:ext cx="552548" cy="427146"/>
            </a:xfrm>
            <a:custGeom>
              <a:avLst/>
              <a:gdLst/>
              <a:ahLst/>
              <a:cxnLst/>
              <a:rect l="l" t="t" r="r" b="b"/>
              <a:pathLst>
                <a:path w="25022" h="19341" extrusionOk="0">
                  <a:moveTo>
                    <a:pt x="390" y="1"/>
                  </a:moveTo>
                  <a:lnTo>
                    <a:pt x="1" y="234"/>
                  </a:lnTo>
                  <a:cubicBezTo>
                    <a:pt x="8756" y="5877"/>
                    <a:pt x="16967" y="12219"/>
                    <a:pt x="24633" y="19263"/>
                  </a:cubicBezTo>
                  <a:cubicBezTo>
                    <a:pt x="24672" y="19302"/>
                    <a:pt x="24711" y="19341"/>
                    <a:pt x="24750" y="19341"/>
                  </a:cubicBezTo>
                  <a:cubicBezTo>
                    <a:pt x="24944" y="19341"/>
                    <a:pt x="25022" y="19107"/>
                    <a:pt x="24905" y="18990"/>
                  </a:cubicBezTo>
                  <a:cubicBezTo>
                    <a:pt x="17278" y="11986"/>
                    <a:pt x="9067" y="5643"/>
                    <a:pt x="39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435;p38">
              <a:extLst>
                <a:ext uri="{FF2B5EF4-FFF2-40B4-BE49-F238E27FC236}">
                  <a16:creationId xmlns:a16="http://schemas.microsoft.com/office/drawing/2014/main" id="{90642532-4C8F-60D4-3422-D46D8B61E1BE}"/>
                </a:ext>
              </a:extLst>
            </p:cNvPr>
            <p:cNvSpPr/>
            <p:nvPr/>
          </p:nvSpPr>
          <p:spPr>
            <a:xfrm>
              <a:off x="4793099" y="1628510"/>
              <a:ext cx="537952" cy="489867"/>
            </a:xfrm>
            <a:custGeom>
              <a:avLst/>
              <a:gdLst/>
              <a:ahLst/>
              <a:cxnLst/>
              <a:rect l="l" t="t" r="r" b="b"/>
              <a:pathLst>
                <a:path w="24361" h="22181" extrusionOk="0">
                  <a:moveTo>
                    <a:pt x="78" y="0"/>
                  </a:moveTo>
                  <a:cubicBezTo>
                    <a:pt x="78" y="117"/>
                    <a:pt x="39" y="273"/>
                    <a:pt x="0" y="389"/>
                  </a:cubicBezTo>
                  <a:cubicBezTo>
                    <a:pt x="3775" y="3347"/>
                    <a:pt x="7549" y="6382"/>
                    <a:pt x="11130" y="9612"/>
                  </a:cubicBezTo>
                  <a:cubicBezTo>
                    <a:pt x="13776" y="11986"/>
                    <a:pt x="16383" y="14515"/>
                    <a:pt x="18912" y="17005"/>
                  </a:cubicBezTo>
                  <a:lnTo>
                    <a:pt x="24204" y="22181"/>
                  </a:lnTo>
                  <a:lnTo>
                    <a:pt x="24360" y="21792"/>
                  </a:lnTo>
                  <a:lnTo>
                    <a:pt x="19146" y="16733"/>
                  </a:lnTo>
                  <a:cubicBezTo>
                    <a:pt x="16655" y="14243"/>
                    <a:pt x="14048" y="11713"/>
                    <a:pt x="11363" y="9300"/>
                  </a:cubicBezTo>
                  <a:cubicBezTo>
                    <a:pt x="7744" y="6071"/>
                    <a:pt x="3931" y="2996"/>
                    <a:pt x="78"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436;p38">
              <a:extLst>
                <a:ext uri="{FF2B5EF4-FFF2-40B4-BE49-F238E27FC236}">
                  <a16:creationId xmlns:a16="http://schemas.microsoft.com/office/drawing/2014/main" id="{F75AEFF3-EA9B-1224-77E5-4E12CDE82434}"/>
                </a:ext>
              </a:extLst>
            </p:cNvPr>
            <p:cNvSpPr/>
            <p:nvPr/>
          </p:nvSpPr>
          <p:spPr>
            <a:xfrm>
              <a:off x="4742394" y="1723890"/>
              <a:ext cx="561138" cy="463233"/>
            </a:xfrm>
            <a:custGeom>
              <a:avLst/>
              <a:gdLst/>
              <a:ahLst/>
              <a:cxnLst/>
              <a:rect l="l" t="t" r="r" b="b"/>
              <a:pathLst>
                <a:path w="25411" h="20975" extrusionOk="0">
                  <a:moveTo>
                    <a:pt x="273" y="1"/>
                  </a:moveTo>
                  <a:cubicBezTo>
                    <a:pt x="195" y="78"/>
                    <a:pt x="78" y="195"/>
                    <a:pt x="0" y="273"/>
                  </a:cubicBezTo>
                  <a:lnTo>
                    <a:pt x="25255" y="20975"/>
                  </a:lnTo>
                  <a:lnTo>
                    <a:pt x="25411" y="20586"/>
                  </a:lnTo>
                  <a:lnTo>
                    <a:pt x="273"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437;p38">
              <a:extLst>
                <a:ext uri="{FF2B5EF4-FFF2-40B4-BE49-F238E27FC236}">
                  <a16:creationId xmlns:a16="http://schemas.microsoft.com/office/drawing/2014/main" id="{5CFE394C-2C08-E840-DA43-1CDE768E5B53}"/>
                </a:ext>
              </a:extLst>
            </p:cNvPr>
            <p:cNvSpPr/>
            <p:nvPr/>
          </p:nvSpPr>
          <p:spPr>
            <a:xfrm>
              <a:off x="4766444" y="1670602"/>
              <a:ext cx="551709" cy="486466"/>
            </a:xfrm>
            <a:custGeom>
              <a:avLst/>
              <a:gdLst/>
              <a:ahLst/>
              <a:cxnLst/>
              <a:rect l="l" t="t" r="r" b="b"/>
              <a:pathLst>
                <a:path w="24984" h="22027" extrusionOk="0">
                  <a:moveTo>
                    <a:pt x="624" y="1"/>
                  </a:moveTo>
                  <a:cubicBezTo>
                    <a:pt x="585" y="118"/>
                    <a:pt x="546" y="234"/>
                    <a:pt x="468" y="351"/>
                  </a:cubicBezTo>
                  <a:cubicBezTo>
                    <a:pt x="5994" y="3776"/>
                    <a:pt x="10741" y="8290"/>
                    <a:pt x="15411" y="12687"/>
                  </a:cubicBezTo>
                  <a:lnTo>
                    <a:pt x="24789" y="21637"/>
                  </a:lnTo>
                  <a:cubicBezTo>
                    <a:pt x="18991" y="17901"/>
                    <a:pt x="13815" y="13154"/>
                    <a:pt x="8795" y="8523"/>
                  </a:cubicBezTo>
                  <a:cubicBezTo>
                    <a:pt x="6033" y="5955"/>
                    <a:pt x="3153" y="3309"/>
                    <a:pt x="196" y="857"/>
                  </a:cubicBezTo>
                  <a:cubicBezTo>
                    <a:pt x="157" y="974"/>
                    <a:pt x="79" y="1090"/>
                    <a:pt x="1" y="1207"/>
                  </a:cubicBezTo>
                  <a:cubicBezTo>
                    <a:pt x="2919" y="3620"/>
                    <a:pt x="5760" y="6227"/>
                    <a:pt x="8523" y="8795"/>
                  </a:cubicBezTo>
                  <a:cubicBezTo>
                    <a:pt x="13621" y="13465"/>
                    <a:pt x="18835" y="18251"/>
                    <a:pt x="24672" y="22026"/>
                  </a:cubicBezTo>
                  <a:lnTo>
                    <a:pt x="24983" y="21287"/>
                  </a:lnTo>
                  <a:lnTo>
                    <a:pt x="15683" y="12414"/>
                  </a:lnTo>
                  <a:cubicBezTo>
                    <a:pt x="11013" y="7978"/>
                    <a:pt x="6188" y="3425"/>
                    <a:pt x="624"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438;p38">
              <a:extLst>
                <a:ext uri="{FF2B5EF4-FFF2-40B4-BE49-F238E27FC236}">
                  <a16:creationId xmlns:a16="http://schemas.microsoft.com/office/drawing/2014/main" id="{9FB7BBD5-3E54-B83C-D05B-9E9F705C1A85}"/>
                </a:ext>
              </a:extLst>
            </p:cNvPr>
            <p:cNvSpPr/>
            <p:nvPr/>
          </p:nvSpPr>
          <p:spPr>
            <a:xfrm>
              <a:off x="5163464" y="2071070"/>
              <a:ext cx="339452" cy="688191"/>
            </a:xfrm>
            <a:custGeom>
              <a:avLst/>
              <a:gdLst/>
              <a:ahLst/>
              <a:cxnLst/>
              <a:rect l="l" t="t" r="r" b="b"/>
              <a:pathLst>
                <a:path w="15372" h="31161" extrusionOk="0">
                  <a:moveTo>
                    <a:pt x="7978" y="1"/>
                  </a:moveTo>
                  <a:cubicBezTo>
                    <a:pt x="7080" y="3947"/>
                    <a:pt x="4331" y="4722"/>
                    <a:pt x="2310" y="4722"/>
                  </a:cubicBezTo>
                  <a:cubicBezTo>
                    <a:pt x="1003" y="4722"/>
                    <a:pt x="1" y="4398"/>
                    <a:pt x="1" y="4398"/>
                  </a:cubicBezTo>
                  <a:lnTo>
                    <a:pt x="1" y="4398"/>
                  </a:lnTo>
                  <a:lnTo>
                    <a:pt x="7978" y="30587"/>
                  </a:lnTo>
                  <a:cubicBezTo>
                    <a:pt x="9002" y="30991"/>
                    <a:pt x="9889" y="31161"/>
                    <a:pt x="10655" y="31161"/>
                  </a:cubicBezTo>
                  <a:cubicBezTo>
                    <a:pt x="14607" y="31161"/>
                    <a:pt x="15372" y="26657"/>
                    <a:pt x="15372" y="26657"/>
                  </a:cubicBezTo>
                  <a:lnTo>
                    <a:pt x="7978"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439;p38">
              <a:extLst>
                <a:ext uri="{FF2B5EF4-FFF2-40B4-BE49-F238E27FC236}">
                  <a16:creationId xmlns:a16="http://schemas.microsoft.com/office/drawing/2014/main" id="{C2D7CA6B-E62A-8315-F6BB-EB976CC053BA}"/>
                </a:ext>
              </a:extLst>
            </p:cNvPr>
            <p:cNvSpPr/>
            <p:nvPr/>
          </p:nvSpPr>
          <p:spPr>
            <a:xfrm>
              <a:off x="4567094" y="1761698"/>
              <a:ext cx="772534" cy="984903"/>
            </a:xfrm>
            <a:custGeom>
              <a:avLst/>
              <a:gdLst/>
              <a:ahLst/>
              <a:cxnLst/>
              <a:rect l="l" t="t" r="r" b="b"/>
              <a:pathLst>
                <a:path w="34984" h="44596" extrusionOk="0">
                  <a:moveTo>
                    <a:pt x="0" y="1"/>
                  </a:moveTo>
                  <a:lnTo>
                    <a:pt x="0" y="1"/>
                  </a:lnTo>
                  <a:cubicBezTo>
                    <a:pt x="0" y="1"/>
                    <a:pt x="12024" y="22298"/>
                    <a:pt x="14982" y="36035"/>
                  </a:cubicBezTo>
                  <a:cubicBezTo>
                    <a:pt x="14982" y="36035"/>
                    <a:pt x="28173" y="40666"/>
                    <a:pt x="34983" y="44596"/>
                  </a:cubicBezTo>
                  <a:lnTo>
                    <a:pt x="27006" y="18407"/>
                  </a:lnTo>
                  <a:cubicBezTo>
                    <a:pt x="27006" y="18407"/>
                    <a:pt x="13892" y="5799"/>
                    <a:pt x="0"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440;p38">
              <a:extLst>
                <a:ext uri="{FF2B5EF4-FFF2-40B4-BE49-F238E27FC236}">
                  <a16:creationId xmlns:a16="http://schemas.microsoft.com/office/drawing/2014/main" id="{E50638E0-BF1F-CFF4-1A16-5805A2F1BC6C}"/>
                </a:ext>
              </a:extLst>
            </p:cNvPr>
            <p:cNvSpPr/>
            <p:nvPr/>
          </p:nvSpPr>
          <p:spPr>
            <a:xfrm>
              <a:off x="5191842" y="2179347"/>
              <a:ext cx="229459" cy="250113"/>
            </a:xfrm>
            <a:custGeom>
              <a:avLst/>
              <a:gdLst/>
              <a:ahLst/>
              <a:cxnLst/>
              <a:rect l="l" t="t" r="r" b="b"/>
              <a:pathLst>
                <a:path w="10391" h="11325" extrusionOk="0">
                  <a:moveTo>
                    <a:pt x="8055" y="1"/>
                  </a:moveTo>
                  <a:cubicBezTo>
                    <a:pt x="7082" y="1363"/>
                    <a:pt x="5720" y="2452"/>
                    <a:pt x="4164" y="3075"/>
                  </a:cubicBezTo>
                  <a:cubicBezTo>
                    <a:pt x="3028" y="3509"/>
                    <a:pt x="1806" y="3714"/>
                    <a:pt x="596" y="3714"/>
                  </a:cubicBezTo>
                  <a:cubicBezTo>
                    <a:pt x="397" y="3714"/>
                    <a:pt x="198" y="3709"/>
                    <a:pt x="0" y="3698"/>
                  </a:cubicBezTo>
                  <a:lnTo>
                    <a:pt x="0" y="3698"/>
                  </a:lnTo>
                  <a:lnTo>
                    <a:pt x="2335" y="11325"/>
                  </a:lnTo>
                  <a:cubicBezTo>
                    <a:pt x="4086" y="11169"/>
                    <a:pt x="5798" y="10741"/>
                    <a:pt x="7433" y="10041"/>
                  </a:cubicBezTo>
                  <a:cubicBezTo>
                    <a:pt x="8483" y="9612"/>
                    <a:pt x="9456" y="9029"/>
                    <a:pt x="10390" y="8406"/>
                  </a:cubicBezTo>
                  <a:lnTo>
                    <a:pt x="8055"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441;p38">
              <a:extLst>
                <a:ext uri="{FF2B5EF4-FFF2-40B4-BE49-F238E27FC236}">
                  <a16:creationId xmlns:a16="http://schemas.microsoft.com/office/drawing/2014/main" id="{8A2B3B0B-CA9A-A9FA-CF8B-3C6A7AD9C5DD}"/>
                </a:ext>
              </a:extLst>
            </p:cNvPr>
            <p:cNvSpPr/>
            <p:nvPr/>
          </p:nvSpPr>
          <p:spPr>
            <a:xfrm>
              <a:off x="5321605" y="2596134"/>
              <a:ext cx="172729" cy="121467"/>
            </a:xfrm>
            <a:custGeom>
              <a:avLst/>
              <a:gdLst/>
              <a:ahLst/>
              <a:cxnLst/>
              <a:rect l="l" t="t" r="r" b="b"/>
              <a:pathLst>
                <a:path w="7822" h="5500" extrusionOk="0">
                  <a:moveTo>
                    <a:pt x="7394" y="1"/>
                  </a:moveTo>
                  <a:cubicBezTo>
                    <a:pt x="6499" y="1674"/>
                    <a:pt x="5292" y="3270"/>
                    <a:pt x="3619" y="3931"/>
                  </a:cubicBezTo>
                  <a:cubicBezTo>
                    <a:pt x="2906" y="4193"/>
                    <a:pt x="2163" y="4324"/>
                    <a:pt x="1418" y="4324"/>
                  </a:cubicBezTo>
                  <a:cubicBezTo>
                    <a:pt x="944" y="4324"/>
                    <a:pt x="469" y="4271"/>
                    <a:pt x="0" y="4165"/>
                  </a:cubicBezTo>
                  <a:lnTo>
                    <a:pt x="0" y="4165"/>
                  </a:lnTo>
                  <a:lnTo>
                    <a:pt x="389" y="5410"/>
                  </a:lnTo>
                  <a:cubicBezTo>
                    <a:pt x="771" y="5470"/>
                    <a:pt x="1153" y="5500"/>
                    <a:pt x="1534" y="5500"/>
                  </a:cubicBezTo>
                  <a:cubicBezTo>
                    <a:pt x="2394" y="5500"/>
                    <a:pt x="3250" y="5345"/>
                    <a:pt x="4086" y="5021"/>
                  </a:cubicBezTo>
                  <a:cubicBezTo>
                    <a:pt x="5681" y="4398"/>
                    <a:pt x="6888" y="3075"/>
                    <a:pt x="7822" y="1557"/>
                  </a:cubicBezTo>
                  <a:lnTo>
                    <a:pt x="7394"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442;p38">
              <a:extLst>
                <a:ext uri="{FF2B5EF4-FFF2-40B4-BE49-F238E27FC236}">
                  <a16:creationId xmlns:a16="http://schemas.microsoft.com/office/drawing/2014/main" id="{F704E21A-CDAD-7728-CE8A-1A7A2C51370F}"/>
                </a:ext>
              </a:extLst>
            </p:cNvPr>
            <p:cNvSpPr/>
            <p:nvPr/>
          </p:nvSpPr>
          <p:spPr>
            <a:xfrm>
              <a:off x="4567094" y="1761698"/>
              <a:ext cx="477777" cy="648018"/>
            </a:xfrm>
            <a:custGeom>
              <a:avLst/>
              <a:gdLst/>
              <a:ahLst/>
              <a:cxnLst/>
              <a:rect l="l" t="t" r="r" b="b"/>
              <a:pathLst>
                <a:path w="21636" h="29342" extrusionOk="0">
                  <a:moveTo>
                    <a:pt x="0" y="1"/>
                  </a:moveTo>
                  <a:cubicBezTo>
                    <a:pt x="0" y="1"/>
                    <a:pt x="8678" y="16111"/>
                    <a:pt x="13114" y="29342"/>
                  </a:cubicBezTo>
                  <a:cubicBezTo>
                    <a:pt x="15332" y="27201"/>
                    <a:pt x="17200" y="24750"/>
                    <a:pt x="18678" y="22026"/>
                  </a:cubicBezTo>
                  <a:cubicBezTo>
                    <a:pt x="20079" y="19419"/>
                    <a:pt x="21052" y="16617"/>
                    <a:pt x="21636" y="13698"/>
                  </a:cubicBezTo>
                  <a:cubicBezTo>
                    <a:pt x="16538" y="9496"/>
                    <a:pt x="8405" y="3503"/>
                    <a:pt x="0"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5" name="TextBox 37">
            <a:extLst>
              <a:ext uri="{FF2B5EF4-FFF2-40B4-BE49-F238E27FC236}">
                <a16:creationId xmlns:a16="http://schemas.microsoft.com/office/drawing/2014/main" id="{55015B68-4A68-4050-514F-3BBEE2F7912B}"/>
              </a:ext>
            </a:extLst>
          </p:cNvPr>
          <p:cNvSpPr txBox="1"/>
          <p:nvPr/>
        </p:nvSpPr>
        <p:spPr>
          <a:xfrm>
            <a:off x="4520036" y="1659000"/>
            <a:ext cx="3431770" cy="70788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000" i="1" kern="100">
                <a:solidFill>
                  <a:srgbClr val="FDF0DF"/>
                </a:solidFill>
                <a:latin typeface="Times New Roman" panose="02020603050405020304" pitchFamily="18" charset="0"/>
                <a:ea typeface="SimSun" panose="02010600030101010101" pitchFamily="2" charset="-122"/>
                <a:cs typeface="Times New Roman" panose="02020603050405020304" pitchFamily="18" charset="0"/>
              </a:rPr>
              <a:t>Theo em, nội dung của văn bản là gì?</a:t>
            </a:r>
            <a:endParaRPr lang="en-US" sz="2000">
              <a:solidFill>
                <a:srgbClr val="FDF0DF"/>
              </a:solidFill>
              <a:ea typeface="Times New Roman" panose="02020603050405020304" pitchFamily="18" charset="0"/>
              <a:cs typeface="Times New Roman" panose="02020603050405020304" pitchFamily="18" charset="0"/>
            </a:endParaRPr>
          </a:p>
        </p:txBody>
      </p:sp>
      <p:sp>
        <p:nvSpPr>
          <p:cNvPr id="1366" name="TextBox 38">
            <a:extLst>
              <a:ext uri="{FF2B5EF4-FFF2-40B4-BE49-F238E27FC236}">
                <a16:creationId xmlns:a16="http://schemas.microsoft.com/office/drawing/2014/main" id="{18EA2661-E7E1-5BE5-ED33-3F7436FCEEB0}"/>
              </a:ext>
            </a:extLst>
          </p:cNvPr>
          <p:cNvSpPr txBox="1"/>
          <p:nvPr/>
        </p:nvSpPr>
        <p:spPr>
          <a:xfrm>
            <a:off x="3321866" y="3480336"/>
            <a:ext cx="3744285" cy="70788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 typeface="Arial"/>
              <a:buNone/>
              <a:tabLst/>
              <a:defRPr/>
            </a:pPr>
            <a:r>
              <a:rPr kumimoji="0" lang="vi-VN" sz="2000" b="0" i="1" u="none" strike="noStrike" kern="0" cap="none" spc="0" normalizeH="0" baseline="0" noProof="0">
                <a:ln>
                  <a:noFill/>
                </a:ln>
                <a:solidFill>
                  <a:srgbClr val="FDF0DF"/>
                </a:solidFill>
                <a:effectLst/>
                <a:uLnTx/>
                <a:uFillTx/>
                <a:latin typeface="Times New Roman" panose="02020603050405020304" pitchFamily="18" charset="0"/>
                <a:cs typeface="Arial"/>
                <a:sym typeface="Arial"/>
              </a:rPr>
              <a:t>Nghệ thuật đặc sắc được thể hiện qua văn bản</a:t>
            </a:r>
            <a:r>
              <a:rPr kumimoji="0" lang="en-US" sz="2000" b="0" i="1" u="none" strike="noStrike" kern="0" cap="none" spc="0" normalizeH="0" baseline="0" noProof="0">
                <a:ln>
                  <a:noFill/>
                </a:ln>
                <a:solidFill>
                  <a:srgbClr val="FDF0DF"/>
                </a:solidFill>
                <a:effectLst/>
                <a:uLnTx/>
                <a:uFillTx/>
                <a:latin typeface="Arial"/>
                <a:cs typeface="Arial"/>
                <a:sym typeface="Arial"/>
              </a:rPr>
              <a:t>?</a:t>
            </a:r>
            <a:endParaRPr kumimoji="0" lang="en-US" sz="2000" b="0" i="0" u="none" strike="noStrike" kern="0" cap="none" spc="0" normalizeH="0" baseline="0" noProof="0">
              <a:ln>
                <a:noFill/>
              </a:ln>
              <a:solidFill>
                <a:srgbClr val="FDF0DF"/>
              </a:solidFill>
              <a:effectLst/>
              <a:uLnTx/>
              <a:uFillTx/>
              <a:latin typeface="Arial"/>
              <a:cs typeface="Arial"/>
              <a:sym typeface="Arial"/>
            </a:endParaRPr>
          </a:p>
        </p:txBody>
      </p:sp>
      <p:grpSp>
        <p:nvGrpSpPr>
          <p:cNvPr id="1367" name="Google Shape;2875;p41">
            <a:extLst>
              <a:ext uri="{FF2B5EF4-FFF2-40B4-BE49-F238E27FC236}">
                <a16:creationId xmlns:a16="http://schemas.microsoft.com/office/drawing/2014/main" id="{43DC4D50-5F4F-0689-D97B-DD372DC379C0}"/>
              </a:ext>
            </a:extLst>
          </p:cNvPr>
          <p:cNvGrpSpPr/>
          <p:nvPr/>
        </p:nvGrpSpPr>
        <p:grpSpPr>
          <a:xfrm flipH="1">
            <a:off x="753976" y="1687574"/>
            <a:ext cx="1873568" cy="3499759"/>
            <a:chOff x="3776600" y="1130625"/>
            <a:chExt cx="1772425" cy="3441904"/>
          </a:xfrm>
        </p:grpSpPr>
        <p:sp>
          <p:nvSpPr>
            <p:cNvPr id="1368" name="Google Shape;2876;p41">
              <a:extLst>
                <a:ext uri="{FF2B5EF4-FFF2-40B4-BE49-F238E27FC236}">
                  <a16:creationId xmlns:a16="http://schemas.microsoft.com/office/drawing/2014/main" id="{F9B2BF6D-9D8C-6CF7-061A-56EED0BBD5B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69" name="Google Shape;2877;p41">
              <a:extLst>
                <a:ext uri="{FF2B5EF4-FFF2-40B4-BE49-F238E27FC236}">
                  <a16:creationId xmlns:a16="http://schemas.microsoft.com/office/drawing/2014/main" id="{AB287078-70EA-7E4A-1F40-4F6B45D7384B}"/>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0" name="Google Shape;2878;p41">
              <a:extLst>
                <a:ext uri="{FF2B5EF4-FFF2-40B4-BE49-F238E27FC236}">
                  <a16:creationId xmlns:a16="http://schemas.microsoft.com/office/drawing/2014/main" id="{6A1EF740-6161-C127-1FA0-38E9FF2DAA9C}"/>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1" name="Google Shape;2879;p41">
              <a:extLst>
                <a:ext uri="{FF2B5EF4-FFF2-40B4-BE49-F238E27FC236}">
                  <a16:creationId xmlns:a16="http://schemas.microsoft.com/office/drawing/2014/main" id="{7A8892F4-86C0-9E5D-70A9-0F8A7C2A9398}"/>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2" name="Google Shape;2880;p41">
              <a:extLst>
                <a:ext uri="{FF2B5EF4-FFF2-40B4-BE49-F238E27FC236}">
                  <a16:creationId xmlns:a16="http://schemas.microsoft.com/office/drawing/2014/main" id="{E2CD9CD8-82D9-D53C-7B61-76106841D0DD}"/>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3" name="Google Shape;2881;p41">
              <a:extLst>
                <a:ext uri="{FF2B5EF4-FFF2-40B4-BE49-F238E27FC236}">
                  <a16:creationId xmlns:a16="http://schemas.microsoft.com/office/drawing/2014/main" id="{7D65CEC3-93EA-765A-B671-1C0577B49452}"/>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4" name="Google Shape;2882;p41">
              <a:extLst>
                <a:ext uri="{FF2B5EF4-FFF2-40B4-BE49-F238E27FC236}">
                  <a16:creationId xmlns:a16="http://schemas.microsoft.com/office/drawing/2014/main" id="{CC463295-B0A1-0382-7B4F-BE0D6D842E22}"/>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5" name="Google Shape;2883;p41">
              <a:extLst>
                <a:ext uri="{FF2B5EF4-FFF2-40B4-BE49-F238E27FC236}">
                  <a16:creationId xmlns:a16="http://schemas.microsoft.com/office/drawing/2014/main" id="{08D59827-0F96-DB9C-17C1-0F98706514AC}"/>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6" name="Google Shape;2884;p41">
              <a:extLst>
                <a:ext uri="{FF2B5EF4-FFF2-40B4-BE49-F238E27FC236}">
                  <a16:creationId xmlns:a16="http://schemas.microsoft.com/office/drawing/2014/main" id="{43F87663-E6FE-4033-1931-4F5390AEC699}"/>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7" name="Google Shape;2885;p41">
              <a:extLst>
                <a:ext uri="{FF2B5EF4-FFF2-40B4-BE49-F238E27FC236}">
                  <a16:creationId xmlns:a16="http://schemas.microsoft.com/office/drawing/2014/main" id="{53E02DEE-18E8-8063-579C-8EC5EA98F4F2}"/>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8" name="Google Shape;2886;p41">
              <a:extLst>
                <a:ext uri="{FF2B5EF4-FFF2-40B4-BE49-F238E27FC236}">
                  <a16:creationId xmlns:a16="http://schemas.microsoft.com/office/drawing/2014/main" id="{0DCA8AFF-A22A-4E1E-424B-D524D94123E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9" name="Google Shape;2887;p41">
              <a:extLst>
                <a:ext uri="{FF2B5EF4-FFF2-40B4-BE49-F238E27FC236}">
                  <a16:creationId xmlns:a16="http://schemas.microsoft.com/office/drawing/2014/main" id="{E07C5430-A452-7AD5-9B4D-76D32C6D772E}"/>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0" name="Google Shape;2888;p41">
              <a:extLst>
                <a:ext uri="{FF2B5EF4-FFF2-40B4-BE49-F238E27FC236}">
                  <a16:creationId xmlns:a16="http://schemas.microsoft.com/office/drawing/2014/main" id="{503F7EF5-9917-DBB1-4AFF-88F26CDE030C}"/>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1" name="Google Shape;2889;p41">
              <a:extLst>
                <a:ext uri="{FF2B5EF4-FFF2-40B4-BE49-F238E27FC236}">
                  <a16:creationId xmlns:a16="http://schemas.microsoft.com/office/drawing/2014/main" id="{42EAFE7B-1826-48D0-3766-E720832C16CC}"/>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2" name="Google Shape;2890;p41">
              <a:extLst>
                <a:ext uri="{FF2B5EF4-FFF2-40B4-BE49-F238E27FC236}">
                  <a16:creationId xmlns:a16="http://schemas.microsoft.com/office/drawing/2014/main" id="{8F9A3CE9-A796-3E89-ACBC-557FABEABD6B}"/>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3" name="Google Shape;2891;p41">
              <a:extLst>
                <a:ext uri="{FF2B5EF4-FFF2-40B4-BE49-F238E27FC236}">
                  <a16:creationId xmlns:a16="http://schemas.microsoft.com/office/drawing/2014/main" id="{C2B39861-CBBB-16D7-50BC-831915E3BC1E}"/>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4" name="Google Shape;2892;p41">
              <a:extLst>
                <a:ext uri="{FF2B5EF4-FFF2-40B4-BE49-F238E27FC236}">
                  <a16:creationId xmlns:a16="http://schemas.microsoft.com/office/drawing/2014/main" id="{2246E3C4-F5D8-79B1-855C-B3CC0165CC51}"/>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5" name="Google Shape;2893;p41">
              <a:extLst>
                <a:ext uri="{FF2B5EF4-FFF2-40B4-BE49-F238E27FC236}">
                  <a16:creationId xmlns:a16="http://schemas.microsoft.com/office/drawing/2014/main" id="{DDE022F7-0AE4-78EA-BBC4-411DB7D78365}"/>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6" name="Google Shape;2894;p41">
              <a:extLst>
                <a:ext uri="{FF2B5EF4-FFF2-40B4-BE49-F238E27FC236}">
                  <a16:creationId xmlns:a16="http://schemas.microsoft.com/office/drawing/2014/main" id="{E089F36C-C72B-4621-ACFB-02330E065139}"/>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7" name="Google Shape;2895;p41">
              <a:extLst>
                <a:ext uri="{FF2B5EF4-FFF2-40B4-BE49-F238E27FC236}">
                  <a16:creationId xmlns:a16="http://schemas.microsoft.com/office/drawing/2014/main" id="{A9AD1654-E1FD-3957-B193-28C32397BFF9}"/>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8" name="Google Shape;2896;p41">
              <a:extLst>
                <a:ext uri="{FF2B5EF4-FFF2-40B4-BE49-F238E27FC236}">
                  <a16:creationId xmlns:a16="http://schemas.microsoft.com/office/drawing/2014/main" id="{156DBBDE-33F6-C8B8-E2CB-2B20E384C45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9" name="Google Shape;2897;p41">
              <a:extLst>
                <a:ext uri="{FF2B5EF4-FFF2-40B4-BE49-F238E27FC236}">
                  <a16:creationId xmlns:a16="http://schemas.microsoft.com/office/drawing/2014/main" id="{23471262-6F39-6D95-9818-311005D3A487}"/>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0" name="Google Shape;2898;p41">
              <a:extLst>
                <a:ext uri="{FF2B5EF4-FFF2-40B4-BE49-F238E27FC236}">
                  <a16:creationId xmlns:a16="http://schemas.microsoft.com/office/drawing/2014/main" id="{64FE3B8A-18CF-6913-0A40-DA91F5A67D42}"/>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1" name="Google Shape;2899;p41">
              <a:extLst>
                <a:ext uri="{FF2B5EF4-FFF2-40B4-BE49-F238E27FC236}">
                  <a16:creationId xmlns:a16="http://schemas.microsoft.com/office/drawing/2014/main" id="{FAF87B0B-E1AF-B5C9-6E5E-AED68E0609C9}"/>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2" name="Google Shape;2900;p41">
              <a:extLst>
                <a:ext uri="{FF2B5EF4-FFF2-40B4-BE49-F238E27FC236}">
                  <a16:creationId xmlns:a16="http://schemas.microsoft.com/office/drawing/2014/main" id="{D4E5E332-50DE-EBD1-30E7-04D03EA3B9F4}"/>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3" name="Google Shape;2901;p41">
              <a:extLst>
                <a:ext uri="{FF2B5EF4-FFF2-40B4-BE49-F238E27FC236}">
                  <a16:creationId xmlns:a16="http://schemas.microsoft.com/office/drawing/2014/main" id="{4F5CD5B9-542A-2666-367B-53924A5AB8AC}"/>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4" name="Google Shape;2902;p41">
              <a:extLst>
                <a:ext uri="{FF2B5EF4-FFF2-40B4-BE49-F238E27FC236}">
                  <a16:creationId xmlns:a16="http://schemas.microsoft.com/office/drawing/2014/main" id="{EAC80C78-76E9-A51F-73CF-6A701E963A4A}"/>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5" name="Google Shape;2903;p41">
              <a:extLst>
                <a:ext uri="{FF2B5EF4-FFF2-40B4-BE49-F238E27FC236}">
                  <a16:creationId xmlns:a16="http://schemas.microsoft.com/office/drawing/2014/main" id="{0C925FCC-F1C3-0097-1B38-C77FCE9C7AE9}"/>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6" name="Google Shape;2904;p41">
              <a:extLst>
                <a:ext uri="{FF2B5EF4-FFF2-40B4-BE49-F238E27FC236}">
                  <a16:creationId xmlns:a16="http://schemas.microsoft.com/office/drawing/2014/main" id="{FE47ACCF-14DB-A670-5097-9F1C819496CC}"/>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7" name="Google Shape;2905;p41">
              <a:extLst>
                <a:ext uri="{FF2B5EF4-FFF2-40B4-BE49-F238E27FC236}">
                  <a16:creationId xmlns:a16="http://schemas.microsoft.com/office/drawing/2014/main" id="{78458CD6-5963-56D9-0682-BD4AD8451DC3}"/>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8" name="Google Shape;2906;p41">
              <a:extLst>
                <a:ext uri="{FF2B5EF4-FFF2-40B4-BE49-F238E27FC236}">
                  <a16:creationId xmlns:a16="http://schemas.microsoft.com/office/drawing/2014/main" id="{A4094061-4D47-5B81-3F0F-0B244B96F74B}"/>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9" name="Google Shape;2907;p41">
              <a:extLst>
                <a:ext uri="{FF2B5EF4-FFF2-40B4-BE49-F238E27FC236}">
                  <a16:creationId xmlns:a16="http://schemas.microsoft.com/office/drawing/2014/main" id="{E8353D61-38A6-B592-42AF-8B1FDAB7724F}"/>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0" name="Google Shape;2908;p41">
              <a:extLst>
                <a:ext uri="{FF2B5EF4-FFF2-40B4-BE49-F238E27FC236}">
                  <a16:creationId xmlns:a16="http://schemas.microsoft.com/office/drawing/2014/main" id="{81DF1AE8-A102-5822-2D54-14AF5A812E6F}"/>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1" name="Google Shape;2909;p41">
              <a:extLst>
                <a:ext uri="{FF2B5EF4-FFF2-40B4-BE49-F238E27FC236}">
                  <a16:creationId xmlns:a16="http://schemas.microsoft.com/office/drawing/2014/main" id="{7572AD27-3A49-D61B-11D2-13F45A87CEAA}"/>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2" name="Google Shape;2910;p41">
              <a:extLst>
                <a:ext uri="{FF2B5EF4-FFF2-40B4-BE49-F238E27FC236}">
                  <a16:creationId xmlns:a16="http://schemas.microsoft.com/office/drawing/2014/main" id="{D1717A6C-E56A-396D-4FB3-FD56BD521B43}"/>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3" name="Google Shape;2911;p41">
              <a:extLst>
                <a:ext uri="{FF2B5EF4-FFF2-40B4-BE49-F238E27FC236}">
                  <a16:creationId xmlns:a16="http://schemas.microsoft.com/office/drawing/2014/main" id="{970099A9-C7B7-F522-A579-B783FC5F549C}"/>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4" name="Google Shape;2912;p41">
              <a:extLst>
                <a:ext uri="{FF2B5EF4-FFF2-40B4-BE49-F238E27FC236}">
                  <a16:creationId xmlns:a16="http://schemas.microsoft.com/office/drawing/2014/main" id="{54A53829-43CF-D781-11D9-1021B4335EC1}"/>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5" name="Google Shape;2913;p41">
              <a:extLst>
                <a:ext uri="{FF2B5EF4-FFF2-40B4-BE49-F238E27FC236}">
                  <a16:creationId xmlns:a16="http://schemas.microsoft.com/office/drawing/2014/main" id="{5EBF5DD0-F69A-E8E1-4D91-F2B6C3FEFFB3}"/>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6" name="Google Shape;2914;p41">
              <a:extLst>
                <a:ext uri="{FF2B5EF4-FFF2-40B4-BE49-F238E27FC236}">
                  <a16:creationId xmlns:a16="http://schemas.microsoft.com/office/drawing/2014/main" id="{06105321-BECF-44C1-1FA5-6635AE25FAA7}"/>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7" name="Google Shape;2915;p41">
              <a:extLst>
                <a:ext uri="{FF2B5EF4-FFF2-40B4-BE49-F238E27FC236}">
                  <a16:creationId xmlns:a16="http://schemas.microsoft.com/office/drawing/2014/main" id="{1791095A-C62E-68EB-7E0C-7A147D07A1FC}"/>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8" name="Google Shape;2916;p41">
              <a:extLst>
                <a:ext uri="{FF2B5EF4-FFF2-40B4-BE49-F238E27FC236}">
                  <a16:creationId xmlns:a16="http://schemas.microsoft.com/office/drawing/2014/main" id="{062D030D-EACE-9517-C73F-5EC2D04DC19B}"/>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9" name="Google Shape;2917;p41">
              <a:extLst>
                <a:ext uri="{FF2B5EF4-FFF2-40B4-BE49-F238E27FC236}">
                  <a16:creationId xmlns:a16="http://schemas.microsoft.com/office/drawing/2014/main" id="{F66C4976-1991-E3E1-8EA5-3FACF3FD1BD3}"/>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0" name="Google Shape;2918;p41">
              <a:extLst>
                <a:ext uri="{FF2B5EF4-FFF2-40B4-BE49-F238E27FC236}">
                  <a16:creationId xmlns:a16="http://schemas.microsoft.com/office/drawing/2014/main" id="{0E3C294A-0AA7-2F81-9B52-E8BC5788FCF5}"/>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1" name="Google Shape;2919;p41">
              <a:extLst>
                <a:ext uri="{FF2B5EF4-FFF2-40B4-BE49-F238E27FC236}">
                  <a16:creationId xmlns:a16="http://schemas.microsoft.com/office/drawing/2014/main" id="{257A9221-8982-A3DC-917A-CAD38EC881C4}"/>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2" name="Google Shape;2920;p41">
              <a:extLst>
                <a:ext uri="{FF2B5EF4-FFF2-40B4-BE49-F238E27FC236}">
                  <a16:creationId xmlns:a16="http://schemas.microsoft.com/office/drawing/2014/main" id="{16818ED6-E6F1-EA95-18C0-07A4C4C879FF}"/>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3" name="Google Shape;2921;p41">
              <a:extLst>
                <a:ext uri="{FF2B5EF4-FFF2-40B4-BE49-F238E27FC236}">
                  <a16:creationId xmlns:a16="http://schemas.microsoft.com/office/drawing/2014/main" id="{3CEB5C66-21EB-35C5-4EB6-83B830F04FD4}"/>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4" name="Google Shape;2922;p41">
              <a:extLst>
                <a:ext uri="{FF2B5EF4-FFF2-40B4-BE49-F238E27FC236}">
                  <a16:creationId xmlns:a16="http://schemas.microsoft.com/office/drawing/2014/main" id="{F6BB24F9-6D21-E5C4-1A44-469E228B98C0}"/>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5" name="Google Shape;2923;p41">
              <a:extLst>
                <a:ext uri="{FF2B5EF4-FFF2-40B4-BE49-F238E27FC236}">
                  <a16:creationId xmlns:a16="http://schemas.microsoft.com/office/drawing/2014/main" id="{36F0CB4E-F326-0F2B-6C2F-59E6C31BB372}"/>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6" name="Google Shape;2924;p41">
              <a:extLst>
                <a:ext uri="{FF2B5EF4-FFF2-40B4-BE49-F238E27FC236}">
                  <a16:creationId xmlns:a16="http://schemas.microsoft.com/office/drawing/2014/main" id="{3E7CE2D7-239E-E5F2-02E2-8582DD89DB35}"/>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7" name="Google Shape;2925;p41">
              <a:extLst>
                <a:ext uri="{FF2B5EF4-FFF2-40B4-BE49-F238E27FC236}">
                  <a16:creationId xmlns:a16="http://schemas.microsoft.com/office/drawing/2014/main" id="{F2E0AF3C-7EA6-058C-5E4C-62003930B001}"/>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8" name="Google Shape;2926;p41">
              <a:extLst>
                <a:ext uri="{FF2B5EF4-FFF2-40B4-BE49-F238E27FC236}">
                  <a16:creationId xmlns:a16="http://schemas.microsoft.com/office/drawing/2014/main" id="{5DB58F02-B45B-2B64-6BDA-EBD86D4680FB}"/>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9" name="Google Shape;2927;p41">
              <a:extLst>
                <a:ext uri="{FF2B5EF4-FFF2-40B4-BE49-F238E27FC236}">
                  <a16:creationId xmlns:a16="http://schemas.microsoft.com/office/drawing/2014/main" id="{3BD2FE10-E0F6-7CD1-D452-9C82B1806106}"/>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0" name="Google Shape;2928;p41">
              <a:extLst>
                <a:ext uri="{FF2B5EF4-FFF2-40B4-BE49-F238E27FC236}">
                  <a16:creationId xmlns:a16="http://schemas.microsoft.com/office/drawing/2014/main" id="{0972ACA6-189F-4B11-FDC8-55D33FF9E4FA}"/>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1" name="Google Shape;2929;p41">
              <a:extLst>
                <a:ext uri="{FF2B5EF4-FFF2-40B4-BE49-F238E27FC236}">
                  <a16:creationId xmlns:a16="http://schemas.microsoft.com/office/drawing/2014/main" id="{E6ABE836-0581-ABFE-45F4-E414A16AAD0B}"/>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2" name="Google Shape;2930;p41">
              <a:extLst>
                <a:ext uri="{FF2B5EF4-FFF2-40B4-BE49-F238E27FC236}">
                  <a16:creationId xmlns:a16="http://schemas.microsoft.com/office/drawing/2014/main" id="{81568072-F69A-2A5E-8C1A-5839842270B9}"/>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3" name="Google Shape;2931;p41">
              <a:extLst>
                <a:ext uri="{FF2B5EF4-FFF2-40B4-BE49-F238E27FC236}">
                  <a16:creationId xmlns:a16="http://schemas.microsoft.com/office/drawing/2014/main" id="{502358EA-F680-7FC0-7F50-B2EC3E2857FF}"/>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4" name="Google Shape;2932;p41">
              <a:extLst>
                <a:ext uri="{FF2B5EF4-FFF2-40B4-BE49-F238E27FC236}">
                  <a16:creationId xmlns:a16="http://schemas.microsoft.com/office/drawing/2014/main" id="{0380D973-9E6C-5333-7727-CAAB687AD85E}"/>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5" name="Google Shape;2933;p41">
              <a:extLst>
                <a:ext uri="{FF2B5EF4-FFF2-40B4-BE49-F238E27FC236}">
                  <a16:creationId xmlns:a16="http://schemas.microsoft.com/office/drawing/2014/main" id="{76C2DD6F-AEF7-2C76-7C7E-2B4C37B86D11}"/>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6" name="Google Shape;2934;p41">
              <a:extLst>
                <a:ext uri="{FF2B5EF4-FFF2-40B4-BE49-F238E27FC236}">
                  <a16:creationId xmlns:a16="http://schemas.microsoft.com/office/drawing/2014/main" id="{4DF86701-2445-2FAE-EC52-D93BA5DEF660}"/>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7" name="Google Shape;2935;p41">
              <a:extLst>
                <a:ext uri="{FF2B5EF4-FFF2-40B4-BE49-F238E27FC236}">
                  <a16:creationId xmlns:a16="http://schemas.microsoft.com/office/drawing/2014/main" id="{31F4BAB2-0F51-3D31-6A77-AD207A5E6DB6}"/>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8" name="Google Shape;2936;p41">
              <a:extLst>
                <a:ext uri="{FF2B5EF4-FFF2-40B4-BE49-F238E27FC236}">
                  <a16:creationId xmlns:a16="http://schemas.microsoft.com/office/drawing/2014/main" id="{7426F7B0-F896-911F-E498-8BCE1C688FA0}"/>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9" name="Google Shape;2937;p41">
              <a:extLst>
                <a:ext uri="{FF2B5EF4-FFF2-40B4-BE49-F238E27FC236}">
                  <a16:creationId xmlns:a16="http://schemas.microsoft.com/office/drawing/2014/main" id="{65F58F5D-2801-3782-AD7F-C571EDFF07B5}"/>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0" name="Google Shape;2938;p41">
              <a:extLst>
                <a:ext uri="{FF2B5EF4-FFF2-40B4-BE49-F238E27FC236}">
                  <a16:creationId xmlns:a16="http://schemas.microsoft.com/office/drawing/2014/main" id="{C906E392-9946-E84A-9016-0BBF6F7AE67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1" name="Google Shape;2939;p41">
              <a:extLst>
                <a:ext uri="{FF2B5EF4-FFF2-40B4-BE49-F238E27FC236}">
                  <a16:creationId xmlns:a16="http://schemas.microsoft.com/office/drawing/2014/main" id="{8785895F-8D74-9AD7-C0EB-A52908868A45}"/>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2" name="Google Shape;2940;p41">
              <a:extLst>
                <a:ext uri="{FF2B5EF4-FFF2-40B4-BE49-F238E27FC236}">
                  <a16:creationId xmlns:a16="http://schemas.microsoft.com/office/drawing/2014/main" id="{56F1A316-0A46-BA40-FF2B-D90CC62B82C0}"/>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3" name="Google Shape;2941;p41">
              <a:extLst>
                <a:ext uri="{FF2B5EF4-FFF2-40B4-BE49-F238E27FC236}">
                  <a16:creationId xmlns:a16="http://schemas.microsoft.com/office/drawing/2014/main" id="{95BA1E4F-2F6C-453F-BBD7-C937A2D75D02}"/>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4" name="Google Shape;2942;p41">
              <a:extLst>
                <a:ext uri="{FF2B5EF4-FFF2-40B4-BE49-F238E27FC236}">
                  <a16:creationId xmlns:a16="http://schemas.microsoft.com/office/drawing/2014/main" id="{F6679FA1-A386-CEF3-548E-EF01516D3FD2}"/>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5" name="Google Shape;2943;p41">
              <a:extLst>
                <a:ext uri="{FF2B5EF4-FFF2-40B4-BE49-F238E27FC236}">
                  <a16:creationId xmlns:a16="http://schemas.microsoft.com/office/drawing/2014/main" id="{D52CE0DD-98A2-B6AE-2FCF-EDE120E2A284}"/>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6" name="Google Shape;2944;p41">
              <a:extLst>
                <a:ext uri="{FF2B5EF4-FFF2-40B4-BE49-F238E27FC236}">
                  <a16:creationId xmlns:a16="http://schemas.microsoft.com/office/drawing/2014/main" id="{8E5D259F-F687-758F-C645-DB261FDB903E}"/>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7" name="Google Shape;2945;p41">
              <a:extLst>
                <a:ext uri="{FF2B5EF4-FFF2-40B4-BE49-F238E27FC236}">
                  <a16:creationId xmlns:a16="http://schemas.microsoft.com/office/drawing/2014/main" id="{98F45B4C-6D62-9B7D-201C-5169B626E225}"/>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8" name="Google Shape;2946;p41">
              <a:extLst>
                <a:ext uri="{FF2B5EF4-FFF2-40B4-BE49-F238E27FC236}">
                  <a16:creationId xmlns:a16="http://schemas.microsoft.com/office/drawing/2014/main" id="{434F90B0-BE82-2665-064B-8D32664E3997}"/>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9" name="Google Shape;2947;p41">
              <a:extLst>
                <a:ext uri="{FF2B5EF4-FFF2-40B4-BE49-F238E27FC236}">
                  <a16:creationId xmlns:a16="http://schemas.microsoft.com/office/drawing/2014/main" id="{FE79AA02-1267-C865-3045-4A580B98B57C}"/>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0" name="Google Shape;2948;p41">
              <a:extLst>
                <a:ext uri="{FF2B5EF4-FFF2-40B4-BE49-F238E27FC236}">
                  <a16:creationId xmlns:a16="http://schemas.microsoft.com/office/drawing/2014/main" id="{18114620-ACE4-4049-4770-84F09A60BD45}"/>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1" name="Google Shape;2949;p41">
              <a:extLst>
                <a:ext uri="{FF2B5EF4-FFF2-40B4-BE49-F238E27FC236}">
                  <a16:creationId xmlns:a16="http://schemas.microsoft.com/office/drawing/2014/main" id="{DF1D5407-0182-A021-71C7-C42140F4C20F}"/>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2" name="Google Shape;2950;p41">
              <a:extLst>
                <a:ext uri="{FF2B5EF4-FFF2-40B4-BE49-F238E27FC236}">
                  <a16:creationId xmlns:a16="http://schemas.microsoft.com/office/drawing/2014/main" id="{D67002F2-ACA3-5A62-D1CE-3E408BA3ED0C}"/>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3" name="Google Shape;2951;p41">
              <a:extLst>
                <a:ext uri="{FF2B5EF4-FFF2-40B4-BE49-F238E27FC236}">
                  <a16:creationId xmlns:a16="http://schemas.microsoft.com/office/drawing/2014/main" id="{373C0C7B-92F8-044B-0404-B2B6FA161D2F}"/>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4" name="Google Shape;2952;p41">
              <a:extLst>
                <a:ext uri="{FF2B5EF4-FFF2-40B4-BE49-F238E27FC236}">
                  <a16:creationId xmlns:a16="http://schemas.microsoft.com/office/drawing/2014/main" id="{84DCECF3-23BB-7332-619E-47170E1EB732}"/>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5" name="Google Shape;2953;p41">
              <a:extLst>
                <a:ext uri="{FF2B5EF4-FFF2-40B4-BE49-F238E27FC236}">
                  <a16:creationId xmlns:a16="http://schemas.microsoft.com/office/drawing/2014/main" id="{620B7906-A469-3E31-BE90-E21EC71FAFAE}"/>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6" name="Google Shape;2954;p41">
              <a:extLst>
                <a:ext uri="{FF2B5EF4-FFF2-40B4-BE49-F238E27FC236}">
                  <a16:creationId xmlns:a16="http://schemas.microsoft.com/office/drawing/2014/main" id="{29590642-7602-A11C-EA77-BCBC698795F9}"/>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7" name="Google Shape;2955;p41">
              <a:extLst>
                <a:ext uri="{FF2B5EF4-FFF2-40B4-BE49-F238E27FC236}">
                  <a16:creationId xmlns:a16="http://schemas.microsoft.com/office/drawing/2014/main" id="{C62EE950-091E-42E4-1E39-62AB341BC733}"/>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8" name="Google Shape;2956;p41">
              <a:extLst>
                <a:ext uri="{FF2B5EF4-FFF2-40B4-BE49-F238E27FC236}">
                  <a16:creationId xmlns:a16="http://schemas.microsoft.com/office/drawing/2014/main" id="{327536D5-E98C-D978-9C84-683C1A1CC93C}"/>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9" name="Google Shape;2957;p41">
              <a:extLst>
                <a:ext uri="{FF2B5EF4-FFF2-40B4-BE49-F238E27FC236}">
                  <a16:creationId xmlns:a16="http://schemas.microsoft.com/office/drawing/2014/main" id="{B26996B6-EB1D-9D05-3122-C12A9F4979F7}"/>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0" name="Google Shape;2958;p41">
              <a:extLst>
                <a:ext uri="{FF2B5EF4-FFF2-40B4-BE49-F238E27FC236}">
                  <a16:creationId xmlns:a16="http://schemas.microsoft.com/office/drawing/2014/main" id="{1547F186-C410-C567-2A77-4319ED3F9E04}"/>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1" name="Google Shape;2959;p41">
              <a:extLst>
                <a:ext uri="{FF2B5EF4-FFF2-40B4-BE49-F238E27FC236}">
                  <a16:creationId xmlns:a16="http://schemas.microsoft.com/office/drawing/2014/main" id="{0BD436F0-6F72-C02A-D39D-0B9FF3D39A01}"/>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2" name="Google Shape;2960;p41">
              <a:extLst>
                <a:ext uri="{FF2B5EF4-FFF2-40B4-BE49-F238E27FC236}">
                  <a16:creationId xmlns:a16="http://schemas.microsoft.com/office/drawing/2014/main" id="{92DD8B69-742C-D07A-0C40-876DA10295C2}"/>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3" name="Google Shape;2961;p41">
              <a:extLst>
                <a:ext uri="{FF2B5EF4-FFF2-40B4-BE49-F238E27FC236}">
                  <a16:creationId xmlns:a16="http://schemas.microsoft.com/office/drawing/2014/main" id="{30630288-2E65-EE5E-55E1-3B026F001C18}"/>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4" name="Google Shape;2962;p41">
              <a:extLst>
                <a:ext uri="{FF2B5EF4-FFF2-40B4-BE49-F238E27FC236}">
                  <a16:creationId xmlns:a16="http://schemas.microsoft.com/office/drawing/2014/main" id="{0186D63D-5FC2-2ACA-689D-8EE24FBFF87B}"/>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5" name="Google Shape;2963;p41">
              <a:extLst>
                <a:ext uri="{FF2B5EF4-FFF2-40B4-BE49-F238E27FC236}">
                  <a16:creationId xmlns:a16="http://schemas.microsoft.com/office/drawing/2014/main" id="{34709516-0A0D-7E6F-6E44-EBAF6EA765A3}"/>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6" name="Google Shape;2964;p41">
              <a:extLst>
                <a:ext uri="{FF2B5EF4-FFF2-40B4-BE49-F238E27FC236}">
                  <a16:creationId xmlns:a16="http://schemas.microsoft.com/office/drawing/2014/main" id="{F99DB17C-D98F-4A50-3033-54736F59A826}"/>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7" name="Google Shape;2965;p41">
              <a:extLst>
                <a:ext uri="{FF2B5EF4-FFF2-40B4-BE49-F238E27FC236}">
                  <a16:creationId xmlns:a16="http://schemas.microsoft.com/office/drawing/2014/main" id="{C4A87AB4-F4E5-14CA-7A84-EA21264B7140}"/>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8" name="Google Shape;2966;p41">
              <a:extLst>
                <a:ext uri="{FF2B5EF4-FFF2-40B4-BE49-F238E27FC236}">
                  <a16:creationId xmlns:a16="http://schemas.microsoft.com/office/drawing/2014/main" id="{85AB3EC6-FD1D-03E4-D6B7-573F3E0AAC40}"/>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9" name="Google Shape;2967;p41">
              <a:extLst>
                <a:ext uri="{FF2B5EF4-FFF2-40B4-BE49-F238E27FC236}">
                  <a16:creationId xmlns:a16="http://schemas.microsoft.com/office/drawing/2014/main" id="{A10EB230-F4A0-B7F7-E946-D2906A2A1C33}"/>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0" name="Google Shape;2968;p41">
              <a:extLst>
                <a:ext uri="{FF2B5EF4-FFF2-40B4-BE49-F238E27FC236}">
                  <a16:creationId xmlns:a16="http://schemas.microsoft.com/office/drawing/2014/main" id="{E25F463F-D3FD-534B-74DF-DB54F68DF9E8}"/>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1" name="Google Shape;2969;p41">
              <a:extLst>
                <a:ext uri="{FF2B5EF4-FFF2-40B4-BE49-F238E27FC236}">
                  <a16:creationId xmlns:a16="http://schemas.microsoft.com/office/drawing/2014/main" id="{4DE17AE5-1D67-6D60-D09D-400B3FEC2519}"/>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2" name="Google Shape;2970;p41">
              <a:extLst>
                <a:ext uri="{FF2B5EF4-FFF2-40B4-BE49-F238E27FC236}">
                  <a16:creationId xmlns:a16="http://schemas.microsoft.com/office/drawing/2014/main" id="{276CE342-5C26-0CD1-990C-31DBF3388CDC}"/>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3" name="Google Shape;2971;p41">
              <a:extLst>
                <a:ext uri="{FF2B5EF4-FFF2-40B4-BE49-F238E27FC236}">
                  <a16:creationId xmlns:a16="http://schemas.microsoft.com/office/drawing/2014/main" id="{CB36F802-CBD7-9F2F-1AC9-2AB30CDE0C55}"/>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4" name="Google Shape;2972;p41">
              <a:extLst>
                <a:ext uri="{FF2B5EF4-FFF2-40B4-BE49-F238E27FC236}">
                  <a16:creationId xmlns:a16="http://schemas.microsoft.com/office/drawing/2014/main" id="{767F6E3B-3647-D43C-5865-1A99F515B15F}"/>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5" name="Google Shape;2973;p41">
              <a:extLst>
                <a:ext uri="{FF2B5EF4-FFF2-40B4-BE49-F238E27FC236}">
                  <a16:creationId xmlns:a16="http://schemas.microsoft.com/office/drawing/2014/main" id="{F16BC84D-F573-744B-2E35-B8623FD260F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6" name="Google Shape;2974;p41">
              <a:extLst>
                <a:ext uri="{FF2B5EF4-FFF2-40B4-BE49-F238E27FC236}">
                  <a16:creationId xmlns:a16="http://schemas.microsoft.com/office/drawing/2014/main" id="{F9D3A02B-D19E-3D67-0E42-7ED01FA30BF8}"/>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7" name="Google Shape;2975;p41">
              <a:extLst>
                <a:ext uri="{FF2B5EF4-FFF2-40B4-BE49-F238E27FC236}">
                  <a16:creationId xmlns:a16="http://schemas.microsoft.com/office/drawing/2014/main" id="{A4BB9E6F-C5E5-3435-1F5A-A5749B767E82}"/>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8" name="Google Shape;2976;p41">
              <a:extLst>
                <a:ext uri="{FF2B5EF4-FFF2-40B4-BE49-F238E27FC236}">
                  <a16:creationId xmlns:a16="http://schemas.microsoft.com/office/drawing/2014/main" id="{B44F19A3-09D3-7B7A-9800-CF577AE75B55}"/>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9" name="Google Shape;2977;p41">
              <a:extLst>
                <a:ext uri="{FF2B5EF4-FFF2-40B4-BE49-F238E27FC236}">
                  <a16:creationId xmlns:a16="http://schemas.microsoft.com/office/drawing/2014/main" id="{7DE9EB82-00B3-6839-E6CF-5D8759397E12}"/>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0" name="Google Shape;2978;p41">
              <a:extLst>
                <a:ext uri="{FF2B5EF4-FFF2-40B4-BE49-F238E27FC236}">
                  <a16:creationId xmlns:a16="http://schemas.microsoft.com/office/drawing/2014/main" id="{40266B37-B7AF-9D83-3018-1D217960970A}"/>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1" name="Google Shape;2979;p41">
              <a:extLst>
                <a:ext uri="{FF2B5EF4-FFF2-40B4-BE49-F238E27FC236}">
                  <a16:creationId xmlns:a16="http://schemas.microsoft.com/office/drawing/2014/main" id="{35D24101-E24C-45E2-15FF-BACB8A098C0B}"/>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2" name="Google Shape;2980;p41">
              <a:extLst>
                <a:ext uri="{FF2B5EF4-FFF2-40B4-BE49-F238E27FC236}">
                  <a16:creationId xmlns:a16="http://schemas.microsoft.com/office/drawing/2014/main" id="{6013DA90-9F01-4787-9507-A7525FD85A6B}"/>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3" name="Google Shape;2981;p41">
              <a:extLst>
                <a:ext uri="{FF2B5EF4-FFF2-40B4-BE49-F238E27FC236}">
                  <a16:creationId xmlns:a16="http://schemas.microsoft.com/office/drawing/2014/main" id="{7E81EE15-9F56-850F-1124-3E7B5675F7F9}"/>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4" name="Google Shape;2982;p41">
              <a:extLst>
                <a:ext uri="{FF2B5EF4-FFF2-40B4-BE49-F238E27FC236}">
                  <a16:creationId xmlns:a16="http://schemas.microsoft.com/office/drawing/2014/main" id="{6178962E-D4E6-5138-4CE1-3482E28EDA22}"/>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5" name="Google Shape;2983;p41">
              <a:extLst>
                <a:ext uri="{FF2B5EF4-FFF2-40B4-BE49-F238E27FC236}">
                  <a16:creationId xmlns:a16="http://schemas.microsoft.com/office/drawing/2014/main" id="{9397761F-732C-3CEC-F1F1-C8E4D3FF6A21}"/>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6" name="Google Shape;2984;p41">
              <a:extLst>
                <a:ext uri="{FF2B5EF4-FFF2-40B4-BE49-F238E27FC236}">
                  <a16:creationId xmlns:a16="http://schemas.microsoft.com/office/drawing/2014/main" id="{07881B90-C9E3-BE91-FD35-40FD71D6BF69}"/>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7" name="Google Shape;2985;p41">
              <a:extLst>
                <a:ext uri="{FF2B5EF4-FFF2-40B4-BE49-F238E27FC236}">
                  <a16:creationId xmlns:a16="http://schemas.microsoft.com/office/drawing/2014/main" id="{FBB4E3B7-3193-53D9-41CE-4F4D5645A024}"/>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8" name="Google Shape;2986;p41">
              <a:extLst>
                <a:ext uri="{FF2B5EF4-FFF2-40B4-BE49-F238E27FC236}">
                  <a16:creationId xmlns:a16="http://schemas.microsoft.com/office/drawing/2014/main" id="{AFBD5FCD-F1EF-1B55-3B4D-84009CE79E42}"/>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9" name="Google Shape;2987;p41">
              <a:extLst>
                <a:ext uri="{FF2B5EF4-FFF2-40B4-BE49-F238E27FC236}">
                  <a16:creationId xmlns:a16="http://schemas.microsoft.com/office/drawing/2014/main" id="{979BDCA7-CCB6-44CE-3359-DE45CD57ECCC}"/>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0" name="Google Shape;2988;p41">
              <a:extLst>
                <a:ext uri="{FF2B5EF4-FFF2-40B4-BE49-F238E27FC236}">
                  <a16:creationId xmlns:a16="http://schemas.microsoft.com/office/drawing/2014/main" id="{9BECF0C9-8BA3-F808-B4E1-724599D8F2B2}"/>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1" name="Google Shape;2989;p41">
              <a:extLst>
                <a:ext uri="{FF2B5EF4-FFF2-40B4-BE49-F238E27FC236}">
                  <a16:creationId xmlns:a16="http://schemas.microsoft.com/office/drawing/2014/main" id="{459AED88-9DC1-7B48-5CD7-F590AB381790}"/>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rgbClr val="D64D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2" name="Google Shape;2990;p41">
              <a:extLst>
                <a:ext uri="{FF2B5EF4-FFF2-40B4-BE49-F238E27FC236}">
                  <a16:creationId xmlns:a16="http://schemas.microsoft.com/office/drawing/2014/main" id="{19E2CA4B-1339-641B-1C8C-B82694369707}"/>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3" name="Google Shape;2991;p41">
              <a:extLst>
                <a:ext uri="{FF2B5EF4-FFF2-40B4-BE49-F238E27FC236}">
                  <a16:creationId xmlns:a16="http://schemas.microsoft.com/office/drawing/2014/main" id="{6EF5C872-DA6E-430C-1FF2-C0F473CCC28A}"/>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4" name="Google Shape;2992;p41">
              <a:extLst>
                <a:ext uri="{FF2B5EF4-FFF2-40B4-BE49-F238E27FC236}">
                  <a16:creationId xmlns:a16="http://schemas.microsoft.com/office/drawing/2014/main" id="{99BD130C-FB29-0527-443C-CF033807190D}"/>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5" name="Google Shape;2993;p41">
              <a:extLst>
                <a:ext uri="{FF2B5EF4-FFF2-40B4-BE49-F238E27FC236}">
                  <a16:creationId xmlns:a16="http://schemas.microsoft.com/office/drawing/2014/main" id="{5F0E2EBB-A7C3-52B8-291D-1EAF6D65F69C}"/>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6" name="Google Shape;2994;p41">
              <a:extLst>
                <a:ext uri="{FF2B5EF4-FFF2-40B4-BE49-F238E27FC236}">
                  <a16:creationId xmlns:a16="http://schemas.microsoft.com/office/drawing/2014/main" id="{37D99EAD-772A-AC44-10DD-118648A2B797}"/>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7" name="Google Shape;2995;p41">
              <a:extLst>
                <a:ext uri="{FF2B5EF4-FFF2-40B4-BE49-F238E27FC236}">
                  <a16:creationId xmlns:a16="http://schemas.microsoft.com/office/drawing/2014/main" id="{91A7EE88-2625-8885-D4E4-2A0D464F96B9}"/>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8" name="Google Shape;2996;p41">
              <a:extLst>
                <a:ext uri="{FF2B5EF4-FFF2-40B4-BE49-F238E27FC236}">
                  <a16:creationId xmlns:a16="http://schemas.microsoft.com/office/drawing/2014/main" id="{AD060CFF-14BE-E3B0-7B73-8482738D6DB6}"/>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9" name="Google Shape;2997;p41">
              <a:extLst>
                <a:ext uri="{FF2B5EF4-FFF2-40B4-BE49-F238E27FC236}">
                  <a16:creationId xmlns:a16="http://schemas.microsoft.com/office/drawing/2014/main" id="{3D8CBBDE-EFD9-28F1-45AC-9351956685D1}"/>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0" name="Google Shape;2998;p41">
              <a:extLst>
                <a:ext uri="{FF2B5EF4-FFF2-40B4-BE49-F238E27FC236}">
                  <a16:creationId xmlns:a16="http://schemas.microsoft.com/office/drawing/2014/main" id="{427F74C3-4F3F-43B4-737B-9BC29D73563A}"/>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1" name="Google Shape;2999;p41">
              <a:extLst>
                <a:ext uri="{FF2B5EF4-FFF2-40B4-BE49-F238E27FC236}">
                  <a16:creationId xmlns:a16="http://schemas.microsoft.com/office/drawing/2014/main" id="{F625EBE8-3952-B0CA-BC03-B9209E15ABB9}"/>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2" name="Google Shape;3000;p41">
              <a:extLst>
                <a:ext uri="{FF2B5EF4-FFF2-40B4-BE49-F238E27FC236}">
                  <a16:creationId xmlns:a16="http://schemas.microsoft.com/office/drawing/2014/main" id="{B35FB387-18D0-422D-45CD-9F259EB6F2BB}"/>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3" name="Google Shape;3001;p41">
              <a:extLst>
                <a:ext uri="{FF2B5EF4-FFF2-40B4-BE49-F238E27FC236}">
                  <a16:creationId xmlns:a16="http://schemas.microsoft.com/office/drawing/2014/main" id="{B665B4F4-A99F-E5BE-753F-863CC389C30A}"/>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4" name="Google Shape;3002;p41">
              <a:extLst>
                <a:ext uri="{FF2B5EF4-FFF2-40B4-BE49-F238E27FC236}">
                  <a16:creationId xmlns:a16="http://schemas.microsoft.com/office/drawing/2014/main" id="{D0D7FE6B-3F4A-5534-2ACF-0F02F43CC368}"/>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5" name="Google Shape;3003;p41">
              <a:extLst>
                <a:ext uri="{FF2B5EF4-FFF2-40B4-BE49-F238E27FC236}">
                  <a16:creationId xmlns:a16="http://schemas.microsoft.com/office/drawing/2014/main" id="{6375CF3F-C5C5-05AB-DA55-BDE4CAAF8185}"/>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6" name="Google Shape;3004;p41">
              <a:extLst>
                <a:ext uri="{FF2B5EF4-FFF2-40B4-BE49-F238E27FC236}">
                  <a16:creationId xmlns:a16="http://schemas.microsoft.com/office/drawing/2014/main" id="{C71005FB-5220-DC0E-963A-0C29A410C966}"/>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7" name="Google Shape;3005;p41">
              <a:extLst>
                <a:ext uri="{FF2B5EF4-FFF2-40B4-BE49-F238E27FC236}">
                  <a16:creationId xmlns:a16="http://schemas.microsoft.com/office/drawing/2014/main" id="{64F6B91B-5A53-0229-21F2-01E7B3EEBC71}"/>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8" name="Google Shape;3006;p41">
              <a:extLst>
                <a:ext uri="{FF2B5EF4-FFF2-40B4-BE49-F238E27FC236}">
                  <a16:creationId xmlns:a16="http://schemas.microsoft.com/office/drawing/2014/main" id="{78023539-BA7C-1B45-E372-8AC8523D5383}"/>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9" name="Google Shape;3007;p41">
              <a:extLst>
                <a:ext uri="{FF2B5EF4-FFF2-40B4-BE49-F238E27FC236}">
                  <a16:creationId xmlns:a16="http://schemas.microsoft.com/office/drawing/2014/main" id="{863572A2-E55F-0C99-A871-454D1B856615}"/>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0" name="Google Shape;3008;p41">
              <a:extLst>
                <a:ext uri="{FF2B5EF4-FFF2-40B4-BE49-F238E27FC236}">
                  <a16:creationId xmlns:a16="http://schemas.microsoft.com/office/drawing/2014/main" id="{17EE9B6A-C6BB-4E52-4217-36627885FDAD}"/>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1" name="Google Shape;3009;p41">
              <a:extLst>
                <a:ext uri="{FF2B5EF4-FFF2-40B4-BE49-F238E27FC236}">
                  <a16:creationId xmlns:a16="http://schemas.microsoft.com/office/drawing/2014/main" id="{7C56D556-F009-A701-937C-CF43E495879D}"/>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2" name="Google Shape;3010;p41">
              <a:extLst>
                <a:ext uri="{FF2B5EF4-FFF2-40B4-BE49-F238E27FC236}">
                  <a16:creationId xmlns:a16="http://schemas.microsoft.com/office/drawing/2014/main" id="{F25D247F-457A-34AA-3A0B-239CFFC422CE}"/>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3" name="Google Shape;3011;p41">
              <a:extLst>
                <a:ext uri="{FF2B5EF4-FFF2-40B4-BE49-F238E27FC236}">
                  <a16:creationId xmlns:a16="http://schemas.microsoft.com/office/drawing/2014/main" id="{8B1380A1-D728-1BAA-DF42-F2418FF3D4B8}"/>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4" name="Google Shape;3012;p41">
              <a:extLst>
                <a:ext uri="{FF2B5EF4-FFF2-40B4-BE49-F238E27FC236}">
                  <a16:creationId xmlns:a16="http://schemas.microsoft.com/office/drawing/2014/main" id="{C40F6552-2C23-5DE4-7BE2-F04386B2BA58}"/>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5" name="Google Shape;3013;p41">
              <a:extLst>
                <a:ext uri="{FF2B5EF4-FFF2-40B4-BE49-F238E27FC236}">
                  <a16:creationId xmlns:a16="http://schemas.microsoft.com/office/drawing/2014/main" id="{3CC85C11-6B79-63AA-9868-3A9A576CD7C9}"/>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Tree>
    <p:extLst>
      <p:ext uri="{BB962C8B-B14F-4D97-AF65-F5344CB8AC3E}">
        <p14:creationId xmlns:p14="http://schemas.microsoft.com/office/powerpoint/2010/main" val="29684460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7"/>
                                        </p:tgtEl>
                                        <p:attrNameLst>
                                          <p:attrName>style.visibility</p:attrName>
                                        </p:attrNameLst>
                                      </p:cBhvr>
                                      <p:to>
                                        <p:strVal val="visible"/>
                                      </p:to>
                                    </p:set>
                                    <p:animEffect transition="in" filter="fade">
                                      <p:cBhvr>
                                        <p:cTn id="7" dur="1000"/>
                                        <p:tgtEl>
                                          <p:spTgt spid="1367"/>
                                        </p:tgtEl>
                                      </p:cBhvr>
                                    </p:animEffect>
                                    <p:anim calcmode="lin" valueType="num">
                                      <p:cBhvr>
                                        <p:cTn id="8" dur="1000" fill="hold"/>
                                        <p:tgtEl>
                                          <p:spTgt spid="1367"/>
                                        </p:tgtEl>
                                        <p:attrNameLst>
                                          <p:attrName>ppt_x</p:attrName>
                                        </p:attrNameLst>
                                      </p:cBhvr>
                                      <p:tavLst>
                                        <p:tav tm="0">
                                          <p:val>
                                            <p:strVal val="#ppt_x"/>
                                          </p:val>
                                        </p:tav>
                                        <p:tav tm="100000">
                                          <p:val>
                                            <p:strVal val="#ppt_x"/>
                                          </p:val>
                                        </p:tav>
                                      </p:tavLst>
                                    </p:anim>
                                    <p:anim calcmode="lin" valueType="num">
                                      <p:cBhvr>
                                        <p:cTn id="9" dur="1000" fill="hold"/>
                                        <p:tgtEl>
                                          <p:spTgt spid="136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65"/>
                                        </p:tgtEl>
                                        <p:attrNameLst>
                                          <p:attrName>style.visibility</p:attrName>
                                        </p:attrNameLst>
                                      </p:cBhvr>
                                      <p:to>
                                        <p:strVal val="visible"/>
                                      </p:to>
                                    </p:set>
                                    <p:animEffect transition="in" filter="barn(inVertical)">
                                      <p:cBhvr>
                                        <p:cTn id="14" dur="500"/>
                                        <p:tgtEl>
                                          <p:spTgt spid="1365"/>
                                        </p:tgtEl>
                                      </p:cBhvr>
                                    </p:animEffect>
                                  </p:childTnLst>
                                </p:cTn>
                              </p:par>
                              <p:par>
                                <p:cTn id="15" presetID="16" presetClass="entr" presetSubtype="21" fill="hold" nodeType="withEffect">
                                  <p:stCondLst>
                                    <p:cond delay="0"/>
                                  </p:stCondLst>
                                  <p:childTnLst>
                                    <p:set>
                                      <p:cBhvr>
                                        <p:cTn id="16" dur="1" fill="hold">
                                          <p:stCondLst>
                                            <p:cond delay="0"/>
                                          </p:stCondLst>
                                        </p:cTn>
                                        <p:tgtEl>
                                          <p:spTgt spid="1348"/>
                                        </p:tgtEl>
                                        <p:attrNameLst>
                                          <p:attrName>style.visibility</p:attrName>
                                        </p:attrNameLst>
                                      </p:cBhvr>
                                      <p:to>
                                        <p:strVal val="visible"/>
                                      </p:to>
                                    </p:set>
                                    <p:animEffect transition="in" filter="barn(inVertical)">
                                      <p:cBhvr>
                                        <p:cTn id="17" dur="500"/>
                                        <p:tgtEl>
                                          <p:spTgt spid="134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66"/>
                                        </p:tgtEl>
                                        <p:attrNameLst>
                                          <p:attrName>style.visibility</p:attrName>
                                        </p:attrNameLst>
                                      </p:cBhvr>
                                      <p:to>
                                        <p:strVal val="visible"/>
                                      </p:to>
                                    </p:set>
                                    <p:animEffect transition="in" filter="barn(inVertical)">
                                      <p:cBhvr>
                                        <p:cTn id="22" dur="500"/>
                                        <p:tgtEl>
                                          <p:spTgt spid="1366"/>
                                        </p:tgtEl>
                                      </p:cBhvr>
                                    </p:animEffect>
                                  </p:childTnLst>
                                </p:cTn>
                              </p:par>
                              <p:par>
                                <p:cTn id="23" presetID="16" presetClass="entr" presetSubtype="21" fill="hold" nodeType="withEffect">
                                  <p:stCondLst>
                                    <p:cond delay="0"/>
                                  </p:stCondLst>
                                  <p:childTnLst>
                                    <p:set>
                                      <p:cBhvr>
                                        <p:cTn id="24" dur="1" fill="hold">
                                          <p:stCondLst>
                                            <p:cond delay="0"/>
                                          </p:stCondLst>
                                        </p:cTn>
                                        <p:tgtEl>
                                          <p:spTgt spid="1329"/>
                                        </p:tgtEl>
                                        <p:attrNameLst>
                                          <p:attrName>style.visibility</p:attrName>
                                        </p:attrNameLst>
                                      </p:cBhvr>
                                      <p:to>
                                        <p:strVal val="visible"/>
                                      </p:to>
                                    </p:set>
                                    <p:animEffect transition="in" filter="barn(inVertical)">
                                      <p:cBhvr>
                                        <p:cTn id="25" dur="500"/>
                                        <p:tgtEl>
                                          <p:spTgt spid="1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5" grpId="0"/>
      <p:bldP spid="136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408;p74">
            <a:extLst>
              <a:ext uri="{FF2B5EF4-FFF2-40B4-BE49-F238E27FC236}">
                <a16:creationId xmlns:a16="http://schemas.microsoft.com/office/drawing/2014/main" id="{61CC71BB-6DA6-58A9-AFB1-07A47F8ECB42}"/>
              </a:ext>
            </a:extLst>
          </p:cNvPr>
          <p:cNvGrpSpPr/>
          <p:nvPr/>
        </p:nvGrpSpPr>
        <p:grpSpPr>
          <a:xfrm>
            <a:off x="1760343" y="2690883"/>
            <a:ext cx="5639862" cy="5640650"/>
            <a:chOff x="1092350" y="4549350"/>
            <a:chExt cx="1823723" cy="1824036"/>
          </a:xfrm>
        </p:grpSpPr>
        <p:sp>
          <p:nvSpPr>
            <p:cNvPr id="3" name="Google Shape;2409;p74">
              <a:extLst>
                <a:ext uri="{FF2B5EF4-FFF2-40B4-BE49-F238E27FC236}">
                  <a16:creationId xmlns:a16="http://schemas.microsoft.com/office/drawing/2014/main" id="{CEDB6EEA-3EE2-3E15-FFB7-7D4975C967B5}"/>
                </a:ext>
              </a:extLst>
            </p:cNvPr>
            <p:cNvSpPr/>
            <p:nvPr/>
          </p:nvSpPr>
          <p:spPr>
            <a:xfrm>
              <a:off x="1092350" y="4549350"/>
              <a:ext cx="1823723" cy="1824027"/>
            </a:xfrm>
            <a:custGeom>
              <a:avLst/>
              <a:gdLst/>
              <a:ahLst/>
              <a:cxnLst/>
              <a:rect l="l" t="t" r="r" b="b"/>
              <a:pathLst>
                <a:path w="28994" h="29000" extrusionOk="0">
                  <a:moveTo>
                    <a:pt x="14496" y="0"/>
                  </a:moveTo>
                  <a:cubicBezTo>
                    <a:pt x="6486" y="0"/>
                    <a:pt x="1" y="6487"/>
                    <a:pt x="1" y="14497"/>
                  </a:cubicBezTo>
                  <a:cubicBezTo>
                    <a:pt x="1" y="22506"/>
                    <a:pt x="6486" y="29000"/>
                    <a:pt x="14496" y="29000"/>
                  </a:cubicBezTo>
                  <a:cubicBezTo>
                    <a:pt x="22507" y="29000"/>
                    <a:pt x="28994" y="22506"/>
                    <a:pt x="28994" y="14497"/>
                  </a:cubicBezTo>
                  <a:cubicBezTo>
                    <a:pt x="28994" y="6487"/>
                    <a:pt x="22507" y="0"/>
                    <a:pt x="14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410;p74">
              <a:extLst>
                <a:ext uri="{FF2B5EF4-FFF2-40B4-BE49-F238E27FC236}">
                  <a16:creationId xmlns:a16="http://schemas.microsoft.com/office/drawing/2014/main" id="{4B1251AD-F137-DD88-AA8C-38DE749DB5B9}"/>
                </a:ext>
              </a:extLst>
            </p:cNvPr>
            <p:cNvSpPr/>
            <p:nvPr/>
          </p:nvSpPr>
          <p:spPr>
            <a:xfrm>
              <a:off x="2268999" y="4677851"/>
              <a:ext cx="532008" cy="491921"/>
            </a:xfrm>
            <a:custGeom>
              <a:avLst/>
              <a:gdLst/>
              <a:ahLst/>
              <a:cxnLst/>
              <a:rect l="l" t="t" r="r" b="b"/>
              <a:pathLst>
                <a:path w="8458" h="7821" extrusionOk="0">
                  <a:moveTo>
                    <a:pt x="3214" y="1"/>
                  </a:moveTo>
                  <a:cubicBezTo>
                    <a:pt x="3200" y="87"/>
                    <a:pt x="3157" y="174"/>
                    <a:pt x="3077" y="268"/>
                  </a:cubicBezTo>
                  <a:cubicBezTo>
                    <a:pt x="2840" y="556"/>
                    <a:pt x="3012" y="833"/>
                    <a:pt x="2740" y="833"/>
                  </a:cubicBezTo>
                  <a:cubicBezTo>
                    <a:pt x="2623" y="833"/>
                    <a:pt x="2424" y="782"/>
                    <a:pt x="2073" y="658"/>
                  </a:cubicBezTo>
                  <a:cubicBezTo>
                    <a:pt x="1333" y="396"/>
                    <a:pt x="815" y="228"/>
                    <a:pt x="501" y="228"/>
                  </a:cubicBezTo>
                  <a:cubicBezTo>
                    <a:pt x="322" y="228"/>
                    <a:pt x="209" y="283"/>
                    <a:pt x="160" y="406"/>
                  </a:cubicBezTo>
                  <a:cubicBezTo>
                    <a:pt x="23" y="753"/>
                    <a:pt x="730" y="724"/>
                    <a:pt x="614" y="1114"/>
                  </a:cubicBezTo>
                  <a:cubicBezTo>
                    <a:pt x="499" y="1504"/>
                    <a:pt x="23" y="1887"/>
                    <a:pt x="456" y="2371"/>
                  </a:cubicBezTo>
                  <a:cubicBezTo>
                    <a:pt x="889" y="2847"/>
                    <a:pt x="570" y="2825"/>
                    <a:pt x="933" y="3144"/>
                  </a:cubicBezTo>
                  <a:cubicBezTo>
                    <a:pt x="1035" y="3232"/>
                    <a:pt x="1113" y="3261"/>
                    <a:pt x="1179" y="3261"/>
                  </a:cubicBezTo>
                  <a:cubicBezTo>
                    <a:pt x="1299" y="3261"/>
                    <a:pt x="1384" y="3169"/>
                    <a:pt x="1520" y="3169"/>
                  </a:cubicBezTo>
                  <a:cubicBezTo>
                    <a:pt x="1579" y="3169"/>
                    <a:pt x="1648" y="3187"/>
                    <a:pt x="1734" y="3237"/>
                  </a:cubicBezTo>
                  <a:cubicBezTo>
                    <a:pt x="1791" y="3271"/>
                    <a:pt x="1848" y="3286"/>
                    <a:pt x="1902" y="3286"/>
                  </a:cubicBezTo>
                  <a:cubicBezTo>
                    <a:pt x="2213" y="3286"/>
                    <a:pt x="2433" y="2787"/>
                    <a:pt x="2009" y="2320"/>
                  </a:cubicBezTo>
                  <a:cubicBezTo>
                    <a:pt x="1514" y="1789"/>
                    <a:pt x="1199" y="1273"/>
                    <a:pt x="1701" y="1273"/>
                  </a:cubicBezTo>
                  <a:cubicBezTo>
                    <a:pt x="1711" y="1273"/>
                    <a:pt x="1722" y="1273"/>
                    <a:pt x="1734" y="1273"/>
                  </a:cubicBezTo>
                  <a:cubicBezTo>
                    <a:pt x="2283" y="1294"/>
                    <a:pt x="2413" y="1800"/>
                    <a:pt x="2717" y="2391"/>
                  </a:cubicBezTo>
                  <a:cubicBezTo>
                    <a:pt x="3013" y="2984"/>
                    <a:pt x="3200" y="2487"/>
                    <a:pt x="3223" y="3144"/>
                  </a:cubicBezTo>
                  <a:cubicBezTo>
                    <a:pt x="3237" y="3808"/>
                    <a:pt x="3417" y="4031"/>
                    <a:pt x="2283" y="4168"/>
                  </a:cubicBezTo>
                  <a:cubicBezTo>
                    <a:pt x="1143" y="4307"/>
                    <a:pt x="1279" y="4494"/>
                    <a:pt x="1163" y="4898"/>
                  </a:cubicBezTo>
                  <a:cubicBezTo>
                    <a:pt x="1047" y="5311"/>
                    <a:pt x="709" y="5087"/>
                    <a:pt x="636" y="5404"/>
                  </a:cubicBezTo>
                  <a:cubicBezTo>
                    <a:pt x="570" y="5721"/>
                    <a:pt x="1734" y="5954"/>
                    <a:pt x="1366" y="6271"/>
                  </a:cubicBezTo>
                  <a:cubicBezTo>
                    <a:pt x="1280" y="6346"/>
                    <a:pt x="1178" y="6372"/>
                    <a:pt x="1071" y="6372"/>
                  </a:cubicBezTo>
                  <a:cubicBezTo>
                    <a:pt x="851" y="6372"/>
                    <a:pt x="606" y="6266"/>
                    <a:pt x="421" y="6266"/>
                  </a:cubicBezTo>
                  <a:cubicBezTo>
                    <a:pt x="316" y="6266"/>
                    <a:pt x="231" y="6300"/>
                    <a:pt x="180" y="6408"/>
                  </a:cubicBezTo>
                  <a:cubicBezTo>
                    <a:pt x="0" y="6798"/>
                    <a:pt x="160" y="7751"/>
                    <a:pt x="477" y="7802"/>
                  </a:cubicBezTo>
                  <a:cubicBezTo>
                    <a:pt x="562" y="7813"/>
                    <a:pt x="643" y="7820"/>
                    <a:pt x="723" y="7820"/>
                  </a:cubicBezTo>
                  <a:cubicBezTo>
                    <a:pt x="940" y="7820"/>
                    <a:pt x="1152" y="7768"/>
                    <a:pt x="1437" y="7614"/>
                  </a:cubicBezTo>
                  <a:cubicBezTo>
                    <a:pt x="1559" y="7550"/>
                    <a:pt x="1669" y="7538"/>
                    <a:pt x="1764" y="7538"/>
                  </a:cubicBezTo>
                  <a:cubicBezTo>
                    <a:pt x="1819" y="7538"/>
                    <a:pt x="1869" y="7542"/>
                    <a:pt x="1912" y="7542"/>
                  </a:cubicBezTo>
                  <a:cubicBezTo>
                    <a:pt x="2028" y="7542"/>
                    <a:pt x="2096" y="7513"/>
                    <a:pt x="2096" y="7297"/>
                  </a:cubicBezTo>
                  <a:cubicBezTo>
                    <a:pt x="2096" y="6864"/>
                    <a:pt x="1756" y="6777"/>
                    <a:pt x="2190" y="6567"/>
                  </a:cubicBezTo>
                  <a:cubicBezTo>
                    <a:pt x="2623" y="6365"/>
                    <a:pt x="2644" y="6091"/>
                    <a:pt x="3056" y="5997"/>
                  </a:cubicBezTo>
                  <a:cubicBezTo>
                    <a:pt x="3223" y="5958"/>
                    <a:pt x="3280" y="5918"/>
                    <a:pt x="3312" y="5918"/>
                  </a:cubicBezTo>
                  <a:cubicBezTo>
                    <a:pt x="3359" y="5918"/>
                    <a:pt x="3352" y="6005"/>
                    <a:pt x="3554" y="6314"/>
                  </a:cubicBezTo>
                  <a:cubicBezTo>
                    <a:pt x="3901" y="6841"/>
                    <a:pt x="4154" y="6748"/>
                    <a:pt x="4154" y="7115"/>
                  </a:cubicBezTo>
                  <a:cubicBezTo>
                    <a:pt x="4154" y="7477"/>
                    <a:pt x="4060" y="7614"/>
                    <a:pt x="4154" y="7665"/>
                  </a:cubicBezTo>
                  <a:cubicBezTo>
                    <a:pt x="4165" y="7670"/>
                    <a:pt x="4183" y="7673"/>
                    <a:pt x="4205" y="7673"/>
                  </a:cubicBezTo>
                  <a:cubicBezTo>
                    <a:pt x="4358" y="7673"/>
                    <a:pt x="4720" y="7536"/>
                    <a:pt x="4537" y="7158"/>
                  </a:cubicBezTo>
                  <a:cubicBezTo>
                    <a:pt x="4334" y="6725"/>
                    <a:pt x="4263" y="6798"/>
                    <a:pt x="4124" y="6474"/>
                  </a:cubicBezTo>
                  <a:cubicBezTo>
                    <a:pt x="3991" y="6164"/>
                    <a:pt x="3537" y="5814"/>
                    <a:pt x="3765" y="5814"/>
                  </a:cubicBezTo>
                  <a:cubicBezTo>
                    <a:pt x="3771" y="5814"/>
                    <a:pt x="3778" y="5814"/>
                    <a:pt x="3786" y="5815"/>
                  </a:cubicBezTo>
                  <a:cubicBezTo>
                    <a:pt x="4060" y="5838"/>
                    <a:pt x="4313" y="5975"/>
                    <a:pt x="4450" y="6248"/>
                  </a:cubicBezTo>
                  <a:cubicBezTo>
                    <a:pt x="4587" y="6524"/>
                    <a:pt x="4356" y="6704"/>
                    <a:pt x="4696" y="6864"/>
                  </a:cubicBezTo>
                  <a:cubicBezTo>
                    <a:pt x="5043" y="7022"/>
                    <a:pt x="5201" y="6978"/>
                    <a:pt x="5223" y="7275"/>
                  </a:cubicBezTo>
                  <a:cubicBezTo>
                    <a:pt x="5230" y="7371"/>
                    <a:pt x="5268" y="7412"/>
                    <a:pt x="5312" y="7412"/>
                  </a:cubicBezTo>
                  <a:cubicBezTo>
                    <a:pt x="5403" y="7412"/>
                    <a:pt x="5518" y="7237"/>
                    <a:pt x="5424" y="7022"/>
                  </a:cubicBezTo>
                  <a:cubicBezTo>
                    <a:pt x="5294" y="6704"/>
                    <a:pt x="4790" y="6524"/>
                    <a:pt x="5244" y="6430"/>
                  </a:cubicBezTo>
                  <a:cubicBezTo>
                    <a:pt x="5700" y="6335"/>
                    <a:pt x="5700" y="6205"/>
                    <a:pt x="5461" y="5815"/>
                  </a:cubicBezTo>
                  <a:cubicBezTo>
                    <a:pt x="5234" y="5443"/>
                    <a:pt x="5407" y="5222"/>
                    <a:pt x="5744" y="5222"/>
                  </a:cubicBezTo>
                  <a:cubicBezTo>
                    <a:pt x="5760" y="5222"/>
                    <a:pt x="5777" y="5223"/>
                    <a:pt x="5794" y="5224"/>
                  </a:cubicBezTo>
                  <a:cubicBezTo>
                    <a:pt x="6161" y="5245"/>
                    <a:pt x="5728" y="5997"/>
                    <a:pt x="6133" y="6248"/>
                  </a:cubicBezTo>
                  <a:cubicBezTo>
                    <a:pt x="6265" y="6329"/>
                    <a:pt x="6399" y="6367"/>
                    <a:pt x="6513" y="6367"/>
                  </a:cubicBezTo>
                  <a:cubicBezTo>
                    <a:pt x="6757" y="6367"/>
                    <a:pt x="6913" y="6196"/>
                    <a:pt x="6776" y="5902"/>
                  </a:cubicBezTo>
                  <a:cubicBezTo>
                    <a:pt x="6612" y="5563"/>
                    <a:pt x="6536" y="5295"/>
                    <a:pt x="6719" y="5295"/>
                  </a:cubicBezTo>
                  <a:cubicBezTo>
                    <a:pt x="6769" y="5295"/>
                    <a:pt x="6840" y="5315"/>
                    <a:pt x="6934" y="5361"/>
                  </a:cubicBezTo>
                  <a:cubicBezTo>
                    <a:pt x="7368" y="5564"/>
                    <a:pt x="7274" y="5954"/>
                    <a:pt x="7411" y="6292"/>
                  </a:cubicBezTo>
                  <a:cubicBezTo>
                    <a:pt x="7509" y="6540"/>
                    <a:pt x="7422" y="6806"/>
                    <a:pt x="7539" y="6806"/>
                  </a:cubicBezTo>
                  <a:cubicBezTo>
                    <a:pt x="7586" y="6806"/>
                    <a:pt x="7665" y="6764"/>
                    <a:pt x="7801" y="6661"/>
                  </a:cubicBezTo>
                  <a:cubicBezTo>
                    <a:pt x="8278" y="6292"/>
                    <a:pt x="8278" y="6387"/>
                    <a:pt x="8257" y="5997"/>
                  </a:cubicBezTo>
                  <a:cubicBezTo>
                    <a:pt x="8241" y="5758"/>
                    <a:pt x="8337" y="5491"/>
                    <a:pt x="8458" y="5397"/>
                  </a:cubicBezTo>
                  <a:cubicBezTo>
                    <a:pt x="7217" y="3171"/>
                    <a:pt x="5403" y="1301"/>
                    <a:pt x="3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411;p74">
              <a:extLst>
                <a:ext uri="{FF2B5EF4-FFF2-40B4-BE49-F238E27FC236}">
                  <a16:creationId xmlns:a16="http://schemas.microsoft.com/office/drawing/2014/main" id="{C70FEF19-4230-5189-9282-D77E7E0C724C}"/>
                </a:ext>
              </a:extLst>
            </p:cNvPr>
            <p:cNvSpPr/>
            <p:nvPr/>
          </p:nvSpPr>
          <p:spPr>
            <a:xfrm>
              <a:off x="1164998" y="4549350"/>
              <a:ext cx="913685" cy="1041331"/>
            </a:xfrm>
            <a:custGeom>
              <a:avLst/>
              <a:gdLst/>
              <a:ahLst/>
              <a:cxnLst/>
              <a:rect l="l" t="t" r="r" b="b"/>
              <a:pathLst>
                <a:path w="14526" h="16556" extrusionOk="0">
                  <a:moveTo>
                    <a:pt x="13341" y="0"/>
                  </a:moveTo>
                  <a:cubicBezTo>
                    <a:pt x="7447" y="0"/>
                    <a:pt x="2377" y="3517"/>
                    <a:pt x="109" y="8567"/>
                  </a:cubicBezTo>
                  <a:cubicBezTo>
                    <a:pt x="340" y="9158"/>
                    <a:pt x="383" y="9975"/>
                    <a:pt x="233" y="10661"/>
                  </a:cubicBezTo>
                  <a:cubicBezTo>
                    <a:pt x="0" y="11715"/>
                    <a:pt x="181" y="12532"/>
                    <a:pt x="319" y="12901"/>
                  </a:cubicBezTo>
                  <a:cubicBezTo>
                    <a:pt x="456" y="13268"/>
                    <a:pt x="1734" y="14315"/>
                    <a:pt x="2103" y="14497"/>
                  </a:cubicBezTo>
                  <a:cubicBezTo>
                    <a:pt x="2193" y="14542"/>
                    <a:pt x="2286" y="14554"/>
                    <a:pt x="2376" y="14554"/>
                  </a:cubicBezTo>
                  <a:cubicBezTo>
                    <a:pt x="2465" y="14554"/>
                    <a:pt x="2551" y="14543"/>
                    <a:pt x="2628" y="14543"/>
                  </a:cubicBezTo>
                  <a:cubicBezTo>
                    <a:pt x="2784" y="14543"/>
                    <a:pt x="2901" y="14588"/>
                    <a:pt x="2926" y="14865"/>
                  </a:cubicBezTo>
                  <a:cubicBezTo>
                    <a:pt x="2970" y="15407"/>
                    <a:pt x="3107" y="16188"/>
                    <a:pt x="3467" y="16368"/>
                  </a:cubicBezTo>
                  <a:cubicBezTo>
                    <a:pt x="3647" y="16456"/>
                    <a:pt x="3869" y="16555"/>
                    <a:pt x="4029" y="16555"/>
                  </a:cubicBezTo>
                  <a:cubicBezTo>
                    <a:pt x="4197" y="16555"/>
                    <a:pt x="4297" y="16445"/>
                    <a:pt x="4204" y="16092"/>
                  </a:cubicBezTo>
                  <a:cubicBezTo>
                    <a:pt x="4017" y="15407"/>
                    <a:pt x="3793" y="15818"/>
                    <a:pt x="3880" y="15045"/>
                  </a:cubicBezTo>
                  <a:cubicBezTo>
                    <a:pt x="3973" y="14272"/>
                    <a:pt x="4334" y="13948"/>
                    <a:pt x="3700" y="13948"/>
                  </a:cubicBezTo>
                  <a:cubicBezTo>
                    <a:pt x="3275" y="13948"/>
                    <a:pt x="3195" y="14211"/>
                    <a:pt x="3148" y="14211"/>
                  </a:cubicBezTo>
                  <a:cubicBezTo>
                    <a:pt x="3124" y="14211"/>
                    <a:pt x="3109" y="14145"/>
                    <a:pt x="3063" y="13948"/>
                  </a:cubicBezTo>
                  <a:cubicBezTo>
                    <a:pt x="2926" y="13355"/>
                    <a:pt x="3793" y="12994"/>
                    <a:pt x="2970" y="12994"/>
                  </a:cubicBezTo>
                  <a:cubicBezTo>
                    <a:pt x="2368" y="12994"/>
                    <a:pt x="2105" y="13553"/>
                    <a:pt x="1990" y="13553"/>
                  </a:cubicBezTo>
                  <a:cubicBezTo>
                    <a:pt x="1948" y="13553"/>
                    <a:pt x="1926" y="13477"/>
                    <a:pt x="1914" y="13268"/>
                  </a:cubicBezTo>
                  <a:cubicBezTo>
                    <a:pt x="1871" y="12488"/>
                    <a:pt x="2060" y="12034"/>
                    <a:pt x="2557" y="11528"/>
                  </a:cubicBezTo>
                  <a:cubicBezTo>
                    <a:pt x="2751" y="11337"/>
                    <a:pt x="2943" y="11260"/>
                    <a:pt x="3115" y="11260"/>
                  </a:cubicBezTo>
                  <a:cubicBezTo>
                    <a:pt x="3392" y="11260"/>
                    <a:pt x="3614" y="11461"/>
                    <a:pt x="3700" y="11715"/>
                  </a:cubicBezTo>
                  <a:cubicBezTo>
                    <a:pt x="3791" y="11992"/>
                    <a:pt x="3897" y="12226"/>
                    <a:pt x="4027" y="12226"/>
                  </a:cubicBezTo>
                  <a:cubicBezTo>
                    <a:pt x="4092" y="12226"/>
                    <a:pt x="4162" y="12169"/>
                    <a:pt x="4240" y="12034"/>
                  </a:cubicBezTo>
                  <a:cubicBezTo>
                    <a:pt x="4471" y="11621"/>
                    <a:pt x="3864" y="11621"/>
                    <a:pt x="4240" y="11167"/>
                  </a:cubicBezTo>
                  <a:cubicBezTo>
                    <a:pt x="4610" y="10711"/>
                    <a:pt x="5294" y="10711"/>
                    <a:pt x="5338" y="9751"/>
                  </a:cubicBezTo>
                  <a:cubicBezTo>
                    <a:pt x="5390" y="8791"/>
                    <a:pt x="6024" y="9115"/>
                    <a:pt x="6393" y="8567"/>
                  </a:cubicBezTo>
                  <a:cubicBezTo>
                    <a:pt x="6696" y="8106"/>
                    <a:pt x="6648" y="7489"/>
                    <a:pt x="6923" y="7489"/>
                  </a:cubicBezTo>
                  <a:cubicBezTo>
                    <a:pt x="6976" y="7489"/>
                    <a:pt x="7041" y="7512"/>
                    <a:pt x="7123" y="7563"/>
                  </a:cubicBezTo>
                  <a:cubicBezTo>
                    <a:pt x="7557" y="7840"/>
                    <a:pt x="7997" y="8325"/>
                    <a:pt x="8251" y="8325"/>
                  </a:cubicBezTo>
                  <a:cubicBezTo>
                    <a:pt x="8288" y="8325"/>
                    <a:pt x="8322" y="8315"/>
                    <a:pt x="8351" y="8291"/>
                  </a:cubicBezTo>
                  <a:cubicBezTo>
                    <a:pt x="8581" y="8111"/>
                    <a:pt x="8878" y="7867"/>
                    <a:pt x="8191" y="7484"/>
                  </a:cubicBezTo>
                  <a:cubicBezTo>
                    <a:pt x="7513" y="7107"/>
                    <a:pt x="7123" y="6740"/>
                    <a:pt x="8033" y="6580"/>
                  </a:cubicBezTo>
                  <a:cubicBezTo>
                    <a:pt x="8345" y="6526"/>
                    <a:pt x="8576" y="6498"/>
                    <a:pt x="8738" y="6498"/>
                  </a:cubicBezTo>
                  <a:cubicBezTo>
                    <a:pt x="9053" y="6498"/>
                    <a:pt x="9105" y="6605"/>
                    <a:pt x="8971" y="6834"/>
                  </a:cubicBezTo>
                  <a:cubicBezTo>
                    <a:pt x="8794" y="7121"/>
                    <a:pt x="9046" y="7558"/>
                    <a:pt x="9448" y="7558"/>
                  </a:cubicBezTo>
                  <a:cubicBezTo>
                    <a:pt x="9521" y="7558"/>
                    <a:pt x="9599" y="7544"/>
                    <a:pt x="9680" y="7511"/>
                  </a:cubicBezTo>
                  <a:cubicBezTo>
                    <a:pt x="10200" y="7310"/>
                    <a:pt x="9427" y="6804"/>
                    <a:pt x="9564" y="6501"/>
                  </a:cubicBezTo>
                  <a:cubicBezTo>
                    <a:pt x="9701" y="6190"/>
                    <a:pt x="9311" y="6147"/>
                    <a:pt x="9247" y="5577"/>
                  </a:cubicBezTo>
                  <a:cubicBezTo>
                    <a:pt x="9180" y="5056"/>
                    <a:pt x="9367" y="4841"/>
                    <a:pt x="9069" y="4841"/>
                  </a:cubicBezTo>
                  <a:cubicBezTo>
                    <a:pt x="9041" y="4841"/>
                    <a:pt x="9009" y="4843"/>
                    <a:pt x="8971" y="4847"/>
                  </a:cubicBezTo>
                  <a:cubicBezTo>
                    <a:pt x="8732" y="4871"/>
                    <a:pt x="8577" y="4945"/>
                    <a:pt x="8477" y="4945"/>
                  </a:cubicBezTo>
                  <a:cubicBezTo>
                    <a:pt x="8396" y="4945"/>
                    <a:pt x="8351" y="4896"/>
                    <a:pt x="8328" y="4731"/>
                  </a:cubicBezTo>
                  <a:cubicBezTo>
                    <a:pt x="8299" y="4487"/>
                    <a:pt x="8201" y="4417"/>
                    <a:pt x="8070" y="4417"/>
                  </a:cubicBezTo>
                  <a:cubicBezTo>
                    <a:pt x="8004" y="4417"/>
                    <a:pt x="7929" y="4435"/>
                    <a:pt x="7851" y="4457"/>
                  </a:cubicBezTo>
                  <a:cubicBezTo>
                    <a:pt x="7621" y="4530"/>
                    <a:pt x="7787" y="4890"/>
                    <a:pt x="7513" y="4934"/>
                  </a:cubicBezTo>
                  <a:cubicBezTo>
                    <a:pt x="7491" y="4938"/>
                    <a:pt x="7468" y="4940"/>
                    <a:pt x="7445" y="4940"/>
                  </a:cubicBezTo>
                  <a:cubicBezTo>
                    <a:pt x="7299" y="4940"/>
                    <a:pt x="7152" y="4867"/>
                    <a:pt x="7034" y="4867"/>
                  </a:cubicBezTo>
                  <a:cubicBezTo>
                    <a:pt x="6945" y="4867"/>
                    <a:pt x="6872" y="4907"/>
                    <a:pt x="6827" y="5050"/>
                  </a:cubicBezTo>
                  <a:cubicBezTo>
                    <a:pt x="6711" y="5417"/>
                    <a:pt x="6870" y="6168"/>
                    <a:pt x="6343" y="6508"/>
                  </a:cubicBezTo>
                  <a:cubicBezTo>
                    <a:pt x="6207" y="6598"/>
                    <a:pt x="6122" y="6640"/>
                    <a:pt x="6064" y="6640"/>
                  </a:cubicBezTo>
                  <a:cubicBezTo>
                    <a:pt x="5900" y="6640"/>
                    <a:pt x="5952" y="6309"/>
                    <a:pt x="5684" y="5807"/>
                  </a:cubicBezTo>
                  <a:cubicBezTo>
                    <a:pt x="5317" y="5121"/>
                    <a:pt x="5823" y="5143"/>
                    <a:pt x="6097" y="4594"/>
                  </a:cubicBezTo>
                  <a:cubicBezTo>
                    <a:pt x="6317" y="4152"/>
                    <a:pt x="6300" y="3568"/>
                    <a:pt x="6558" y="3568"/>
                  </a:cubicBezTo>
                  <a:cubicBezTo>
                    <a:pt x="6621" y="3568"/>
                    <a:pt x="6701" y="3603"/>
                    <a:pt x="6804" y="3684"/>
                  </a:cubicBezTo>
                  <a:cubicBezTo>
                    <a:pt x="7059" y="3886"/>
                    <a:pt x="7255" y="3977"/>
                    <a:pt x="7389" y="3977"/>
                  </a:cubicBezTo>
                  <a:cubicBezTo>
                    <a:pt x="7528" y="3977"/>
                    <a:pt x="7600" y="3879"/>
                    <a:pt x="7600" y="3706"/>
                  </a:cubicBezTo>
                  <a:cubicBezTo>
                    <a:pt x="7600" y="3407"/>
                    <a:pt x="7637" y="3285"/>
                    <a:pt x="7791" y="3285"/>
                  </a:cubicBezTo>
                  <a:cubicBezTo>
                    <a:pt x="7816" y="3285"/>
                    <a:pt x="7843" y="3288"/>
                    <a:pt x="7874" y="3294"/>
                  </a:cubicBezTo>
                  <a:cubicBezTo>
                    <a:pt x="7895" y="3298"/>
                    <a:pt x="7914" y="3299"/>
                    <a:pt x="7932" y="3299"/>
                  </a:cubicBezTo>
                  <a:cubicBezTo>
                    <a:pt x="8116" y="3299"/>
                    <a:pt x="8177" y="3106"/>
                    <a:pt x="8241" y="2817"/>
                  </a:cubicBezTo>
                  <a:cubicBezTo>
                    <a:pt x="8298" y="2536"/>
                    <a:pt x="8567" y="2020"/>
                    <a:pt x="8872" y="2020"/>
                  </a:cubicBezTo>
                  <a:cubicBezTo>
                    <a:pt x="8919" y="2020"/>
                    <a:pt x="8967" y="2032"/>
                    <a:pt x="9015" y="2059"/>
                  </a:cubicBezTo>
                  <a:cubicBezTo>
                    <a:pt x="9384" y="2267"/>
                    <a:pt x="9174" y="2586"/>
                    <a:pt x="8857" y="3063"/>
                  </a:cubicBezTo>
                  <a:cubicBezTo>
                    <a:pt x="8538" y="3547"/>
                    <a:pt x="8467" y="3887"/>
                    <a:pt x="8921" y="3958"/>
                  </a:cubicBezTo>
                  <a:cubicBezTo>
                    <a:pt x="8945" y="3961"/>
                    <a:pt x="8969" y="3963"/>
                    <a:pt x="8995" y="3963"/>
                  </a:cubicBezTo>
                  <a:cubicBezTo>
                    <a:pt x="9472" y="3963"/>
                    <a:pt x="10263" y="3398"/>
                    <a:pt x="10114" y="2796"/>
                  </a:cubicBezTo>
                  <a:cubicBezTo>
                    <a:pt x="9954" y="2153"/>
                    <a:pt x="9521" y="1763"/>
                    <a:pt x="10294" y="1467"/>
                  </a:cubicBezTo>
                  <a:cubicBezTo>
                    <a:pt x="10616" y="1343"/>
                    <a:pt x="10915" y="1268"/>
                    <a:pt x="11136" y="1268"/>
                  </a:cubicBezTo>
                  <a:cubicBezTo>
                    <a:pt x="11446" y="1268"/>
                    <a:pt x="11604" y="1416"/>
                    <a:pt x="11457" y="1791"/>
                  </a:cubicBezTo>
                  <a:cubicBezTo>
                    <a:pt x="11204" y="2427"/>
                    <a:pt x="11001" y="3157"/>
                    <a:pt x="11024" y="3684"/>
                  </a:cubicBezTo>
                  <a:cubicBezTo>
                    <a:pt x="11044" y="4204"/>
                    <a:pt x="11247" y="4934"/>
                    <a:pt x="11514" y="4934"/>
                  </a:cubicBezTo>
                  <a:cubicBezTo>
                    <a:pt x="11774" y="4934"/>
                    <a:pt x="11934" y="4297"/>
                    <a:pt x="12071" y="3800"/>
                  </a:cubicBezTo>
                  <a:cubicBezTo>
                    <a:pt x="12208" y="3294"/>
                    <a:pt x="13624" y="3410"/>
                    <a:pt x="13971" y="3063"/>
                  </a:cubicBezTo>
                  <a:cubicBezTo>
                    <a:pt x="14309" y="2723"/>
                    <a:pt x="13485" y="2796"/>
                    <a:pt x="13971" y="2290"/>
                  </a:cubicBezTo>
                  <a:cubicBezTo>
                    <a:pt x="14447" y="1791"/>
                    <a:pt x="14525" y="1444"/>
                    <a:pt x="14057" y="1149"/>
                  </a:cubicBezTo>
                  <a:cubicBezTo>
                    <a:pt x="13724" y="946"/>
                    <a:pt x="13971" y="413"/>
                    <a:pt x="14135" y="23"/>
                  </a:cubicBezTo>
                  <a:cubicBezTo>
                    <a:pt x="13868" y="7"/>
                    <a:pt x="13608" y="0"/>
                    <a:pt x="13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412;p74">
              <a:extLst>
                <a:ext uri="{FF2B5EF4-FFF2-40B4-BE49-F238E27FC236}">
                  <a16:creationId xmlns:a16="http://schemas.microsoft.com/office/drawing/2014/main" id="{6CEBC098-602B-E563-07C2-408A47D5835D}"/>
                </a:ext>
              </a:extLst>
            </p:cNvPr>
            <p:cNvSpPr/>
            <p:nvPr/>
          </p:nvSpPr>
          <p:spPr>
            <a:xfrm>
              <a:off x="2192640" y="5060902"/>
              <a:ext cx="694731" cy="1025292"/>
            </a:xfrm>
            <a:custGeom>
              <a:avLst/>
              <a:gdLst/>
              <a:ahLst/>
              <a:cxnLst/>
              <a:rect l="l" t="t" r="r" b="b"/>
              <a:pathLst>
                <a:path w="11045" h="16301" extrusionOk="0">
                  <a:moveTo>
                    <a:pt x="10034" y="1"/>
                  </a:moveTo>
                  <a:cubicBezTo>
                    <a:pt x="10012" y="108"/>
                    <a:pt x="9968" y="231"/>
                    <a:pt x="9925" y="384"/>
                  </a:cubicBezTo>
                  <a:cubicBezTo>
                    <a:pt x="9818" y="817"/>
                    <a:pt x="9788" y="1415"/>
                    <a:pt x="9384" y="1481"/>
                  </a:cubicBezTo>
                  <a:cubicBezTo>
                    <a:pt x="9353" y="1487"/>
                    <a:pt x="9322" y="1489"/>
                    <a:pt x="9293" y="1489"/>
                  </a:cubicBezTo>
                  <a:cubicBezTo>
                    <a:pt x="8939" y="1489"/>
                    <a:pt x="8736" y="1108"/>
                    <a:pt x="8424" y="954"/>
                  </a:cubicBezTo>
                  <a:cubicBezTo>
                    <a:pt x="8241" y="868"/>
                    <a:pt x="8188" y="856"/>
                    <a:pt x="8113" y="856"/>
                  </a:cubicBezTo>
                  <a:cubicBezTo>
                    <a:pt x="8083" y="856"/>
                    <a:pt x="8049" y="858"/>
                    <a:pt x="8001" y="858"/>
                  </a:cubicBezTo>
                  <a:cubicBezTo>
                    <a:pt x="7948" y="858"/>
                    <a:pt x="7880" y="855"/>
                    <a:pt x="7781" y="845"/>
                  </a:cubicBezTo>
                  <a:cubicBezTo>
                    <a:pt x="7513" y="812"/>
                    <a:pt x="7312" y="652"/>
                    <a:pt x="7186" y="652"/>
                  </a:cubicBezTo>
                  <a:cubicBezTo>
                    <a:pt x="7121" y="652"/>
                    <a:pt x="7076" y="694"/>
                    <a:pt x="7051" y="817"/>
                  </a:cubicBezTo>
                  <a:cubicBezTo>
                    <a:pt x="6985" y="1185"/>
                    <a:pt x="7694" y="1207"/>
                    <a:pt x="7947" y="1821"/>
                  </a:cubicBezTo>
                  <a:cubicBezTo>
                    <a:pt x="8145" y="2324"/>
                    <a:pt x="8501" y="2851"/>
                    <a:pt x="8166" y="2851"/>
                  </a:cubicBezTo>
                  <a:cubicBezTo>
                    <a:pt x="8088" y="2851"/>
                    <a:pt x="7972" y="2823"/>
                    <a:pt x="7808" y="2759"/>
                  </a:cubicBezTo>
                  <a:cubicBezTo>
                    <a:pt x="7106" y="2485"/>
                    <a:pt x="6940" y="1982"/>
                    <a:pt x="6698" y="1982"/>
                  </a:cubicBezTo>
                  <a:cubicBezTo>
                    <a:pt x="6642" y="1982"/>
                    <a:pt x="6581" y="2010"/>
                    <a:pt x="6508" y="2074"/>
                  </a:cubicBezTo>
                  <a:cubicBezTo>
                    <a:pt x="6138" y="2403"/>
                    <a:pt x="6550" y="2667"/>
                    <a:pt x="6164" y="2667"/>
                  </a:cubicBezTo>
                  <a:cubicBezTo>
                    <a:pt x="6144" y="2667"/>
                    <a:pt x="6122" y="2667"/>
                    <a:pt x="6097" y="2665"/>
                  </a:cubicBezTo>
                  <a:cubicBezTo>
                    <a:pt x="5591" y="2644"/>
                    <a:pt x="5094" y="2304"/>
                    <a:pt x="4957" y="2124"/>
                  </a:cubicBezTo>
                  <a:cubicBezTo>
                    <a:pt x="4818" y="1935"/>
                    <a:pt x="4768" y="1727"/>
                    <a:pt x="4747" y="1502"/>
                  </a:cubicBezTo>
                  <a:cubicBezTo>
                    <a:pt x="4706" y="969"/>
                    <a:pt x="4651" y="792"/>
                    <a:pt x="4573" y="792"/>
                  </a:cubicBezTo>
                  <a:cubicBezTo>
                    <a:pt x="4431" y="792"/>
                    <a:pt x="4212" y="1378"/>
                    <a:pt x="3858" y="1481"/>
                  </a:cubicBezTo>
                  <a:cubicBezTo>
                    <a:pt x="3310" y="1641"/>
                    <a:pt x="3310" y="1387"/>
                    <a:pt x="2537" y="1798"/>
                  </a:cubicBezTo>
                  <a:cubicBezTo>
                    <a:pt x="1757" y="2211"/>
                    <a:pt x="1077" y="2695"/>
                    <a:pt x="803" y="3995"/>
                  </a:cubicBezTo>
                  <a:cubicBezTo>
                    <a:pt x="528" y="5295"/>
                    <a:pt x="233" y="5931"/>
                    <a:pt x="117" y="6595"/>
                  </a:cubicBezTo>
                  <a:cubicBezTo>
                    <a:pt x="1" y="7252"/>
                    <a:pt x="614" y="8552"/>
                    <a:pt x="1554" y="9195"/>
                  </a:cubicBezTo>
                  <a:cubicBezTo>
                    <a:pt x="1927" y="9448"/>
                    <a:pt x="2166" y="9572"/>
                    <a:pt x="2338" y="9572"/>
                  </a:cubicBezTo>
                  <a:cubicBezTo>
                    <a:pt x="2599" y="9572"/>
                    <a:pt x="2706" y="9288"/>
                    <a:pt x="2897" y="8739"/>
                  </a:cubicBezTo>
                  <a:cubicBezTo>
                    <a:pt x="3109" y="8144"/>
                    <a:pt x="3353" y="7899"/>
                    <a:pt x="3749" y="7899"/>
                  </a:cubicBezTo>
                  <a:cubicBezTo>
                    <a:pt x="3963" y="7899"/>
                    <a:pt x="4222" y="7971"/>
                    <a:pt x="4544" y="8098"/>
                  </a:cubicBezTo>
                  <a:cubicBezTo>
                    <a:pt x="5454" y="8465"/>
                    <a:pt x="5505" y="8762"/>
                    <a:pt x="5251" y="9571"/>
                  </a:cubicBezTo>
                  <a:cubicBezTo>
                    <a:pt x="5000" y="10379"/>
                    <a:pt x="5115" y="10748"/>
                    <a:pt x="5527" y="11246"/>
                  </a:cubicBezTo>
                  <a:cubicBezTo>
                    <a:pt x="5938" y="11752"/>
                    <a:pt x="6004" y="11752"/>
                    <a:pt x="5231" y="12409"/>
                  </a:cubicBezTo>
                  <a:cubicBezTo>
                    <a:pt x="4451" y="13073"/>
                    <a:pt x="4660" y="13645"/>
                    <a:pt x="4768" y="14172"/>
                  </a:cubicBezTo>
                  <a:cubicBezTo>
                    <a:pt x="4884" y="14692"/>
                    <a:pt x="4588" y="15283"/>
                    <a:pt x="4451" y="15876"/>
                  </a:cubicBezTo>
                  <a:cubicBezTo>
                    <a:pt x="4386" y="16158"/>
                    <a:pt x="4538" y="16301"/>
                    <a:pt x="4774" y="16301"/>
                  </a:cubicBezTo>
                  <a:cubicBezTo>
                    <a:pt x="5041" y="16301"/>
                    <a:pt x="5416" y="16118"/>
                    <a:pt x="5707" y="15746"/>
                  </a:cubicBezTo>
                  <a:cubicBezTo>
                    <a:pt x="6257" y="15039"/>
                    <a:pt x="6344" y="14872"/>
                    <a:pt x="6914" y="14533"/>
                  </a:cubicBezTo>
                  <a:cubicBezTo>
                    <a:pt x="7484" y="14193"/>
                    <a:pt x="7167" y="14692"/>
                    <a:pt x="7874" y="13825"/>
                  </a:cubicBezTo>
                  <a:cubicBezTo>
                    <a:pt x="8582" y="12959"/>
                    <a:pt x="8171" y="12113"/>
                    <a:pt x="8857" y="10748"/>
                  </a:cubicBezTo>
                  <a:cubicBezTo>
                    <a:pt x="9542" y="9375"/>
                    <a:pt x="10135" y="9419"/>
                    <a:pt x="10178" y="8445"/>
                  </a:cubicBezTo>
                  <a:cubicBezTo>
                    <a:pt x="10221" y="7462"/>
                    <a:pt x="9975" y="7578"/>
                    <a:pt x="9955" y="6935"/>
                  </a:cubicBezTo>
                  <a:cubicBezTo>
                    <a:pt x="9925" y="6299"/>
                    <a:pt x="10929" y="6572"/>
                    <a:pt x="10655" y="5454"/>
                  </a:cubicBezTo>
                  <a:cubicBezTo>
                    <a:pt x="10388" y="4334"/>
                    <a:pt x="10591" y="3041"/>
                    <a:pt x="11045" y="2745"/>
                  </a:cubicBezTo>
                  <a:cubicBezTo>
                    <a:pt x="10799" y="1784"/>
                    <a:pt x="10461" y="867"/>
                    <a:pt x="10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413;p74">
              <a:extLst>
                <a:ext uri="{FF2B5EF4-FFF2-40B4-BE49-F238E27FC236}">
                  <a16:creationId xmlns:a16="http://schemas.microsoft.com/office/drawing/2014/main" id="{C5B45634-ACA8-F020-9AEC-EDB0A952B9AF}"/>
                </a:ext>
              </a:extLst>
            </p:cNvPr>
            <p:cNvSpPr/>
            <p:nvPr/>
          </p:nvSpPr>
          <p:spPr>
            <a:xfrm>
              <a:off x="2033506" y="4745530"/>
              <a:ext cx="95231" cy="59375"/>
            </a:xfrm>
            <a:custGeom>
              <a:avLst/>
              <a:gdLst/>
              <a:ahLst/>
              <a:cxnLst/>
              <a:rect l="l" t="t" r="r" b="b"/>
              <a:pathLst>
                <a:path w="1514" h="944" extrusionOk="0">
                  <a:moveTo>
                    <a:pt x="1359" y="1"/>
                  </a:moveTo>
                  <a:cubicBezTo>
                    <a:pt x="1155" y="1"/>
                    <a:pt x="978" y="228"/>
                    <a:pt x="656" y="228"/>
                  </a:cubicBezTo>
                  <a:cubicBezTo>
                    <a:pt x="634" y="228"/>
                    <a:pt x="611" y="227"/>
                    <a:pt x="587" y="225"/>
                  </a:cubicBezTo>
                  <a:cubicBezTo>
                    <a:pt x="389" y="210"/>
                    <a:pt x="234" y="162"/>
                    <a:pt x="135" y="162"/>
                  </a:cubicBezTo>
                  <a:cubicBezTo>
                    <a:pt x="45" y="162"/>
                    <a:pt x="0" y="203"/>
                    <a:pt x="10" y="348"/>
                  </a:cubicBezTo>
                  <a:cubicBezTo>
                    <a:pt x="24" y="651"/>
                    <a:pt x="177" y="804"/>
                    <a:pt x="567" y="898"/>
                  </a:cubicBezTo>
                  <a:cubicBezTo>
                    <a:pt x="689" y="927"/>
                    <a:pt x="811" y="943"/>
                    <a:pt x="921" y="943"/>
                  </a:cubicBezTo>
                  <a:cubicBezTo>
                    <a:pt x="1167" y="943"/>
                    <a:pt x="1356" y="861"/>
                    <a:pt x="1376" y="651"/>
                  </a:cubicBezTo>
                  <a:cubicBezTo>
                    <a:pt x="1404" y="348"/>
                    <a:pt x="1513" y="8"/>
                    <a:pt x="1376" y="1"/>
                  </a:cubicBezTo>
                  <a:cubicBezTo>
                    <a:pt x="1371" y="1"/>
                    <a:pt x="1365" y="1"/>
                    <a:pt x="1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414;p74">
              <a:extLst>
                <a:ext uri="{FF2B5EF4-FFF2-40B4-BE49-F238E27FC236}">
                  <a16:creationId xmlns:a16="http://schemas.microsoft.com/office/drawing/2014/main" id="{7E5ED134-CA67-AB0E-4FDF-507AA19B2B09}"/>
                </a:ext>
              </a:extLst>
            </p:cNvPr>
            <p:cNvSpPr/>
            <p:nvPr/>
          </p:nvSpPr>
          <p:spPr>
            <a:xfrm>
              <a:off x="2208113" y="4835915"/>
              <a:ext cx="118629" cy="136425"/>
            </a:xfrm>
            <a:custGeom>
              <a:avLst/>
              <a:gdLst/>
              <a:ahLst/>
              <a:cxnLst/>
              <a:rect l="l" t="t" r="r" b="b"/>
              <a:pathLst>
                <a:path w="1886" h="2169" extrusionOk="0">
                  <a:moveTo>
                    <a:pt x="835" y="0"/>
                  </a:moveTo>
                  <a:cubicBezTo>
                    <a:pt x="805" y="0"/>
                    <a:pt x="770" y="3"/>
                    <a:pt x="731" y="8"/>
                  </a:cubicBezTo>
                  <a:cubicBezTo>
                    <a:pt x="377" y="52"/>
                    <a:pt x="1" y="234"/>
                    <a:pt x="484" y="544"/>
                  </a:cubicBezTo>
                  <a:cubicBezTo>
                    <a:pt x="975" y="847"/>
                    <a:pt x="824" y="797"/>
                    <a:pt x="991" y="1028"/>
                  </a:cubicBezTo>
                  <a:cubicBezTo>
                    <a:pt x="1157" y="1258"/>
                    <a:pt x="1141" y="1425"/>
                    <a:pt x="1141" y="1591"/>
                  </a:cubicBezTo>
                  <a:cubicBezTo>
                    <a:pt x="1141" y="1738"/>
                    <a:pt x="1227" y="2163"/>
                    <a:pt x="1382" y="2163"/>
                  </a:cubicBezTo>
                  <a:cubicBezTo>
                    <a:pt x="1402" y="2163"/>
                    <a:pt x="1423" y="2156"/>
                    <a:pt x="1445" y="2141"/>
                  </a:cubicBezTo>
                  <a:cubicBezTo>
                    <a:pt x="1641" y="2002"/>
                    <a:pt x="1885" y="2168"/>
                    <a:pt x="1764" y="1699"/>
                  </a:cubicBezTo>
                  <a:cubicBezTo>
                    <a:pt x="1641" y="1222"/>
                    <a:pt x="1677" y="1360"/>
                    <a:pt x="1322" y="811"/>
                  </a:cubicBezTo>
                  <a:cubicBezTo>
                    <a:pt x="1004" y="314"/>
                    <a:pt x="1167"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415;p74">
              <a:extLst>
                <a:ext uri="{FF2B5EF4-FFF2-40B4-BE49-F238E27FC236}">
                  <a16:creationId xmlns:a16="http://schemas.microsoft.com/office/drawing/2014/main" id="{7EACE1E5-EAF2-1454-F8AF-BF524684E920}"/>
                </a:ext>
              </a:extLst>
            </p:cNvPr>
            <p:cNvSpPr/>
            <p:nvPr/>
          </p:nvSpPr>
          <p:spPr>
            <a:xfrm>
              <a:off x="2200376" y="4913594"/>
              <a:ext cx="66611" cy="50129"/>
            </a:xfrm>
            <a:custGeom>
              <a:avLst/>
              <a:gdLst/>
              <a:ahLst/>
              <a:cxnLst/>
              <a:rect l="l" t="t" r="r" b="b"/>
              <a:pathLst>
                <a:path w="1059" h="797" extrusionOk="0">
                  <a:moveTo>
                    <a:pt x="722" y="1"/>
                  </a:moveTo>
                  <a:cubicBezTo>
                    <a:pt x="715" y="1"/>
                    <a:pt x="708" y="1"/>
                    <a:pt x="701" y="2"/>
                  </a:cubicBezTo>
                  <a:cubicBezTo>
                    <a:pt x="464" y="53"/>
                    <a:pt x="1" y="342"/>
                    <a:pt x="30" y="536"/>
                  </a:cubicBezTo>
                  <a:cubicBezTo>
                    <a:pt x="49" y="672"/>
                    <a:pt x="383" y="797"/>
                    <a:pt x="642" y="797"/>
                  </a:cubicBezTo>
                  <a:cubicBezTo>
                    <a:pt x="771" y="797"/>
                    <a:pt x="881" y="766"/>
                    <a:pt x="925" y="689"/>
                  </a:cubicBezTo>
                  <a:cubicBezTo>
                    <a:pt x="1059" y="471"/>
                    <a:pt x="915"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416;p74">
              <a:extLst>
                <a:ext uri="{FF2B5EF4-FFF2-40B4-BE49-F238E27FC236}">
                  <a16:creationId xmlns:a16="http://schemas.microsoft.com/office/drawing/2014/main" id="{D4BA5D1E-AEAB-B987-C536-29551ABFE919}"/>
                </a:ext>
              </a:extLst>
            </p:cNvPr>
            <p:cNvSpPr/>
            <p:nvPr/>
          </p:nvSpPr>
          <p:spPr>
            <a:xfrm>
              <a:off x="1410304" y="5352938"/>
              <a:ext cx="129637" cy="59501"/>
            </a:xfrm>
            <a:custGeom>
              <a:avLst/>
              <a:gdLst/>
              <a:ahLst/>
              <a:cxnLst/>
              <a:rect l="l" t="t" r="r" b="b"/>
              <a:pathLst>
                <a:path w="2061" h="946" extrusionOk="0">
                  <a:moveTo>
                    <a:pt x="156" y="1"/>
                  </a:moveTo>
                  <a:cubicBezTo>
                    <a:pt x="0" y="1"/>
                    <a:pt x="258" y="270"/>
                    <a:pt x="391" y="355"/>
                  </a:cubicBezTo>
                  <a:cubicBezTo>
                    <a:pt x="571" y="465"/>
                    <a:pt x="571" y="789"/>
                    <a:pt x="1120" y="875"/>
                  </a:cubicBezTo>
                  <a:cubicBezTo>
                    <a:pt x="1352" y="915"/>
                    <a:pt x="1555" y="945"/>
                    <a:pt x="1699" y="945"/>
                  </a:cubicBezTo>
                  <a:cubicBezTo>
                    <a:pt x="1897" y="945"/>
                    <a:pt x="1984" y="888"/>
                    <a:pt x="1880" y="716"/>
                  </a:cubicBezTo>
                  <a:cubicBezTo>
                    <a:pt x="1691" y="421"/>
                    <a:pt x="2060" y="536"/>
                    <a:pt x="1280" y="326"/>
                  </a:cubicBezTo>
                  <a:lnTo>
                    <a:pt x="507" y="125"/>
                  </a:lnTo>
                  <a:cubicBezTo>
                    <a:pt x="320" y="35"/>
                    <a:pt x="212"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417;p74">
              <a:extLst>
                <a:ext uri="{FF2B5EF4-FFF2-40B4-BE49-F238E27FC236}">
                  <a16:creationId xmlns:a16="http://schemas.microsoft.com/office/drawing/2014/main" id="{3094B246-D3B1-88D4-B03B-9AF4109594F6}"/>
                </a:ext>
              </a:extLst>
            </p:cNvPr>
            <p:cNvSpPr/>
            <p:nvPr/>
          </p:nvSpPr>
          <p:spPr>
            <a:xfrm>
              <a:off x="1436721" y="5498862"/>
              <a:ext cx="574340" cy="781124"/>
            </a:xfrm>
            <a:custGeom>
              <a:avLst/>
              <a:gdLst/>
              <a:ahLst/>
              <a:cxnLst/>
              <a:rect l="l" t="t" r="r" b="b"/>
              <a:pathLst>
                <a:path w="9131" h="12419" extrusionOk="0">
                  <a:moveTo>
                    <a:pt x="1404" y="1"/>
                  </a:moveTo>
                  <a:cubicBezTo>
                    <a:pt x="1343" y="1"/>
                    <a:pt x="1266" y="20"/>
                    <a:pt x="1156" y="72"/>
                  </a:cubicBezTo>
                  <a:cubicBezTo>
                    <a:pt x="643" y="311"/>
                    <a:pt x="671" y="852"/>
                    <a:pt x="593" y="1256"/>
                  </a:cubicBezTo>
                  <a:cubicBezTo>
                    <a:pt x="520" y="1655"/>
                    <a:pt x="64" y="1589"/>
                    <a:pt x="37" y="2506"/>
                  </a:cubicBezTo>
                  <a:cubicBezTo>
                    <a:pt x="0" y="3416"/>
                    <a:pt x="0" y="5606"/>
                    <a:pt x="730" y="5822"/>
                  </a:cubicBezTo>
                  <a:cubicBezTo>
                    <a:pt x="855" y="5858"/>
                    <a:pt x="975" y="5870"/>
                    <a:pt x="1091" y="5870"/>
                  </a:cubicBezTo>
                  <a:cubicBezTo>
                    <a:pt x="1334" y="5870"/>
                    <a:pt x="1553" y="5816"/>
                    <a:pt x="1741" y="5816"/>
                  </a:cubicBezTo>
                  <a:cubicBezTo>
                    <a:pt x="1990" y="5816"/>
                    <a:pt x="2185" y="5910"/>
                    <a:pt x="2311" y="6342"/>
                  </a:cubicBezTo>
                  <a:cubicBezTo>
                    <a:pt x="2587" y="7252"/>
                    <a:pt x="1734" y="7129"/>
                    <a:pt x="2557" y="8076"/>
                  </a:cubicBezTo>
                  <a:cubicBezTo>
                    <a:pt x="3381" y="9014"/>
                    <a:pt x="2803" y="10323"/>
                    <a:pt x="3531" y="11023"/>
                  </a:cubicBezTo>
                  <a:cubicBezTo>
                    <a:pt x="4261" y="11723"/>
                    <a:pt x="4204" y="11997"/>
                    <a:pt x="4781" y="12273"/>
                  </a:cubicBezTo>
                  <a:cubicBezTo>
                    <a:pt x="4990" y="12371"/>
                    <a:pt x="5182" y="12419"/>
                    <a:pt x="5324" y="12419"/>
                  </a:cubicBezTo>
                  <a:cubicBezTo>
                    <a:pt x="5577" y="12419"/>
                    <a:pt x="5671" y="12270"/>
                    <a:pt x="5417" y="11997"/>
                  </a:cubicBezTo>
                  <a:cubicBezTo>
                    <a:pt x="5020" y="11571"/>
                    <a:pt x="4797" y="11463"/>
                    <a:pt x="4840" y="11130"/>
                  </a:cubicBezTo>
                  <a:cubicBezTo>
                    <a:pt x="4883" y="10799"/>
                    <a:pt x="4854" y="10799"/>
                    <a:pt x="4797" y="10567"/>
                  </a:cubicBezTo>
                  <a:cubicBezTo>
                    <a:pt x="4731" y="10336"/>
                    <a:pt x="4615" y="10323"/>
                    <a:pt x="4840" y="10062"/>
                  </a:cubicBezTo>
                  <a:cubicBezTo>
                    <a:pt x="5071" y="9809"/>
                    <a:pt x="5374" y="10019"/>
                    <a:pt x="5308" y="9672"/>
                  </a:cubicBezTo>
                  <a:cubicBezTo>
                    <a:pt x="5251" y="9317"/>
                    <a:pt x="4441" y="9137"/>
                    <a:pt x="4745" y="8892"/>
                  </a:cubicBezTo>
                  <a:cubicBezTo>
                    <a:pt x="4810" y="8842"/>
                    <a:pt x="4860" y="8822"/>
                    <a:pt x="4902" y="8822"/>
                  </a:cubicBezTo>
                  <a:cubicBezTo>
                    <a:pt x="5062" y="8822"/>
                    <a:pt x="5110" y="9112"/>
                    <a:pt x="5447" y="9180"/>
                  </a:cubicBezTo>
                  <a:cubicBezTo>
                    <a:pt x="5494" y="9191"/>
                    <a:pt x="5538" y="9196"/>
                    <a:pt x="5578" y="9196"/>
                  </a:cubicBezTo>
                  <a:cubicBezTo>
                    <a:pt x="5896" y="9196"/>
                    <a:pt x="5983" y="8884"/>
                    <a:pt x="5887" y="8546"/>
                  </a:cubicBezTo>
                  <a:cubicBezTo>
                    <a:pt x="5785" y="8163"/>
                    <a:pt x="5620" y="8076"/>
                    <a:pt x="6118" y="7903"/>
                  </a:cubicBezTo>
                  <a:cubicBezTo>
                    <a:pt x="6624" y="7736"/>
                    <a:pt x="6451" y="7419"/>
                    <a:pt x="6435" y="7266"/>
                  </a:cubicBezTo>
                  <a:cubicBezTo>
                    <a:pt x="6427" y="7176"/>
                    <a:pt x="6497" y="7150"/>
                    <a:pt x="6616" y="7150"/>
                  </a:cubicBezTo>
                  <a:cubicBezTo>
                    <a:pt x="6696" y="7150"/>
                    <a:pt x="6797" y="7161"/>
                    <a:pt x="6912" y="7173"/>
                  </a:cubicBezTo>
                  <a:cubicBezTo>
                    <a:pt x="6929" y="7175"/>
                    <a:pt x="6948" y="7176"/>
                    <a:pt x="6968" y="7176"/>
                  </a:cubicBezTo>
                  <a:cubicBezTo>
                    <a:pt x="7284" y="7176"/>
                    <a:pt x="7903" y="6905"/>
                    <a:pt x="7685" y="6212"/>
                  </a:cubicBezTo>
                  <a:cubicBezTo>
                    <a:pt x="7454" y="5469"/>
                    <a:pt x="7014" y="5013"/>
                    <a:pt x="7794" y="4912"/>
                  </a:cubicBezTo>
                  <a:cubicBezTo>
                    <a:pt x="8567" y="4803"/>
                    <a:pt x="9131" y="4436"/>
                    <a:pt x="8581" y="3872"/>
                  </a:cubicBezTo>
                  <a:cubicBezTo>
                    <a:pt x="8089" y="3367"/>
                    <a:pt x="7724" y="3245"/>
                    <a:pt x="7260" y="3245"/>
                  </a:cubicBezTo>
                  <a:cubicBezTo>
                    <a:pt x="7206" y="3245"/>
                    <a:pt x="7151" y="3247"/>
                    <a:pt x="7094" y="3250"/>
                  </a:cubicBezTo>
                  <a:cubicBezTo>
                    <a:pt x="7078" y="3251"/>
                    <a:pt x="7062" y="3251"/>
                    <a:pt x="7047" y="3251"/>
                  </a:cubicBezTo>
                  <a:cubicBezTo>
                    <a:pt x="6529" y="3251"/>
                    <a:pt x="6266" y="2779"/>
                    <a:pt x="6118" y="2686"/>
                  </a:cubicBezTo>
                  <a:cubicBezTo>
                    <a:pt x="5967" y="2593"/>
                    <a:pt x="5677" y="2643"/>
                    <a:pt x="5417" y="2506"/>
                  </a:cubicBezTo>
                  <a:cubicBezTo>
                    <a:pt x="4918" y="2239"/>
                    <a:pt x="5750" y="1655"/>
                    <a:pt x="4991" y="1438"/>
                  </a:cubicBezTo>
                  <a:cubicBezTo>
                    <a:pt x="4233" y="1229"/>
                    <a:pt x="3654" y="1352"/>
                    <a:pt x="3200" y="773"/>
                  </a:cubicBezTo>
                  <a:cubicBezTo>
                    <a:pt x="2838" y="320"/>
                    <a:pt x="2986" y="71"/>
                    <a:pt x="2671" y="71"/>
                  </a:cubicBezTo>
                  <a:cubicBezTo>
                    <a:pt x="2584" y="71"/>
                    <a:pt x="2462" y="90"/>
                    <a:pt x="2283" y="129"/>
                  </a:cubicBezTo>
                  <a:cubicBezTo>
                    <a:pt x="2149" y="159"/>
                    <a:pt x="2042" y="171"/>
                    <a:pt x="1955" y="171"/>
                  </a:cubicBezTo>
                  <a:cubicBezTo>
                    <a:pt x="1627" y="171"/>
                    <a:pt x="1586"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418;p74">
              <a:extLst>
                <a:ext uri="{FF2B5EF4-FFF2-40B4-BE49-F238E27FC236}">
                  <a16:creationId xmlns:a16="http://schemas.microsoft.com/office/drawing/2014/main" id="{0874FEF4-1690-12C9-D4B9-7596913B5B52}"/>
                </a:ext>
              </a:extLst>
            </p:cNvPr>
            <p:cNvSpPr/>
            <p:nvPr/>
          </p:nvSpPr>
          <p:spPr>
            <a:xfrm>
              <a:off x="1092350" y="5266202"/>
              <a:ext cx="1823723" cy="1107185"/>
            </a:xfrm>
            <a:custGeom>
              <a:avLst/>
              <a:gdLst/>
              <a:ahLst/>
              <a:cxnLst/>
              <a:rect l="l" t="t" r="r" b="b"/>
              <a:pathLst>
                <a:path w="28994" h="17603" extrusionOk="0">
                  <a:moveTo>
                    <a:pt x="332" y="1"/>
                  </a:moveTo>
                  <a:cubicBezTo>
                    <a:pt x="115" y="998"/>
                    <a:pt x="1" y="2038"/>
                    <a:pt x="1" y="3100"/>
                  </a:cubicBezTo>
                  <a:cubicBezTo>
                    <a:pt x="1" y="11109"/>
                    <a:pt x="6486" y="17603"/>
                    <a:pt x="14496" y="17603"/>
                  </a:cubicBezTo>
                  <a:cubicBezTo>
                    <a:pt x="22507" y="17603"/>
                    <a:pt x="28994" y="11109"/>
                    <a:pt x="28994" y="3100"/>
                  </a:cubicBezTo>
                  <a:cubicBezTo>
                    <a:pt x="28994" y="2038"/>
                    <a:pt x="28878" y="998"/>
                    <a:pt x="28661" y="1"/>
                  </a:cubicBezTo>
                  <a:cubicBezTo>
                    <a:pt x="27245" y="6515"/>
                    <a:pt x="21437" y="11399"/>
                    <a:pt x="14496" y="11399"/>
                  </a:cubicBezTo>
                  <a:cubicBezTo>
                    <a:pt x="7555" y="11399"/>
                    <a:pt x="1748" y="6515"/>
                    <a:pt x="332"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2419;p74">
            <a:extLst>
              <a:ext uri="{FF2B5EF4-FFF2-40B4-BE49-F238E27FC236}">
                <a16:creationId xmlns:a16="http://schemas.microsoft.com/office/drawing/2014/main" id="{9DFF7255-FE70-9CD8-1BA2-81BB4CC2A335}"/>
              </a:ext>
            </a:extLst>
          </p:cNvPr>
          <p:cNvSpPr/>
          <p:nvPr/>
        </p:nvSpPr>
        <p:spPr>
          <a:xfrm>
            <a:off x="723474" y="2008294"/>
            <a:ext cx="1147200" cy="11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420;p74">
            <a:extLst>
              <a:ext uri="{FF2B5EF4-FFF2-40B4-BE49-F238E27FC236}">
                <a16:creationId xmlns:a16="http://schemas.microsoft.com/office/drawing/2014/main" id="{2344FD5F-3263-0710-C88A-FEBABF02D1F0}"/>
              </a:ext>
            </a:extLst>
          </p:cNvPr>
          <p:cNvSpPr/>
          <p:nvPr/>
        </p:nvSpPr>
        <p:spPr>
          <a:xfrm>
            <a:off x="1530024" y="2409719"/>
            <a:ext cx="6100500" cy="5507400"/>
          </a:xfrm>
          <a:prstGeom prst="arc">
            <a:avLst>
              <a:gd name="adj1" fmla="val 10778924"/>
              <a:gd name="adj2" fmla="val 0"/>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2422;p74">
            <a:extLst>
              <a:ext uri="{FF2B5EF4-FFF2-40B4-BE49-F238E27FC236}">
                <a16:creationId xmlns:a16="http://schemas.microsoft.com/office/drawing/2014/main" id="{CC914112-E51F-446E-CC4F-DFAEF2F19854}"/>
              </a:ext>
            </a:extLst>
          </p:cNvPr>
          <p:cNvGrpSpPr/>
          <p:nvPr/>
        </p:nvGrpSpPr>
        <p:grpSpPr>
          <a:xfrm rot="-1319958">
            <a:off x="823408" y="3597013"/>
            <a:ext cx="706709" cy="715634"/>
            <a:chOff x="2250025" y="2123375"/>
            <a:chExt cx="706700" cy="715625"/>
          </a:xfrm>
        </p:grpSpPr>
        <p:cxnSp>
          <p:nvCxnSpPr>
            <p:cNvPr id="41" name="Google Shape;2423;p74">
              <a:extLst>
                <a:ext uri="{FF2B5EF4-FFF2-40B4-BE49-F238E27FC236}">
                  <a16:creationId xmlns:a16="http://schemas.microsoft.com/office/drawing/2014/main" id="{1BA55E6D-1D07-8E4E-F3C7-AFAF46C79EA8}"/>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42" name="Google Shape;2424;p74">
              <a:extLst>
                <a:ext uri="{FF2B5EF4-FFF2-40B4-BE49-F238E27FC236}">
                  <a16:creationId xmlns:a16="http://schemas.microsoft.com/office/drawing/2014/main" id="{34D435CD-F996-845B-83AE-6A60539F7BC1}"/>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43" name="Google Shape;2425;p74">
              <a:extLst>
                <a:ext uri="{FF2B5EF4-FFF2-40B4-BE49-F238E27FC236}">
                  <a16:creationId xmlns:a16="http://schemas.microsoft.com/office/drawing/2014/main" id="{7748C51C-5D64-7601-FE3D-CADE7924F9F9}"/>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44" name="Google Shape;2426;p74">
            <a:extLst>
              <a:ext uri="{FF2B5EF4-FFF2-40B4-BE49-F238E27FC236}">
                <a16:creationId xmlns:a16="http://schemas.microsoft.com/office/drawing/2014/main" id="{82376B15-0DC3-8391-A241-6233D4F7F4D5}"/>
              </a:ext>
            </a:extLst>
          </p:cNvPr>
          <p:cNvGrpSpPr/>
          <p:nvPr/>
        </p:nvGrpSpPr>
        <p:grpSpPr>
          <a:xfrm rot="192621">
            <a:off x="2061658" y="2118374"/>
            <a:ext cx="706678" cy="715603"/>
            <a:chOff x="2250025" y="2123375"/>
            <a:chExt cx="706700" cy="715625"/>
          </a:xfrm>
        </p:grpSpPr>
        <p:cxnSp>
          <p:nvCxnSpPr>
            <p:cNvPr id="45" name="Google Shape;2427;p74">
              <a:extLst>
                <a:ext uri="{FF2B5EF4-FFF2-40B4-BE49-F238E27FC236}">
                  <a16:creationId xmlns:a16="http://schemas.microsoft.com/office/drawing/2014/main" id="{710222B6-0869-3D10-E1EC-EB770AD07F0B}"/>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46" name="Google Shape;2428;p74">
              <a:extLst>
                <a:ext uri="{FF2B5EF4-FFF2-40B4-BE49-F238E27FC236}">
                  <a16:creationId xmlns:a16="http://schemas.microsoft.com/office/drawing/2014/main" id="{F99167EF-AE82-D159-404B-191784CF2F04}"/>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47" name="Google Shape;2429;p74">
              <a:extLst>
                <a:ext uri="{FF2B5EF4-FFF2-40B4-BE49-F238E27FC236}">
                  <a16:creationId xmlns:a16="http://schemas.microsoft.com/office/drawing/2014/main" id="{60B98A2C-F987-42CC-D22B-5143D0B36B52}"/>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48" name="Google Shape;2430;p74">
            <a:extLst>
              <a:ext uri="{FF2B5EF4-FFF2-40B4-BE49-F238E27FC236}">
                <a16:creationId xmlns:a16="http://schemas.microsoft.com/office/drawing/2014/main" id="{D61EE677-C24E-B472-158A-7795BE2A8498}"/>
              </a:ext>
            </a:extLst>
          </p:cNvPr>
          <p:cNvGrpSpPr/>
          <p:nvPr/>
        </p:nvGrpSpPr>
        <p:grpSpPr>
          <a:xfrm rot="1319958" flipH="1">
            <a:off x="7630434" y="3597013"/>
            <a:ext cx="706709" cy="715634"/>
            <a:chOff x="2250025" y="2123375"/>
            <a:chExt cx="706700" cy="715625"/>
          </a:xfrm>
        </p:grpSpPr>
        <p:cxnSp>
          <p:nvCxnSpPr>
            <p:cNvPr id="49" name="Google Shape;2431;p74">
              <a:extLst>
                <a:ext uri="{FF2B5EF4-FFF2-40B4-BE49-F238E27FC236}">
                  <a16:creationId xmlns:a16="http://schemas.microsoft.com/office/drawing/2014/main" id="{1B5B2F9B-8EA8-0074-93F1-006F25D990BC}"/>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50" name="Google Shape;2432;p74">
              <a:extLst>
                <a:ext uri="{FF2B5EF4-FFF2-40B4-BE49-F238E27FC236}">
                  <a16:creationId xmlns:a16="http://schemas.microsoft.com/office/drawing/2014/main" id="{05425EC4-6AB7-BFA6-577E-0AFD15B5650A}"/>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51" name="Google Shape;2433;p74">
              <a:extLst>
                <a:ext uri="{FF2B5EF4-FFF2-40B4-BE49-F238E27FC236}">
                  <a16:creationId xmlns:a16="http://schemas.microsoft.com/office/drawing/2014/main" id="{FD022E49-F738-3221-2AA0-8E121BD92688}"/>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52" name="Google Shape;2434;p74">
            <a:extLst>
              <a:ext uri="{FF2B5EF4-FFF2-40B4-BE49-F238E27FC236}">
                <a16:creationId xmlns:a16="http://schemas.microsoft.com/office/drawing/2014/main" id="{F81546FB-7244-26DC-5A84-4C07863B53CF}"/>
              </a:ext>
            </a:extLst>
          </p:cNvPr>
          <p:cNvGrpSpPr/>
          <p:nvPr/>
        </p:nvGrpSpPr>
        <p:grpSpPr>
          <a:xfrm rot="-192621" flipH="1">
            <a:off x="6277608" y="2027517"/>
            <a:ext cx="706678" cy="715603"/>
            <a:chOff x="2250025" y="2123375"/>
            <a:chExt cx="706700" cy="715625"/>
          </a:xfrm>
        </p:grpSpPr>
        <p:cxnSp>
          <p:nvCxnSpPr>
            <p:cNvPr id="53" name="Google Shape;2435;p74">
              <a:extLst>
                <a:ext uri="{FF2B5EF4-FFF2-40B4-BE49-F238E27FC236}">
                  <a16:creationId xmlns:a16="http://schemas.microsoft.com/office/drawing/2014/main" id="{A92EF122-A15D-A6EE-AF57-C0B020224FCD}"/>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54" name="Google Shape;2436;p74">
              <a:extLst>
                <a:ext uri="{FF2B5EF4-FFF2-40B4-BE49-F238E27FC236}">
                  <a16:creationId xmlns:a16="http://schemas.microsoft.com/office/drawing/2014/main" id="{8203751F-0C91-D8C4-0BE3-6D9B840AABB8}"/>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55" name="Google Shape;2437;p74">
              <a:extLst>
                <a:ext uri="{FF2B5EF4-FFF2-40B4-BE49-F238E27FC236}">
                  <a16:creationId xmlns:a16="http://schemas.microsoft.com/office/drawing/2014/main" id="{4748290A-6B2D-86A5-5B6B-041600C4E9C9}"/>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sp>
        <p:nvSpPr>
          <p:cNvPr id="57" name="TextBox 56">
            <a:extLst>
              <a:ext uri="{FF2B5EF4-FFF2-40B4-BE49-F238E27FC236}">
                <a16:creationId xmlns:a16="http://schemas.microsoft.com/office/drawing/2014/main" id="{792A15DB-0EBD-6A3E-1630-22A56D672CC6}"/>
              </a:ext>
            </a:extLst>
          </p:cNvPr>
          <p:cNvSpPr txBox="1"/>
          <p:nvPr/>
        </p:nvSpPr>
        <p:spPr>
          <a:xfrm>
            <a:off x="1775369" y="84341"/>
            <a:ext cx="5512653" cy="2308324"/>
          </a:xfrm>
          <a:prstGeom prst="rect">
            <a:avLst/>
          </a:prstGeom>
          <a:noFill/>
        </p:spPr>
        <p:txBody>
          <a:bodyPr wrap="square">
            <a:spAutoFit/>
          </a:bodyPr>
          <a:lstStyle/>
          <a:p>
            <a:pPr algn="ctr">
              <a:spcAft>
                <a:spcPts val="800"/>
              </a:spcAft>
            </a:pPr>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 bản đã cung cấp cho chúng ta thông tin một cách đầy đủ, khoa học, chính xác về thực trạng thiên nhiên trên toàn Trái Đất. Qua văn bản chúng ta thấy rõ được vấn đề cấp bách trong việc cải thiện xu hướng cực đoan của thời tiết.</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9945326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barn(inVertical)">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2. Nghệ thuật</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722;p39">
            <a:extLst>
              <a:ext uri="{FF2B5EF4-FFF2-40B4-BE49-F238E27FC236}">
                <a16:creationId xmlns:a16="http://schemas.microsoft.com/office/drawing/2014/main" id="{AF93C161-18EF-4EEA-160E-8434AB0E3C6E}"/>
              </a:ext>
            </a:extLst>
          </p:cNvPr>
          <p:cNvSpPr/>
          <p:nvPr/>
        </p:nvSpPr>
        <p:spPr>
          <a:xfrm>
            <a:off x="6826133" y="1676221"/>
            <a:ext cx="553800" cy="553800"/>
          </a:xfrm>
          <a:prstGeom prst="roundRect">
            <a:avLst>
              <a:gd name="adj" fmla="val 16667"/>
            </a:avLst>
          </a:pr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 name="Google Shape;1723;p39">
            <a:extLst>
              <a:ext uri="{FF2B5EF4-FFF2-40B4-BE49-F238E27FC236}">
                <a16:creationId xmlns:a16="http://schemas.microsoft.com/office/drawing/2014/main" id="{52170E29-9405-726F-3657-E48CA028CE69}"/>
              </a:ext>
            </a:extLst>
          </p:cNvPr>
          <p:cNvSpPr/>
          <p:nvPr/>
        </p:nvSpPr>
        <p:spPr>
          <a:xfrm>
            <a:off x="1819786" y="1676221"/>
            <a:ext cx="553800" cy="553800"/>
          </a:xfrm>
          <a:prstGeom prst="roundRect">
            <a:avLst>
              <a:gd name="adj" fmla="val 16667"/>
            </a:avLst>
          </a:prstGeom>
          <a:solidFill>
            <a:srgbClr val="377C67"/>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22" name="Google Shape;1724;p39">
            <a:extLst>
              <a:ext uri="{FF2B5EF4-FFF2-40B4-BE49-F238E27FC236}">
                <a16:creationId xmlns:a16="http://schemas.microsoft.com/office/drawing/2014/main" id="{C33A70D7-58FA-D8CD-D99E-F7605ABDD66A}"/>
              </a:ext>
            </a:extLst>
          </p:cNvPr>
          <p:cNvSpPr/>
          <p:nvPr/>
        </p:nvSpPr>
        <p:spPr>
          <a:xfrm>
            <a:off x="1836027" y="1740741"/>
            <a:ext cx="439007" cy="424759"/>
          </a:xfrm>
          <a:custGeom>
            <a:avLst/>
            <a:gdLst/>
            <a:ahLst/>
            <a:cxnLst/>
            <a:rect l="l" t="t" r="r" b="b"/>
            <a:pathLst>
              <a:path w="16207" h="15681" extrusionOk="0">
                <a:moveTo>
                  <a:pt x="5569" y="2418"/>
                </a:moveTo>
                <a:cubicBezTo>
                  <a:pt x="5755" y="2844"/>
                  <a:pt x="6068" y="3129"/>
                  <a:pt x="6473" y="3341"/>
                </a:cubicBezTo>
                <a:cubicBezTo>
                  <a:pt x="6061" y="3546"/>
                  <a:pt x="5762" y="3844"/>
                  <a:pt x="5560" y="4255"/>
                </a:cubicBezTo>
                <a:cubicBezTo>
                  <a:pt x="5363" y="3842"/>
                  <a:pt x="5055" y="3548"/>
                  <a:pt x="4649" y="3338"/>
                </a:cubicBezTo>
                <a:cubicBezTo>
                  <a:pt x="5062" y="3135"/>
                  <a:pt x="5360" y="2830"/>
                  <a:pt x="5569" y="2418"/>
                </a:cubicBezTo>
                <a:close/>
                <a:moveTo>
                  <a:pt x="5562" y="1931"/>
                </a:moveTo>
                <a:cubicBezTo>
                  <a:pt x="5333" y="1931"/>
                  <a:pt x="5151" y="2045"/>
                  <a:pt x="5058" y="2261"/>
                </a:cubicBezTo>
                <a:cubicBezTo>
                  <a:pt x="4939" y="2540"/>
                  <a:pt x="4734" y="2722"/>
                  <a:pt x="4466" y="2850"/>
                </a:cubicBezTo>
                <a:cubicBezTo>
                  <a:pt x="4257" y="2949"/>
                  <a:pt x="4153" y="3116"/>
                  <a:pt x="4149" y="3348"/>
                </a:cubicBezTo>
                <a:cubicBezTo>
                  <a:pt x="4156" y="3391"/>
                  <a:pt x="4160" y="3438"/>
                  <a:pt x="4170" y="3478"/>
                </a:cubicBezTo>
                <a:cubicBezTo>
                  <a:pt x="4219" y="3669"/>
                  <a:pt x="4350" y="3780"/>
                  <a:pt x="4520" y="3864"/>
                </a:cubicBezTo>
                <a:cubicBezTo>
                  <a:pt x="4651" y="3929"/>
                  <a:pt x="4782" y="3999"/>
                  <a:pt x="4867" y="4123"/>
                </a:cubicBezTo>
                <a:cubicBezTo>
                  <a:pt x="4942" y="4231"/>
                  <a:pt x="5014" y="4340"/>
                  <a:pt x="5078" y="4457"/>
                </a:cubicBezTo>
                <a:cubicBezTo>
                  <a:pt x="5180" y="4650"/>
                  <a:pt x="5370" y="4749"/>
                  <a:pt x="5559" y="4749"/>
                </a:cubicBezTo>
                <a:cubicBezTo>
                  <a:pt x="5728" y="4749"/>
                  <a:pt x="5897" y="4670"/>
                  <a:pt x="6005" y="4508"/>
                </a:cubicBezTo>
                <a:cubicBezTo>
                  <a:pt x="6064" y="4418"/>
                  <a:pt x="6106" y="4316"/>
                  <a:pt x="6165" y="4225"/>
                </a:cubicBezTo>
                <a:cubicBezTo>
                  <a:pt x="6287" y="4044"/>
                  <a:pt x="6460" y="3923"/>
                  <a:pt x="6656" y="3831"/>
                </a:cubicBezTo>
                <a:cubicBezTo>
                  <a:pt x="6784" y="3772"/>
                  <a:pt x="6876" y="3677"/>
                  <a:pt x="6927" y="3543"/>
                </a:cubicBezTo>
                <a:cubicBezTo>
                  <a:pt x="7029" y="3266"/>
                  <a:pt x="6915" y="2980"/>
                  <a:pt x="6649" y="2844"/>
                </a:cubicBezTo>
                <a:cubicBezTo>
                  <a:pt x="6516" y="2778"/>
                  <a:pt x="6385" y="2697"/>
                  <a:pt x="6280" y="2594"/>
                </a:cubicBezTo>
                <a:cubicBezTo>
                  <a:pt x="6187" y="2503"/>
                  <a:pt x="6122" y="2376"/>
                  <a:pt x="6061" y="2258"/>
                </a:cubicBezTo>
                <a:cubicBezTo>
                  <a:pt x="5955" y="2054"/>
                  <a:pt x="5789" y="1934"/>
                  <a:pt x="5566" y="1931"/>
                </a:cubicBezTo>
                <a:cubicBezTo>
                  <a:pt x="5564" y="1931"/>
                  <a:pt x="5563" y="1931"/>
                  <a:pt x="5562" y="1931"/>
                </a:cubicBezTo>
                <a:close/>
                <a:moveTo>
                  <a:pt x="12069" y="0"/>
                </a:moveTo>
                <a:cubicBezTo>
                  <a:pt x="11761" y="13"/>
                  <a:pt x="11528" y="150"/>
                  <a:pt x="11385" y="432"/>
                </a:cubicBezTo>
                <a:cubicBezTo>
                  <a:pt x="11300" y="601"/>
                  <a:pt x="11218" y="769"/>
                  <a:pt x="11133" y="939"/>
                </a:cubicBezTo>
                <a:cubicBezTo>
                  <a:pt x="11070" y="1066"/>
                  <a:pt x="10975" y="1164"/>
                  <a:pt x="10845" y="1227"/>
                </a:cubicBezTo>
                <a:cubicBezTo>
                  <a:pt x="10643" y="1322"/>
                  <a:pt x="10422" y="1318"/>
                  <a:pt x="10209" y="1349"/>
                </a:cubicBezTo>
                <a:cubicBezTo>
                  <a:pt x="9958" y="1385"/>
                  <a:pt x="9730" y="1453"/>
                  <a:pt x="9579" y="1673"/>
                </a:cubicBezTo>
                <a:cubicBezTo>
                  <a:pt x="9347" y="2012"/>
                  <a:pt x="9383" y="2389"/>
                  <a:pt x="9661" y="2689"/>
                </a:cubicBezTo>
                <a:cubicBezTo>
                  <a:pt x="9801" y="2840"/>
                  <a:pt x="9959" y="2972"/>
                  <a:pt x="10102" y="3118"/>
                </a:cubicBezTo>
                <a:cubicBezTo>
                  <a:pt x="10220" y="3237"/>
                  <a:pt x="10269" y="3391"/>
                  <a:pt x="10266" y="3553"/>
                </a:cubicBezTo>
                <a:cubicBezTo>
                  <a:pt x="10263" y="3677"/>
                  <a:pt x="10220" y="3799"/>
                  <a:pt x="10206" y="3924"/>
                </a:cubicBezTo>
                <a:cubicBezTo>
                  <a:pt x="10184" y="4111"/>
                  <a:pt x="10124" y="4290"/>
                  <a:pt x="10158" y="4484"/>
                </a:cubicBezTo>
                <a:cubicBezTo>
                  <a:pt x="10219" y="4837"/>
                  <a:pt x="10556" y="5109"/>
                  <a:pt x="10903" y="5109"/>
                </a:cubicBezTo>
                <a:cubicBezTo>
                  <a:pt x="10975" y="5109"/>
                  <a:pt x="11048" y="5097"/>
                  <a:pt x="11119" y="5072"/>
                </a:cubicBezTo>
                <a:cubicBezTo>
                  <a:pt x="11349" y="4988"/>
                  <a:pt x="11565" y="4863"/>
                  <a:pt x="11785" y="4752"/>
                </a:cubicBezTo>
                <a:cubicBezTo>
                  <a:pt x="11883" y="4704"/>
                  <a:pt x="11980" y="4679"/>
                  <a:pt x="12077" y="4679"/>
                </a:cubicBezTo>
                <a:cubicBezTo>
                  <a:pt x="12173" y="4679"/>
                  <a:pt x="12269" y="4704"/>
                  <a:pt x="12366" y="4755"/>
                </a:cubicBezTo>
                <a:cubicBezTo>
                  <a:pt x="12534" y="4842"/>
                  <a:pt x="12700" y="4928"/>
                  <a:pt x="12867" y="5016"/>
                </a:cubicBezTo>
                <a:cubicBezTo>
                  <a:pt x="12983" y="5076"/>
                  <a:pt x="13101" y="5104"/>
                  <a:pt x="13227" y="5104"/>
                </a:cubicBezTo>
                <a:cubicBezTo>
                  <a:pt x="13271" y="5104"/>
                  <a:pt x="13316" y="5100"/>
                  <a:pt x="13362" y="5094"/>
                </a:cubicBezTo>
                <a:cubicBezTo>
                  <a:pt x="13760" y="5032"/>
                  <a:pt x="14033" y="4669"/>
                  <a:pt x="14007" y="4270"/>
                </a:cubicBezTo>
                <a:cubicBezTo>
                  <a:pt x="13999" y="4129"/>
                  <a:pt x="13940" y="4051"/>
                  <a:pt x="13813" y="4009"/>
                </a:cubicBezTo>
                <a:cubicBezTo>
                  <a:pt x="13786" y="4000"/>
                  <a:pt x="13760" y="3996"/>
                  <a:pt x="13735" y="3996"/>
                </a:cubicBezTo>
                <a:cubicBezTo>
                  <a:pt x="13659" y="3996"/>
                  <a:pt x="13595" y="4037"/>
                  <a:pt x="13554" y="4103"/>
                </a:cubicBezTo>
                <a:cubicBezTo>
                  <a:pt x="13516" y="4166"/>
                  <a:pt x="13502" y="4255"/>
                  <a:pt x="13509" y="4330"/>
                </a:cubicBezTo>
                <a:cubicBezTo>
                  <a:pt x="13522" y="4465"/>
                  <a:pt x="13398" y="4609"/>
                  <a:pt x="13240" y="4609"/>
                </a:cubicBezTo>
                <a:cubicBezTo>
                  <a:pt x="13198" y="4609"/>
                  <a:pt x="13154" y="4599"/>
                  <a:pt x="13110" y="4577"/>
                </a:cubicBezTo>
                <a:cubicBezTo>
                  <a:pt x="12949" y="4496"/>
                  <a:pt x="12789" y="4412"/>
                  <a:pt x="12631" y="4330"/>
                </a:cubicBezTo>
                <a:cubicBezTo>
                  <a:pt x="12446" y="4234"/>
                  <a:pt x="12261" y="4186"/>
                  <a:pt x="12076" y="4186"/>
                </a:cubicBezTo>
                <a:cubicBezTo>
                  <a:pt x="11891" y="4186"/>
                  <a:pt x="11706" y="4234"/>
                  <a:pt x="11522" y="4330"/>
                </a:cubicBezTo>
                <a:cubicBezTo>
                  <a:pt x="11361" y="4414"/>
                  <a:pt x="11199" y="4500"/>
                  <a:pt x="11037" y="4580"/>
                </a:cubicBezTo>
                <a:cubicBezTo>
                  <a:pt x="10994" y="4600"/>
                  <a:pt x="10951" y="4609"/>
                  <a:pt x="10911" y="4609"/>
                </a:cubicBezTo>
                <a:cubicBezTo>
                  <a:pt x="10755" y="4609"/>
                  <a:pt x="10629" y="4476"/>
                  <a:pt x="10646" y="4342"/>
                </a:cubicBezTo>
                <a:cubicBezTo>
                  <a:pt x="10674" y="4139"/>
                  <a:pt x="10704" y="3936"/>
                  <a:pt x="10737" y="3733"/>
                </a:cubicBezTo>
                <a:cubicBezTo>
                  <a:pt x="10798" y="3345"/>
                  <a:pt x="10700" y="3008"/>
                  <a:pt x="10416" y="2732"/>
                </a:cubicBezTo>
                <a:cubicBezTo>
                  <a:pt x="10281" y="2598"/>
                  <a:pt x="10148" y="2458"/>
                  <a:pt x="10008" y="2326"/>
                </a:cubicBezTo>
                <a:cubicBezTo>
                  <a:pt x="9850" y="2178"/>
                  <a:pt x="9936" y="1915"/>
                  <a:pt x="10119" y="1877"/>
                </a:cubicBezTo>
                <a:cubicBezTo>
                  <a:pt x="10298" y="1839"/>
                  <a:pt x="10478" y="1805"/>
                  <a:pt x="10658" y="1786"/>
                </a:cubicBezTo>
                <a:cubicBezTo>
                  <a:pt x="11021" y="1748"/>
                  <a:pt x="11312" y="1584"/>
                  <a:pt x="11506" y="1279"/>
                </a:cubicBezTo>
                <a:cubicBezTo>
                  <a:pt x="11631" y="1079"/>
                  <a:pt x="11726" y="857"/>
                  <a:pt x="11833" y="645"/>
                </a:cubicBezTo>
                <a:cubicBezTo>
                  <a:pt x="11885" y="542"/>
                  <a:pt x="11976" y="496"/>
                  <a:pt x="12076" y="496"/>
                </a:cubicBezTo>
                <a:cubicBezTo>
                  <a:pt x="12177" y="496"/>
                  <a:pt x="12266" y="544"/>
                  <a:pt x="12317" y="647"/>
                </a:cubicBezTo>
                <a:cubicBezTo>
                  <a:pt x="12406" y="831"/>
                  <a:pt x="12490" y="1015"/>
                  <a:pt x="12589" y="1193"/>
                </a:cubicBezTo>
                <a:cubicBezTo>
                  <a:pt x="12724" y="1436"/>
                  <a:pt x="12912" y="1637"/>
                  <a:pt x="13188" y="1711"/>
                </a:cubicBezTo>
                <a:cubicBezTo>
                  <a:pt x="13440" y="1777"/>
                  <a:pt x="13699" y="1813"/>
                  <a:pt x="13957" y="1855"/>
                </a:cubicBezTo>
                <a:cubicBezTo>
                  <a:pt x="14087" y="1877"/>
                  <a:pt x="14179" y="1941"/>
                  <a:pt x="14216" y="2059"/>
                </a:cubicBezTo>
                <a:cubicBezTo>
                  <a:pt x="14249" y="2160"/>
                  <a:pt x="14218" y="2257"/>
                  <a:pt x="14136" y="2333"/>
                </a:cubicBezTo>
                <a:cubicBezTo>
                  <a:pt x="13994" y="2468"/>
                  <a:pt x="13861" y="2610"/>
                  <a:pt x="13721" y="2746"/>
                </a:cubicBezTo>
                <a:cubicBezTo>
                  <a:pt x="13575" y="2892"/>
                  <a:pt x="13486" y="3063"/>
                  <a:pt x="13430" y="3260"/>
                </a:cubicBezTo>
                <a:cubicBezTo>
                  <a:pt x="13395" y="3384"/>
                  <a:pt x="13447" y="3535"/>
                  <a:pt x="13590" y="3579"/>
                </a:cubicBezTo>
                <a:cubicBezTo>
                  <a:pt x="13619" y="3588"/>
                  <a:pt x="13648" y="3593"/>
                  <a:pt x="13675" y="3593"/>
                </a:cubicBezTo>
                <a:cubicBezTo>
                  <a:pt x="13780" y="3593"/>
                  <a:pt x="13865" y="3524"/>
                  <a:pt x="13904" y="3402"/>
                </a:cubicBezTo>
                <a:cubicBezTo>
                  <a:pt x="13947" y="3259"/>
                  <a:pt x="14019" y="3138"/>
                  <a:pt x="14130" y="3039"/>
                </a:cubicBezTo>
                <a:cubicBezTo>
                  <a:pt x="14257" y="2926"/>
                  <a:pt x="14383" y="2813"/>
                  <a:pt x="14497" y="2686"/>
                </a:cubicBezTo>
                <a:cubicBezTo>
                  <a:pt x="14664" y="2497"/>
                  <a:pt x="14755" y="2281"/>
                  <a:pt x="14713" y="2016"/>
                </a:cubicBezTo>
                <a:cubicBezTo>
                  <a:pt x="14667" y="1725"/>
                  <a:pt x="14445" y="1450"/>
                  <a:pt x="14164" y="1393"/>
                </a:cubicBezTo>
                <a:cubicBezTo>
                  <a:pt x="13963" y="1351"/>
                  <a:pt x="13757" y="1329"/>
                  <a:pt x="13554" y="1301"/>
                </a:cubicBezTo>
                <a:cubicBezTo>
                  <a:pt x="13352" y="1273"/>
                  <a:pt x="13177" y="1195"/>
                  <a:pt x="13070" y="1015"/>
                </a:cubicBezTo>
                <a:cubicBezTo>
                  <a:pt x="12962" y="827"/>
                  <a:pt x="12868" y="631"/>
                  <a:pt x="12769" y="436"/>
                </a:cubicBezTo>
                <a:cubicBezTo>
                  <a:pt x="12625" y="150"/>
                  <a:pt x="12392" y="12"/>
                  <a:pt x="12069" y="0"/>
                </a:cubicBezTo>
                <a:close/>
                <a:moveTo>
                  <a:pt x="8577" y="4585"/>
                </a:moveTo>
                <a:cubicBezTo>
                  <a:pt x="8585" y="4585"/>
                  <a:pt x="8592" y="4586"/>
                  <a:pt x="8600" y="4587"/>
                </a:cubicBezTo>
                <a:cubicBezTo>
                  <a:pt x="8787" y="4613"/>
                  <a:pt x="8938" y="4702"/>
                  <a:pt x="8987" y="4888"/>
                </a:cubicBezTo>
                <a:cubicBezTo>
                  <a:pt x="9038" y="5082"/>
                  <a:pt x="9080" y="5288"/>
                  <a:pt x="9075" y="5487"/>
                </a:cubicBezTo>
                <a:cubicBezTo>
                  <a:pt x="9074" y="5693"/>
                  <a:pt x="9021" y="5900"/>
                  <a:pt x="8979" y="6103"/>
                </a:cubicBezTo>
                <a:cubicBezTo>
                  <a:pt x="8920" y="6390"/>
                  <a:pt x="8851" y="6673"/>
                  <a:pt x="8783" y="6970"/>
                </a:cubicBezTo>
                <a:lnTo>
                  <a:pt x="6532" y="6970"/>
                </a:lnTo>
                <a:cubicBezTo>
                  <a:pt x="6683" y="6868"/>
                  <a:pt x="6827" y="6776"/>
                  <a:pt x="6963" y="6670"/>
                </a:cubicBezTo>
                <a:cubicBezTo>
                  <a:pt x="7272" y="6429"/>
                  <a:pt x="7546" y="6153"/>
                  <a:pt x="7724" y="5795"/>
                </a:cubicBezTo>
                <a:cubicBezTo>
                  <a:pt x="7886" y="5469"/>
                  <a:pt x="8056" y="5145"/>
                  <a:pt x="8221" y="4820"/>
                </a:cubicBezTo>
                <a:cubicBezTo>
                  <a:pt x="8283" y="4696"/>
                  <a:pt x="8453" y="4585"/>
                  <a:pt x="8577" y="4585"/>
                </a:cubicBezTo>
                <a:close/>
                <a:moveTo>
                  <a:pt x="14788" y="6853"/>
                </a:moveTo>
                <a:cubicBezTo>
                  <a:pt x="14975" y="7261"/>
                  <a:pt x="15275" y="7563"/>
                  <a:pt x="15688" y="7762"/>
                </a:cubicBezTo>
                <a:cubicBezTo>
                  <a:pt x="15279" y="7969"/>
                  <a:pt x="14978" y="8266"/>
                  <a:pt x="14789" y="8675"/>
                </a:cubicBezTo>
                <a:cubicBezTo>
                  <a:pt x="14651" y="8488"/>
                  <a:pt x="14539" y="8298"/>
                  <a:pt x="14388" y="8147"/>
                </a:cubicBezTo>
                <a:cubicBezTo>
                  <a:pt x="14238" y="7997"/>
                  <a:pt x="14049" y="7886"/>
                  <a:pt x="13885" y="7766"/>
                </a:cubicBezTo>
                <a:cubicBezTo>
                  <a:pt x="14051" y="7640"/>
                  <a:pt x="14241" y="7524"/>
                  <a:pt x="14392" y="7373"/>
                </a:cubicBezTo>
                <a:cubicBezTo>
                  <a:pt x="14539" y="7222"/>
                  <a:pt x="14651" y="7035"/>
                  <a:pt x="14788" y="6853"/>
                </a:cubicBezTo>
                <a:close/>
                <a:moveTo>
                  <a:pt x="14780" y="6356"/>
                </a:moveTo>
                <a:cubicBezTo>
                  <a:pt x="14774" y="6356"/>
                  <a:pt x="14768" y="6356"/>
                  <a:pt x="14762" y="6357"/>
                </a:cubicBezTo>
                <a:cubicBezTo>
                  <a:pt x="14545" y="6358"/>
                  <a:pt x="14380" y="6473"/>
                  <a:pt x="14278" y="6679"/>
                </a:cubicBezTo>
                <a:cubicBezTo>
                  <a:pt x="14215" y="6802"/>
                  <a:pt x="14143" y="6925"/>
                  <a:pt x="14046" y="7019"/>
                </a:cubicBezTo>
                <a:cubicBezTo>
                  <a:pt x="13940" y="7121"/>
                  <a:pt x="13804" y="7193"/>
                  <a:pt x="13676" y="7271"/>
                </a:cubicBezTo>
                <a:cubicBezTo>
                  <a:pt x="13499" y="7378"/>
                  <a:pt x="13377" y="7520"/>
                  <a:pt x="13367" y="7732"/>
                </a:cubicBezTo>
                <a:cubicBezTo>
                  <a:pt x="13358" y="7955"/>
                  <a:pt x="13444" y="8134"/>
                  <a:pt x="13652" y="8237"/>
                </a:cubicBezTo>
                <a:cubicBezTo>
                  <a:pt x="13921" y="8371"/>
                  <a:pt x="14144" y="8547"/>
                  <a:pt x="14270" y="8836"/>
                </a:cubicBezTo>
                <a:cubicBezTo>
                  <a:pt x="14360" y="9049"/>
                  <a:pt x="14533" y="9169"/>
                  <a:pt x="14807" y="9173"/>
                </a:cubicBezTo>
                <a:cubicBezTo>
                  <a:pt x="15000" y="9165"/>
                  <a:pt x="15172" y="9058"/>
                  <a:pt x="15265" y="8855"/>
                </a:cubicBezTo>
                <a:cubicBezTo>
                  <a:pt x="15387" y="8583"/>
                  <a:pt x="15580" y="8390"/>
                  <a:pt x="15844" y="8265"/>
                </a:cubicBezTo>
                <a:cubicBezTo>
                  <a:pt x="16084" y="8149"/>
                  <a:pt x="16206" y="7964"/>
                  <a:pt x="16168" y="7674"/>
                </a:cubicBezTo>
                <a:cubicBezTo>
                  <a:pt x="16150" y="7534"/>
                  <a:pt x="16087" y="7416"/>
                  <a:pt x="15964" y="7340"/>
                </a:cubicBezTo>
                <a:cubicBezTo>
                  <a:pt x="15884" y="7287"/>
                  <a:pt x="15793" y="7248"/>
                  <a:pt x="15714" y="7193"/>
                </a:cubicBezTo>
                <a:cubicBezTo>
                  <a:pt x="15630" y="7134"/>
                  <a:pt x="15540" y="7074"/>
                  <a:pt x="15475" y="6994"/>
                </a:cubicBezTo>
                <a:cubicBezTo>
                  <a:pt x="15386" y="6884"/>
                  <a:pt x="15309" y="6760"/>
                  <a:pt x="15239" y="6634"/>
                </a:cubicBezTo>
                <a:cubicBezTo>
                  <a:pt x="15137" y="6450"/>
                  <a:pt x="14975" y="6356"/>
                  <a:pt x="14780" y="6356"/>
                </a:cubicBezTo>
                <a:close/>
                <a:moveTo>
                  <a:pt x="2082" y="12370"/>
                </a:moveTo>
                <a:cubicBezTo>
                  <a:pt x="2350" y="12370"/>
                  <a:pt x="2578" y="12603"/>
                  <a:pt x="2572" y="12879"/>
                </a:cubicBezTo>
                <a:cubicBezTo>
                  <a:pt x="2566" y="13148"/>
                  <a:pt x="2362" y="13371"/>
                  <a:pt x="2088" y="13371"/>
                </a:cubicBezTo>
                <a:cubicBezTo>
                  <a:pt x="2082" y="13371"/>
                  <a:pt x="2075" y="13371"/>
                  <a:pt x="2069" y="13371"/>
                </a:cubicBezTo>
                <a:cubicBezTo>
                  <a:pt x="1773" y="13362"/>
                  <a:pt x="1578" y="13155"/>
                  <a:pt x="1571" y="12877"/>
                </a:cubicBezTo>
                <a:cubicBezTo>
                  <a:pt x="1565" y="12598"/>
                  <a:pt x="1779" y="12374"/>
                  <a:pt x="2082" y="12370"/>
                </a:cubicBezTo>
                <a:close/>
                <a:moveTo>
                  <a:pt x="2132" y="11882"/>
                </a:moveTo>
                <a:cubicBezTo>
                  <a:pt x="2111" y="11882"/>
                  <a:pt x="2089" y="11883"/>
                  <a:pt x="2068" y="11885"/>
                </a:cubicBezTo>
                <a:cubicBezTo>
                  <a:pt x="2052" y="11884"/>
                  <a:pt x="2037" y="11884"/>
                  <a:pt x="2021" y="11884"/>
                </a:cubicBezTo>
                <a:cubicBezTo>
                  <a:pt x="1515" y="11884"/>
                  <a:pt x="1101" y="12332"/>
                  <a:pt x="1080" y="12809"/>
                </a:cubicBezTo>
                <a:cubicBezTo>
                  <a:pt x="1053" y="13424"/>
                  <a:pt x="1529" y="13843"/>
                  <a:pt x="2029" y="13864"/>
                </a:cubicBezTo>
                <a:cubicBezTo>
                  <a:pt x="2044" y="13864"/>
                  <a:pt x="2058" y="13864"/>
                  <a:pt x="2072" y="13864"/>
                </a:cubicBezTo>
                <a:cubicBezTo>
                  <a:pt x="2654" y="13864"/>
                  <a:pt x="3028" y="13386"/>
                  <a:pt x="3063" y="12963"/>
                </a:cubicBezTo>
                <a:cubicBezTo>
                  <a:pt x="3114" y="12351"/>
                  <a:pt x="2624" y="11882"/>
                  <a:pt x="2132" y="11882"/>
                </a:cubicBezTo>
                <a:close/>
                <a:moveTo>
                  <a:pt x="11637" y="7480"/>
                </a:moveTo>
                <a:cubicBezTo>
                  <a:pt x="11947" y="7480"/>
                  <a:pt x="12279" y="7782"/>
                  <a:pt x="12341" y="8087"/>
                </a:cubicBezTo>
                <a:cubicBezTo>
                  <a:pt x="12429" y="8525"/>
                  <a:pt x="12140" y="8930"/>
                  <a:pt x="11728" y="9016"/>
                </a:cubicBezTo>
                <a:cubicBezTo>
                  <a:pt x="11659" y="9031"/>
                  <a:pt x="11585" y="9026"/>
                  <a:pt x="11519" y="9044"/>
                </a:cubicBezTo>
                <a:cubicBezTo>
                  <a:pt x="11385" y="9080"/>
                  <a:pt x="11315" y="9188"/>
                  <a:pt x="11332" y="9316"/>
                </a:cubicBezTo>
                <a:cubicBezTo>
                  <a:pt x="11346" y="9425"/>
                  <a:pt x="11458" y="9528"/>
                  <a:pt x="11581" y="9528"/>
                </a:cubicBezTo>
                <a:cubicBezTo>
                  <a:pt x="11583" y="9528"/>
                  <a:pt x="11586" y="9528"/>
                  <a:pt x="11588" y="9528"/>
                </a:cubicBezTo>
                <a:cubicBezTo>
                  <a:pt x="11594" y="9527"/>
                  <a:pt x="11599" y="9527"/>
                  <a:pt x="11605" y="9527"/>
                </a:cubicBezTo>
                <a:cubicBezTo>
                  <a:pt x="11934" y="9527"/>
                  <a:pt x="12238" y="9782"/>
                  <a:pt x="12327" y="10085"/>
                </a:cubicBezTo>
                <a:cubicBezTo>
                  <a:pt x="12477" y="10590"/>
                  <a:pt x="12075" y="11073"/>
                  <a:pt x="11605" y="11074"/>
                </a:cubicBezTo>
                <a:cubicBezTo>
                  <a:pt x="11448" y="11076"/>
                  <a:pt x="11332" y="11184"/>
                  <a:pt x="11332" y="11326"/>
                </a:cubicBezTo>
                <a:cubicBezTo>
                  <a:pt x="11332" y="11464"/>
                  <a:pt x="11447" y="11577"/>
                  <a:pt x="11593" y="11577"/>
                </a:cubicBezTo>
                <a:cubicBezTo>
                  <a:pt x="11594" y="11577"/>
                  <a:pt x="11594" y="11577"/>
                  <a:pt x="11595" y="11577"/>
                </a:cubicBezTo>
                <a:cubicBezTo>
                  <a:pt x="11596" y="11577"/>
                  <a:pt x="11597" y="11577"/>
                  <a:pt x="11598" y="11577"/>
                </a:cubicBezTo>
                <a:cubicBezTo>
                  <a:pt x="11943" y="11577"/>
                  <a:pt x="12261" y="11847"/>
                  <a:pt x="12340" y="12183"/>
                </a:cubicBezTo>
                <a:cubicBezTo>
                  <a:pt x="12448" y="12644"/>
                  <a:pt x="12075" y="13123"/>
                  <a:pt x="11608" y="13126"/>
                </a:cubicBezTo>
                <a:cubicBezTo>
                  <a:pt x="11457" y="13128"/>
                  <a:pt x="11397" y="13175"/>
                  <a:pt x="11342" y="13303"/>
                </a:cubicBezTo>
                <a:cubicBezTo>
                  <a:pt x="11304" y="13391"/>
                  <a:pt x="11339" y="13498"/>
                  <a:pt x="11437" y="13577"/>
                </a:cubicBezTo>
                <a:cubicBezTo>
                  <a:pt x="11476" y="13607"/>
                  <a:pt x="11533" y="13624"/>
                  <a:pt x="11581" y="13624"/>
                </a:cubicBezTo>
                <a:cubicBezTo>
                  <a:pt x="12040" y="13630"/>
                  <a:pt x="12400" y="14025"/>
                  <a:pt x="12354" y="14486"/>
                </a:cubicBezTo>
                <a:cubicBezTo>
                  <a:pt x="12318" y="14834"/>
                  <a:pt x="12030" y="15148"/>
                  <a:pt x="11663" y="15173"/>
                </a:cubicBezTo>
                <a:cubicBezTo>
                  <a:pt x="11523" y="15183"/>
                  <a:pt x="11384" y="15191"/>
                  <a:pt x="11243" y="15191"/>
                </a:cubicBezTo>
                <a:cubicBezTo>
                  <a:pt x="10402" y="15192"/>
                  <a:pt x="9560" y="15194"/>
                  <a:pt x="8719" y="15194"/>
                </a:cubicBezTo>
                <a:cubicBezTo>
                  <a:pt x="8095" y="15194"/>
                  <a:pt x="7470" y="15193"/>
                  <a:pt x="6846" y="15190"/>
                </a:cubicBezTo>
                <a:cubicBezTo>
                  <a:pt x="6163" y="15185"/>
                  <a:pt x="5544" y="14987"/>
                  <a:pt x="5003" y="14559"/>
                </a:cubicBezTo>
                <a:cubicBezTo>
                  <a:pt x="4650" y="14283"/>
                  <a:pt x="4384" y="13940"/>
                  <a:pt x="4191" y="13537"/>
                </a:cubicBezTo>
                <a:cubicBezTo>
                  <a:pt x="4176" y="13506"/>
                  <a:pt x="4172" y="13469"/>
                  <a:pt x="4172" y="13434"/>
                </a:cubicBezTo>
                <a:cubicBezTo>
                  <a:pt x="4170" y="13155"/>
                  <a:pt x="4172" y="12877"/>
                  <a:pt x="4170" y="12599"/>
                </a:cubicBezTo>
                <a:cubicBezTo>
                  <a:pt x="4170" y="12472"/>
                  <a:pt x="4084" y="12370"/>
                  <a:pt x="3966" y="12353"/>
                </a:cubicBezTo>
                <a:cubicBezTo>
                  <a:pt x="3953" y="12351"/>
                  <a:pt x="3939" y="12350"/>
                  <a:pt x="3926" y="12350"/>
                </a:cubicBezTo>
                <a:cubicBezTo>
                  <a:pt x="3828" y="12350"/>
                  <a:pt x="3738" y="12411"/>
                  <a:pt x="3700" y="12511"/>
                </a:cubicBezTo>
                <a:cubicBezTo>
                  <a:pt x="3688" y="12537"/>
                  <a:pt x="3687" y="12569"/>
                  <a:pt x="3687" y="12598"/>
                </a:cubicBezTo>
                <a:cubicBezTo>
                  <a:pt x="3687" y="12923"/>
                  <a:pt x="3688" y="13250"/>
                  <a:pt x="3685" y="13577"/>
                </a:cubicBezTo>
                <a:cubicBezTo>
                  <a:pt x="3682" y="13897"/>
                  <a:pt x="3579" y="14177"/>
                  <a:pt x="3337" y="14398"/>
                </a:cubicBezTo>
                <a:cubicBezTo>
                  <a:pt x="3184" y="14536"/>
                  <a:pt x="3005" y="14643"/>
                  <a:pt x="2797" y="14651"/>
                </a:cubicBezTo>
                <a:cubicBezTo>
                  <a:pt x="2398" y="14667"/>
                  <a:pt x="1996" y="14661"/>
                  <a:pt x="1597" y="14673"/>
                </a:cubicBezTo>
                <a:cubicBezTo>
                  <a:pt x="1583" y="14673"/>
                  <a:pt x="1570" y="14673"/>
                  <a:pt x="1556" y="14673"/>
                </a:cubicBezTo>
                <a:cubicBezTo>
                  <a:pt x="1263" y="14673"/>
                  <a:pt x="1004" y="14584"/>
                  <a:pt x="786" y="14385"/>
                </a:cubicBezTo>
                <a:cubicBezTo>
                  <a:pt x="628" y="14239"/>
                  <a:pt x="521" y="14054"/>
                  <a:pt x="485" y="13838"/>
                </a:cubicBezTo>
                <a:cubicBezTo>
                  <a:pt x="471" y="13757"/>
                  <a:pt x="468" y="13672"/>
                  <a:pt x="468" y="13591"/>
                </a:cubicBezTo>
                <a:cubicBezTo>
                  <a:pt x="470" y="11881"/>
                  <a:pt x="468" y="10170"/>
                  <a:pt x="470" y="8459"/>
                </a:cubicBezTo>
                <a:cubicBezTo>
                  <a:pt x="470" y="8057"/>
                  <a:pt x="758" y="7690"/>
                  <a:pt x="1110" y="7552"/>
                </a:cubicBezTo>
                <a:cubicBezTo>
                  <a:pt x="1241" y="7500"/>
                  <a:pt x="1375" y="7480"/>
                  <a:pt x="1515" y="7480"/>
                </a:cubicBezTo>
                <a:cubicBezTo>
                  <a:pt x="1811" y="7482"/>
                  <a:pt x="2106" y="7482"/>
                  <a:pt x="2402" y="7482"/>
                </a:cubicBezTo>
                <a:cubicBezTo>
                  <a:pt x="2796" y="7482"/>
                  <a:pt x="3190" y="7481"/>
                  <a:pt x="3584" y="7481"/>
                </a:cubicBezTo>
                <a:lnTo>
                  <a:pt x="3688" y="7481"/>
                </a:lnTo>
                <a:lnTo>
                  <a:pt x="3688" y="7595"/>
                </a:lnTo>
                <a:cubicBezTo>
                  <a:pt x="3688" y="8937"/>
                  <a:pt x="3689" y="10279"/>
                  <a:pt x="3687" y="11621"/>
                </a:cubicBezTo>
                <a:cubicBezTo>
                  <a:pt x="3687" y="11784"/>
                  <a:pt x="3790" y="11882"/>
                  <a:pt x="3912" y="11882"/>
                </a:cubicBezTo>
                <a:cubicBezTo>
                  <a:pt x="3916" y="11882"/>
                  <a:pt x="3919" y="11882"/>
                  <a:pt x="3923" y="11882"/>
                </a:cubicBezTo>
                <a:cubicBezTo>
                  <a:pt x="4060" y="11875"/>
                  <a:pt x="4175" y="11807"/>
                  <a:pt x="4175" y="11618"/>
                </a:cubicBezTo>
                <a:cubicBezTo>
                  <a:pt x="4172" y="10279"/>
                  <a:pt x="4175" y="8940"/>
                  <a:pt x="4175" y="7601"/>
                </a:cubicBezTo>
                <a:lnTo>
                  <a:pt x="4175" y="7480"/>
                </a:lnTo>
                <a:close/>
                <a:moveTo>
                  <a:pt x="8605" y="4101"/>
                </a:moveTo>
                <a:cubicBezTo>
                  <a:pt x="8537" y="4101"/>
                  <a:pt x="8467" y="4108"/>
                  <a:pt x="8396" y="4123"/>
                </a:cubicBezTo>
                <a:cubicBezTo>
                  <a:pt x="8135" y="4176"/>
                  <a:pt x="7928" y="4323"/>
                  <a:pt x="7799" y="4556"/>
                </a:cubicBezTo>
                <a:cubicBezTo>
                  <a:pt x="7625" y="4878"/>
                  <a:pt x="7462" y="5204"/>
                  <a:pt x="7303" y="5533"/>
                </a:cubicBezTo>
                <a:cubicBezTo>
                  <a:pt x="7156" y="5837"/>
                  <a:pt x="6921" y="6067"/>
                  <a:pt x="6663" y="6274"/>
                </a:cubicBezTo>
                <a:cubicBezTo>
                  <a:pt x="6358" y="6521"/>
                  <a:pt x="6011" y="6699"/>
                  <a:pt x="5658" y="6869"/>
                </a:cubicBezTo>
                <a:cubicBezTo>
                  <a:pt x="5502" y="6944"/>
                  <a:pt x="5344" y="6984"/>
                  <a:pt x="5164" y="6984"/>
                </a:cubicBezTo>
                <a:cubicBezTo>
                  <a:pt x="4619" y="6981"/>
                  <a:pt x="4075" y="6980"/>
                  <a:pt x="3530" y="6980"/>
                </a:cubicBezTo>
                <a:cubicBezTo>
                  <a:pt x="2876" y="6980"/>
                  <a:pt x="2222" y="6982"/>
                  <a:pt x="1568" y="6982"/>
                </a:cubicBezTo>
                <a:cubicBezTo>
                  <a:pt x="1339" y="6982"/>
                  <a:pt x="1118" y="7016"/>
                  <a:pt x="903" y="7105"/>
                </a:cubicBezTo>
                <a:cubicBezTo>
                  <a:pt x="520" y="7265"/>
                  <a:pt x="253" y="7539"/>
                  <a:pt x="89" y="7918"/>
                </a:cubicBezTo>
                <a:cubicBezTo>
                  <a:pt x="58" y="7992"/>
                  <a:pt x="30" y="8072"/>
                  <a:pt x="0" y="8151"/>
                </a:cubicBezTo>
                <a:lnTo>
                  <a:pt x="0" y="13993"/>
                </a:lnTo>
                <a:cubicBezTo>
                  <a:pt x="3" y="13991"/>
                  <a:pt x="5" y="13990"/>
                  <a:pt x="6" y="13990"/>
                </a:cubicBezTo>
                <a:cubicBezTo>
                  <a:pt x="8" y="13990"/>
                  <a:pt x="9" y="13992"/>
                  <a:pt x="10" y="13993"/>
                </a:cubicBezTo>
                <a:cubicBezTo>
                  <a:pt x="99" y="14326"/>
                  <a:pt x="266" y="14607"/>
                  <a:pt x="540" y="14824"/>
                </a:cubicBezTo>
                <a:cubicBezTo>
                  <a:pt x="799" y="15030"/>
                  <a:pt x="1090" y="15148"/>
                  <a:pt x="1421" y="15155"/>
                </a:cubicBezTo>
                <a:cubicBezTo>
                  <a:pt x="1581" y="15158"/>
                  <a:pt x="1742" y="15159"/>
                  <a:pt x="1902" y="15159"/>
                </a:cubicBezTo>
                <a:cubicBezTo>
                  <a:pt x="2159" y="15159"/>
                  <a:pt x="2415" y="15157"/>
                  <a:pt x="2671" y="15157"/>
                </a:cubicBezTo>
                <a:cubicBezTo>
                  <a:pt x="2974" y="15157"/>
                  <a:pt x="3250" y="15070"/>
                  <a:pt x="3501" y="14903"/>
                </a:cubicBezTo>
                <a:cubicBezTo>
                  <a:pt x="3737" y="14746"/>
                  <a:pt x="3913" y="14536"/>
                  <a:pt x="4039" y="14275"/>
                </a:cubicBezTo>
                <a:cubicBezTo>
                  <a:pt x="4121" y="14378"/>
                  <a:pt x="4198" y="14483"/>
                  <a:pt x="4284" y="14573"/>
                </a:cubicBezTo>
                <a:cubicBezTo>
                  <a:pt x="4630" y="14948"/>
                  <a:pt x="5036" y="15234"/>
                  <a:pt x="5508" y="15429"/>
                </a:cubicBezTo>
                <a:cubicBezTo>
                  <a:pt x="5893" y="15587"/>
                  <a:pt x="6295" y="15675"/>
                  <a:pt x="6711" y="15678"/>
                </a:cubicBezTo>
                <a:cubicBezTo>
                  <a:pt x="7381" y="15680"/>
                  <a:pt x="8051" y="15680"/>
                  <a:pt x="8722" y="15680"/>
                </a:cubicBezTo>
                <a:cubicBezTo>
                  <a:pt x="9615" y="15680"/>
                  <a:pt x="10509" y="15679"/>
                  <a:pt x="11404" y="15679"/>
                </a:cubicBezTo>
                <a:cubicBezTo>
                  <a:pt x="11526" y="15679"/>
                  <a:pt x="11649" y="15675"/>
                  <a:pt x="11768" y="15661"/>
                </a:cubicBezTo>
                <a:cubicBezTo>
                  <a:pt x="12161" y="15610"/>
                  <a:pt x="12462" y="15409"/>
                  <a:pt x="12665" y="15075"/>
                </a:cubicBezTo>
                <a:cubicBezTo>
                  <a:pt x="12809" y="14838"/>
                  <a:pt x="12868" y="14584"/>
                  <a:pt x="12845" y="14300"/>
                </a:cubicBezTo>
                <a:cubicBezTo>
                  <a:pt x="12815" y="13915"/>
                  <a:pt x="12631" y="13626"/>
                  <a:pt x="12341" y="13383"/>
                </a:cubicBezTo>
                <a:cubicBezTo>
                  <a:pt x="12678" y="13125"/>
                  <a:pt x="12853" y="12778"/>
                  <a:pt x="12855" y="12363"/>
                </a:cubicBezTo>
                <a:cubicBezTo>
                  <a:pt x="12858" y="11945"/>
                  <a:pt x="12681" y="11597"/>
                  <a:pt x="12341" y="11332"/>
                </a:cubicBezTo>
                <a:cubicBezTo>
                  <a:pt x="12685" y="11063"/>
                  <a:pt x="12855" y="10717"/>
                  <a:pt x="12855" y="10304"/>
                </a:cubicBezTo>
                <a:cubicBezTo>
                  <a:pt x="12855" y="9892"/>
                  <a:pt x="12683" y="9543"/>
                  <a:pt x="12340" y="9278"/>
                </a:cubicBezTo>
                <a:cubicBezTo>
                  <a:pt x="12412" y="9209"/>
                  <a:pt x="12478" y="9155"/>
                  <a:pt x="12536" y="9093"/>
                </a:cubicBezTo>
                <a:cubicBezTo>
                  <a:pt x="12812" y="8792"/>
                  <a:pt x="12899" y="8429"/>
                  <a:pt x="12837" y="8036"/>
                </a:cubicBezTo>
                <a:cubicBezTo>
                  <a:pt x="12788" y="7733"/>
                  <a:pt x="12639" y="7477"/>
                  <a:pt x="12395" y="7277"/>
                </a:cubicBezTo>
                <a:cubicBezTo>
                  <a:pt x="12164" y="7088"/>
                  <a:pt x="11904" y="6984"/>
                  <a:pt x="11613" y="6983"/>
                </a:cubicBezTo>
                <a:cubicBezTo>
                  <a:pt x="11330" y="6980"/>
                  <a:pt x="11048" y="6979"/>
                  <a:pt x="10765" y="6979"/>
                </a:cubicBezTo>
                <a:cubicBezTo>
                  <a:pt x="10313" y="6979"/>
                  <a:pt x="9861" y="6982"/>
                  <a:pt x="9409" y="6982"/>
                </a:cubicBezTo>
                <a:lnTo>
                  <a:pt x="9287" y="6982"/>
                </a:lnTo>
                <a:cubicBezTo>
                  <a:pt x="9332" y="6774"/>
                  <a:pt x="9376" y="6580"/>
                  <a:pt x="9418" y="6385"/>
                </a:cubicBezTo>
                <a:cubicBezTo>
                  <a:pt x="9470" y="6142"/>
                  <a:pt x="9536" y="5901"/>
                  <a:pt x="9565" y="5655"/>
                </a:cubicBezTo>
                <a:cubicBezTo>
                  <a:pt x="9597" y="5390"/>
                  <a:pt x="9561" y="5124"/>
                  <a:pt x="9497" y="4860"/>
                </a:cubicBezTo>
                <a:cubicBezTo>
                  <a:pt x="9453" y="4669"/>
                  <a:pt x="9376" y="4486"/>
                  <a:pt x="9231" y="4353"/>
                </a:cubicBezTo>
                <a:cubicBezTo>
                  <a:pt x="9048" y="4186"/>
                  <a:pt x="8837" y="4101"/>
                  <a:pt x="8605" y="4101"/>
                </a:cubicBezTo>
                <a:close/>
              </a:path>
            </a:pathLst>
          </a:custGeom>
          <a:solidFill>
            <a:srgbClr val="FDEFE3"/>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0" name="Google Shape;1727;p39">
            <a:extLst>
              <a:ext uri="{FF2B5EF4-FFF2-40B4-BE49-F238E27FC236}">
                <a16:creationId xmlns:a16="http://schemas.microsoft.com/office/drawing/2014/main" id="{9471E438-9AE1-5ED3-E62B-F021D2481BCC}"/>
              </a:ext>
            </a:extLst>
          </p:cNvPr>
          <p:cNvSpPr txBox="1">
            <a:spLocks/>
          </p:cNvSpPr>
          <p:nvPr/>
        </p:nvSpPr>
        <p:spPr>
          <a:xfrm>
            <a:off x="845913" y="2389686"/>
            <a:ext cx="2670000" cy="118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1pPr>
            <a:lvl2pPr marL="914400" marR="0" lvl="1"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2pPr>
            <a:lvl3pPr marL="1371600" marR="0" lvl="2"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3pPr>
            <a:lvl4pPr marL="1828800" marR="0" lvl="3"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4pPr>
            <a:lvl5pPr marL="2286000" marR="0" lvl="4"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5pPr>
            <a:lvl6pPr marL="2743200" marR="0" lvl="5"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6pPr>
            <a:lvl7pPr marL="3200400" marR="0" lvl="6"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7pPr>
            <a:lvl8pPr marL="3657600" marR="0" lvl="7"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8pPr>
            <a:lvl9pPr marL="4114800" marR="0" lvl="8"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9pPr>
          </a:lstStyle>
          <a:p>
            <a:pPr marL="0" indent="0">
              <a:buClr>
                <a:srgbClr val="463239"/>
              </a:buClr>
              <a:buNone/>
              <a:defRPr/>
            </a:pPr>
            <a:r>
              <a:rPr lang="en-US" sz="2800">
                <a:solidFill>
                  <a:schemeClr val="bg1">
                    <a:lumMod val="10000"/>
                  </a:schemeClr>
                </a:solidFill>
                <a:latin typeface="Times New Roman" panose="02020603050405020304" pitchFamily="18" charset="0"/>
                <a:cs typeface="Times New Roman" panose="02020603050405020304" pitchFamily="18" charset="0"/>
              </a:rPr>
              <a:t>Câu văn ngắn gọn, súc tích</a:t>
            </a:r>
            <a:endParaRPr lang="en-US" sz="3200">
              <a:solidFill>
                <a:schemeClr val="bg1">
                  <a:lumMod val="10000"/>
                </a:schemeClr>
              </a:solidFill>
              <a:latin typeface="Times New Roman" panose="02020603050405020304" pitchFamily="18" charset="0"/>
              <a:cs typeface="Times New Roman" panose="02020603050405020304" pitchFamily="18" charset="0"/>
            </a:endParaRPr>
          </a:p>
        </p:txBody>
      </p:sp>
      <p:sp>
        <p:nvSpPr>
          <p:cNvPr id="31" name="Google Shape;1729;p39">
            <a:extLst>
              <a:ext uri="{FF2B5EF4-FFF2-40B4-BE49-F238E27FC236}">
                <a16:creationId xmlns:a16="http://schemas.microsoft.com/office/drawing/2014/main" id="{F84D28C9-1A39-D05C-608D-073BB75963CF}"/>
              </a:ext>
            </a:extLst>
          </p:cNvPr>
          <p:cNvSpPr txBox="1">
            <a:spLocks/>
          </p:cNvSpPr>
          <p:nvPr/>
        </p:nvSpPr>
        <p:spPr>
          <a:xfrm>
            <a:off x="5962108" y="2411174"/>
            <a:ext cx="2941040" cy="118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1pPr>
            <a:lvl2pPr marL="914400" marR="0" lvl="1"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2pPr>
            <a:lvl3pPr marL="1371600" marR="0" lvl="2"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3pPr>
            <a:lvl4pPr marL="1828800" marR="0" lvl="3"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4pPr>
            <a:lvl5pPr marL="2286000" marR="0" lvl="4"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5pPr>
            <a:lvl6pPr marL="2743200" marR="0" lvl="5"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6pPr>
            <a:lvl7pPr marL="3200400" marR="0" lvl="6"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7pPr>
            <a:lvl8pPr marL="3657600" marR="0" lvl="7"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8pPr>
            <a:lvl9pPr marL="4114800" marR="0" lvl="8"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9pPr>
          </a:lstStyle>
          <a:p>
            <a:pPr marL="139700" indent="0">
              <a:buNone/>
            </a:pPr>
            <a:r>
              <a:rPr lang="en-US" sz="2800">
                <a:solidFill>
                  <a:schemeClr val="bg1">
                    <a:lumMod val="10000"/>
                  </a:schemeClr>
                </a:solidFill>
                <a:latin typeface="Times New Roman" panose="02020603050405020304" pitchFamily="18" charset="0"/>
                <a:cs typeface="Times New Roman" panose="02020603050405020304" pitchFamily="18" charset="0"/>
              </a:rPr>
              <a:t>Lập luận chặt chẽ, thông tin xác thực, khoa học.</a:t>
            </a:r>
          </a:p>
        </p:txBody>
      </p:sp>
      <p:grpSp>
        <p:nvGrpSpPr>
          <p:cNvPr id="32" name="Google Shape;1734;p39">
            <a:extLst>
              <a:ext uri="{FF2B5EF4-FFF2-40B4-BE49-F238E27FC236}">
                <a16:creationId xmlns:a16="http://schemas.microsoft.com/office/drawing/2014/main" id="{B5167CBD-3012-066A-1B37-E1BA4EF4F1B4}"/>
              </a:ext>
            </a:extLst>
          </p:cNvPr>
          <p:cNvGrpSpPr/>
          <p:nvPr/>
        </p:nvGrpSpPr>
        <p:grpSpPr>
          <a:xfrm rot="965207" flipH="1">
            <a:off x="5495095" y="3893250"/>
            <a:ext cx="416582" cy="803513"/>
            <a:chOff x="5966450" y="2934100"/>
            <a:chExt cx="566954" cy="1109041"/>
          </a:xfrm>
        </p:grpSpPr>
        <p:sp>
          <p:nvSpPr>
            <p:cNvPr id="33" name="Google Shape;1735;p39">
              <a:extLst>
                <a:ext uri="{FF2B5EF4-FFF2-40B4-BE49-F238E27FC236}">
                  <a16:creationId xmlns:a16="http://schemas.microsoft.com/office/drawing/2014/main" id="{2F53FF58-BAF7-3D3D-E429-351E070B8353}"/>
                </a:ext>
              </a:extLst>
            </p:cNvPr>
            <p:cNvSpPr/>
            <p:nvPr/>
          </p:nvSpPr>
          <p:spPr>
            <a:xfrm>
              <a:off x="5978002" y="2945031"/>
              <a:ext cx="543901" cy="796657"/>
            </a:xfrm>
            <a:custGeom>
              <a:avLst/>
              <a:gdLst/>
              <a:ahLst/>
              <a:cxnLst/>
              <a:rect l="l" t="t" r="r" b="b"/>
              <a:pathLst>
                <a:path w="10499" h="15378" extrusionOk="0">
                  <a:moveTo>
                    <a:pt x="2116" y="0"/>
                  </a:moveTo>
                  <a:cubicBezTo>
                    <a:pt x="1805" y="0"/>
                    <a:pt x="1493" y="100"/>
                    <a:pt x="1223" y="257"/>
                  </a:cubicBezTo>
                  <a:cubicBezTo>
                    <a:pt x="578" y="635"/>
                    <a:pt x="152" y="1359"/>
                    <a:pt x="131" y="2103"/>
                  </a:cubicBezTo>
                  <a:cubicBezTo>
                    <a:pt x="117" y="2656"/>
                    <a:pt x="327" y="3208"/>
                    <a:pt x="692" y="3623"/>
                  </a:cubicBezTo>
                  <a:cubicBezTo>
                    <a:pt x="820" y="3770"/>
                    <a:pt x="965" y="3899"/>
                    <a:pt x="1127" y="4003"/>
                  </a:cubicBezTo>
                  <a:lnTo>
                    <a:pt x="1453" y="4230"/>
                  </a:lnTo>
                  <a:cubicBezTo>
                    <a:pt x="1699" y="4381"/>
                    <a:pt x="1976" y="4450"/>
                    <a:pt x="2257" y="4450"/>
                  </a:cubicBezTo>
                  <a:cubicBezTo>
                    <a:pt x="2985" y="4450"/>
                    <a:pt x="3738" y="3988"/>
                    <a:pt x="4035" y="3302"/>
                  </a:cubicBezTo>
                  <a:cubicBezTo>
                    <a:pt x="4371" y="2537"/>
                    <a:pt x="4187" y="1622"/>
                    <a:pt x="3693" y="940"/>
                  </a:cubicBezTo>
                  <a:cubicBezTo>
                    <a:pt x="3573" y="776"/>
                    <a:pt x="3436" y="624"/>
                    <a:pt x="3284" y="493"/>
                  </a:cubicBezTo>
                  <a:cubicBezTo>
                    <a:pt x="3002" y="250"/>
                    <a:pt x="2663" y="56"/>
                    <a:pt x="2292" y="11"/>
                  </a:cubicBezTo>
                  <a:cubicBezTo>
                    <a:pt x="2233" y="4"/>
                    <a:pt x="2175" y="0"/>
                    <a:pt x="2116" y="0"/>
                  </a:cubicBezTo>
                  <a:close/>
                  <a:moveTo>
                    <a:pt x="8525" y="2297"/>
                  </a:moveTo>
                  <a:cubicBezTo>
                    <a:pt x="8138" y="2297"/>
                    <a:pt x="7752" y="2395"/>
                    <a:pt x="7417" y="2589"/>
                  </a:cubicBezTo>
                  <a:cubicBezTo>
                    <a:pt x="6939" y="2865"/>
                    <a:pt x="6579" y="3333"/>
                    <a:pt x="6416" y="3862"/>
                  </a:cubicBezTo>
                  <a:cubicBezTo>
                    <a:pt x="6358" y="4046"/>
                    <a:pt x="6324" y="4238"/>
                    <a:pt x="6318" y="4432"/>
                  </a:cubicBezTo>
                  <a:lnTo>
                    <a:pt x="6296" y="4828"/>
                  </a:lnTo>
                  <a:cubicBezTo>
                    <a:pt x="6298" y="5784"/>
                    <a:pt x="7246" y="6561"/>
                    <a:pt x="8198" y="6561"/>
                  </a:cubicBezTo>
                  <a:cubicBezTo>
                    <a:pt x="8279" y="6561"/>
                    <a:pt x="8359" y="6556"/>
                    <a:pt x="8439" y="6545"/>
                  </a:cubicBezTo>
                  <a:cubicBezTo>
                    <a:pt x="9267" y="6425"/>
                    <a:pt x="9950" y="5788"/>
                    <a:pt x="10271" y="5011"/>
                  </a:cubicBezTo>
                  <a:cubicBezTo>
                    <a:pt x="10349" y="4824"/>
                    <a:pt x="10406" y="4629"/>
                    <a:pt x="10439" y="4431"/>
                  </a:cubicBezTo>
                  <a:cubicBezTo>
                    <a:pt x="10498" y="4060"/>
                    <a:pt x="10485" y="3672"/>
                    <a:pt x="10331" y="3332"/>
                  </a:cubicBezTo>
                  <a:cubicBezTo>
                    <a:pt x="10176" y="2993"/>
                    <a:pt x="9889" y="2725"/>
                    <a:pt x="9562" y="2551"/>
                  </a:cubicBezTo>
                  <a:cubicBezTo>
                    <a:pt x="9244" y="2382"/>
                    <a:pt x="8885" y="2297"/>
                    <a:pt x="8525" y="2297"/>
                  </a:cubicBezTo>
                  <a:close/>
                  <a:moveTo>
                    <a:pt x="1879" y="11250"/>
                  </a:moveTo>
                  <a:cubicBezTo>
                    <a:pt x="1588" y="11250"/>
                    <a:pt x="1297" y="11302"/>
                    <a:pt x="1043" y="11439"/>
                  </a:cubicBezTo>
                  <a:cubicBezTo>
                    <a:pt x="713" y="11616"/>
                    <a:pt x="464" y="11919"/>
                    <a:pt x="310" y="12256"/>
                  </a:cubicBezTo>
                  <a:cubicBezTo>
                    <a:pt x="0" y="12937"/>
                    <a:pt x="67" y="13774"/>
                    <a:pt x="481" y="14394"/>
                  </a:cubicBezTo>
                  <a:cubicBezTo>
                    <a:pt x="787" y="14855"/>
                    <a:pt x="1276" y="15185"/>
                    <a:pt x="1813" y="15314"/>
                  </a:cubicBezTo>
                  <a:cubicBezTo>
                    <a:pt x="1976" y="15356"/>
                    <a:pt x="2145" y="15378"/>
                    <a:pt x="2314" y="15378"/>
                  </a:cubicBezTo>
                  <a:cubicBezTo>
                    <a:pt x="2338" y="15378"/>
                    <a:pt x="2362" y="15377"/>
                    <a:pt x="2387" y="15376"/>
                  </a:cubicBezTo>
                  <a:lnTo>
                    <a:pt x="2783" y="15375"/>
                  </a:lnTo>
                  <a:cubicBezTo>
                    <a:pt x="3818" y="15307"/>
                    <a:pt x="4573" y="14144"/>
                    <a:pt x="4362" y="13128"/>
                  </a:cubicBezTo>
                  <a:cubicBezTo>
                    <a:pt x="4192" y="12309"/>
                    <a:pt x="3516" y="11667"/>
                    <a:pt x="2722" y="11392"/>
                  </a:cubicBezTo>
                  <a:cubicBezTo>
                    <a:pt x="2531" y="11327"/>
                    <a:pt x="2333" y="11282"/>
                    <a:pt x="2132" y="11262"/>
                  </a:cubicBezTo>
                  <a:cubicBezTo>
                    <a:pt x="2048" y="11254"/>
                    <a:pt x="1963" y="11250"/>
                    <a:pt x="1879" y="11250"/>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4" name="Google Shape;1736;p39">
              <a:extLst>
                <a:ext uri="{FF2B5EF4-FFF2-40B4-BE49-F238E27FC236}">
                  <a16:creationId xmlns:a16="http://schemas.microsoft.com/office/drawing/2014/main" id="{9E548945-BA1C-6FEF-B0E2-1A9E0683D4B8}"/>
                </a:ext>
              </a:extLst>
            </p:cNvPr>
            <p:cNvSpPr/>
            <p:nvPr/>
          </p:nvSpPr>
          <p:spPr>
            <a:xfrm>
              <a:off x="6013903" y="2993675"/>
              <a:ext cx="496188" cy="748012"/>
            </a:xfrm>
            <a:custGeom>
              <a:avLst/>
              <a:gdLst/>
              <a:ahLst/>
              <a:cxnLst/>
              <a:rect l="l" t="t" r="r" b="b"/>
              <a:pathLst>
                <a:path w="9578" h="14439" extrusionOk="0">
                  <a:moveTo>
                    <a:pt x="3000" y="1"/>
                  </a:moveTo>
                  <a:cubicBezTo>
                    <a:pt x="2784" y="1038"/>
                    <a:pt x="2061" y="1961"/>
                    <a:pt x="1102" y="2409"/>
                  </a:cubicBezTo>
                  <a:cubicBezTo>
                    <a:pt x="746" y="2574"/>
                    <a:pt x="376" y="2653"/>
                    <a:pt x="0" y="2685"/>
                  </a:cubicBezTo>
                  <a:cubicBezTo>
                    <a:pt x="128" y="2831"/>
                    <a:pt x="274" y="2960"/>
                    <a:pt x="436" y="3064"/>
                  </a:cubicBezTo>
                  <a:lnTo>
                    <a:pt x="762" y="3291"/>
                  </a:lnTo>
                  <a:cubicBezTo>
                    <a:pt x="1008" y="3442"/>
                    <a:pt x="1285" y="3511"/>
                    <a:pt x="1566" y="3511"/>
                  </a:cubicBezTo>
                  <a:cubicBezTo>
                    <a:pt x="2294" y="3511"/>
                    <a:pt x="3047" y="3049"/>
                    <a:pt x="3345" y="2363"/>
                  </a:cubicBezTo>
                  <a:cubicBezTo>
                    <a:pt x="3678" y="1598"/>
                    <a:pt x="3494" y="683"/>
                    <a:pt x="3000" y="1"/>
                  </a:cubicBezTo>
                  <a:close/>
                  <a:moveTo>
                    <a:pt x="5723" y="2923"/>
                  </a:moveTo>
                  <a:cubicBezTo>
                    <a:pt x="5665" y="3107"/>
                    <a:pt x="5631" y="3299"/>
                    <a:pt x="5625" y="3493"/>
                  </a:cubicBezTo>
                  <a:lnTo>
                    <a:pt x="5603" y="3889"/>
                  </a:lnTo>
                  <a:cubicBezTo>
                    <a:pt x="5606" y="4845"/>
                    <a:pt x="6553" y="5622"/>
                    <a:pt x="7505" y="5622"/>
                  </a:cubicBezTo>
                  <a:cubicBezTo>
                    <a:pt x="7586" y="5622"/>
                    <a:pt x="7666" y="5617"/>
                    <a:pt x="7746" y="5606"/>
                  </a:cubicBezTo>
                  <a:cubicBezTo>
                    <a:pt x="8574" y="5486"/>
                    <a:pt x="9257" y="4849"/>
                    <a:pt x="9578" y="4072"/>
                  </a:cubicBezTo>
                  <a:lnTo>
                    <a:pt x="9578" y="4072"/>
                  </a:lnTo>
                  <a:cubicBezTo>
                    <a:pt x="9208" y="4205"/>
                    <a:pt x="8815" y="4271"/>
                    <a:pt x="8421" y="4271"/>
                  </a:cubicBezTo>
                  <a:cubicBezTo>
                    <a:pt x="7755" y="4271"/>
                    <a:pt x="7088" y="4083"/>
                    <a:pt x="6532" y="3716"/>
                  </a:cubicBezTo>
                  <a:cubicBezTo>
                    <a:pt x="6205" y="3500"/>
                    <a:pt x="5945" y="3227"/>
                    <a:pt x="5723" y="2923"/>
                  </a:cubicBezTo>
                  <a:close/>
                  <a:moveTo>
                    <a:pt x="2028" y="10456"/>
                  </a:moveTo>
                  <a:cubicBezTo>
                    <a:pt x="2447" y="11425"/>
                    <a:pt x="2389" y="12598"/>
                    <a:pt x="1862" y="13517"/>
                  </a:cubicBezTo>
                  <a:cubicBezTo>
                    <a:pt x="1666" y="13857"/>
                    <a:pt x="1410" y="14136"/>
                    <a:pt x="1120" y="14375"/>
                  </a:cubicBezTo>
                  <a:cubicBezTo>
                    <a:pt x="1283" y="14417"/>
                    <a:pt x="1452" y="14439"/>
                    <a:pt x="1621" y="14439"/>
                  </a:cubicBezTo>
                  <a:cubicBezTo>
                    <a:pt x="1645" y="14439"/>
                    <a:pt x="1669" y="14438"/>
                    <a:pt x="1694" y="14437"/>
                  </a:cubicBezTo>
                  <a:lnTo>
                    <a:pt x="2090" y="14436"/>
                  </a:lnTo>
                  <a:cubicBezTo>
                    <a:pt x="3125" y="14368"/>
                    <a:pt x="3880" y="13205"/>
                    <a:pt x="3669" y="12189"/>
                  </a:cubicBezTo>
                  <a:cubicBezTo>
                    <a:pt x="3499" y="11370"/>
                    <a:pt x="2823" y="10728"/>
                    <a:pt x="2028" y="10456"/>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5" name="Google Shape;1737;p39">
              <a:extLst>
                <a:ext uri="{FF2B5EF4-FFF2-40B4-BE49-F238E27FC236}">
                  <a16:creationId xmlns:a16="http://schemas.microsoft.com/office/drawing/2014/main" id="{F2895ADD-77A1-21F1-1F4D-9768E6D54B96}"/>
                </a:ext>
              </a:extLst>
            </p:cNvPr>
            <p:cNvSpPr/>
            <p:nvPr/>
          </p:nvSpPr>
          <p:spPr>
            <a:xfrm>
              <a:off x="5966450" y="2934100"/>
              <a:ext cx="566954" cy="1109041"/>
            </a:xfrm>
            <a:custGeom>
              <a:avLst/>
              <a:gdLst/>
              <a:ahLst/>
              <a:cxnLst/>
              <a:rect l="l" t="t" r="r" b="b"/>
              <a:pathLst>
                <a:path w="10944" h="21408" extrusionOk="0">
                  <a:moveTo>
                    <a:pt x="2340" y="421"/>
                  </a:moveTo>
                  <a:cubicBezTo>
                    <a:pt x="2391" y="421"/>
                    <a:pt x="2438" y="425"/>
                    <a:pt x="2487" y="431"/>
                  </a:cubicBezTo>
                  <a:cubicBezTo>
                    <a:pt x="2778" y="467"/>
                    <a:pt x="3082" y="615"/>
                    <a:pt x="3370" y="864"/>
                  </a:cubicBezTo>
                  <a:cubicBezTo>
                    <a:pt x="3507" y="981"/>
                    <a:pt x="3632" y="1119"/>
                    <a:pt x="3744" y="1275"/>
                  </a:cubicBezTo>
                  <a:cubicBezTo>
                    <a:pt x="4230" y="1944"/>
                    <a:pt x="4354" y="2768"/>
                    <a:pt x="4066" y="3430"/>
                  </a:cubicBezTo>
                  <a:cubicBezTo>
                    <a:pt x="3880" y="3865"/>
                    <a:pt x="3474" y="4218"/>
                    <a:pt x="2983" y="4372"/>
                  </a:cubicBezTo>
                  <a:cubicBezTo>
                    <a:pt x="2811" y="4426"/>
                    <a:pt x="2641" y="4453"/>
                    <a:pt x="2477" y="4453"/>
                  </a:cubicBezTo>
                  <a:cubicBezTo>
                    <a:pt x="2228" y="4453"/>
                    <a:pt x="1994" y="4391"/>
                    <a:pt x="1796" y="4270"/>
                  </a:cubicBezTo>
                  <a:lnTo>
                    <a:pt x="1465" y="4041"/>
                  </a:lnTo>
                  <a:cubicBezTo>
                    <a:pt x="1324" y="3947"/>
                    <a:pt x="1191" y="3832"/>
                    <a:pt x="1073" y="3697"/>
                  </a:cubicBezTo>
                  <a:cubicBezTo>
                    <a:pt x="738" y="3315"/>
                    <a:pt x="553" y="2814"/>
                    <a:pt x="565" y="2322"/>
                  </a:cubicBezTo>
                  <a:cubicBezTo>
                    <a:pt x="583" y="1649"/>
                    <a:pt x="971" y="992"/>
                    <a:pt x="1551" y="650"/>
                  </a:cubicBezTo>
                  <a:cubicBezTo>
                    <a:pt x="1808" y="500"/>
                    <a:pt x="2083" y="421"/>
                    <a:pt x="2340" y="421"/>
                  </a:cubicBezTo>
                  <a:close/>
                  <a:moveTo>
                    <a:pt x="8749" y="2716"/>
                  </a:moveTo>
                  <a:cubicBezTo>
                    <a:pt x="9074" y="2716"/>
                    <a:pt x="9399" y="2792"/>
                    <a:pt x="9686" y="2945"/>
                  </a:cubicBezTo>
                  <a:cubicBezTo>
                    <a:pt x="9997" y="3112"/>
                    <a:pt x="10239" y="3356"/>
                    <a:pt x="10363" y="3629"/>
                  </a:cubicBezTo>
                  <a:cubicBezTo>
                    <a:pt x="10482" y="3894"/>
                    <a:pt x="10514" y="4233"/>
                    <a:pt x="10454" y="4607"/>
                  </a:cubicBezTo>
                  <a:cubicBezTo>
                    <a:pt x="10425" y="4786"/>
                    <a:pt x="10374" y="4966"/>
                    <a:pt x="10300" y="5141"/>
                  </a:cubicBezTo>
                  <a:cubicBezTo>
                    <a:pt x="9986" y="5904"/>
                    <a:pt x="9345" y="6443"/>
                    <a:pt x="8630" y="6544"/>
                  </a:cubicBezTo>
                  <a:cubicBezTo>
                    <a:pt x="8561" y="6554"/>
                    <a:pt x="8491" y="6558"/>
                    <a:pt x="8420" y="6558"/>
                  </a:cubicBezTo>
                  <a:cubicBezTo>
                    <a:pt x="8013" y="6558"/>
                    <a:pt x="7592" y="6399"/>
                    <a:pt x="7261" y="6112"/>
                  </a:cubicBezTo>
                  <a:cubicBezTo>
                    <a:pt x="6917" y="5815"/>
                    <a:pt x="6728" y="5431"/>
                    <a:pt x="6728" y="5046"/>
                  </a:cubicBezTo>
                  <a:lnTo>
                    <a:pt x="6751" y="4644"/>
                  </a:lnTo>
                  <a:cubicBezTo>
                    <a:pt x="6756" y="4473"/>
                    <a:pt x="6786" y="4303"/>
                    <a:pt x="6841" y="4132"/>
                  </a:cubicBezTo>
                  <a:cubicBezTo>
                    <a:pt x="6989" y="3645"/>
                    <a:pt x="7320" y="3226"/>
                    <a:pt x="7745" y="2980"/>
                  </a:cubicBezTo>
                  <a:cubicBezTo>
                    <a:pt x="8047" y="2804"/>
                    <a:pt x="8399" y="2716"/>
                    <a:pt x="8749" y="2716"/>
                  </a:cubicBezTo>
                  <a:close/>
                  <a:moveTo>
                    <a:pt x="2098" y="11672"/>
                  </a:moveTo>
                  <a:cubicBezTo>
                    <a:pt x="2175" y="11672"/>
                    <a:pt x="2250" y="11675"/>
                    <a:pt x="2329" y="11682"/>
                  </a:cubicBezTo>
                  <a:cubicBezTo>
                    <a:pt x="2509" y="11699"/>
                    <a:pt x="2692" y="11740"/>
                    <a:pt x="2873" y="11801"/>
                  </a:cubicBezTo>
                  <a:cubicBezTo>
                    <a:pt x="3657" y="12068"/>
                    <a:pt x="4233" y="12673"/>
                    <a:pt x="4378" y="13378"/>
                  </a:cubicBezTo>
                  <a:cubicBezTo>
                    <a:pt x="4474" y="13845"/>
                    <a:pt x="4345" y="14366"/>
                    <a:pt x="4034" y="14775"/>
                  </a:cubicBezTo>
                  <a:cubicBezTo>
                    <a:pt x="3759" y="15137"/>
                    <a:pt x="3387" y="15350"/>
                    <a:pt x="3004" y="15374"/>
                  </a:cubicBezTo>
                  <a:lnTo>
                    <a:pt x="2601" y="15376"/>
                  </a:lnTo>
                  <a:cubicBezTo>
                    <a:pt x="2580" y="15376"/>
                    <a:pt x="2559" y="15377"/>
                    <a:pt x="2538" y="15377"/>
                  </a:cubicBezTo>
                  <a:cubicBezTo>
                    <a:pt x="2389" y="15377"/>
                    <a:pt x="2235" y="15359"/>
                    <a:pt x="2083" y="15321"/>
                  </a:cubicBezTo>
                  <a:cubicBezTo>
                    <a:pt x="1590" y="15201"/>
                    <a:pt x="1148" y="14898"/>
                    <a:pt x="874" y="14489"/>
                  </a:cubicBezTo>
                  <a:cubicBezTo>
                    <a:pt x="500" y="13927"/>
                    <a:pt x="441" y="13168"/>
                    <a:pt x="720" y="12553"/>
                  </a:cubicBezTo>
                  <a:cubicBezTo>
                    <a:pt x="867" y="12232"/>
                    <a:pt x="1095" y="11976"/>
                    <a:pt x="1360" y="11836"/>
                  </a:cubicBezTo>
                  <a:cubicBezTo>
                    <a:pt x="1563" y="11728"/>
                    <a:pt x="1815" y="11672"/>
                    <a:pt x="2098" y="11672"/>
                  </a:cubicBezTo>
                  <a:close/>
                  <a:moveTo>
                    <a:pt x="2339" y="1"/>
                  </a:moveTo>
                  <a:cubicBezTo>
                    <a:pt x="2008" y="1"/>
                    <a:pt x="1659" y="99"/>
                    <a:pt x="1339" y="287"/>
                  </a:cubicBezTo>
                  <a:cubicBezTo>
                    <a:pt x="635" y="700"/>
                    <a:pt x="166" y="1494"/>
                    <a:pt x="146" y="2310"/>
                  </a:cubicBezTo>
                  <a:cubicBezTo>
                    <a:pt x="131" y="2906"/>
                    <a:pt x="354" y="3513"/>
                    <a:pt x="758" y="3970"/>
                  </a:cubicBezTo>
                  <a:cubicBezTo>
                    <a:pt x="900" y="4135"/>
                    <a:pt x="1062" y="4276"/>
                    <a:pt x="1231" y="4387"/>
                  </a:cubicBezTo>
                  <a:lnTo>
                    <a:pt x="1566" y="4618"/>
                  </a:lnTo>
                  <a:cubicBezTo>
                    <a:pt x="1836" y="4786"/>
                    <a:pt x="2153" y="4869"/>
                    <a:pt x="2484" y="4869"/>
                  </a:cubicBezTo>
                  <a:cubicBezTo>
                    <a:pt x="2689" y="4869"/>
                    <a:pt x="2901" y="4837"/>
                    <a:pt x="3109" y="4773"/>
                  </a:cubicBezTo>
                  <a:cubicBezTo>
                    <a:pt x="3163" y="4755"/>
                    <a:pt x="3214" y="4737"/>
                    <a:pt x="3265" y="4716"/>
                  </a:cubicBezTo>
                  <a:cubicBezTo>
                    <a:pt x="5471" y="8607"/>
                    <a:pt x="6656" y="12946"/>
                    <a:pt x="7447" y="17281"/>
                  </a:cubicBezTo>
                  <a:cubicBezTo>
                    <a:pt x="6753" y="16230"/>
                    <a:pt x="5739" y="15410"/>
                    <a:pt x="4587" y="14682"/>
                  </a:cubicBezTo>
                  <a:cubicBezTo>
                    <a:pt x="4809" y="14245"/>
                    <a:pt x="4883" y="13751"/>
                    <a:pt x="4790" y="13298"/>
                  </a:cubicBezTo>
                  <a:cubicBezTo>
                    <a:pt x="4616" y="12448"/>
                    <a:pt x="3933" y="11722"/>
                    <a:pt x="3011" y="11407"/>
                  </a:cubicBezTo>
                  <a:cubicBezTo>
                    <a:pt x="2800" y="11335"/>
                    <a:pt x="2585" y="11286"/>
                    <a:pt x="2372" y="11267"/>
                  </a:cubicBezTo>
                  <a:cubicBezTo>
                    <a:pt x="2277" y="11258"/>
                    <a:pt x="2185" y="11253"/>
                    <a:pt x="2096" y="11253"/>
                  </a:cubicBezTo>
                  <a:cubicBezTo>
                    <a:pt x="1744" y="11253"/>
                    <a:pt x="1431" y="11325"/>
                    <a:pt x="1162" y="11466"/>
                  </a:cubicBezTo>
                  <a:cubicBezTo>
                    <a:pt x="817" y="11650"/>
                    <a:pt x="524" y="11976"/>
                    <a:pt x="339" y="12380"/>
                  </a:cubicBezTo>
                  <a:cubicBezTo>
                    <a:pt x="0" y="13125"/>
                    <a:pt x="74" y="14044"/>
                    <a:pt x="526" y="14723"/>
                  </a:cubicBezTo>
                  <a:cubicBezTo>
                    <a:pt x="857" y="15220"/>
                    <a:pt x="1388" y="15584"/>
                    <a:pt x="1982" y="15728"/>
                  </a:cubicBezTo>
                  <a:cubicBezTo>
                    <a:pt x="2166" y="15775"/>
                    <a:pt x="2353" y="15798"/>
                    <a:pt x="2533" y="15798"/>
                  </a:cubicBezTo>
                  <a:cubicBezTo>
                    <a:pt x="2558" y="15798"/>
                    <a:pt x="2584" y="15798"/>
                    <a:pt x="2608" y="15796"/>
                  </a:cubicBezTo>
                  <a:lnTo>
                    <a:pt x="3017" y="15793"/>
                  </a:lnTo>
                  <a:cubicBezTo>
                    <a:pt x="3527" y="15762"/>
                    <a:pt x="4017" y="15484"/>
                    <a:pt x="4362" y="15036"/>
                  </a:cubicBezTo>
                  <a:cubicBezTo>
                    <a:pt x="5756" y="15920"/>
                    <a:pt x="6930" y="16932"/>
                    <a:pt x="7540" y="18325"/>
                  </a:cubicBezTo>
                  <a:cubicBezTo>
                    <a:pt x="7562" y="18375"/>
                    <a:pt x="7602" y="18411"/>
                    <a:pt x="7648" y="18433"/>
                  </a:cubicBezTo>
                  <a:cubicBezTo>
                    <a:pt x="7805" y="19369"/>
                    <a:pt x="7945" y="20302"/>
                    <a:pt x="8078" y="21228"/>
                  </a:cubicBezTo>
                  <a:cubicBezTo>
                    <a:pt x="8092" y="21333"/>
                    <a:pt x="8181" y="21408"/>
                    <a:pt x="8283" y="21408"/>
                  </a:cubicBezTo>
                  <a:cubicBezTo>
                    <a:pt x="8294" y="21408"/>
                    <a:pt x="8304" y="21408"/>
                    <a:pt x="8315" y="21407"/>
                  </a:cubicBezTo>
                  <a:cubicBezTo>
                    <a:pt x="8430" y="21391"/>
                    <a:pt x="8510" y="21284"/>
                    <a:pt x="8492" y="21169"/>
                  </a:cubicBezTo>
                  <a:cubicBezTo>
                    <a:pt x="8039" y="17956"/>
                    <a:pt x="7468" y="14663"/>
                    <a:pt x="6525" y="11475"/>
                  </a:cubicBezTo>
                  <a:cubicBezTo>
                    <a:pt x="6525" y="11462"/>
                    <a:pt x="6525" y="11449"/>
                    <a:pt x="6524" y="11434"/>
                  </a:cubicBezTo>
                  <a:cubicBezTo>
                    <a:pt x="6311" y="9873"/>
                    <a:pt x="6826" y="8345"/>
                    <a:pt x="7602" y="6810"/>
                  </a:cubicBezTo>
                  <a:cubicBezTo>
                    <a:pt x="7866" y="6920"/>
                    <a:pt x="8147" y="6979"/>
                    <a:pt x="8425" y="6979"/>
                  </a:cubicBezTo>
                  <a:cubicBezTo>
                    <a:pt x="8514" y="6979"/>
                    <a:pt x="8605" y="6974"/>
                    <a:pt x="8692" y="6961"/>
                  </a:cubicBezTo>
                  <a:cubicBezTo>
                    <a:pt x="9554" y="6839"/>
                    <a:pt x="10318" y="6205"/>
                    <a:pt x="10691" y="5304"/>
                  </a:cubicBezTo>
                  <a:cubicBezTo>
                    <a:pt x="10778" y="5097"/>
                    <a:pt x="10837" y="4886"/>
                    <a:pt x="10871" y="4675"/>
                  </a:cubicBezTo>
                  <a:cubicBezTo>
                    <a:pt x="10943" y="4211"/>
                    <a:pt x="10901" y="3801"/>
                    <a:pt x="10744" y="3455"/>
                  </a:cubicBezTo>
                  <a:cubicBezTo>
                    <a:pt x="10583" y="3098"/>
                    <a:pt x="10276" y="2785"/>
                    <a:pt x="9882" y="2575"/>
                  </a:cubicBezTo>
                  <a:cubicBezTo>
                    <a:pt x="9535" y="2390"/>
                    <a:pt x="9141" y="2298"/>
                    <a:pt x="8747" y="2298"/>
                  </a:cubicBezTo>
                  <a:cubicBezTo>
                    <a:pt x="8323" y="2298"/>
                    <a:pt x="7899" y="2404"/>
                    <a:pt x="7533" y="2615"/>
                  </a:cubicBezTo>
                  <a:cubicBezTo>
                    <a:pt x="7019" y="2915"/>
                    <a:pt x="6619" y="3422"/>
                    <a:pt x="6437" y="4006"/>
                  </a:cubicBezTo>
                  <a:cubicBezTo>
                    <a:pt x="6372" y="4214"/>
                    <a:pt x="6336" y="4424"/>
                    <a:pt x="6331" y="4629"/>
                  </a:cubicBezTo>
                  <a:lnTo>
                    <a:pt x="6308" y="5035"/>
                  </a:lnTo>
                  <a:cubicBezTo>
                    <a:pt x="6308" y="5549"/>
                    <a:pt x="6555" y="6056"/>
                    <a:pt x="6986" y="6429"/>
                  </a:cubicBezTo>
                  <a:cubicBezTo>
                    <a:pt x="7064" y="6495"/>
                    <a:pt x="7144" y="6557"/>
                    <a:pt x="7229" y="6611"/>
                  </a:cubicBezTo>
                  <a:cubicBezTo>
                    <a:pt x="6648" y="7761"/>
                    <a:pt x="6207" y="8911"/>
                    <a:pt x="6086" y="10085"/>
                  </a:cubicBezTo>
                  <a:cubicBezTo>
                    <a:pt x="5444" y="8170"/>
                    <a:pt x="4646" y="6302"/>
                    <a:pt x="3639" y="4523"/>
                  </a:cubicBezTo>
                  <a:cubicBezTo>
                    <a:pt x="4002" y="4294"/>
                    <a:pt x="4290" y="3970"/>
                    <a:pt x="4451" y="3596"/>
                  </a:cubicBezTo>
                  <a:cubicBezTo>
                    <a:pt x="4797" y="2801"/>
                    <a:pt x="4657" y="1816"/>
                    <a:pt x="4084" y="1028"/>
                  </a:cubicBezTo>
                  <a:cubicBezTo>
                    <a:pt x="3953" y="846"/>
                    <a:pt x="3803" y="684"/>
                    <a:pt x="3644" y="546"/>
                  </a:cubicBezTo>
                  <a:cubicBezTo>
                    <a:pt x="3289" y="239"/>
                    <a:pt x="2916" y="59"/>
                    <a:pt x="2541" y="13"/>
                  </a:cubicBezTo>
                  <a:cubicBezTo>
                    <a:pt x="2474" y="5"/>
                    <a:pt x="2407" y="1"/>
                    <a:pt x="2339"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sp>
        <p:nvSpPr>
          <p:cNvPr id="36" name="Google Shape;1738;p39">
            <a:extLst>
              <a:ext uri="{FF2B5EF4-FFF2-40B4-BE49-F238E27FC236}">
                <a16:creationId xmlns:a16="http://schemas.microsoft.com/office/drawing/2014/main" id="{71EEA430-32A5-AA5F-7498-066D1410C767}"/>
              </a:ext>
            </a:extLst>
          </p:cNvPr>
          <p:cNvSpPr/>
          <p:nvPr/>
        </p:nvSpPr>
        <p:spPr>
          <a:xfrm>
            <a:off x="6883283" y="1740508"/>
            <a:ext cx="439495" cy="425247"/>
          </a:xfrm>
          <a:custGeom>
            <a:avLst/>
            <a:gdLst/>
            <a:ahLst/>
            <a:cxnLst/>
            <a:rect l="l" t="t" r="r" b="b"/>
            <a:pathLst>
              <a:path w="16225" h="15699" extrusionOk="0">
                <a:moveTo>
                  <a:pt x="15408" y="4551"/>
                </a:moveTo>
                <a:cubicBezTo>
                  <a:pt x="15578" y="4551"/>
                  <a:pt x="15726" y="4684"/>
                  <a:pt x="15747" y="4861"/>
                </a:cubicBezTo>
                <a:cubicBezTo>
                  <a:pt x="15766" y="4996"/>
                  <a:pt x="15634" y="5163"/>
                  <a:pt x="15480" y="5198"/>
                </a:cubicBezTo>
                <a:cubicBezTo>
                  <a:pt x="15426" y="5208"/>
                  <a:pt x="15374" y="5215"/>
                  <a:pt x="15323" y="5215"/>
                </a:cubicBezTo>
                <a:cubicBezTo>
                  <a:pt x="14760" y="5216"/>
                  <a:pt x="14196" y="5216"/>
                  <a:pt x="13633" y="5216"/>
                </a:cubicBezTo>
                <a:cubicBezTo>
                  <a:pt x="13069" y="5216"/>
                  <a:pt x="12505" y="5216"/>
                  <a:pt x="11941" y="5215"/>
                </a:cubicBezTo>
                <a:cubicBezTo>
                  <a:pt x="11825" y="5215"/>
                  <a:pt x="11717" y="5192"/>
                  <a:pt x="11629" y="5100"/>
                </a:cubicBezTo>
                <a:cubicBezTo>
                  <a:pt x="11538" y="5005"/>
                  <a:pt x="11515" y="4897"/>
                  <a:pt x="11555" y="4782"/>
                </a:cubicBezTo>
                <a:cubicBezTo>
                  <a:pt x="11607" y="4626"/>
                  <a:pt x="11717" y="4551"/>
                  <a:pt x="11855" y="4551"/>
                </a:cubicBezTo>
                <a:close/>
                <a:moveTo>
                  <a:pt x="12250" y="7497"/>
                </a:moveTo>
                <a:cubicBezTo>
                  <a:pt x="12745" y="7497"/>
                  <a:pt x="13241" y="7498"/>
                  <a:pt x="13737" y="7499"/>
                </a:cubicBezTo>
                <a:cubicBezTo>
                  <a:pt x="13950" y="7499"/>
                  <a:pt x="14065" y="7627"/>
                  <a:pt x="14109" y="7809"/>
                </a:cubicBezTo>
                <a:cubicBezTo>
                  <a:pt x="14142" y="7950"/>
                  <a:pt x="13989" y="8159"/>
                  <a:pt x="13842" y="8180"/>
                </a:cubicBezTo>
                <a:cubicBezTo>
                  <a:pt x="13767" y="8190"/>
                  <a:pt x="13690" y="8198"/>
                  <a:pt x="13615" y="8198"/>
                </a:cubicBezTo>
                <a:cubicBezTo>
                  <a:pt x="12555" y="8199"/>
                  <a:pt x="11496" y="8200"/>
                  <a:pt x="10436" y="8200"/>
                </a:cubicBezTo>
                <a:cubicBezTo>
                  <a:pt x="9564" y="8200"/>
                  <a:pt x="8692" y="8200"/>
                  <a:pt x="7820" y="8198"/>
                </a:cubicBezTo>
                <a:cubicBezTo>
                  <a:pt x="7594" y="8198"/>
                  <a:pt x="7489" y="8123"/>
                  <a:pt x="7425" y="7974"/>
                </a:cubicBezTo>
                <a:cubicBezTo>
                  <a:pt x="7329" y="7741"/>
                  <a:pt x="7507" y="7498"/>
                  <a:pt x="7771" y="7498"/>
                </a:cubicBezTo>
                <a:lnTo>
                  <a:pt x="10763" y="7498"/>
                </a:lnTo>
                <a:cubicBezTo>
                  <a:pt x="11259" y="7498"/>
                  <a:pt x="11754" y="7497"/>
                  <a:pt x="12250" y="7497"/>
                </a:cubicBezTo>
                <a:close/>
                <a:moveTo>
                  <a:pt x="14983" y="6510"/>
                </a:moveTo>
                <a:cubicBezTo>
                  <a:pt x="15144" y="6510"/>
                  <a:pt x="15216" y="6624"/>
                  <a:pt x="15143" y="6763"/>
                </a:cubicBezTo>
                <a:cubicBezTo>
                  <a:pt x="15033" y="6971"/>
                  <a:pt x="14921" y="7178"/>
                  <a:pt x="14809" y="7383"/>
                </a:cubicBezTo>
                <a:cubicBezTo>
                  <a:pt x="14611" y="7737"/>
                  <a:pt x="14666" y="8078"/>
                  <a:pt x="14856" y="8414"/>
                </a:cubicBezTo>
                <a:cubicBezTo>
                  <a:pt x="14957" y="8592"/>
                  <a:pt x="15058" y="8772"/>
                  <a:pt x="15154" y="8954"/>
                </a:cubicBezTo>
                <a:cubicBezTo>
                  <a:pt x="15213" y="9067"/>
                  <a:pt x="15134" y="9187"/>
                  <a:pt x="15004" y="9187"/>
                </a:cubicBezTo>
                <a:cubicBezTo>
                  <a:pt x="14942" y="9187"/>
                  <a:pt x="14881" y="9188"/>
                  <a:pt x="14819" y="9188"/>
                </a:cubicBezTo>
                <a:cubicBezTo>
                  <a:pt x="14695" y="9188"/>
                  <a:pt x="14570" y="9187"/>
                  <a:pt x="14446" y="9187"/>
                </a:cubicBezTo>
                <a:cubicBezTo>
                  <a:pt x="14135" y="9187"/>
                  <a:pt x="13824" y="9190"/>
                  <a:pt x="13512" y="9190"/>
                </a:cubicBezTo>
                <a:cubicBezTo>
                  <a:pt x="13290" y="9190"/>
                  <a:pt x="13068" y="9189"/>
                  <a:pt x="12846" y="9183"/>
                </a:cubicBezTo>
                <a:cubicBezTo>
                  <a:pt x="12512" y="9174"/>
                  <a:pt x="12263" y="8993"/>
                  <a:pt x="12087" y="8684"/>
                </a:cubicBezTo>
                <a:lnTo>
                  <a:pt x="12192" y="8684"/>
                </a:lnTo>
                <a:cubicBezTo>
                  <a:pt x="12547" y="8684"/>
                  <a:pt x="12904" y="8685"/>
                  <a:pt x="13260" y="8685"/>
                </a:cubicBezTo>
                <a:cubicBezTo>
                  <a:pt x="13438" y="8685"/>
                  <a:pt x="13616" y="8685"/>
                  <a:pt x="13793" y="8684"/>
                </a:cubicBezTo>
                <a:cubicBezTo>
                  <a:pt x="14160" y="8683"/>
                  <a:pt x="14508" y="8406"/>
                  <a:pt x="14581" y="8028"/>
                </a:cubicBezTo>
                <a:cubicBezTo>
                  <a:pt x="14659" y="7626"/>
                  <a:pt x="14492" y="7282"/>
                  <a:pt x="14148" y="7099"/>
                </a:cubicBezTo>
                <a:cubicBezTo>
                  <a:pt x="14052" y="7048"/>
                  <a:pt x="13934" y="7017"/>
                  <a:pt x="13829" y="7015"/>
                </a:cubicBezTo>
                <a:cubicBezTo>
                  <a:pt x="13597" y="7012"/>
                  <a:pt x="13364" y="7011"/>
                  <a:pt x="13131" y="7011"/>
                </a:cubicBezTo>
                <a:cubicBezTo>
                  <a:pt x="12821" y="7011"/>
                  <a:pt x="12511" y="7012"/>
                  <a:pt x="12202" y="7012"/>
                </a:cubicBezTo>
                <a:lnTo>
                  <a:pt x="12088" y="7012"/>
                </a:lnTo>
                <a:cubicBezTo>
                  <a:pt x="12250" y="6743"/>
                  <a:pt x="12464" y="6578"/>
                  <a:pt x="12754" y="6516"/>
                </a:cubicBezTo>
                <a:cubicBezTo>
                  <a:pt x="12778" y="6510"/>
                  <a:pt x="12801" y="6510"/>
                  <a:pt x="12826" y="6510"/>
                </a:cubicBezTo>
                <a:close/>
                <a:moveTo>
                  <a:pt x="7306" y="6513"/>
                </a:moveTo>
                <a:cubicBezTo>
                  <a:pt x="7364" y="6513"/>
                  <a:pt x="7422" y="6537"/>
                  <a:pt x="7467" y="6578"/>
                </a:cubicBezTo>
                <a:cubicBezTo>
                  <a:pt x="7595" y="6696"/>
                  <a:pt x="7672" y="6841"/>
                  <a:pt x="7729" y="7008"/>
                </a:cubicBezTo>
                <a:cubicBezTo>
                  <a:pt x="7232" y="7031"/>
                  <a:pt x="6926" y="7396"/>
                  <a:pt x="6904" y="7799"/>
                </a:cubicBezTo>
                <a:cubicBezTo>
                  <a:pt x="6881" y="8255"/>
                  <a:pt x="7205" y="8656"/>
                  <a:pt x="7754" y="8693"/>
                </a:cubicBezTo>
                <a:cubicBezTo>
                  <a:pt x="7670" y="8824"/>
                  <a:pt x="7611" y="8958"/>
                  <a:pt x="7518" y="9062"/>
                </a:cubicBezTo>
                <a:cubicBezTo>
                  <a:pt x="7436" y="9152"/>
                  <a:pt x="7368" y="9193"/>
                  <a:pt x="7302" y="9193"/>
                </a:cubicBezTo>
                <a:cubicBezTo>
                  <a:pt x="7228" y="9193"/>
                  <a:pt x="7158" y="9140"/>
                  <a:pt x="7078" y="9043"/>
                </a:cubicBezTo>
                <a:cubicBezTo>
                  <a:pt x="6893" y="8815"/>
                  <a:pt x="6806" y="8539"/>
                  <a:pt x="6777" y="8247"/>
                </a:cubicBezTo>
                <a:cubicBezTo>
                  <a:pt x="6763" y="8100"/>
                  <a:pt x="6740" y="7951"/>
                  <a:pt x="6744" y="7804"/>
                </a:cubicBezTo>
                <a:cubicBezTo>
                  <a:pt x="6753" y="7489"/>
                  <a:pt x="6797" y="7175"/>
                  <a:pt x="6933" y="6886"/>
                </a:cubicBezTo>
                <a:cubicBezTo>
                  <a:pt x="6992" y="6758"/>
                  <a:pt x="7068" y="6641"/>
                  <a:pt x="7186" y="6553"/>
                </a:cubicBezTo>
                <a:cubicBezTo>
                  <a:pt x="7223" y="6525"/>
                  <a:pt x="7264" y="6513"/>
                  <a:pt x="7306" y="6513"/>
                </a:cubicBezTo>
                <a:close/>
                <a:moveTo>
                  <a:pt x="15185" y="10484"/>
                </a:moveTo>
                <a:cubicBezTo>
                  <a:pt x="15188" y="10484"/>
                  <a:pt x="15190" y="10484"/>
                  <a:pt x="15193" y="10484"/>
                </a:cubicBezTo>
                <a:cubicBezTo>
                  <a:pt x="15338" y="10490"/>
                  <a:pt x="15526" y="10636"/>
                  <a:pt x="15514" y="10811"/>
                </a:cubicBezTo>
                <a:cubicBezTo>
                  <a:pt x="15530" y="10966"/>
                  <a:pt x="15373" y="11148"/>
                  <a:pt x="15182" y="11148"/>
                </a:cubicBezTo>
                <a:cubicBezTo>
                  <a:pt x="15182" y="11148"/>
                  <a:pt x="15181" y="11148"/>
                  <a:pt x="15180" y="11148"/>
                </a:cubicBezTo>
                <a:cubicBezTo>
                  <a:pt x="15014" y="11147"/>
                  <a:pt x="14855" y="10988"/>
                  <a:pt x="14849" y="10819"/>
                </a:cubicBezTo>
                <a:cubicBezTo>
                  <a:pt x="14845" y="10658"/>
                  <a:pt x="15016" y="10484"/>
                  <a:pt x="15185" y="10484"/>
                </a:cubicBezTo>
                <a:close/>
                <a:moveTo>
                  <a:pt x="13041" y="10483"/>
                </a:moveTo>
                <a:cubicBezTo>
                  <a:pt x="13245" y="10483"/>
                  <a:pt x="13394" y="10652"/>
                  <a:pt x="13392" y="10819"/>
                </a:cubicBezTo>
                <a:cubicBezTo>
                  <a:pt x="13387" y="10995"/>
                  <a:pt x="13236" y="11148"/>
                  <a:pt x="13037" y="11148"/>
                </a:cubicBezTo>
                <a:cubicBezTo>
                  <a:pt x="13036" y="11148"/>
                  <a:pt x="13035" y="11148"/>
                  <a:pt x="13034" y="11148"/>
                </a:cubicBezTo>
                <a:cubicBezTo>
                  <a:pt x="12876" y="11148"/>
                  <a:pt x="12717" y="11148"/>
                  <a:pt x="12559" y="11148"/>
                </a:cubicBezTo>
                <a:cubicBezTo>
                  <a:pt x="12242" y="11148"/>
                  <a:pt x="11924" y="11148"/>
                  <a:pt x="11607" y="11148"/>
                </a:cubicBezTo>
                <a:cubicBezTo>
                  <a:pt x="11414" y="11148"/>
                  <a:pt x="11254" y="10997"/>
                  <a:pt x="11254" y="10817"/>
                </a:cubicBezTo>
                <a:cubicBezTo>
                  <a:pt x="11254" y="10637"/>
                  <a:pt x="11414" y="10484"/>
                  <a:pt x="11607" y="10484"/>
                </a:cubicBezTo>
                <a:lnTo>
                  <a:pt x="12335" y="10484"/>
                </a:lnTo>
                <a:cubicBezTo>
                  <a:pt x="12450" y="10484"/>
                  <a:pt x="12567" y="10485"/>
                  <a:pt x="12683" y="10485"/>
                </a:cubicBezTo>
                <a:cubicBezTo>
                  <a:pt x="12800" y="10485"/>
                  <a:pt x="12916" y="10484"/>
                  <a:pt x="13033" y="10483"/>
                </a:cubicBezTo>
                <a:cubicBezTo>
                  <a:pt x="13036" y="10483"/>
                  <a:pt x="13038" y="10483"/>
                  <a:pt x="13041" y="10483"/>
                </a:cubicBezTo>
                <a:close/>
                <a:moveTo>
                  <a:pt x="15180" y="9995"/>
                </a:moveTo>
                <a:cubicBezTo>
                  <a:pt x="14708" y="9995"/>
                  <a:pt x="14376" y="10397"/>
                  <a:pt x="14362" y="10790"/>
                </a:cubicBezTo>
                <a:cubicBezTo>
                  <a:pt x="14344" y="11241"/>
                  <a:pt x="14731" y="11637"/>
                  <a:pt x="15126" y="11637"/>
                </a:cubicBezTo>
                <a:cubicBezTo>
                  <a:pt x="15143" y="11637"/>
                  <a:pt x="15160" y="11637"/>
                  <a:pt x="15177" y="11635"/>
                </a:cubicBezTo>
                <a:cubicBezTo>
                  <a:pt x="15188" y="11635"/>
                  <a:pt x="15200" y="11636"/>
                  <a:pt x="15211" y="11636"/>
                </a:cubicBezTo>
                <a:cubicBezTo>
                  <a:pt x="15688" y="11636"/>
                  <a:pt x="16018" y="11246"/>
                  <a:pt x="16014" y="10814"/>
                </a:cubicBezTo>
                <a:cubicBezTo>
                  <a:pt x="16011" y="10353"/>
                  <a:pt x="15670" y="10025"/>
                  <a:pt x="15233" y="9996"/>
                </a:cubicBezTo>
                <a:cubicBezTo>
                  <a:pt x="15215" y="9995"/>
                  <a:pt x="15198" y="9995"/>
                  <a:pt x="15180" y="9995"/>
                </a:cubicBezTo>
                <a:close/>
                <a:moveTo>
                  <a:pt x="7313" y="3333"/>
                </a:moveTo>
                <a:cubicBezTo>
                  <a:pt x="7400" y="3333"/>
                  <a:pt x="7486" y="3360"/>
                  <a:pt x="7574" y="3414"/>
                </a:cubicBezTo>
                <a:cubicBezTo>
                  <a:pt x="7911" y="3618"/>
                  <a:pt x="8150" y="3918"/>
                  <a:pt x="8359" y="4242"/>
                </a:cubicBezTo>
                <a:cubicBezTo>
                  <a:pt x="8693" y="4762"/>
                  <a:pt x="8916" y="5330"/>
                  <a:pt x="9058" y="5932"/>
                </a:cubicBezTo>
                <a:cubicBezTo>
                  <a:pt x="9135" y="6258"/>
                  <a:pt x="9181" y="6589"/>
                  <a:pt x="9240" y="6919"/>
                </a:cubicBezTo>
                <a:cubicBezTo>
                  <a:pt x="9246" y="6948"/>
                  <a:pt x="9240" y="6976"/>
                  <a:pt x="9240" y="7010"/>
                </a:cubicBezTo>
                <a:lnTo>
                  <a:pt x="8279" y="7010"/>
                </a:lnTo>
                <a:cubicBezTo>
                  <a:pt x="8194" y="6830"/>
                  <a:pt x="8125" y="6650"/>
                  <a:pt x="8029" y="6484"/>
                </a:cubicBezTo>
                <a:cubicBezTo>
                  <a:pt x="7876" y="6222"/>
                  <a:pt x="7654" y="6033"/>
                  <a:pt x="7339" y="6012"/>
                </a:cubicBezTo>
                <a:cubicBezTo>
                  <a:pt x="7324" y="6011"/>
                  <a:pt x="7308" y="6010"/>
                  <a:pt x="7293" y="6010"/>
                </a:cubicBezTo>
                <a:cubicBezTo>
                  <a:pt x="7122" y="6010"/>
                  <a:pt x="6964" y="6077"/>
                  <a:pt x="6829" y="6196"/>
                </a:cubicBezTo>
                <a:cubicBezTo>
                  <a:pt x="6545" y="6448"/>
                  <a:pt x="6412" y="6779"/>
                  <a:pt x="6325" y="7138"/>
                </a:cubicBezTo>
                <a:cubicBezTo>
                  <a:pt x="6250" y="7456"/>
                  <a:pt x="6237" y="7780"/>
                  <a:pt x="6257" y="8103"/>
                </a:cubicBezTo>
                <a:cubicBezTo>
                  <a:pt x="6278" y="8434"/>
                  <a:pt x="6348" y="8762"/>
                  <a:pt x="6497" y="9060"/>
                </a:cubicBezTo>
                <a:cubicBezTo>
                  <a:pt x="6623" y="9312"/>
                  <a:pt x="6789" y="9530"/>
                  <a:pt x="7064" y="9641"/>
                </a:cubicBezTo>
                <a:cubicBezTo>
                  <a:pt x="7130" y="9667"/>
                  <a:pt x="7206" y="9680"/>
                  <a:pt x="7285" y="9680"/>
                </a:cubicBezTo>
                <a:cubicBezTo>
                  <a:pt x="7467" y="9680"/>
                  <a:pt x="7664" y="9614"/>
                  <a:pt x="7785" y="9504"/>
                </a:cubicBezTo>
                <a:cubicBezTo>
                  <a:pt x="8032" y="9282"/>
                  <a:pt x="8166" y="9000"/>
                  <a:pt x="8258" y="8687"/>
                </a:cubicBezTo>
                <a:lnTo>
                  <a:pt x="9241" y="8687"/>
                </a:lnTo>
                <a:cubicBezTo>
                  <a:pt x="9230" y="8814"/>
                  <a:pt x="9224" y="8938"/>
                  <a:pt x="9201" y="9057"/>
                </a:cubicBezTo>
                <a:cubicBezTo>
                  <a:pt x="9152" y="9319"/>
                  <a:pt x="9110" y="9584"/>
                  <a:pt x="9037" y="9839"/>
                </a:cubicBezTo>
                <a:cubicBezTo>
                  <a:pt x="8947" y="10152"/>
                  <a:pt x="8837" y="10457"/>
                  <a:pt x="8720" y="10759"/>
                </a:cubicBezTo>
                <a:cubicBezTo>
                  <a:pt x="8592" y="11092"/>
                  <a:pt x="8412" y="11400"/>
                  <a:pt x="8196" y="11685"/>
                </a:cubicBezTo>
                <a:cubicBezTo>
                  <a:pt x="8013" y="11930"/>
                  <a:pt x="7807" y="12151"/>
                  <a:pt x="7533" y="12300"/>
                </a:cubicBezTo>
                <a:cubicBezTo>
                  <a:pt x="7456" y="12343"/>
                  <a:pt x="7381" y="12362"/>
                  <a:pt x="7308" y="12362"/>
                </a:cubicBezTo>
                <a:cubicBezTo>
                  <a:pt x="7210" y="12362"/>
                  <a:pt x="7116" y="12328"/>
                  <a:pt x="7022" y="12266"/>
                </a:cubicBezTo>
                <a:cubicBezTo>
                  <a:pt x="6658" y="12025"/>
                  <a:pt x="6400" y="11688"/>
                  <a:pt x="6178" y="11320"/>
                </a:cubicBezTo>
                <a:cubicBezTo>
                  <a:pt x="5954" y="10941"/>
                  <a:pt x="5788" y="10541"/>
                  <a:pt x="5660" y="10120"/>
                </a:cubicBezTo>
                <a:cubicBezTo>
                  <a:pt x="5556" y="9779"/>
                  <a:pt x="5470" y="9432"/>
                  <a:pt x="5428" y="9075"/>
                </a:cubicBezTo>
                <a:cubicBezTo>
                  <a:pt x="5402" y="8851"/>
                  <a:pt x="5369" y="8630"/>
                  <a:pt x="5357" y="8406"/>
                </a:cubicBezTo>
                <a:cubicBezTo>
                  <a:pt x="5342" y="8064"/>
                  <a:pt x="5326" y="7720"/>
                  <a:pt x="5342" y="7377"/>
                </a:cubicBezTo>
                <a:cubicBezTo>
                  <a:pt x="5362" y="6964"/>
                  <a:pt x="5406" y="6549"/>
                  <a:pt x="5513" y="6146"/>
                </a:cubicBezTo>
                <a:cubicBezTo>
                  <a:pt x="5607" y="5793"/>
                  <a:pt x="5702" y="5438"/>
                  <a:pt x="5827" y="5097"/>
                </a:cubicBezTo>
                <a:cubicBezTo>
                  <a:pt x="5978" y="4684"/>
                  <a:pt x="6191" y="4302"/>
                  <a:pt x="6463" y="3954"/>
                </a:cubicBezTo>
                <a:cubicBezTo>
                  <a:pt x="6632" y="3738"/>
                  <a:pt x="6821" y="3549"/>
                  <a:pt x="7061" y="3408"/>
                </a:cubicBezTo>
                <a:cubicBezTo>
                  <a:pt x="7147" y="3357"/>
                  <a:pt x="7230" y="3333"/>
                  <a:pt x="7313" y="3333"/>
                </a:cubicBezTo>
                <a:close/>
                <a:moveTo>
                  <a:pt x="5343" y="492"/>
                </a:moveTo>
                <a:cubicBezTo>
                  <a:pt x="5368" y="492"/>
                  <a:pt x="5393" y="493"/>
                  <a:pt x="5418" y="496"/>
                </a:cubicBezTo>
                <a:cubicBezTo>
                  <a:pt x="5287" y="583"/>
                  <a:pt x="5156" y="662"/>
                  <a:pt x="5032" y="750"/>
                </a:cubicBezTo>
                <a:cubicBezTo>
                  <a:pt x="4694" y="987"/>
                  <a:pt x="4391" y="1264"/>
                  <a:pt x="4113" y="1572"/>
                </a:cubicBezTo>
                <a:cubicBezTo>
                  <a:pt x="3786" y="1938"/>
                  <a:pt x="3504" y="2335"/>
                  <a:pt x="3261" y="2760"/>
                </a:cubicBezTo>
                <a:cubicBezTo>
                  <a:pt x="3032" y="3157"/>
                  <a:pt x="2824" y="3568"/>
                  <a:pt x="2680" y="4003"/>
                </a:cubicBezTo>
                <a:cubicBezTo>
                  <a:pt x="2541" y="4420"/>
                  <a:pt x="2411" y="4842"/>
                  <a:pt x="2296" y="5270"/>
                </a:cubicBezTo>
                <a:cubicBezTo>
                  <a:pt x="2224" y="5541"/>
                  <a:pt x="2182" y="5820"/>
                  <a:pt x="2140" y="6099"/>
                </a:cubicBezTo>
                <a:cubicBezTo>
                  <a:pt x="2101" y="6362"/>
                  <a:pt x="2080" y="6627"/>
                  <a:pt x="2050" y="6890"/>
                </a:cubicBezTo>
                <a:cubicBezTo>
                  <a:pt x="1986" y="7408"/>
                  <a:pt x="2018" y="7928"/>
                  <a:pt x="2017" y="8447"/>
                </a:cubicBezTo>
                <a:cubicBezTo>
                  <a:pt x="2017" y="8669"/>
                  <a:pt x="2038" y="8892"/>
                  <a:pt x="2071" y="9109"/>
                </a:cubicBezTo>
                <a:cubicBezTo>
                  <a:pt x="2126" y="9492"/>
                  <a:pt x="2191" y="9874"/>
                  <a:pt x="2261" y="10255"/>
                </a:cubicBezTo>
                <a:cubicBezTo>
                  <a:pt x="2341" y="10695"/>
                  <a:pt x="2473" y="11119"/>
                  <a:pt x="2623" y="11539"/>
                </a:cubicBezTo>
                <a:cubicBezTo>
                  <a:pt x="2797" y="12027"/>
                  <a:pt x="3002" y="12500"/>
                  <a:pt x="3272" y="12941"/>
                </a:cubicBezTo>
                <a:cubicBezTo>
                  <a:pt x="3442" y="13216"/>
                  <a:pt x="3609" y="13493"/>
                  <a:pt x="3804" y="13749"/>
                </a:cubicBezTo>
                <a:cubicBezTo>
                  <a:pt x="4024" y="14040"/>
                  <a:pt x="4266" y="14311"/>
                  <a:pt x="4542" y="14554"/>
                </a:cubicBezTo>
                <a:cubicBezTo>
                  <a:pt x="4809" y="14789"/>
                  <a:pt x="5091" y="14998"/>
                  <a:pt x="5411" y="15189"/>
                </a:cubicBezTo>
                <a:cubicBezTo>
                  <a:pt x="5354" y="15192"/>
                  <a:pt x="5299" y="15194"/>
                  <a:pt x="5244" y="15194"/>
                </a:cubicBezTo>
                <a:cubicBezTo>
                  <a:pt x="4858" y="15194"/>
                  <a:pt x="4499" y="15113"/>
                  <a:pt x="4148" y="14983"/>
                </a:cubicBezTo>
                <a:cubicBezTo>
                  <a:pt x="3760" y="14841"/>
                  <a:pt x="3406" y="14633"/>
                  <a:pt x="3095" y="14368"/>
                </a:cubicBezTo>
                <a:cubicBezTo>
                  <a:pt x="2833" y="14148"/>
                  <a:pt x="2594" y="13897"/>
                  <a:pt x="2364" y="13641"/>
                </a:cubicBezTo>
                <a:cubicBezTo>
                  <a:pt x="1965" y="13200"/>
                  <a:pt x="1669" y="12688"/>
                  <a:pt x="1413" y="12153"/>
                </a:cubicBezTo>
                <a:cubicBezTo>
                  <a:pt x="1183" y="11672"/>
                  <a:pt x="997" y="11171"/>
                  <a:pt x="866" y="10653"/>
                </a:cubicBezTo>
                <a:cubicBezTo>
                  <a:pt x="792" y="10362"/>
                  <a:pt x="720" y="10068"/>
                  <a:pt x="670" y="9772"/>
                </a:cubicBezTo>
                <a:cubicBezTo>
                  <a:pt x="614" y="9435"/>
                  <a:pt x="584" y="9095"/>
                  <a:pt x="540" y="8755"/>
                </a:cubicBezTo>
                <a:cubicBezTo>
                  <a:pt x="479" y="8267"/>
                  <a:pt x="504" y="7777"/>
                  <a:pt x="507" y="7288"/>
                </a:cubicBezTo>
                <a:cubicBezTo>
                  <a:pt x="510" y="7023"/>
                  <a:pt x="543" y="6756"/>
                  <a:pt x="578" y="6494"/>
                </a:cubicBezTo>
                <a:cubicBezTo>
                  <a:pt x="643" y="5970"/>
                  <a:pt x="748" y="5453"/>
                  <a:pt x="889" y="4943"/>
                </a:cubicBezTo>
                <a:cubicBezTo>
                  <a:pt x="1059" y="4341"/>
                  <a:pt x="1288" y="3761"/>
                  <a:pt x="1580" y="3206"/>
                </a:cubicBezTo>
                <a:cubicBezTo>
                  <a:pt x="1770" y="2851"/>
                  <a:pt x="1981" y="2508"/>
                  <a:pt x="2238" y="2197"/>
                </a:cubicBezTo>
                <a:cubicBezTo>
                  <a:pt x="2437" y="1958"/>
                  <a:pt x="2644" y="1720"/>
                  <a:pt x="2873" y="1509"/>
                </a:cubicBezTo>
                <a:cubicBezTo>
                  <a:pt x="3258" y="1154"/>
                  <a:pt x="3694" y="875"/>
                  <a:pt x="4192" y="695"/>
                </a:cubicBezTo>
                <a:cubicBezTo>
                  <a:pt x="4502" y="584"/>
                  <a:pt x="4817" y="511"/>
                  <a:pt x="5147" y="501"/>
                </a:cubicBezTo>
                <a:cubicBezTo>
                  <a:pt x="5212" y="500"/>
                  <a:pt x="5277" y="492"/>
                  <a:pt x="5343" y="492"/>
                </a:cubicBezTo>
                <a:close/>
                <a:moveTo>
                  <a:pt x="5033" y="1"/>
                </a:moveTo>
                <a:cubicBezTo>
                  <a:pt x="4963" y="14"/>
                  <a:pt x="4894" y="30"/>
                  <a:pt x="4822" y="35"/>
                </a:cubicBezTo>
                <a:cubicBezTo>
                  <a:pt x="4488" y="66"/>
                  <a:pt x="4174" y="166"/>
                  <a:pt x="3866" y="287"/>
                </a:cubicBezTo>
                <a:cubicBezTo>
                  <a:pt x="3441" y="454"/>
                  <a:pt x="3059" y="695"/>
                  <a:pt x="2712" y="987"/>
                </a:cubicBezTo>
                <a:cubicBezTo>
                  <a:pt x="2404" y="1242"/>
                  <a:pt x="2129" y="1533"/>
                  <a:pt x="1878" y="1847"/>
                </a:cubicBezTo>
                <a:cubicBezTo>
                  <a:pt x="1514" y="2305"/>
                  <a:pt x="1214" y="2802"/>
                  <a:pt x="962" y="3327"/>
                </a:cubicBezTo>
                <a:cubicBezTo>
                  <a:pt x="683" y="3911"/>
                  <a:pt x="467" y="4515"/>
                  <a:pt x="324" y="5145"/>
                </a:cubicBezTo>
                <a:cubicBezTo>
                  <a:pt x="252" y="5462"/>
                  <a:pt x="185" y="5781"/>
                  <a:pt x="130" y="6101"/>
                </a:cubicBezTo>
                <a:cubicBezTo>
                  <a:pt x="93" y="6324"/>
                  <a:pt x="74" y="6552"/>
                  <a:pt x="57" y="6778"/>
                </a:cubicBezTo>
                <a:cubicBezTo>
                  <a:pt x="38" y="6994"/>
                  <a:pt x="31" y="7210"/>
                  <a:pt x="19" y="7426"/>
                </a:cubicBezTo>
                <a:cubicBezTo>
                  <a:pt x="19" y="7439"/>
                  <a:pt x="8" y="7449"/>
                  <a:pt x="0" y="7462"/>
                </a:cubicBezTo>
                <a:lnTo>
                  <a:pt x="0" y="8237"/>
                </a:lnTo>
                <a:cubicBezTo>
                  <a:pt x="6" y="8260"/>
                  <a:pt x="16" y="8284"/>
                  <a:pt x="19" y="8309"/>
                </a:cubicBezTo>
                <a:cubicBezTo>
                  <a:pt x="44" y="8618"/>
                  <a:pt x="62" y="8928"/>
                  <a:pt x="93" y="9236"/>
                </a:cubicBezTo>
                <a:cubicBezTo>
                  <a:pt x="170" y="10034"/>
                  <a:pt x="360" y="10807"/>
                  <a:pt x="631" y="11560"/>
                </a:cubicBezTo>
                <a:cubicBezTo>
                  <a:pt x="800" y="12034"/>
                  <a:pt x="1008" y="12488"/>
                  <a:pt x="1258" y="12925"/>
                </a:cubicBezTo>
                <a:cubicBezTo>
                  <a:pt x="1474" y="13304"/>
                  <a:pt x="1716" y="13664"/>
                  <a:pt x="1999" y="13994"/>
                </a:cubicBezTo>
                <a:cubicBezTo>
                  <a:pt x="2400" y="14463"/>
                  <a:pt x="2853" y="14877"/>
                  <a:pt x="3403" y="15179"/>
                </a:cubicBezTo>
                <a:cubicBezTo>
                  <a:pt x="3817" y="15407"/>
                  <a:pt x="4250" y="15578"/>
                  <a:pt x="4721" y="15643"/>
                </a:cubicBezTo>
                <a:cubicBezTo>
                  <a:pt x="4832" y="15660"/>
                  <a:pt x="4944" y="15667"/>
                  <a:pt x="5054" y="15680"/>
                </a:cubicBezTo>
                <a:cubicBezTo>
                  <a:pt x="5067" y="15683"/>
                  <a:pt x="5078" y="15692"/>
                  <a:pt x="5090" y="15699"/>
                </a:cubicBezTo>
                <a:lnTo>
                  <a:pt x="7516" y="15699"/>
                </a:lnTo>
                <a:cubicBezTo>
                  <a:pt x="7529" y="15693"/>
                  <a:pt x="7539" y="15683"/>
                  <a:pt x="7552" y="15680"/>
                </a:cubicBezTo>
                <a:cubicBezTo>
                  <a:pt x="7706" y="15663"/>
                  <a:pt x="7863" y="15653"/>
                  <a:pt x="8016" y="15625"/>
                </a:cubicBezTo>
                <a:cubicBezTo>
                  <a:pt x="8505" y="15535"/>
                  <a:pt x="8965" y="15356"/>
                  <a:pt x="9380" y="15080"/>
                </a:cubicBezTo>
                <a:cubicBezTo>
                  <a:pt x="9633" y="14911"/>
                  <a:pt x="9873" y="14721"/>
                  <a:pt x="10110" y="14527"/>
                </a:cubicBezTo>
                <a:cubicBezTo>
                  <a:pt x="10233" y="14426"/>
                  <a:pt x="10340" y="14302"/>
                  <a:pt x="10442" y="14178"/>
                </a:cubicBezTo>
                <a:cubicBezTo>
                  <a:pt x="10514" y="14089"/>
                  <a:pt x="10478" y="13936"/>
                  <a:pt x="10389" y="13863"/>
                </a:cubicBezTo>
                <a:cubicBezTo>
                  <a:pt x="10345" y="13826"/>
                  <a:pt x="10285" y="13808"/>
                  <a:pt x="10226" y="13808"/>
                </a:cubicBezTo>
                <a:cubicBezTo>
                  <a:pt x="10161" y="13808"/>
                  <a:pt x="10098" y="13829"/>
                  <a:pt x="10056" y="13870"/>
                </a:cubicBezTo>
                <a:cubicBezTo>
                  <a:pt x="9907" y="14014"/>
                  <a:pt x="9758" y="14159"/>
                  <a:pt x="9606" y="14299"/>
                </a:cubicBezTo>
                <a:cubicBezTo>
                  <a:pt x="9368" y="14511"/>
                  <a:pt x="9102" y="14686"/>
                  <a:pt x="8818" y="14829"/>
                </a:cubicBezTo>
                <a:cubicBezTo>
                  <a:pt x="8551" y="14963"/>
                  <a:pt x="8272" y="15067"/>
                  <a:pt x="7975" y="15129"/>
                </a:cubicBezTo>
                <a:cubicBezTo>
                  <a:pt x="7754" y="15173"/>
                  <a:pt x="7533" y="15195"/>
                  <a:pt x="7312" y="15195"/>
                </a:cubicBezTo>
                <a:cubicBezTo>
                  <a:pt x="7151" y="15195"/>
                  <a:pt x="6989" y="15183"/>
                  <a:pt x="6826" y="15160"/>
                </a:cubicBezTo>
                <a:cubicBezTo>
                  <a:pt x="6322" y="15088"/>
                  <a:pt x="5867" y="14894"/>
                  <a:pt x="5445" y="14622"/>
                </a:cubicBezTo>
                <a:cubicBezTo>
                  <a:pt x="5121" y="14416"/>
                  <a:pt x="4822" y="14174"/>
                  <a:pt x="4573" y="13877"/>
                </a:cubicBezTo>
                <a:cubicBezTo>
                  <a:pt x="4372" y="13640"/>
                  <a:pt x="4174" y="13403"/>
                  <a:pt x="3991" y="13153"/>
                </a:cubicBezTo>
                <a:cubicBezTo>
                  <a:pt x="3696" y="12748"/>
                  <a:pt x="3472" y="12302"/>
                  <a:pt x="3275" y="11841"/>
                </a:cubicBezTo>
                <a:cubicBezTo>
                  <a:pt x="3088" y="11403"/>
                  <a:pt x="2937" y="10955"/>
                  <a:pt x="2823" y="10495"/>
                </a:cubicBezTo>
                <a:cubicBezTo>
                  <a:pt x="2705" y="10021"/>
                  <a:pt x="2608" y="9544"/>
                  <a:pt x="2571" y="9056"/>
                </a:cubicBezTo>
                <a:cubicBezTo>
                  <a:pt x="2546" y="8751"/>
                  <a:pt x="2512" y="8442"/>
                  <a:pt x="2503" y="8134"/>
                </a:cubicBezTo>
                <a:cubicBezTo>
                  <a:pt x="2490" y="7692"/>
                  <a:pt x="2497" y="7247"/>
                  <a:pt x="2554" y="6807"/>
                </a:cubicBezTo>
                <a:cubicBezTo>
                  <a:pt x="2591" y="6511"/>
                  <a:pt x="2611" y="6212"/>
                  <a:pt x="2665" y="5921"/>
                </a:cubicBezTo>
                <a:cubicBezTo>
                  <a:pt x="2764" y="5379"/>
                  <a:pt x="2901" y="4847"/>
                  <a:pt x="3089" y="4328"/>
                </a:cubicBezTo>
                <a:cubicBezTo>
                  <a:pt x="3266" y="3843"/>
                  <a:pt x="3477" y="3378"/>
                  <a:pt x="3739" y="2933"/>
                </a:cubicBezTo>
                <a:cubicBezTo>
                  <a:pt x="4051" y="2407"/>
                  <a:pt x="4414" y="1923"/>
                  <a:pt x="4874" y="1514"/>
                </a:cubicBezTo>
                <a:cubicBezTo>
                  <a:pt x="5215" y="1211"/>
                  <a:pt x="5585" y="956"/>
                  <a:pt x="6004" y="771"/>
                </a:cubicBezTo>
                <a:cubicBezTo>
                  <a:pt x="6416" y="588"/>
                  <a:pt x="6848" y="502"/>
                  <a:pt x="7294" y="486"/>
                </a:cubicBezTo>
                <a:cubicBezTo>
                  <a:pt x="7307" y="486"/>
                  <a:pt x="7319" y="485"/>
                  <a:pt x="7331" y="485"/>
                </a:cubicBezTo>
                <a:cubicBezTo>
                  <a:pt x="7450" y="485"/>
                  <a:pt x="7572" y="509"/>
                  <a:pt x="7692" y="519"/>
                </a:cubicBezTo>
                <a:cubicBezTo>
                  <a:pt x="8035" y="550"/>
                  <a:pt x="8359" y="653"/>
                  <a:pt x="8670" y="793"/>
                </a:cubicBezTo>
                <a:cubicBezTo>
                  <a:pt x="9073" y="970"/>
                  <a:pt x="9433" y="1222"/>
                  <a:pt x="9761" y="1517"/>
                </a:cubicBezTo>
                <a:cubicBezTo>
                  <a:pt x="10065" y="1794"/>
                  <a:pt x="10334" y="2103"/>
                  <a:pt x="10569" y="2439"/>
                </a:cubicBezTo>
                <a:cubicBezTo>
                  <a:pt x="10939" y="2970"/>
                  <a:pt x="11239" y="3539"/>
                  <a:pt x="11462" y="4148"/>
                </a:cubicBezTo>
                <a:cubicBezTo>
                  <a:pt x="11115" y="4369"/>
                  <a:pt x="10959" y="4731"/>
                  <a:pt x="11076" y="5114"/>
                </a:cubicBezTo>
                <a:cubicBezTo>
                  <a:pt x="11201" y="5518"/>
                  <a:pt x="11504" y="5691"/>
                  <a:pt x="11911" y="5705"/>
                </a:cubicBezTo>
                <a:cubicBezTo>
                  <a:pt x="11944" y="5876"/>
                  <a:pt x="11976" y="6045"/>
                  <a:pt x="12005" y="6216"/>
                </a:cubicBezTo>
                <a:cubicBezTo>
                  <a:pt x="12015" y="6272"/>
                  <a:pt x="12003" y="6318"/>
                  <a:pt x="11962" y="6370"/>
                </a:cubicBezTo>
                <a:cubicBezTo>
                  <a:pt x="11838" y="6524"/>
                  <a:pt x="11717" y="6678"/>
                  <a:pt x="11612" y="6844"/>
                </a:cubicBezTo>
                <a:cubicBezTo>
                  <a:pt x="11547" y="6947"/>
                  <a:pt x="11487" y="7018"/>
                  <a:pt x="11365" y="7018"/>
                </a:cubicBezTo>
                <a:cubicBezTo>
                  <a:pt x="11352" y="7018"/>
                  <a:pt x="11338" y="7017"/>
                  <a:pt x="11324" y="7015"/>
                </a:cubicBezTo>
                <a:cubicBezTo>
                  <a:pt x="11266" y="7008"/>
                  <a:pt x="11207" y="7006"/>
                  <a:pt x="11149" y="7006"/>
                </a:cubicBezTo>
                <a:cubicBezTo>
                  <a:pt x="11060" y="7006"/>
                  <a:pt x="10972" y="7011"/>
                  <a:pt x="10889" y="7011"/>
                </a:cubicBezTo>
                <a:cubicBezTo>
                  <a:pt x="10853" y="6758"/>
                  <a:pt x="10820" y="6519"/>
                  <a:pt x="10786" y="6279"/>
                </a:cubicBezTo>
                <a:cubicBezTo>
                  <a:pt x="10726" y="5840"/>
                  <a:pt x="10618" y="5411"/>
                  <a:pt x="10484" y="4988"/>
                </a:cubicBezTo>
                <a:cubicBezTo>
                  <a:pt x="10337" y="4520"/>
                  <a:pt x="10144" y="4070"/>
                  <a:pt x="9905" y="3641"/>
                </a:cubicBezTo>
                <a:cubicBezTo>
                  <a:pt x="9657" y="3202"/>
                  <a:pt x="9362" y="2802"/>
                  <a:pt x="8994" y="2456"/>
                </a:cubicBezTo>
                <a:cubicBezTo>
                  <a:pt x="8736" y="2213"/>
                  <a:pt x="8454" y="2013"/>
                  <a:pt x="8130" y="1867"/>
                </a:cubicBezTo>
                <a:cubicBezTo>
                  <a:pt x="7868" y="1750"/>
                  <a:pt x="7598" y="1696"/>
                  <a:pt x="7324" y="1696"/>
                </a:cubicBezTo>
                <a:cubicBezTo>
                  <a:pt x="7197" y="1696"/>
                  <a:pt x="7069" y="1708"/>
                  <a:pt x="6940" y="1730"/>
                </a:cubicBezTo>
                <a:cubicBezTo>
                  <a:pt x="6452" y="1812"/>
                  <a:pt x="6040" y="2064"/>
                  <a:pt x="5683" y="2400"/>
                </a:cubicBezTo>
                <a:cubicBezTo>
                  <a:pt x="5513" y="2560"/>
                  <a:pt x="5356" y="2737"/>
                  <a:pt x="5203" y="2917"/>
                </a:cubicBezTo>
                <a:cubicBezTo>
                  <a:pt x="5103" y="3034"/>
                  <a:pt x="5013" y="3163"/>
                  <a:pt x="4933" y="3296"/>
                </a:cubicBezTo>
                <a:cubicBezTo>
                  <a:pt x="4859" y="3415"/>
                  <a:pt x="4915" y="3569"/>
                  <a:pt x="5031" y="3631"/>
                </a:cubicBezTo>
                <a:cubicBezTo>
                  <a:pt x="5069" y="3652"/>
                  <a:pt x="5107" y="3661"/>
                  <a:pt x="5144" y="3661"/>
                </a:cubicBezTo>
                <a:cubicBezTo>
                  <a:pt x="5237" y="3661"/>
                  <a:pt x="5320" y="3602"/>
                  <a:pt x="5378" y="3522"/>
                </a:cubicBezTo>
                <a:cubicBezTo>
                  <a:pt x="5509" y="3339"/>
                  <a:pt x="5644" y="3159"/>
                  <a:pt x="5791" y="2993"/>
                </a:cubicBezTo>
                <a:cubicBezTo>
                  <a:pt x="5977" y="2784"/>
                  <a:pt x="6190" y="2604"/>
                  <a:pt x="6429" y="2459"/>
                </a:cubicBezTo>
                <a:cubicBezTo>
                  <a:pt x="6668" y="2314"/>
                  <a:pt x="6926" y="2221"/>
                  <a:pt x="7205" y="2194"/>
                </a:cubicBezTo>
                <a:cubicBezTo>
                  <a:pt x="7244" y="2191"/>
                  <a:pt x="7283" y="2189"/>
                  <a:pt x="7321" y="2189"/>
                </a:cubicBezTo>
                <a:cubicBezTo>
                  <a:pt x="7564" y="2189"/>
                  <a:pt x="7796" y="2257"/>
                  <a:pt x="8016" y="2364"/>
                </a:cubicBezTo>
                <a:cubicBezTo>
                  <a:pt x="8371" y="2537"/>
                  <a:pt x="8654" y="2796"/>
                  <a:pt x="8911" y="3091"/>
                </a:cubicBezTo>
                <a:cubicBezTo>
                  <a:pt x="9158" y="3375"/>
                  <a:pt x="9368" y="3683"/>
                  <a:pt x="9538" y="4016"/>
                </a:cubicBezTo>
                <a:cubicBezTo>
                  <a:pt x="9670" y="4278"/>
                  <a:pt x="9786" y="4547"/>
                  <a:pt x="9895" y="4819"/>
                </a:cubicBezTo>
                <a:cubicBezTo>
                  <a:pt x="10056" y="5217"/>
                  <a:pt x="10167" y="5629"/>
                  <a:pt x="10245" y="6051"/>
                </a:cubicBezTo>
                <a:cubicBezTo>
                  <a:pt x="10304" y="6367"/>
                  <a:pt x="10346" y="6686"/>
                  <a:pt x="10395" y="7007"/>
                </a:cubicBezTo>
                <a:lnTo>
                  <a:pt x="9750" y="7007"/>
                </a:lnTo>
                <a:cubicBezTo>
                  <a:pt x="9735" y="6915"/>
                  <a:pt x="9722" y="6828"/>
                  <a:pt x="9708" y="6742"/>
                </a:cubicBezTo>
                <a:cubicBezTo>
                  <a:pt x="9660" y="6452"/>
                  <a:pt x="9626" y="6159"/>
                  <a:pt x="9560" y="5873"/>
                </a:cubicBezTo>
                <a:cubicBezTo>
                  <a:pt x="9418" y="5274"/>
                  <a:pt x="9207" y="4703"/>
                  <a:pt x="8899" y="4165"/>
                </a:cubicBezTo>
                <a:cubicBezTo>
                  <a:pt x="8659" y="3746"/>
                  <a:pt x="8366" y="3371"/>
                  <a:pt x="7977" y="3078"/>
                </a:cubicBezTo>
                <a:cubicBezTo>
                  <a:pt x="7762" y="2918"/>
                  <a:pt x="7542" y="2834"/>
                  <a:pt x="7316" y="2834"/>
                </a:cubicBezTo>
                <a:cubicBezTo>
                  <a:pt x="7124" y="2834"/>
                  <a:pt x="6929" y="2895"/>
                  <a:pt x="6730" y="3022"/>
                </a:cubicBezTo>
                <a:cubicBezTo>
                  <a:pt x="6401" y="3234"/>
                  <a:pt x="6154" y="3519"/>
                  <a:pt x="5932" y="3833"/>
                </a:cubicBezTo>
                <a:cubicBezTo>
                  <a:pt x="5637" y="4253"/>
                  <a:pt x="5421" y="4717"/>
                  <a:pt x="5257" y="5201"/>
                </a:cubicBezTo>
                <a:cubicBezTo>
                  <a:pt x="5084" y="5714"/>
                  <a:pt x="4959" y="6238"/>
                  <a:pt x="4908" y="6778"/>
                </a:cubicBezTo>
                <a:cubicBezTo>
                  <a:pt x="4879" y="7093"/>
                  <a:pt x="4852" y="7410"/>
                  <a:pt x="4838" y="7724"/>
                </a:cubicBezTo>
                <a:cubicBezTo>
                  <a:pt x="4829" y="7936"/>
                  <a:pt x="4845" y="8147"/>
                  <a:pt x="4853" y="8360"/>
                </a:cubicBezTo>
                <a:cubicBezTo>
                  <a:pt x="4861" y="8526"/>
                  <a:pt x="4868" y="8693"/>
                  <a:pt x="4891" y="8857"/>
                </a:cubicBezTo>
                <a:cubicBezTo>
                  <a:pt x="4931" y="9126"/>
                  <a:pt x="4982" y="9394"/>
                  <a:pt x="5032" y="9664"/>
                </a:cubicBezTo>
                <a:cubicBezTo>
                  <a:pt x="5136" y="10201"/>
                  <a:pt x="5306" y="10718"/>
                  <a:pt x="5552" y="11206"/>
                </a:cubicBezTo>
                <a:cubicBezTo>
                  <a:pt x="5686" y="11471"/>
                  <a:pt x="5841" y="11723"/>
                  <a:pt x="6011" y="11965"/>
                </a:cubicBezTo>
                <a:cubicBezTo>
                  <a:pt x="6187" y="12221"/>
                  <a:pt x="6403" y="12446"/>
                  <a:pt x="6662" y="12626"/>
                </a:cubicBezTo>
                <a:cubicBezTo>
                  <a:pt x="6891" y="12784"/>
                  <a:pt x="7103" y="12860"/>
                  <a:pt x="7311" y="12860"/>
                </a:cubicBezTo>
                <a:cubicBezTo>
                  <a:pt x="7511" y="12860"/>
                  <a:pt x="7709" y="12790"/>
                  <a:pt x="7915" y="12655"/>
                </a:cubicBezTo>
                <a:cubicBezTo>
                  <a:pt x="8164" y="12493"/>
                  <a:pt x="8366" y="12280"/>
                  <a:pt x="8547" y="12048"/>
                </a:cubicBezTo>
                <a:cubicBezTo>
                  <a:pt x="8857" y="11654"/>
                  <a:pt x="9093" y="11219"/>
                  <a:pt x="9264" y="10751"/>
                </a:cubicBezTo>
                <a:cubicBezTo>
                  <a:pt x="9384" y="10420"/>
                  <a:pt x="9483" y="10077"/>
                  <a:pt x="9574" y="9736"/>
                </a:cubicBezTo>
                <a:cubicBezTo>
                  <a:pt x="9629" y="9528"/>
                  <a:pt x="9653" y="9314"/>
                  <a:pt x="9686" y="9103"/>
                </a:cubicBezTo>
                <a:cubicBezTo>
                  <a:pt x="9711" y="8965"/>
                  <a:pt x="9727" y="8825"/>
                  <a:pt x="9744" y="8689"/>
                </a:cubicBezTo>
                <a:lnTo>
                  <a:pt x="10383" y="8689"/>
                </a:lnTo>
                <a:cubicBezTo>
                  <a:pt x="10360" y="8860"/>
                  <a:pt x="10339" y="9026"/>
                  <a:pt x="10316" y="9193"/>
                </a:cubicBezTo>
                <a:cubicBezTo>
                  <a:pt x="10258" y="9606"/>
                  <a:pt x="10166" y="10011"/>
                  <a:pt x="10049" y="10412"/>
                </a:cubicBezTo>
                <a:cubicBezTo>
                  <a:pt x="9873" y="11004"/>
                  <a:pt x="9632" y="11564"/>
                  <a:pt x="9297" y="12083"/>
                </a:cubicBezTo>
                <a:cubicBezTo>
                  <a:pt x="9028" y="12503"/>
                  <a:pt x="8707" y="12879"/>
                  <a:pt x="8289" y="13164"/>
                </a:cubicBezTo>
                <a:cubicBezTo>
                  <a:pt x="8016" y="13352"/>
                  <a:pt x="7718" y="13480"/>
                  <a:pt x="7385" y="13501"/>
                </a:cubicBezTo>
                <a:cubicBezTo>
                  <a:pt x="7355" y="13503"/>
                  <a:pt x="7326" y="13504"/>
                  <a:pt x="7296" y="13504"/>
                </a:cubicBezTo>
                <a:cubicBezTo>
                  <a:pt x="7072" y="13504"/>
                  <a:pt x="6854" y="13447"/>
                  <a:pt x="6648" y="13352"/>
                </a:cubicBezTo>
                <a:cubicBezTo>
                  <a:pt x="6302" y="13187"/>
                  <a:pt x="6013" y="12950"/>
                  <a:pt x="5758" y="12663"/>
                </a:cubicBezTo>
                <a:cubicBezTo>
                  <a:pt x="5514" y="12392"/>
                  <a:pt x="5307" y="12097"/>
                  <a:pt x="5131" y="11780"/>
                </a:cubicBezTo>
                <a:cubicBezTo>
                  <a:pt x="4797" y="11183"/>
                  <a:pt x="4565" y="10543"/>
                  <a:pt x="4419" y="9875"/>
                </a:cubicBezTo>
                <a:cubicBezTo>
                  <a:pt x="4355" y="9593"/>
                  <a:pt x="4312" y="9305"/>
                  <a:pt x="4275" y="9017"/>
                </a:cubicBezTo>
                <a:cubicBezTo>
                  <a:pt x="4240" y="8759"/>
                  <a:pt x="4211" y="8500"/>
                  <a:pt x="4204" y="8241"/>
                </a:cubicBezTo>
                <a:cubicBezTo>
                  <a:pt x="4195" y="7901"/>
                  <a:pt x="4210" y="7561"/>
                  <a:pt x="4220" y="7220"/>
                </a:cubicBezTo>
                <a:cubicBezTo>
                  <a:pt x="4226" y="7059"/>
                  <a:pt x="4233" y="6894"/>
                  <a:pt x="4257" y="6733"/>
                </a:cubicBezTo>
                <a:cubicBezTo>
                  <a:pt x="4303" y="6439"/>
                  <a:pt x="4358" y="6150"/>
                  <a:pt x="4416" y="5858"/>
                </a:cubicBezTo>
                <a:cubicBezTo>
                  <a:pt x="4519" y="5345"/>
                  <a:pt x="4688" y="4854"/>
                  <a:pt x="4897" y="4373"/>
                </a:cubicBezTo>
                <a:cubicBezTo>
                  <a:pt x="4924" y="4308"/>
                  <a:pt x="4917" y="4222"/>
                  <a:pt x="4904" y="4150"/>
                </a:cubicBezTo>
                <a:cubicBezTo>
                  <a:pt x="4888" y="4057"/>
                  <a:pt x="4815" y="4019"/>
                  <a:pt x="4722" y="4009"/>
                </a:cubicBezTo>
                <a:cubicBezTo>
                  <a:pt x="4706" y="4007"/>
                  <a:pt x="4690" y="4006"/>
                  <a:pt x="4675" y="4006"/>
                </a:cubicBezTo>
                <a:cubicBezTo>
                  <a:pt x="4582" y="4006"/>
                  <a:pt x="4501" y="4035"/>
                  <a:pt x="4463" y="4134"/>
                </a:cubicBezTo>
                <a:cubicBezTo>
                  <a:pt x="4341" y="4451"/>
                  <a:pt x="4214" y="4765"/>
                  <a:pt x="4105" y="5086"/>
                </a:cubicBezTo>
                <a:cubicBezTo>
                  <a:pt x="3932" y="5585"/>
                  <a:pt x="3843" y="6107"/>
                  <a:pt x="3772" y="6629"/>
                </a:cubicBezTo>
                <a:cubicBezTo>
                  <a:pt x="3732" y="6923"/>
                  <a:pt x="3710" y="7218"/>
                  <a:pt x="3700" y="7514"/>
                </a:cubicBezTo>
                <a:cubicBezTo>
                  <a:pt x="3691" y="7767"/>
                  <a:pt x="3703" y="8022"/>
                  <a:pt x="3716" y="8274"/>
                </a:cubicBezTo>
                <a:cubicBezTo>
                  <a:pt x="3727" y="8516"/>
                  <a:pt x="3745" y="8758"/>
                  <a:pt x="3771" y="9001"/>
                </a:cubicBezTo>
                <a:cubicBezTo>
                  <a:pt x="3794" y="9222"/>
                  <a:pt x="3822" y="9445"/>
                  <a:pt x="3866" y="9665"/>
                </a:cubicBezTo>
                <a:cubicBezTo>
                  <a:pt x="3915" y="9911"/>
                  <a:pt x="3975" y="10156"/>
                  <a:pt x="4038" y="10399"/>
                </a:cubicBezTo>
                <a:cubicBezTo>
                  <a:pt x="4164" y="10876"/>
                  <a:pt x="4341" y="11337"/>
                  <a:pt x="4561" y="11776"/>
                </a:cubicBezTo>
                <a:cubicBezTo>
                  <a:pt x="4737" y="12122"/>
                  <a:pt x="4938" y="12453"/>
                  <a:pt x="5183" y="12757"/>
                </a:cubicBezTo>
                <a:cubicBezTo>
                  <a:pt x="5425" y="13059"/>
                  <a:pt x="5690" y="13337"/>
                  <a:pt x="6010" y="13559"/>
                </a:cubicBezTo>
                <a:cubicBezTo>
                  <a:pt x="6404" y="13833"/>
                  <a:pt x="6830" y="13991"/>
                  <a:pt x="7299" y="13991"/>
                </a:cubicBezTo>
                <a:cubicBezTo>
                  <a:pt x="7393" y="13991"/>
                  <a:pt x="7488" y="13985"/>
                  <a:pt x="7585" y="13972"/>
                </a:cubicBezTo>
                <a:cubicBezTo>
                  <a:pt x="7954" y="13923"/>
                  <a:pt x="8279" y="13775"/>
                  <a:pt x="8580" y="13570"/>
                </a:cubicBezTo>
                <a:cubicBezTo>
                  <a:pt x="8851" y="13388"/>
                  <a:pt x="9081" y="13157"/>
                  <a:pt x="9297" y="12911"/>
                </a:cubicBezTo>
                <a:cubicBezTo>
                  <a:pt x="9564" y="12608"/>
                  <a:pt x="9778" y="12272"/>
                  <a:pt x="9970" y="11920"/>
                </a:cubicBezTo>
                <a:cubicBezTo>
                  <a:pt x="10268" y="11366"/>
                  <a:pt x="10484" y="10777"/>
                  <a:pt x="10629" y="10165"/>
                </a:cubicBezTo>
                <a:cubicBezTo>
                  <a:pt x="10707" y="9838"/>
                  <a:pt x="10758" y="9502"/>
                  <a:pt x="10814" y="9170"/>
                </a:cubicBezTo>
                <a:cubicBezTo>
                  <a:pt x="10840" y="9011"/>
                  <a:pt x="10857" y="8850"/>
                  <a:pt x="10879" y="8686"/>
                </a:cubicBezTo>
                <a:cubicBezTo>
                  <a:pt x="10974" y="8686"/>
                  <a:pt x="11070" y="8685"/>
                  <a:pt x="11166" y="8685"/>
                </a:cubicBezTo>
                <a:cubicBezTo>
                  <a:pt x="11261" y="8685"/>
                  <a:pt x="11357" y="8686"/>
                  <a:pt x="11452" y="8687"/>
                </a:cubicBezTo>
                <a:cubicBezTo>
                  <a:pt x="11478" y="8687"/>
                  <a:pt x="11509" y="8707"/>
                  <a:pt x="11524" y="8728"/>
                </a:cubicBezTo>
                <a:cubicBezTo>
                  <a:pt x="11566" y="8785"/>
                  <a:pt x="11594" y="8850"/>
                  <a:pt x="11636" y="8908"/>
                </a:cubicBezTo>
                <a:cubicBezTo>
                  <a:pt x="11735" y="9046"/>
                  <a:pt x="11830" y="9188"/>
                  <a:pt x="11944" y="9314"/>
                </a:cubicBezTo>
                <a:cubicBezTo>
                  <a:pt x="11985" y="9358"/>
                  <a:pt x="12006" y="9394"/>
                  <a:pt x="11998" y="9449"/>
                </a:cubicBezTo>
                <a:cubicBezTo>
                  <a:pt x="11967" y="9630"/>
                  <a:pt x="11934" y="9812"/>
                  <a:pt x="11904" y="9989"/>
                </a:cubicBezTo>
                <a:cubicBezTo>
                  <a:pt x="11728" y="9998"/>
                  <a:pt x="11551" y="9989"/>
                  <a:pt x="11384" y="10019"/>
                </a:cubicBezTo>
                <a:cubicBezTo>
                  <a:pt x="11112" y="10070"/>
                  <a:pt x="10923" y="10240"/>
                  <a:pt x="10814" y="10495"/>
                </a:cubicBezTo>
                <a:cubicBezTo>
                  <a:pt x="10756" y="10630"/>
                  <a:pt x="10743" y="10768"/>
                  <a:pt x="10758" y="10914"/>
                </a:cubicBezTo>
                <a:cubicBezTo>
                  <a:pt x="10779" y="11134"/>
                  <a:pt x="10873" y="11320"/>
                  <a:pt x="11046" y="11451"/>
                </a:cubicBezTo>
                <a:cubicBezTo>
                  <a:pt x="11154" y="11533"/>
                  <a:pt x="11286" y="11586"/>
                  <a:pt x="11413" y="11654"/>
                </a:cubicBezTo>
                <a:cubicBezTo>
                  <a:pt x="11364" y="11768"/>
                  <a:pt x="11315" y="11900"/>
                  <a:pt x="11254" y="12025"/>
                </a:cubicBezTo>
                <a:cubicBezTo>
                  <a:pt x="11066" y="12410"/>
                  <a:pt x="10876" y="12796"/>
                  <a:pt x="10624" y="13146"/>
                </a:cubicBezTo>
                <a:cubicBezTo>
                  <a:pt x="10545" y="13258"/>
                  <a:pt x="10569" y="13418"/>
                  <a:pt x="10664" y="13491"/>
                </a:cubicBezTo>
                <a:cubicBezTo>
                  <a:pt x="10704" y="13523"/>
                  <a:pt x="10769" y="13544"/>
                  <a:pt x="10834" y="13544"/>
                </a:cubicBezTo>
                <a:cubicBezTo>
                  <a:pt x="10901" y="13544"/>
                  <a:pt x="10969" y="13521"/>
                  <a:pt x="11008" y="13461"/>
                </a:cubicBezTo>
                <a:cubicBezTo>
                  <a:pt x="11152" y="13238"/>
                  <a:pt x="11314" y="13022"/>
                  <a:pt x="11436" y="12786"/>
                </a:cubicBezTo>
                <a:cubicBezTo>
                  <a:pt x="11629" y="12411"/>
                  <a:pt x="11794" y="12025"/>
                  <a:pt x="11974" y="11636"/>
                </a:cubicBezTo>
                <a:cubicBezTo>
                  <a:pt x="12162" y="11636"/>
                  <a:pt x="12354" y="11637"/>
                  <a:pt x="12547" y="11637"/>
                </a:cubicBezTo>
                <a:cubicBezTo>
                  <a:pt x="12740" y="11637"/>
                  <a:pt x="12935" y="11636"/>
                  <a:pt x="13129" y="11634"/>
                </a:cubicBezTo>
                <a:cubicBezTo>
                  <a:pt x="13337" y="11632"/>
                  <a:pt x="13514" y="11536"/>
                  <a:pt x="13652" y="11389"/>
                </a:cubicBezTo>
                <a:cubicBezTo>
                  <a:pt x="13805" y="11226"/>
                  <a:pt x="13878" y="11026"/>
                  <a:pt x="13871" y="10791"/>
                </a:cubicBezTo>
                <a:cubicBezTo>
                  <a:pt x="13862" y="10510"/>
                  <a:pt x="13740" y="10299"/>
                  <a:pt x="13517" y="10139"/>
                </a:cubicBezTo>
                <a:cubicBezTo>
                  <a:pt x="13382" y="10042"/>
                  <a:pt x="13233" y="9998"/>
                  <a:pt x="13070" y="9998"/>
                </a:cubicBezTo>
                <a:cubicBezTo>
                  <a:pt x="13067" y="9998"/>
                  <a:pt x="13064" y="9998"/>
                  <a:pt x="13062" y="9998"/>
                </a:cubicBezTo>
                <a:cubicBezTo>
                  <a:pt x="12990" y="9999"/>
                  <a:pt x="12919" y="10000"/>
                  <a:pt x="12846" y="10000"/>
                </a:cubicBezTo>
                <a:cubicBezTo>
                  <a:pt x="12702" y="10000"/>
                  <a:pt x="12557" y="9998"/>
                  <a:pt x="12408" y="9998"/>
                </a:cubicBezTo>
                <a:cubicBezTo>
                  <a:pt x="12431" y="9865"/>
                  <a:pt x="12451" y="9744"/>
                  <a:pt x="12470" y="9638"/>
                </a:cubicBezTo>
                <a:cubicBezTo>
                  <a:pt x="12604" y="9651"/>
                  <a:pt x="12732" y="9672"/>
                  <a:pt x="12860" y="9672"/>
                </a:cubicBezTo>
                <a:cubicBezTo>
                  <a:pt x="12994" y="9673"/>
                  <a:pt x="13127" y="9673"/>
                  <a:pt x="13261" y="9673"/>
                </a:cubicBezTo>
                <a:cubicBezTo>
                  <a:pt x="13591" y="9673"/>
                  <a:pt x="13921" y="9672"/>
                  <a:pt x="14252" y="9672"/>
                </a:cubicBezTo>
                <a:cubicBezTo>
                  <a:pt x="14513" y="9672"/>
                  <a:pt x="14774" y="9673"/>
                  <a:pt x="15036" y="9675"/>
                </a:cubicBezTo>
                <a:cubicBezTo>
                  <a:pt x="15038" y="9675"/>
                  <a:pt x="15040" y="9675"/>
                  <a:pt x="15042" y="9675"/>
                </a:cubicBezTo>
                <a:cubicBezTo>
                  <a:pt x="15469" y="9675"/>
                  <a:pt x="15791" y="9188"/>
                  <a:pt x="15616" y="8789"/>
                </a:cubicBezTo>
                <a:cubicBezTo>
                  <a:pt x="15523" y="8576"/>
                  <a:pt x="15398" y="8375"/>
                  <a:pt x="15285" y="8167"/>
                </a:cubicBezTo>
                <a:cubicBezTo>
                  <a:pt x="15206" y="8022"/>
                  <a:pt x="15122" y="7872"/>
                  <a:pt x="15200" y="7705"/>
                </a:cubicBezTo>
                <a:cubicBezTo>
                  <a:pt x="15294" y="7505"/>
                  <a:pt x="15408" y="7316"/>
                  <a:pt x="15511" y="7122"/>
                </a:cubicBezTo>
                <a:cubicBezTo>
                  <a:pt x="15609" y="6942"/>
                  <a:pt x="15700" y="6763"/>
                  <a:pt x="15650" y="6546"/>
                </a:cubicBezTo>
                <a:cubicBezTo>
                  <a:pt x="15614" y="6389"/>
                  <a:pt x="15544" y="6258"/>
                  <a:pt x="15418" y="6154"/>
                </a:cubicBezTo>
                <a:cubicBezTo>
                  <a:pt x="15282" y="6045"/>
                  <a:pt x="15128" y="6003"/>
                  <a:pt x="14958" y="6003"/>
                </a:cubicBezTo>
                <a:cubicBezTo>
                  <a:pt x="14643" y="6003"/>
                  <a:pt x="14327" y="6002"/>
                  <a:pt x="14011" y="6002"/>
                </a:cubicBezTo>
                <a:cubicBezTo>
                  <a:pt x="13694" y="6002"/>
                  <a:pt x="13378" y="6003"/>
                  <a:pt x="13062" y="6006"/>
                </a:cubicBezTo>
                <a:cubicBezTo>
                  <a:pt x="12866" y="6007"/>
                  <a:pt x="12669" y="6032"/>
                  <a:pt x="12470" y="6049"/>
                </a:cubicBezTo>
                <a:cubicBezTo>
                  <a:pt x="12451" y="5948"/>
                  <a:pt x="12430" y="5827"/>
                  <a:pt x="12408" y="5698"/>
                </a:cubicBezTo>
                <a:lnTo>
                  <a:pt x="12527" y="5698"/>
                </a:lnTo>
                <a:cubicBezTo>
                  <a:pt x="13084" y="5698"/>
                  <a:pt x="13640" y="5699"/>
                  <a:pt x="14196" y="5699"/>
                </a:cubicBezTo>
                <a:cubicBezTo>
                  <a:pt x="14613" y="5699"/>
                  <a:pt x="15031" y="5698"/>
                  <a:pt x="15448" y="5696"/>
                </a:cubicBezTo>
                <a:cubicBezTo>
                  <a:pt x="15703" y="5693"/>
                  <a:pt x="15919" y="5581"/>
                  <a:pt x="16060" y="5366"/>
                </a:cubicBezTo>
                <a:cubicBezTo>
                  <a:pt x="16130" y="5260"/>
                  <a:pt x="16171" y="5132"/>
                  <a:pt x="16224" y="5015"/>
                </a:cubicBezTo>
                <a:lnTo>
                  <a:pt x="16224" y="4727"/>
                </a:lnTo>
                <a:cubicBezTo>
                  <a:pt x="16158" y="4596"/>
                  <a:pt x="16107" y="4454"/>
                  <a:pt x="16022" y="4337"/>
                </a:cubicBezTo>
                <a:cubicBezTo>
                  <a:pt x="15920" y="4180"/>
                  <a:pt x="15747" y="4092"/>
                  <a:pt x="15557" y="4069"/>
                </a:cubicBezTo>
                <a:cubicBezTo>
                  <a:pt x="15406" y="4050"/>
                  <a:pt x="15254" y="4049"/>
                  <a:pt x="15101" y="4049"/>
                </a:cubicBezTo>
                <a:cubicBezTo>
                  <a:pt x="15081" y="4049"/>
                  <a:pt x="15061" y="4049"/>
                  <a:pt x="15040" y="4049"/>
                </a:cubicBezTo>
                <a:cubicBezTo>
                  <a:pt x="14627" y="4048"/>
                  <a:pt x="14214" y="4048"/>
                  <a:pt x="13801" y="4048"/>
                </a:cubicBezTo>
                <a:cubicBezTo>
                  <a:pt x="13217" y="4048"/>
                  <a:pt x="12633" y="4049"/>
                  <a:pt x="12048" y="4050"/>
                </a:cubicBezTo>
                <a:cubicBezTo>
                  <a:pt x="11973" y="4050"/>
                  <a:pt x="11943" y="4020"/>
                  <a:pt x="11921" y="3961"/>
                </a:cubicBezTo>
                <a:cubicBezTo>
                  <a:pt x="11685" y="3306"/>
                  <a:pt x="11355" y="2700"/>
                  <a:pt x="10958" y="2128"/>
                </a:cubicBezTo>
                <a:cubicBezTo>
                  <a:pt x="10701" y="1761"/>
                  <a:pt x="10402" y="1431"/>
                  <a:pt x="10071" y="1133"/>
                </a:cubicBezTo>
                <a:cubicBezTo>
                  <a:pt x="9575" y="688"/>
                  <a:pt x="9020" y="341"/>
                  <a:pt x="8374" y="158"/>
                </a:cubicBezTo>
                <a:cubicBezTo>
                  <a:pt x="8130" y="87"/>
                  <a:pt x="7875" y="63"/>
                  <a:pt x="7623" y="18"/>
                </a:cubicBezTo>
                <a:cubicBezTo>
                  <a:pt x="7610" y="17"/>
                  <a:pt x="7597" y="8"/>
                  <a:pt x="7587" y="1"/>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nvGrpSpPr>
          <p:cNvPr id="37" name="Google Shape;1739;p39">
            <a:extLst>
              <a:ext uri="{FF2B5EF4-FFF2-40B4-BE49-F238E27FC236}">
                <a16:creationId xmlns:a16="http://schemas.microsoft.com/office/drawing/2014/main" id="{69E85D4A-543E-3780-078F-88335C6DB7ED}"/>
              </a:ext>
            </a:extLst>
          </p:cNvPr>
          <p:cNvGrpSpPr/>
          <p:nvPr/>
        </p:nvGrpSpPr>
        <p:grpSpPr>
          <a:xfrm>
            <a:off x="4089922" y="1916536"/>
            <a:ext cx="1737781" cy="3228854"/>
            <a:chOff x="4055943" y="1345015"/>
            <a:chExt cx="1737781" cy="3228854"/>
          </a:xfrm>
        </p:grpSpPr>
        <p:sp>
          <p:nvSpPr>
            <p:cNvPr id="38" name="Google Shape;1740;p39">
              <a:extLst>
                <a:ext uri="{FF2B5EF4-FFF2-40B4-BE49-F238E27FC236}">
                  <a16:creationId xmlns:a16="http://schemas.microsoft.com/office/drawing/2014/main" id="{18DAF0DD-6D0D-BB9F-359D-944AB7538170}"/>
                </a:ext>
              </a:extLst>
            </p:cNvPr>
            <p:cNvSpPr/>
            <p:nvPr/>
          </p:nvSpPr>
          <p:spPr>
            <a:xfrm>
              <a:off x="4193896" y="1350808"/>
              <a:ext cx="1593421" cy="1622307"/>
            </a:xfrm>
            <a:custGeom>
              <a:avLst/>
              <a:gdLst/>
              <a:ahLst/>
              <a:cxnLst/>
              <a:rect l="l" t="t" r="r" b="b"/>
              <a:pathLst>
                <a:path w="19151" h="19883" extrusionOk="0">
                  <a:moveTo>
                    <a:pt x="3471" y="8152"/>
                  </a:moveTo>
                  <a:lnTo>
                    <a:pt x="3471" y="8152"/>
                  </a:lnTo>
                  <a:cubicBezTo>
                    <a:pt x="3727" y="8195"/>
                    <a:pt x="3978" y="8260"/>
                    <a:pt x="4230" y="8335"/>
                  </a:cubicBezTo>
                  <a:cubicBezTo>
                    <a:pt x="4480" y="8408"/>
                    <a:pt x="4724" y="8482"/>
                    <a:pt x="4956" y="8595"/>
                  </a:cubicBezTo>
                  <a:cubicBezTo>
                    <a:pt x="4473" y="8404"/>
                    <a:pt x="3976" y="8248"/>
                    <a:pt x="3471" y="8152"/>
                  </a:cubicBezTo>
                  <a:close/>
                  <a:moveTo>
                    <a:pt x="10665" y="14233"/>
                  </a:moveTo>
                  <a:lnTo>
                    <a:pt x="10665" y="14233"/>
                  </a:lnTo>
                  <a:cubicBezTo>
                    <a:pt x="10722" y="14701"/>
                    <a:pt x="10801" y="15171"/>
                    <a:pt x="10923" y="15624"/>
                  </a:cubicBezTo>
                  <a:cubicBezTo>
                    <a:pt x="10819" y="15345"/>
                    <a:pt x="10750" y="15048"/>
                    <a:pt x="10697" y="14755"/>
                  </a:cubicBezTo>
                  <a:cubicBezTo>
                    <a:pt x="10680" y="14651"/>
                    <a:pt x="10668" y="14546"/>
                    <a:pt x="10667" y="14441"/>
                  </a:cubicBezTo>
                  <a:cubicBezTo>
                    <a:pt x="10667" y="14371"/>
                    <a:pt x="10665" y="14304"/>
                    <a:pt x="10665" y="14233"/>
                  </a:cubicBezTo>
                  <a:close/>
                  <a:moveTo>
                    <a:pt x="9964" y="1"/>
                  </a:moveTo>
                  <a:cubicBezTo>
                    <a:pt x="9490" y="1"/>
                    <a:pt x="9015" y="110"/>
                    <a:pt x="8631" y="380"/>
                  </a:cubicBezTo>
                  <a:cubicBezTo>
                    <a:pt x="8304" y="610"/>
                    <a:pt x="8076" y="930"/>
                    <a:pt x="7929" y="1309"/>
                  </a:cubicBezTo>
                  <a:cubicBezTo>
                    <a:pt x="7637" y="2059"/>
                    <a:pt x="7656" y="3033"/>
                    <a:pt x="7813" y="3969"/>
                  </a:cubicBezTo>
                  <a:cubicBezTo>
                    <a:pt x="7749" y="3705"/>
                    <a:pt x="7708" y="3434"/>
                    <a:pt x="7706" y="3165"/>
                  </a:cubicBezTo>
                  <a:cubicBezTo>
                    <a:pt x="7697" y="3074"/>
                    <a:pt x="7693" y="2986"/>
                    <a:pt x="7697" y="2900"/>
                  </a:cubicBezTo>
                  <a:cubicBezTo>
                    <a:pt x="7592" y="2709"/>
                    <a:pt x="7468" y="2513"/>
                    <a:pt x="7327" y="2327"/>
                  </a:cubicBezTo>
                  <a:cubicBezTo>
                    <a:pt x="7245" y="2219"/>
                    <a:pt x="7159" y="2117"/>
                    <a:pt x="7065" y="2020"/>
                  </a:cubicBezTo>
                  <a:cubicBezTo>
                    <a:pt x="6720" y="1665"/>
                    <a:pt x="6298" y="1407"/>
                    <a:pt x="5810" y="1407"/>
                  </a:cubicBezTo>
                  <a:cubicBezTo>
                    <a:pt x="5756" y="1407"/>
                    <a:pt x="5702" y="1410"/>
                    <a:pt x="5647" y="1417"/>
                  </a:cubicBezTo>
                  <a:cubicBezTo>
                    <a:pt x="5079" y="1482"/>
                    <a:pt x="4577" y="1800"/>
                    <a:pt x="4097" y="2109"/>
                  </a:cubicBezTo>
                  <a:cubicBezTo>
                    <a:pt x="3108" y="2749"/>
                    <a:pt x="2071" y="3369"/>
                    <a:pt x="1357" y="4334"/>
                  </a:cubicBezTo>
                  <a:cubicBezTo>
                    <a:pt x="1005" y="4808"/>
                    <a:pt x="768" y="5393"/>
                    <a:pt x="821" y="5982"/>
                  </a:cubicBezTo>
                  <a:cubicBezTo>
                    <a:pt x="857" y="6381"/>
                    <a:pt x="1020" y="6738"/>
                    <a:pt x="1275" y="7053"/>
                  </a:cubicBezTo>
                  <a:cubicBezTo>
                    <a:pt x="1589" y="7445"/>
                    <a:pt x="2039" y="7775"/>
                    <a:pt x="2551" y="8050"/>
                  </a:cubicBezTo>
                  <a:cubicBezTo>
                    <a:pt x="2508" y="8049"/>
                    <a:pt x="2465" y="8048"/>
                    <a:pt x="2422" y="8048"/>
                  </a:cubicBezTo>
                  <a:cubicBezTo>
                    <a:pt x="2239" y="8048"/>
                    <a:pt x="2048" y="8058"/>
                    <a:pt x="1858" y="8083"/>
                  </a:cubicBezTo>
                  <a:cubicBezTo>
                    <a:pt x="1724" y="8100"/>
                    <a:pt x="1592" y="8123"/>
                    <a:pt x="1459" y="8156"/>
                  </a:cubicBezTo>
                  <a:cubicBezTo>
                    <a:pt x="926" y="8292"/>
                    <a:pt x="451" y="8567"/>
                    <a:pt x="228" y="9081"/>
                  </a:cubicBezTo>
                  <a:cubicBezTo>
                    <a:pt x="0" y="9605"/>
                    <a:pt x="25" y="10200"/>
                    <a:pt x="54" y="10770"/>
                  </a:cubicBezTo>
                  <a:cubicBezTo>
                    <a:pt x="111" y="11945"/>
                    <a:pt x="133" y="13153"/>
                    <a:pt x="612" y="14255"/>
                  </a:cubicBezTo>
                  <a:cubicBezTo>
                    <a:pt x="766" y="14611"/>
                    <a:pt x="987" y="14947"/>
                    <a:pt x="1272" y="15207"/>
                  </a:cubicBezTo>
                  <a:cubicBezTo>
                    <a:pt x="1298" y="15194"/>
                    <a:pt x="1322" y="15182"/>
                    <a:pt x="1348" y="15171"/>
                  </a:cubicBezTo>
                  <a:cubicBezTo>
                    <a:pt x="1531" y="15053"/>
                    <a:pt x="1733" y="14983"/>
                    <a:pt x="1956" y="14968"/>
                  </a:cubicBezTo>
                  <a:cubicBezTo>
                    <a:pt x="1962" y="14968"/>
                    <a:pt x="1969" y="14966"/>
                    <a:pt x="1975" y="14966"/>
                  </a:cubicBezTo>
                  <a:cubicBezTo>
                    <a:pt x="2351" y="14773"/>
                    <a:pt x="2736" y="14596"/>
                    <a:pt x="3122" y="14432"/>
                  </a:cubicBezTo>
                  <a:cubicBezTo>
                    <a:pt x="3644" y="14213"/>
                    <a:pt x="4176" y="14010"/>
                    <a:pt x="4682" y="13754"/>
                  </a:cubicBezTo>
                  <a:cubicBezTo>
                    <a:pt x="4827" y="13673"/>
                    <a:pt x="4973" y="13590"/>
                    <a:pt x="5123" y="13513"/>
                  </a:cubicBezTo>
                  <a:cubicBezTo>
                    <a:pt x="5238" y="13451"/>
                    <a:pt x="5354" y="13397"/>
                    <a:pt x="5481" y="13362"/>
                  </a:cubicBezTo>
                  <a:cubicBezTo>
                    <a:pt x="5678" y="13287"/>
                    <a:pt x="5879" y="13250"/>
                    <a:pt x="6084" y="13250"/>
                  </a:cubicBezTo>
                  <a:cubicBezTo>
                    <a:pt x="6167" y="13250"/>
                    <a:pt x="6252" y="13256"/>
                    <a:pt x="6337" y="13268"/>
                  </a:cubicBezTo>
                  <a:lnTo>
                    <a:pt x="6482" y="13312"/>
                  </a:lnTo>
                  <a:cubicBezTo>
                    <a:pt x="6531" y="13257"/>
                    <a:pt x="6579" y="13204"/>
                    <a:pt x="6625" y="13149"/>
                  </a:cubicBezTo>
                  <a:cubicBezTo>
                    <a:pt x="6786" y="12962"/>
                    <a:pt x="6930" y="12785"/>
                    <a:pt x="7049" y="12623"/>
                  </a:cubicBezTo>
                  <a:cubicBezTo>
                    <a:pt x="7476" y="12054"/>
                    <a:pt x="7841" y="11352"/>
                    <a:pt x="7679" y="10658"/>
                  </a:cubicBezTo>
                  <a:cubicBezTo>
                    <a:pt x="7504" y="9916"/>
                    <a:pt x="6787" y="9446"/>
                    <a:pt x="6102" y="9107"/>
                  </a:cubicBezTo>
                  <a:lnTo>
                    <a:pt x="6102" y="9107"/>
                  </a:lnTo>
                  <a:cubicBezTo>
                    <a:pt x="6248" y="9121"/>
                    <a:pt x="6398" y="9130"/>
                    <a:pt x="6547" y="9130"/>
                  </a:cubicBezTo>
                  <a:cubicBezTo>
                    <a:pt x="7086" y="9130"/>
                    <a:pt x="7621" y="9017"/>
                    <a:pt x="8007" y="8656"/>
                  </a:cubicBezTo>
                  <a:cubicBezTo>
                    <a:pt x="8513" y="8179"/>
                    <a:pt x="8597" y="7429"/>
                    <a:pt x="8572" y="6722"/>
                  </a:cubicBezTo>
                  <a:cubicBezTo>
                    <a:pt x="8559" y="6693"/>
                    <a:pt x="8549" y="6661"/>
                    <a:pt x="8537" y="6631"/>
                  </a:cubicBezTo>
                  <a:cubicBezTo>
                    <a:pt x="8413" y="6391"/>
                    <a:pt x="8292" y="6146"/>
                    <a:pt x="8210" y="5887"/>
                  </a:cubicBezTo>
                  <a:cubicBezTo>
                    <a:pt x="8102" y="5548"/>
                    <a:pt x="8016" y="5195"/>
                    <a:pt x="7993" y="4840"/>
                  </a:cubicBezTo>
                  <a:lnTo>
                    <a:pt x="7993" y="4840"/>
                  </a:lnTo>
                  <a:cubicBezTo>
                    <a:pt x="8076" y="5175"/>
                    <a:pt x="8174" y="5494"/>
                    <a:pt x="8273" y="5780"/>
                  </a:cubicBezTo>
                  <a:cubicBezTo>
                    <a:pt x="8354" y="6013"/>
                    <a:pt x="8436" y="6228"/>
                    <a:pt x="8514" y="6412"/>
                  </a:cubicBezTo>
                  <a:cubicBezTo>
                    <a:pt x="8793" y="7065"/>
                    <a:pt x="9220" y="7734"/>
                    <a:pt x="9902" y="7940"/>
                  </a:cubicBezTo>
                  <a:cubicBezTo>
                    <a:pt x="10048" y="7984"/>
                    <a:pt x="10196" y="8004"/>
                    <a:pt x="10343" y="8004"/>
                  </a:cubicBezTo>
                  <a:cubicBezTo>
                    <a:pt x="10933" y="8004"/>
                    <a:pt x="11523" y="7690"/>
                    <a:pt x="12035" y="7351"/>
                  </a:cubicBezTo>
                  <a:lnTo>
                    <a:pt x="12035" y="7351"/>
                  </a:lnTo>
                  <a:cubicBezTo>
                    <a:pt x="11639" y="7904"/>
                    <a:pt x="11319" y="8570"/>
                    <a:pt x="11473" y="9225"/>
                  </a:cubicBezTo>
                  <a:cubicBezTo>
                    <a:pt x="11648" y="9966"/>
                    <a:pt x="12365" y="10437"/>
                    <a:pt x="13050" y="10777"/>
                  </a:cubicBezTo>
                  <a:cubicBezTo>
                    <a:pt x="12903" y="10763"/>
                    <a:pt x="12752" y="10754"/>
                    <a:pt x="12602" y="10754"/>
                  </a:cubicBezTo>
                  <a:cubicBezTo>
                    <a:pt x="12064" y="10754"/>
                    <a:pt x="11530" y="10866"/>
                    <a:pt x="11146" y="11226"/>
                  </a:cubicBezTo>
                  <a:cubicBezTo>
                    <a:pt x="10592" y="11751"/>
                    <a:pt x="10543" y="12605"/>
                    <a:pt x="10589" y="13369"/>
                  </a:cubicBezTo>
                  <a:cubicBezTo>
                    <a:pt x="10320" y="12772"/>
                    <a:pt x="9922" y="12183"/>
                    <a:pt x="9317" y="11967"/>
                  </a:cubicBezTo>
                  <a:cubicBezTo>
                    <a:pt x="9296" y="12046"/>
                    <a:pt x="9264" y="12125"/>
                    <a:pt x="9227" y="12203"/>
                  </a:cubicBezTo>
                  <a:cubicBezTo>
                    <a:pt x="9140" y="12419"/>
                    <a:pt x="9009" y="12594"/>
                    <a:pt x="8831" y="12736"/>
                  </a:cubicBezTo>
                  <a:cubicBezTo>
                    <a:pt x="8684" y="12900"/>
                    <a:pt x="8505" y="13016"/>
                    <a:pt x="8292" y="13088"/>
                  </a:cubicBezTo>
                  <a:cubicBezTo>
                    <a:pt x="8050" y="13169"/>
                    <a:pt x="7805" y="13245"/>
                    <a:pt x="7561" y="13314"/>
                  </a:cubicBezTo>
                  <a:cubicBezTo>
                    <a:pt x="7395" y="13363"/>
                    <a:pt x="7234" y="13408"/>
                    <a:pt x="7078" y="13473"/>
                  </a:cubicBezTo>
                  <a:cubicBezTo>
                    <a:pt x="6986" y="13535"/>
                    <a:pt x="6895" y="13600"/>
                    <a:pt x="6812" y="13670"/>
                  </a:cubicBezTo>
                  <a:cubicBezTo>
                    <a:pt x="6534" y="13958"/>
                    <a:pt x="6290" y="14284"/>
                    <a:pt x="6073" y="14618"/>
                  </a:cubicBezTo>
                  <a:cubicBezTo>
                    <a:pt x="6015" y="14717"/>
                    <a:pt x="5964" y="14819"/>
                    <a:pt x="5916" y="14924"/>
                  </a:cubicBezTo>
                  <a:cubicBezTo>
                    <a:pt x="5902" y="15293"/>
                    <a:pt x="5758" y="15640"/>
                    <a:pt x="5534" y="15940"/>
                  </a:cubicBezTo>
                  <a:cubicBezTo>
                    <a:pt x="5496" y="15993"/>
                    <a:pt x="5451" y="16042"/>
                    <a:pt x="5405" y="16087"/>
                  </a:cubicBezTo>
                  <a:cubicBezTo>
                    <a:pt x="5390" y="16150"/>
                    <a:pt x="5373" y="16213"/>
                    <a:pt x="5347" y="16274"/>
                  </a:cubicBezTo>
                  <a:cubicBezTo>
                    <a:pt x="5303" y="16500"/>
                    <a:pt x="5202" y="16699"/>
                    <a:pt x="5046" y="16876"/>
                  </a:cubicBezTo>
                  <a:cubicBezTo>
                    <a:pt x="4944" y="17008"/>
                    <a:pt x="4826" y="17116"/>
                    <a:pt x="4686" y="17200"/>
                  </a:cubicBezTo>
                  <a:cubicBezTo>
                    <a:pt x="4633" y="17332"/>
                    <a:pt x="4555" y="17455"/>
                    <a:pt x="4456" y="17567"/>
                  </a:cubicBezTo>
                  <a:cubicBezTo>
                    <a:pt x="4403" y="17637"/>
                    <a:pt x="4345" y="17699"/>
                    <a:pt x="4280" y="17756"/>
                  </a:cubicBezTo>
                  <a:cubicBezTo>
                    <a:pt x="4617" y="18129"/>
                    <a:pt x="5081" y="18372"/>
                    <a:pt x="5532" y="18602"/>
                  </a:cubicBezTo>
                  <a:cubicBezTo>
                    <a:pt x="6579" y="19138"/>
                    <a:pt x="7636" y="19726"/>
                    <a:pt x="8828" y="19862"/>
                  </a:cubicBezTo>
                  <a:cubicBezTo>
                    <a:pt x="8947" y="19876"/>
                    <a:pt x="9068" y="19883"/>
                    <a:pt x="9189" y="19883"/>
                  </a:cubicBezTo>
                  <a:cubicBezTo>
                    <a:pt x="9662" y="19883"/>
                    <a:pt x="10137" y="19773"/>
                    <a:pt x="10521" y="19504"/>
                  </a:cubicBezTo>
                  <a:cubicBezTo>
                    <a:pt x="10848" y="19273"/>
                    <a:pt x="11076" y="18952"/>
                    <a:pt x="11223" y="18575"/>
                  </a:cubicBezTo>
                  <a:cubicBezTo>
                    <a:pt x="11406" y="18107"/>
                    <a:pt x="11466" y="17551"/>
                    <a:pt x="11449" y="16971"/>
                  </a:cubicBezTo>
                  <a:lnTo>
                    <a:pt x="11449" y="16971"/>
                  </a:lnTo>
                  <a:cubicBezTo>
                    <a:pt x="11554" y="17165"/>
                    <a:pt x="11679" y="17365"/>
                    <a:pt x="11823" y="17554"/>
                  </a:cubicBezTo>
                  <a:cubicBezTo>
                    <a:pt x="11905" y="17662"/>
                    <a:pt x="11992" y="17764"/>
                    <a:pt x="12085" y="17862"/>
                  </a:cubicBezTo>
                  <a:cubicBezTo>
                    <a:pt x="12430" y="18218"/>
                    <a:pt x="12852" y="18475"/>
                    <a:pt x="13340" y="18475"/>
                  </a:cubicBezTo>
                  <a:cubicBezTo>
                    <a:pt x="13394" y="18475"/>
                    <a:pt x="13448" y="18472"/>
                    <a:pt x="13504" y="18466"/>
                  </a:cubicBezTo>
                  <a:cubicBezTo>
                    <a:pt x="14071" y="18401"/>
                    <a:pt x="14572" y="18081"/>
                    <a:pt x="15053" y="17771"/>
                  </a:cubicBezTo>
                  <a:cubicBezTo>
                    <a:pt x="16041" y="17133"/>
                    <a:pt x="17079" y="16511"/>
                    <a:pt x="17794" y="15547"/>
                  </a:cubicBezTo>
                  <a:cubicBezTo>
                    <a:pt x="18145" y="15074"/>
                    <a:pt x="18383" y="14488"/>
                    <a:pt x="18329" y="13901"/>
                  </a:cubicBezTo>
                  <a:cubicBezTo>
                    <a:pt x="18293" y="13500"/>
                    <a:pt x="18129" y="13145"/>
                    <a:pt x="17876" y="12829"/>
                  </a:cubicBezTo>
                  <a:cubicBezTo>
                    <a:pt x="17560" y="12436"/>
                    <a:pt x="17111" y="12108"/>
                    <a:pt x="16600" y="11831"/>
                  </a:cubicBezTo>
                  <a:lnTo>
                    <a:pt x="16600" y="11831"/>
                  </a:lnTo>
                  <a:cubicBezTo>
                    <a:pt x="16643" y="11832"/>
                    <a:pt x="16686" y="11833"/>
                    <a:pt x="16729" y="11833"/>
                  </a:cubicBezTo>
                  <a:cubicBezTo>
                    <a:pt x="16912" y="11833"/>
                    <a:pt x="17102" y="11823"/>
                    <a:pt x="17293" y="11800"/>
                  </a:cubicBezTo>
                  <a:cubicBezTo>
                    <a:pt x="17426" y="11781"/>
                    <a:pt x="17559" y="11758"/>
                    <a:pt x="17691" y="11726"/>
                  </a:cubicBezTo>
                  <a:cubicBezTo>
                    <a:pt x="18224" y="11591"/>
                    <a:pt x="18699" y="11316"/>
                    <a:pt x="18921" y="10800"/>
                  </a:cubicBezTo>
                  <a:cubicBezTo>
                    <a:pt x="19150" y="10279"/>
                    <a:pt x="19127" y="9684"/>
                    <a:pt x="19098" y="9114"/>
                  </a:cubicBezTo>
                  <a:cubicBezTo>
                    <a:pt x="19041" y="7939"/>
                    <a:pt x="19019" y="6731"/>
                    <a:pt x="18542" y="5629"/>
                  </a:cubicBezTo>
                  <a:cubicBezTo>
                    <a:pt x="18306" y="5086"/>
                    <a:pt x="17919" y="4588"/>
                    <a:pt x="17385" y="4340"/>
                  </a:cubicBezTo>
                  <a:cubicBezTo>
                    <a:pt x="17132" y="4222"/>
                    <a:pt x="16865" y="4168"/>
                    <a:pt x="16591" y="4168"/>
                  </a:cubicBezTo>
                  <a:cubicBezTo>
                    <a:pt x="16471" y="4168"/>
                    <a:pt x="16351" y="4178"/>
                    <a:pt x="16230" y="4198"/>
                  </a:cubicBezTo>
                  <a:cubicBezTo>
                    <a:pt x="15733" y="4272"/>
                    <a:pt x="15222" y="4498"/>
                    <a:pt x="14728" y="4804"/>
                  </a:cubicBezTo>
                  <a:cubicBezTo>
                    <a:pt x="14843" y="4615"/>
                    <a:pt x="14955" y="4406"/>
                    <a:pt x="15045" y="4189"/>
                  </a:cubicBezTo>
                  <a:cubicBezTo>
                    <a:pt x="15096" y="4065"/>
                    <a:pt x="15143" y="3937"/>
                    <a:pt x="15180" y="3807"/>
                  </a:cubicBezTo>
                  <a:cubicBezTo>
                    <a:pt x="15330" y="3280"/>
                    <a:pt x="15327" y="2729"/>
                    <a:pt x="14994" y="2276"/>
                  </a:cubicBezTo>
                  <a:cubicBezTo>
                    <a:pt x="14654" y="1819"/>
                    <a:pt x="14129" y="1541"/>
                    <a:pt x="13620" y="1281"/>
                  </a:cubicBezTo>
                  <a:cubicBezTo>
                    <a:pt x="12573" y="744"/>
                    <a:pt x="11516" y="158"/>
                    <a:pt x="10326" y="21"/>
                  </a:cubicBezTo>
                  <a:cubicBezTo>
                    <a:pt x="10206" y="8"/>
                    <a:pt x="10085" y="1"/>
                    <a:pt x="9964" y="1"/>
                  </a:cubicBezTo>
                  <a:close/>
                </a:path>
              </a:pathLst>
            </a:custGeom>
            <a:solidFill>
              <a:srgbClr val="A58AA4"/>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9" name="Google Shape;1741;p39">
              <a:extLst>
                <a:ext uri="{FF2B5EF4-FFF2-40B4-BE49-F238E27FC236}">
                  <a16:creationId xmlns:a16="http://schemas.microsoft.com/office/drawing/2014/main" id="{4FA9C3FB-DE25-90D4-57DA-D517F029D773}"/>
                </a:ext>
              </a:extLst>
            </p:cNvPr>
            <p:cNvSpPr/>
            <p:nvPr/>
          </p:nvSpPr>
          <p:spPr>
            <a:xfrm>
              <a:off x="4193896" y="1350808"/>
              <a:ext cx="1593661" cy="1622304"/>
            </a:xfrm>
            <a:custGeom>
              <a:avLst/>
              <a:gdLst/>
              <a:ahLst/>
              <a:cxnLst/>
              <a:rect l="l" t="t" r="r" b="b"/>
              <a:pathLst>
                <a:path w="19154" h="19883" extrusionOk="0">
                  <a:moveTo>
                    <a:pt x="9962" y="1"/>
                  </a:moveTo>
                  <a:cubicBezTo>
                    <a:pt x="9488" y="1"/>
                    <a:pt x="9013" y="110"/>
                    <a:pt x="8629" y="380"/>
                  </a:cubicBezTo>
                  <a:cubicBezTo>
                    <a:pt x="8301" y="610"/>
                    <a:pt x="8075" y="930"/>
                    <a:pt x="7928" y="1309"/>
                  </a:cubicBezTo>
                  <a:cubicBezTo>
                    <a:pt x="8532" y="1053"/>
                    <a:pt x="9191" y="930"/>
                    <a:pt x="9852" y="930"/>
                  </a:cubicBezTo>
                  <a:cubicBezTo>
                    <a:pt x="10650" y="930"/>
                    <a:pt x="11450" y="1109"/>
                    <a:pt x="12159" y="1450"/>
                  </a:cubicBezTo>
                  <a:cubicBezTo>
                    <a:pt x="13376" y="2036"/>
                    <a:pt x="14345" y="3024"/>
                    <a:pt x="15045" y="4189"/>
                  </a:cubicBezTo>
                  <a:cubicBezTo>
                    <a:pt x="15310" y="3552"/>
                    <a:pt x="15410" y="2838"/>
                    <a:pt x="14993" y="2276"/>
                  </a:cubicBezTo>
                  <a:cubicBezTo>
                    <a:pt x="14653" y="1819"/>
                    <a:pt x="14127" y="1541"/>
                    <a:pt x="13619" y="1281"/>
                  </a:cubicBezTo>
                  <a:cubicBezTo>
                    <a:pt x="12572" y="744"/>
                    <a:pt x="11515" y="158"/>
                    <a:pt x="10323" y="21"/>
                  </a:cubicBezTo>
                  <a:cubicBezTo>
                    <a:pt x="10203" y="8"/>
                    <a:pt x="10082" y="1"/>
                    <a:pt x="9962" y="1"/>
                  </a:cubicBezTo>
                  <a:close/>
                  <a:moveTo>
                    <a:pt x="5808" y="1409"/>
                  </a:moveTo>
                  <a:cubicBezTo>
                    <a:pt x="5755" y="1409"/>
                    <a:pt x="5700" y="1412"/>
                    <a:pt x="5645" y="1418"/>
                  </a:cubicBezTo>
                  <a:cubicBezTo>
                    <a:pt x="5078" y="1483"/>
                    <a:pt x="4574" y="1801"/>
                    <a:pt x="4094" y="2111"/>
                  </a:cubicBezTo>
                  <a:cubicBezTo>
                    <a:pt x="3105" y="2750"/>
                    <a:pt x="2070" y="3371"/>
                    <a:pt x="1355" y="4336"/>
                  </a:cubicBezTo>
                  <a:cubicBezTo>
                    <a:pt x="1004" y="4811"/>
                    <a:pt x="766" y="5394"/>
                    <a:pt x="818" y="5983"/>
                  </a:cubicBezTo>
                  <a:cubicBezTo>
                    <a:pt x="854" y="6381"/>
                    <a:pt x="1018" y="6738"/>
                    <a:pt x="1272" y="7055"/>
                  </a:cubicBezTo>
                  <a:cubicBezTo>
                    <a:pt x="1450" y="5620"/>
                    <a:pt x="2322" y="4271"/>
                    <a:pt x="3511" y="3460"/>
                  </a:cubicBezTo>
                  <a:cubicBezTo>
                    <a:pt x="4627" y="2698"/>
                    <a:pt x="5966" y="2353"/>
                    <a:pt x="7326" y="2328"/>
                  </a:cubicBezTo>
                  <a:cubicBezTo>
                    <a:pt x="6943" y="1826"/>
                    <a:pt x="6429" y="1409"/>
                    <a:pt x="5808" y="1409"/>
                  </a:cubicBezTo>
                  <a:close/>
                  <a:moveTo>
                    <a:pt x="16588" y="4168"/>
                  </a:moveTo>
                  <a:cubicBezTo>
                    <a:pt x="16469" y="4168"/>
                    <a:pt x="16349" y="4178"/>
                    <a:pt x="16227" y="4198"/>
                  </a:cubicBezTo>
                  <a:cubicBezTo>
                    <a:pt x="17382" y="5069"/>
                    <a:pt x="18112" y="6499"/>
                    <a:pt x="18220" y="7934"/>
                  </a:cubicBezTo>
                  <a:cubicBezTo>
                    <a:pt x="18321" y="9281"/>
                    <a:pt x="17951" y="10613"/>
                    <a:pt x="17291" y="11802"/>
                  </a:cubicBezTo>
                  <a:cubicBezTo>
                    <a:pt x="17975" y="11715"/>
                    <a:pt x="18645" y="11442"/>
                    <a:pt x="18924" y="10802"/>
                  </a:cubicBezTo>
                  <a:cubicBezTo>
                    <a:pt x="19153" y="10279"/>
                    <a:pt x="19127" y="9684"/>
                    <a:pt x="19098" y="9114"/>
                  </a:cubicBezTo>
                  <a:cubicBezTo>
                    <a:pt x="19041" y="7939"/>
                    <a:pt x="19019" y="6731"/>
                    <a:pt x="18541" y="5629"/>
                  </a:cubicBezTo>
                  <a:cubicBezTo>
                    <a:pt x="18305" y="5086"/>
                    <a:pt x="17917" y="4588"/>
                    <a:pt x="17383" y="4340"/>
                  </a:cubicBezTo>
                  <a:cubicBezTo>
                    <a:pt x="17129" y="4222"/>
                    <a:pt x="16863" y="4168"/>
                    <a:pt x="16588" y="4168"/>
                  </a:cubicBezTo>
                  <a:close/>
                  <a:moveTo>
                    <a:pt x="1861" y="8083"/>
                  </a:moveTo>
                  <a:lnTo>
                    <a:pt x="1861" y="8083"/>
                  </a:lnTo>
                  <a:cubicBezTo>
                    <a:pt x="1175" y="8171"/>
                    <a:pt x="506" y="8443"/>
                    <a:pt x="228" y="9084"/>
                  </a:cubicBezTo>
                  <a:cubicBezTo>
                    <a:pt x="0" y="9606"/>
                    <a:pt x="25" y="10201"/>
                    <a:pt x="54" y="10771"/>
                  </a:cubicBezTo>
                  <a:cubicBezTo>
                    <a:pt x="111" y="11946"/>
                    <a:pt x="133" y="13155"/>
                    <a:pt x="612" y="14256"/>
                  </a:cubicBezTo>
                  <a:cubicBezTo>
                    <a:pt x="847" y="14798"/>
                    <a:pt x="1234" y="15297"/>
                    <a:pt x="1769" y="15545"/>
                  </a:cubicBezTo>
                  <a:cubicBezTo>
                    <a:pt x="2023" y="15664"/>
                    <a:pt x="2289" y="15717"/>
                    <a:pt x="2564" y="15717"/>
                  </a:cubicBezTo>
                  <a:cubicBezTo>
                    <a:pt x="2683" y="15717"/>
                    <a:pt x="2803" y="15707"/>
                    <a:pt x="2925" y="15688"/>
                  </a:cubicBezTo>
                  <a:cubicBezTo>
                    <a:pt x="1772" y="14816"/>
                    <a:pt x="1040" y="13386"/>
                    <a:pt x="932" y="11951"/>
                  </a:cubicBezTo>
                  <a:cubicBezTo>
                    <a:pt x="831" y="10604"/>
                    <a:pt x="1203" y="9272"/>
                    <a:pt x="1861" y="8083"/>
                  </a:cubicBezTo>
                  <a:close/>
                  <a:moveTo>
                    <a:pt x="17879" y="12831"/>
                  </a:moveTo>
                  <a:cubicBezTo>
                    <a:pt x="17700" y="14265"/>
                    <a:pt x="16829" y="15614"/>
                    <a:pt x="15639" y="16425"/>
                  </a:cubicBezTo>
                  <a:cubicBezTo>
                    <a:pt x="14523" y="17187"/>
                    <a:pt x="13184" y="17531"/>
                    <a:pt x="11825" y="17555"/>
                  </a:cubicBezTo>
                  <a:cubicBezTo>
                    <a:pt x="12210" y="18060"/>
                    <a:pt x="12723" y="18476"/>
                    <a:pt x="13345" y="18476"/>
                  </a:cubicBezTo>
                  <a:cubicBezTo>
                    <a:pt x="13397" y="18476"/>
                    <a:pt x="13451" y="18473"/>
                    <a:pt x="13505" y="18467"/>
                  </a:cubicBezTo>
                  <a:cubicBezTo>
                    <a:pt x="14073" y="18402"/>
                    <a:pt x="14575" y="18084"/>
                    <a:pt x="15056" y="17774"/>
                  </a:cubicBezTo>
                  <a:cubicBezTo>
                    <a:pt x="16044" y="17135"/>
                    <a:pt x="17081" y="16514"/>
                    <a:pt x="17795" y="15548"/>
                  </a:cubicBezTo>
                  <a:cubicBezTo>
                    <a:pt x="18146" y="15076"/>
                    <a:pt x="18384" y="14490"/>
                    <a:pt x="18332" y="13902"/>
                  </a:cubicBezTo>
                  <a:cubicBezTo>
                    <a:pt x="18296" y="13502"/>
                    <a:pt x="18132" y="13146"/>
                    <a:pt x="17879" y="12831"/>
                  </a:cubicBezTo>
                  <a:close/>
                  <a:moveTo>
                    <a:pt x="5007" y="16922"/>
                  </a:moveTo>
                  <a:cubicBezTo>
                    <a:pt x="4914" y="17034"/>
                    <a:pt x="4806" y="17128"/>
                    <a:pt x="4685" y="17200"/>
                  </a:cubicBezTo>
                  <a:cubicBezTo>
                    <a:pt x="4632" y="17332"/>
                    <a:pt x="4554" y="17455"/>
                    <a:pt x="4454" y="17567"/>
                  </a:cubicBezTo>
                  <a:cubicBezTo>
                    <a:pt x="4401" y="17636"/>
                    <a:pt x="4344" y="17699"/>
                    <a:pt x="4279" y="17756"/>
                  </a:cubicBezTo>
                  <a:cubicBezTo>
                    <a:pt x="4616" y="18129"/>
                    <a:pt x="5079" y="18372"/>
                    <a:pt x="5530" y="18602"/>
                  </a:cubicBezTo>
                  <a:cubicBezTo>
                    <a:pt x="6577" y="19138"/>
                    <a:pt x="7634" y="19724"/>
                    <a:pt x="8825" y="19862"/>
                  </a:cubicBezTo>
                  <a:cubicBezTo>
                    <a:pt x="8945" y="19876"/>
                    <a:pt x="9066" y="19883"/>
                    <a:pt x="9187" y="19883"/>
                  </a:cubicBezTo>
                  <a:cubicBezTo>
                    <a:pt x="9661" y="19883"/>
                    <a:pt x="10136" y="19773"/>
                    <a:pt x="10520" y="19504"/>
                  </a:cubicBezTo>
                  <a:cubicBezTo>
                    <a:pt x="10847" y="19273"/>
                    <a:pt x="11074" y="18952"/>
                    <a:pt x="11221" y="18575"/>
                  </a:cubicBezTo>
                  <a:lnTo>
                    <a:pt x="11221" y="18575"/>
                  </a:lnTo>
                  <a:cubicBezTo>
                    <a:pt x="10619" y="18831"/>
                    <a:pt x="9960" y="18954"/>
                    <a:pt x="9298" y="18954"/>
                  </a:cubicBezTo>
                  <a:cubicBezTo>
                    <a:pt x="8501" y="18954"/>
                    <a:pt x="7701" y="18775"/>
                    <a:pt x="6992" y="18434"/>
                  </a:cubicBezTo>
                  <a:cubicBezTo>
                    <a:pt x="6231" y="18070"/>
                    <a:pt x="5569" y="17547"/>
                    <a:pt x="5007" y="16922"/>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0" name="Google Shape;1742;p39">
              <a:extLst>
                <a:ext uri="{FF2B5EF4-FFF2-40B4-BE49-F238E27FC236}">
                  <a16:creationId xmlns:a16="http://schemas.microsoft.com/office/drawing/2014/main" id="{590ACDAA-6B38-E6F8-AE48-99591C8E390F}"/>
                </a:ext>
              </a:extLst>
            </p:cNvPr>
            <p:cNvSpPr/>
            <p:nvPr/>
          </p:nvSpPr>
          <p:spPr>
            <a:xfrm>
              <a:off x="4187906" y="1345015"/>
              <a:ext cx="1605819" cy="1633975"/>
            </a:xfrm>
            <a:custGeom>
              <a:avLst/>
              <a:gdLst/>
              <a:ahLst/>
              <a:cxnLst/>
              <a:rect l="l" t="t" r="r" b="b"/>
              <a:pathLst>
                <a:path w="19300" h="20026" extrusionOk="0">
                  <a:moveTo>
                    <a:pt x="10207" y="2405"/>
                  </a:moveTo>
                  <a:cubicBezTo>
                    <a:pt x="10120" y="3747"/>
                    <a:pt x="10107" y="5110"/>
                    <a:pt x="10171" y="6452"/>
                  </a:cubicBezTo>
                  <a:lnTo>
                    <a:pt x="10182" y="6637"/>
                  </a:lnTo>
                  <a:lnTo>
                    <a:pt x="10298" y="6493"/>
                  </a:lnTo>
                  <a:cubicBezTo>
                    <a:pt x="11090" y="5518"/>
                    <a:pt x="11964" y="4598"/>
                    <a:pt x="12903" y="3762"/>
                  </a:cubicBezTo>
                  <a:lnTo>
                    <a:pt x="12807" y="3655"/>
                  </a:lnTo>
                  <a:cubicBezTo>
                    <a:pt x="11911" y="4456"/>
                    <a:pt x="11070" y="5333"/>
                    <a:pt x="10305" y="6262"/>
                  </a:cubicBezTo>
                  <a:cubicBezTo>
                    <a:pt x="10249" y="4983"/>
                    <a:pt x="10265" y="3690"/>
                    <a:pt x="10349" y="2415"/>
                  </a:cubicBezTo>
                  <a:lnTo>
                    <a:pt x="10207" y="2405"/>
                  </a:lnTo>
                  <a:close/>
                  <a:moveTo>
                    <a:pt x="5857" y="4068"/>
                  </a:moveTo>
                  <a:lnTo>
                    <a:pt x="5719" y="4097"/>
                  </a:lnTo>
                  <a:cubicBezTo>
                    <a:pt x="5965" y="5275"/>
                    <a:pt x="6303" y="6442"/>
                    <a:pt x="6725" y="7568"/>
                  </a:cubicBezTo>
                  <a:cubicBezTo>
                    <a:pt x="5591" y="6977"/>
                    <a:pt x="4479" y="6319"/>
                    <a:pt x="3416" y="5608"/>
                  </a:cubicBezTo>
                  <a:lnTo>
                    <a:pt x="3338" y="5724"/>
                  </a:lnTo>
                  <a:cubicBezTo>
                    <a:pt x="4457" y="6472"/>
                    <a:pt x="5631" y="7163"/>
                    <a:pt x="6826" y="7779"/>
                  </a:cubicBezTo>
                  <a:lnTo>
                    <a:pt x="6989" y="7863"/>
                  </a:lnTo>
                  <a:lnTo>
                    <a:pt x="6923" y="7690"/>
                  </a:lnTo>
                  <a:cubicBezTo>
                    <a:pt x="6473" y="6516"/>
                    <a:pt x="6115" y="5298"/>
                    <a:pt x="5857" y="4068"/>
                  </a:cubicBezTo>
                  <a:close/>
                  <a:moveTo>
                    <a:pt x="10031" y="138"/>
                  </a:moveTo>
                  <a:cubicBezTo>
                    <a:pt x="10147" y="138"/>
                    <a:pt x="10266" y="145"/>
                    <a:pt x="10387" y="159"/>
                  </a:cubicBezTo>
                  <a:cubicBezTo>
                    <a:pt x="11475" y="284"/>
                    <a:pt x="12461" y="792"/>
                    <a:pt x="13416" y="1286"/>
                  </a:cubicBezTo>
                  <a:lnTo>
                    <a:pt x="13661" y="1411"/>
                  </a:lnTo>
                  <a:cubicBezTo>
                    <a:pt x="14136" y="1656"/>
                    <a:pt x="14673" y="1931"/>
                    <a:pt x="15010" y="2388"/>
                  </a:cubicBezTo>
                  <a:cubicBezTo>
                    <a:pt x="15292" y="2771"/>
                    <a:pt x="15353" y="3266"/>
                    <a:pt x="15184" y="3857"/>
                  </a:cubicBezTo>
                  <a:cubicBezTo>
                    <a:pt x="15151" y="3979"/>
                    <a:pt x="15105" y="4104"/>
                    <a:pt x="15053" y="4231"/>
                  </a:cubicBezTo>
                  <a:cubicBezTo>
                    <a:pt x="14944" y="4493"/>
                    <a:pt x="14798" y="4760"/>
                    <a:pt x="14621" y="5023"/>
                  </a:cubicBezTo>
                  <a:cubicBezTo>
                    <a:pt x="14029" y="5907"/>
                    <a:pt x="13181" y="6593"/>
                    <a:pt x="12435" y="7114"/>
                  </a:cubicBezTo>
                  <a:cubicBezTo>
                    <a:pt x="12476" y="7064"/>
                    <a:pt x="12519" y="7012"/>
                    <a:pt x="12562" y="6960"/>
                  </a:cubicBezTo>
                  <a:lnTo>
                    <a:pt x="12562" y="6960"/>
                  </a:lnTo>
                  <a:cubicBezTo>
                    <a:pt x="12467" y="7015"/>
                    <a:pt x="12368" y="7062"/>
                    <a:pt x="12265" y="7098"/>
                  </a:cubicBezTo>
                  <a:cubicBezTo>
                    <a:pt x="12215" y="7163"/>
                    <a:pt x="12166" y="7226"/>
                    <a:pt x="12120" y="7287"/>
                  </a:cubicBezTo>
                  <a:cubicBezTo>
                    <a:pt x="12098" y="7316"/>
                    <a:pt x="12078" y="7343"/>
                    <a:pt x="12058" y="7370"/>
                  </a:cubicBezTo>
                  <a:cubicBezTo>
                    <a:pt x="11587" y="7682"/>
                    <a:pt x="11006" y="8003"/>
                    <a:pt x="10422" y="8003"/>
                  </a:cubicBezTo>
                  <a:cubicBezTo>
                    <a:pt x="10280" y="8003"/>
                    <a:pt x="10138" y="7984"/>
                    <a:pt x="9997" y="7941"/>
                  </a:cubicBezTo>
                  <a:cubicBezTo>
                    <a:pt x="9451" y="7776"/>
                    <a:pt x="9012" y="7290"/>
                    <a:pt x="8654" y="6452"/>
                  </a:cubicBezTo>
                  <a:cubicBezTo>
                    <a:pt x="8573" y="6263"/>
                    <a:pt x="8492" y="6053"/>
                    <a:pt x="8415" y="5825"/>
                  </a:cubicBezTo>
                  <a:cubicBezTo>
                    <a:pt x="8186" y="5167"/>
                    <a:pt x="7493" y="2913"/>
                    <a:pt x="8059" y="1423"/>
                  </a:cubicBezTo>
                  <a:lnTo>
                    <a:pt x="8068" y="1401"/>
                  </a:lnTo>
                  <a:cubicBezTo>
                    <a:pt x="8217" y="1015"/>
                    <a:pt x="8443" y="714"/>
                    <a:pt x="8743" y="504"/>
                  </a:cubicBezTo>
                  <a:cubicBezTo>
                    <a:pt x="9084" y="264"/>
                    <a:pt x="9532" y="138"/>
                    <a:pt x="10031" y="138"/>
                  </a:cubicBezTo>
                  <a:close/>
                  <a:moveTo>
                    <a:pt x="16515" y="6694"/>
                  </a:moveTo>
                  <a:cubicBezTo>
                    <a:pt x="15310" y="7287"/>
                    <a:pt x="14124" y="7959"/>
                    <a:pt x="12993" y="8685"/>
                  </a:cubicBezTo>
                  <a:lnTo>
                    <a:pt x="12836" y="8787"/>
                  </a:lnTo>
                  <a:lnTo>
                    <a:pt x="13020" y="8816"/>
                  </a:lnTo>
                  <a:cubicBezTo>
                    <a:pt x="14260" y="9013"/>
                    <a:pt x="15495" y="9313"/>
                    <a:pt x="16688" y="9705"/>
                  </a:cubicBezTo>
                  <a:lnTo>
                    <a:pt x="16732" y="9569"/>
                  </a:lnTo>
                  <a:cubicBezTo>
                    <a:pt x="15590" y="9193"/>
                    <a:pt x="14411" y="8904"/>
                    <a:pt x="13224" y="8705"/>
                  </a:cubicBezTo>
                  <a:cubicBezTo>
                    <a:pt x="14304" y="8018"/>
                    <a:pt x="15432" y="7385"/>
                    <a:pt x="16578" y="6819"/>
                  </a:cubicBezTo>
                  <a:lnTo>
                    <a:pt x="16515" y="6694"/>
                  </a:lnTo>
                  <a:close/>
                  <a:moveTo>
                    <a:pt x="16661" y="4311"/>
                  </a:moveTo>
                  <a:cubicBezTo>
                    <a:pt x="16936" y="4311"/>
                    <a:pt x="17192" y="4366"/>
                    <a:pt x="17426" y="4476"/>
                  </a:cubicBezTo>
                  <a:cubicBezTo>
                    <a:pt x="17894" y="4693"/>
                    <a:pt x="18293" y="5138"/>
                    <a:pt x="18550" y="5729"/>
                  </a:cubicBezTo>
                  <a:cubicBezTo>
                    <a:pt x="18985" y="6732"/>
                    <a:pt x="19038" y="7841"/>
                    <a:pt x="19088" y="8914"/>
                  </a:cubicBezTo>
                  <a:lnTo>
                    <a:pt x="19100" y="9188"/>
                  </a:lnTo>
                  <a:cubicBezTo>
                    <a:pt x="19127" y="9721"/>
                    <a:pt x="19156" y="10324"/>
                    <a:pt x="18931" y="10845"/>
                  </a:cubicBezTo>
                  <a:cubicBezTo>
                    <a:pt x="18740" y="11283"/>
                    <a:pt x="18342" y="11581"/>
                    <a:pt x="17746" y="11731"/>
                  </a:cubicBezTo>
                  <a:cubicBezTo>
                    <a:pt x="17624" y="11763"/>
                    <a:pt x="17493" y="11786"/>
                    <a:pt x="17357" y="11803"/>
                  </a:cubicBezTo>
                  <a:cubicBezTo>
                    <a:pt x="17182" y="11825"/>
                    <a:pt x="16998" y="11837"/>
                    <a:pt x="16807" y="11837"/>
                  </a:cubicBezTo>
                  <a:cubicBezTo>
                    <a:pt x="16693" y="11837"/>
                    <a:pt x="16576" y="11833"/>
                    <a:pt x="16457" y="11824"/>
                  </a:cubicBezTo>
                  <a:cubicBezTo>
                    <a:pt x="15236" y="11742"/>
                    <a:pt x="14068" y="11235"/>
                    <a:pt x="13188" y="10801"/>
                  </a:cubicBezTo>
                  <a:cubicBezTo>
                    <a:pt x="12548" y="10485"/>
                    <a:pt x="11792" y="10029"/>
                    <a:pt x="11616" y="9280"/>
                  </a:cubicBezTo>
                  <a:cubicBezTo>
                    <a:pt x="11492" y="8753"/>
                    <a:pt x="11669" y="8160"/>
                    <a:pt x="12159" y="7474"/>
                  </a:cubicBezTo>
                  <a:cubicBezTo>
                    <a:pt x="12164" y="7468"/>
                    <a:pt x="12172" y="7465"/>
                    <a:pt x="12179" y="7460"/>
                  </a:cubicBezTo>
                  <a:cubicBezTo>
                    <a:pt x="13005" y="6907"/>
                    <a:pt x="14042" y="6141"/>
                    <a:pt x="14739" y="5102"/>
                  </a:cubicBezTo>
                  <a:cubicBezTo>
                    <a:pt x="14778" y="5045"/>
                    <a:pt x="14816" y="4984"/>
                    <a:pt x="14852" y="4925"/>
                  </a:cubicBezTo>
                  <a:cubicBezTo>
                    <a:pt x="15311" y="4643"/>
                    <a:pt x="15802" y="4421"/>
                    <a:pt x="16290" y="4342"/>
                  </a:cubicBezTo>
                  <a:lnTo>
                    <a:pt x="16312" y="4339"/>
                  </a:lnTo>
                  <a:cubicBezTo>
                    <a:pt x="16431" y="4321"/>
                    <a:pt x="16548" y="4311"/>
                    <a:pt x="16661" y="4311"/>
                  </a:cubicBezTo>
                  <a:close/>
                  <a:moveTo>
                    <a:pt x="2604" y="10322"/>
                  </a:moveTo>
                  <a:lnTo>
                    <a:pt x="2559" y="10458"/>
                  </a:lnTo>
                  <a:cubicBezTo>
                    <a:pt x="3703" y="10834"/>
                    <a:pt x="4882" y="11123"/>
                    <a:pt x="6067" y="11322"/>
                  </a:cubicBezTo>
                  <a:cubicBezTo>
                    <a:pt x="4990" y="12007"/>
                    <a:pt x="3861" y="12641"/>
                    <a:pt x="2715" y="13205"/>
                  </a:cubicBezTo>
                  <a:lnTo>
                    <a:pt x="2777" y="13332"/>
                  </a:lnTo>
                  <a:cubicBezTo>
                    <a:pt x="3984" y="12737"/>
                    <a:pt x="5170" y="12066"/>
                    <a:pt x="6301" y="11339"/>
                  </a:cubicBezTo>
                  <a:lnTo>
                    <a:pt x="6456" y="11240"/>
                  </a:lnTo>
                  <a:lnTo>
                    <a:pt x="6273" y="11211"/>
                  </a:lnTo>
                  <a:cubicBezTo>
                    <a:pt x="5033" y="11014"/>
                    <a:pt x="3798" y="10714"/>
                    <a:pt x="2604" y="10322"/>
                  </a:cubicBezTo>
                  <a:close/>
                  <a:moveTo>
                    <a:pt x="10034" y="0"/>
                  </a:moveTo>
                  <a:cubicBezTo>
                    <a:pt x="9506" y="0"/>
                    <a:pt x="9029" y="136"/>
                    <a:pt x="8664" y="393"/>
                  </a:cubicBezTo>
                  <a:cubicBezTo>
                    <a:pt x="8347" y="614"/>
                    <a:pt x="8105" y="930"/>
                    <a:pt x="7945" y="1332"/>
                  </a:cubicBezTo>
                  <a:lnTo>
                    <a:pt x="7936" y="1354"/>
                  </a:lnTo>
                  <a:cubicBezTo>
                    <a:pt x="7777" y="1766"/>
                    <a:pt x="7709" y="2237"/>
                    <a:pt x="7705" y="2715"/>
                  </a:cubicBezTo>
                  <a:cubicBezTo>
                    <a:pt x="7627" y="2589"/>
                    <a:pt x="7543" y="2468"/>
                    <a:pt x="7460" y="2356"/>
                  </a:cubicBezTo>
                  <a:cubicBezTo>
                    <a:pt x="7373" y="2244"/>
                    <a:pt x="7283" y="2139"/>
                    <a:pt x="7191" y="2044"/>
                  </a:cubicBezTo>
                  <a:cubicBezTo>
                    <a:pt x="6780" y="1622"/>
                    <a:pt x="6344" y="1409"/>
                    <a:pt x="5885" y="1409"/>
                  </a:cubicBezTo>
                  <a:cubicBezTo>
                    <a:pt x="5829" y="1409"/>
                    <a:pt x="5772" y="1412"/>
                    <a:pt x="5714" y="1419"/>
                  </a:cubicBezTo>
                  <a:cubicBezTo>
                    <a:pt x="5120" y="1488"/>
                    <a:pt x="4596" y="1823"/>
                    <a:pt x="4135" y="2123"/>
                  </a:cubicBezTo>
                  <a:lnTo>
                    <a:pt x="3904" y="2273"/>
                  </a:lnTo>
                  <a:cubicBezTo>
                    <a:pt x="2990" y="2859"/>
                    <a:pt x="2042" y="3465"/>
                    <a:pt x="1377" y="4365"/>
                  </a:cubicBezTo>
                  <a:cubicBezTo>
                    <a:pt x="972" y="4911"/>
                    <a:pt x="778" y="5514"/>
                    <a:pt x="825" y="6061"/>
                  </a:cubicBezTo>
                  <a:cubicBezTo>
                    <a:pt x="860" y="6447"/>
                    <a:pt x="1013" y="6813"/>
                    <a:pt x="1279" y="7151"/>
                  </a:cubicBezTo>
                  <a:lnTo>
                    <a:pt x="1296" y="7172"/>
                  </a:lnTo>
                  <a:cubicBezTo>
                    <a:pt x="1573" y="7517"/>
                    <a:pt x="1946" y="7810"/>
                    <a:pt x="2358" y="8054"/>
                  </a:cubicBezTo>
                  <a:cubicBezTo>
                    <a:pt x="2208" y="8057"/>
                    <a:pt x="2064" y="8069"/>
                    <a:pt x="1924" y="8086"/>
                  </a:cubicBezTo>
                  <a:cubicBezTo>
                    <a:pt x="1783" y="8105"/>
                    <a:pt x="1646" y="8129"/>
                    <a:pt x="1520" y="8162"/>
                  </a:cubicBezTo>
                  <a:cubicBezTo>
                    <a:pt x="879" y="8324"/>
                    <a:pt x="448" y="8649"/>
                    <a:pt x="239" y="9129"/>
                  </a:cubicBezTo>
                  <a:cubicBezTo>
                    <a:pt x="0" y="9677"/>
                    <a:pt x="31" y="10299"/>
                    <a:pt x="58" y="10848"/>
                  </a:cubicBezTo>
                  <a:lnTo>
                    <a:pt x="69" y="11122"/>
                  </a:lnTo>
                  <a:cubicBezTo>
                    <a:pt x="120" y="12208"/>
                    <a:pt x="173" y="13328"/>
                    <a:pt x="620" y="14356"/>
                  </a:cubicBezTo>
                  <a:cubicBezTo>
                    <a:pt x="787" y="14741"/>
                    <a:pt x="1013" y="15069"/>
                    <a:pt x="1279" y="15317"/>
                  </a:cubicBezTo>
                  <a:cubicBezTo>
                    <a:pt x="1322" y="15292"/>
                    <a:pt x="1368" y="15269"/>
                    <a:pt x="1414" y="15249"/>
                  </a:cubicBezTo>
                  <a:cubicBezTo>
                    <a:pt x="1147" y="15010"/>
                    <a:pt x="918" y="14687"/>
                    <a:pt x="751" y="14300"/>
                  </a:cubicBezTo>
                  <a:cubicBezTo>
                    <a:pt x="314" y="13296"/>
                    <a:pt x="262" y="12187"/>
                    <a:pt x="212" y="11115"/>
                  </a:cubicBezTo>
                  <a:lnTo>
                    <a:pt x="199" y="10838"/>
                  </a:lnTo>
                  <a:cubicBezTo>
                    <a:pt x="173" y="10305"/>
                    <a:pt x="141" y="9703"/>
                    <a:pt x="369" y="9182"/>
                  </a:cubicBezTo>
                  <a:cubicBezTo>
                    <a:pt x="559" y="8746"/>
                    <a:pt x="958" y="8448"/>
                    <a:pt x="1553" y="8296"/>
                  </a:cubicBezTo>
                  <a:cubicBezTo>
                    <a:pt x="1675" y="8266"/>
                    <a:pt x="1805" y="8243"/>
                    <a:pt x="1942" y="8224"/>
                  </a:cubicBezTo>
                  <a:cubicBezTo>
                    <a:pt x="2119" y="8201"/>
                    <a:pt x="2304" y="8191"/>
                    <a:pt x="2496" y="8191"/>
                  </a:cubicBezTo>
                  <a:cubicBezTo>
                    <a:pt x="2610" y="8191"/>
                    <a:pt x="2725" y="8196"/>
                    <a:pt x="2842" y="8203"/>
                  </a:cubicBezTo>
                  <a:cubicBezTo>
                    <a:pt x="4064" y="8286"/>
                    <a:pt x="5231" y="8793"/>
                    <a:pt x="6110" y="9228"/>
                  </a:cubicBezTo>
                  <a:cubicBezTo>
                    <a:pt x="6751" y="9542"/>
                    <a:pt x="7507" y="10000"/>
                    <a:pt x="7684" y="10749"/>
                  </a:cubicBezTo>
                  <a:cubicBezTo>
                    <a:pt x="7816" y="11303"/>
                    <a:pt x="7612" y="11928"/>
                    <a:pt x="7067" y="12657"/>
                  </a:cubicBezTo>
                  <a:cubicBezTo>
                    <a:pt x="6943" y="12821"/>
                    <a:pt x="6800" y="12997"/>
                    <a:pt x="6643" y="13177"/>
                  </a:cubicBezTo>
                  <a:cubicBezTo>
                    <a:pt x="6599" y="13227"/>
                    <a:pt x="6543" y="13290"/>
                    <a:pt x="6478" y="13362"/>
                  </a:cubicBezTo>
                  <a:lnTo>
                    <a:pt x="6629" y="13407"/>
                  </a:lnTo>
                  <a:cubicBezTo>
                    <a:pt x="6675" y="13357"/>
                    <a:pt x="6715" y="13311"/>
                    <a:pt x="6750" y="13270"/>
                  </a:cubicBezTo>
                  <a:cubicBezTo>
                    <a:pt x="6908" y="13087"/>
                    <a:pt x="7052" y="12909"/>
                    <a:pt x="7179" y="12742"/>
                  </a:cubicBezTo>
                  <a:cubicBezTo>
                    <a:pt x="7752" y="11976"/>
                    <a:pt x="7961" y="11313"/>
                    <a:pt x="7821" y="10716"/>
                  </a:cubicBezTo>
                  <a:cubicBezTo>
                    <a:pt x="7630" y="9909"/>
                    <a:pt x="6842" y="9430"/>
                    <a:pt x="6174" y="9100"/>
                  </a:cubicBezTo>
                  <a:cubicBezTo>
                    <a:pt x="5282" y="8662"/>
                    <a:pt x="4099" y="8148"/>
                    <a:pt x="2852" y="8063"/>
                  </a:cubicBezTo>
                  <a:cubicBezTo>
                    <a:pt x="2780" y="8059"/>
                    <a:pt x="2711" y="8056"/>
                    <a:pt x="2640" y="8054"/>
                  </a:cubicBezTo>
                  <a:cubicBezTo>
                    <a:pt x="2168" y="7798"/>
                    <a:pt x="1730" y="7483"/>
                    <a:pt x="1419" y="7101"/>
                  </a:cubicBezTo>
                  <a:lnTo>
                    <a:pt x="1402" y="7082"/>
                  </a:lnTo>
                  <a:cubicBezTo>
                    <a:pt x="1142" y="6760"/>
                    <a:pt x="995" y="6413"/>
                    <a:pt x="962" y="6048"/>
                  </a:cubicBezTo>
                  <a:cubicBezTo>
                    <a:pt x="918" y="5536"/>
                    <a:pt x="1103" y="4967"/>
                    <a:pt x="1486" y="4450"/>
                  </a:cubicBezTo>
                  <a:cubicBezTo>
                    <a:pt x="2139" y="3572"/>
                    <a:pt x="3072" y="2971"/>
                    <a:pt x="3976" y="2391"/>
                  </a:cubicBezTo>
                  <a:lnTo>
                    <a:pt x="4208" y="2241"/>
                  </a:lnTo>
                  <a:cubicBezTo>
                    <a:pt x="4656" y="1951"/>
                    <a:pt x="5164" y="1622"/>
                    <a:pt x="5727" y="1560"/>
                  </a:cubicBezTo>
                  <a:cubicBezTo>
                    <a:pt x="5779" y="1554"/>
                    <a:pt x="5831" y="1551"/>
                    <a:pt x="5882" y="1551"/>
                  </a:cubicBezTo>
                  <a:cubicBezTo>
                    <a:pt x="6301" y="1551"/>
                    <a:pt x="6705" y="1749"/>
                    <a:pt x="7087" y="2143"/>
                  </a:cubicBezTo>
                  <a:cubicBezTo>
                    <a:pt x="7175" y="2232"/>
                    <a:pt x="7261" y="2335"/>
                    <a:pt x="7345" y="2443"/>
                  </a:cubicBezTo>
                  <a:cubicBezTo>
                    <a:pt x="7471" y="2612"/>
                    <a:pt x="7592" y="2800"/>
                    <a:pt x="7705" y="3003"/>
                  </a:cubicBezTo>
                  <a:cubicBezTo>
                    <a:pt x="7745" y="4212"/>
                    <a:pt x="8124" y="5421"/>
                    <a:pt x="8281" y="5876"/>
                  </a:cubicBezTo>
                  <a:cubicBezTo>
                    <a:pt x="8360" y="6105"/>
                    <a:pt x="8440" y="6319"/>
                    <a:pt x="8523" y="6511"/>
                  </a:cubicBezTo>
                  <a:cubicBezTo>
                    <a:pt x="8900" y="7389"/>
                    <a:pt x="9368" y="7903"/>
                    <a:pt x="9955" y="8079"/>
                  </a:cubicBezTo>
                  <a:cubicBezTo>
                    <a:pt x="10110" y="8126"/>
                    <a:pt x="10264" y="8145"/>
                    <a:pt x="10419" y="8145"/>
                  </a:cubicBezTo>
                  <a:cubicBezTo>
                    <a:pt x="10930" y="8145"/>
                    <a:pt x="11430" y="7920"/>
                    <a:pt x="11864" y="7660"/>
                  </a:cubicBezTo>
                  <a:lnTo>
                    <a:pt x="11864" y="7660"/>
                  </a:lnTo>
                  <a:cubicBezTo>
                    <a:pt x="11486" y="8270"/>
                    <a:pt x="11359" y="8813"/>
                    <a:pt x="11478" y="9312"/>
                  </a:cubicBezTo>
                  <a:cubicBezTo>
                    <a:pt x="11668" y="10119"/>
                    <a:pt x="12457" y="10599"/>
                    <a:pt x="13124" y="10929"/>
                  </a:cubicBezTo>
                  <a:cubicBezTo>
                    <a:pt x="14016" y="11367"/>
                    <a:pt x="15200" y="11881"/>
                    <a:pt x="16447" y="11966"/>
                  </a:cubicBezTo>
                  <a:cubicBezTo>
                    <a:pt x="16568" y="11974"/>
                    <a:pt x="16686" y="11979"/>
                    <a:pt x="16803" y="11979"/>
                  </a:cubicBezTo>
                  <a:cubicBezTo>
                    <a:pt x="17002" y="11979"/>
                    <a:pt x="17192" y="11966"/>
                    <a:pt x="17376" y="11943"/>
                  </a:cubicBezTo>
                  <a:cubicBezTo>
                    <a:pt x="17516" y="11924"/>
                    <a:pt x="17653" y="11899"/>
                    <a:pt x="17781" y="11866"/>
                  </a:cubicBezTo>
                  <a:cubicBezTo>
                    <a:pt x="18422" y="11705"/>
                    <a:pt x="18852" y="11379"/>
                    <a:pt x="19061" y="10900"/>
                  </a:cubicBezTo>
                  <a:cubicBezTo>
                    <a:pt x="19300" y="10351"/>
                    <a:pt x="19268" y="9731"/>
                    <a:pt x="19244" y="9181"/>
                  </a:cubicBezTo>
                  <a:lnTo>
                    <a:pt x="19232" y="8907"/>
                  </a:lnTo>
                  <a:cubicBezTo>
                    <a:pt x="19182" y="7821"/>
                    <a:pt x="19129" y="6701"/>
                    <a:pt x="18682" y="5673"/>
                  </a:cubicBezTo>
                  <a:cubicBezTo>
                    <a:pt x="18413" y="5049"/>
                    <a:pt x="17988" y="4580"/>
                    <a:pt x="17490" y="4348"/>
                  </a:cubicBezTo>
                  <a:cubicBezTo>
                    <a:pt x="17236" y="4230"/>
                    <a:pt x="16959" y="4170"/>
                    <a:pt x="16663" y="4170"/>
                  </a:cubicBezTo>
                  <a:cubicBezTo>
                    <a:pt x="16550" y="4170"/>
                    <a:pt x="16434" y="4179"/>
                    <a:pt x="16316" y="4197"/>
                  </a:cubicBezTo>
                  <a:lnTo>
                    <a:pt x="16293" y="4199"/>
                  </a:lnTo>
                  <a:cubicBezTo>
                    <a:pt x="15855" y="4267"/>
                    <a:pt x="15416" y="4444"/>
                    <a:pt x="14997" y="4679"/>
                  </a:cubicBezTo>
                  <a:cubicBezTo>
                    <a:pt x="15068" y="4548"/>
                    <a:pt x="15131" y="4415"/>
                    <a:pt x="15184" y="4286"/>
                  </a:cubicBezTo>
                  <a:cubicBezTo>
                    <a:pt x="15239" y="4155"/>
                    <a:pt x="15285" y="4024"/>
                    <a:pt x="15321" y="3897"/>
                  </a:cubicBezTo>
                  <a:cubicBezTo>
                    <a:pt x="15501" y="3262"/>
                    <a:pt x="15435" y="2726"/>
                    <a:pt x="15124" y="2306"/>
                  </a:cubicBezTo>
                  <a:cubicBezTo>
                    <a:pt x="14767" y="1823"/>
                    <a:pt x="14212" y="1540"/>
                    <a:pt x="13725" y="1289"/>
                  </a:cubicBezTo>
                  <a:lnTo>
                    <a:pt x="13482" y="1164"/>
                  </a:lnTo>
                  <a:cubicBezTo>
                    <a:pt x="12517" y="664"/>
                    <a:pt x="11518" y="150"/>
                    <a:pt x="10406" y="22"/>
                  </a:cubicBezTo>
                  <a:cubicBezTo>
                    <a:pt x="10280" y="7"/>
                    <a:pt x="10156" y="0"/>
                    <a:pt x="10034" y="0"/>
                  </a:cubicBezTo>
                  <a:close/>
                  <a:moveTo>
                    <a:pt x="12306" y="12164"/>
                  </a:moveTo>
                  <a:lnTo>
                    <a:pt x="12372" y="12337"/>
                  </a:lnTo>
                  <a:cubicBezTo>
                    <a:pt x="12821" y="13511"/>
                    <a:pt x="13180" y="14729"/>
                    <a:pt x="13437" y="15959"/>
                  </a:cubicBezTo>
                  <a:lnTo>
                    <a:pt x="13576" y="15930"/>
                  </a:lnTo>
                  <a:cubicBezTo>
                    <a:pt x="13329" y="14752"/>
                    <a:pt x="12993" y="13586"/>
                    <a:pt x="12569" y="12460"/>
                  </a:cubicBezTo>
                  <a:lnTo>
                    <a:pt x="12569" y="12460"/>
                  </a:lnTo>
                  <a:cubicBezTo>
                    <a:pt x="13704" y="13050"/>
                    <a:pt x="14816" y="13709"/>
                    <a:pt x="15878" y="14419"/>
                  </a:cubicBezTo>
                  <a:lnTo>
                    <a:pt x="15958" y="14303"/>
                  </a:lnTo>
                  <a:cubicBezTo>
                    <a:pt x="14840" y="13555"/>
                    <a:pt x="13666" y="12864"/>
                    <a:pt x="12471" y="12248"/>
                  </a:cubicBezTo>
                  <a:lnTo>
                    <a:pt x="12306" y="12164"/>
                  </a:lnTo>
                  <a:close/>
                  <a:moveTo>
                    <a:pt x="9116" y="13390"/>
                  </a:moveTo>
                  <a:lnTo>
                    <a:pt x="8998" y="13534"/>
                  </a:lnTo>
                  <a:cubicBezTo>
                    <a:pt x="8206" y="14509"/>
                    <a:pt x="7332" y="15429"/>
                    <a:pt x="6393" y="16266"/>
                  </a:cubicBezTo>
                  <a:lnTo>
                    <a:pt x="6488" y="16372"/>
                  </a:lnTo>
                  <a:cubicBezTo>
                    <a:pt x="7383" y="15571"/>
                    <a:pt x="8224" y="14694"/>
                    <a:pt x="8989" y="13766"/>
                  </a:cubicBezTo>
                  <a:lnTo>
                    <a:pt x="8989" y="13766"/>
                  </a:lnTo>
                  <a:cubicBezTo>
                    <a:pt x="9045" y="15043"/>
                    <a:pt x="9029" y="16336"/>
                    <a:pt x="8946" y="17612"/>
                  </a:cubicBezTo>
                  <a:lnTo>
                    <a:pt x="9089" y="17622"/>
                  </a:lnTo>
                  <a:cubicBezTo>
                    <a:pt x="9176" y="16280"/>
                    <a:pt x="9189" y="14918"/>
                    <a:pt x="9125" y="13576"/>
                  </a:cubicBezTo>
                  <a:lnTo>
                    <a:pt x="9116" y="13390"/>
                  </a:lnTo>
                  <a:close/>
                  <a:moveTo>
                    <a:pt x="11421" y="16568"/>
                  </a:moveTo>
                  <a:cubicBezTo>
                    <a:pt x="11492" y="17266"/>
                    <a:pt x="11467" y="17997"/>
                    <a:pt x="11240" y="18601"/>
                  </a:cubicBezTo>
                  <a:lnTo>
                    <a:pt x="11230" y="18623"/>
                  </a:lnTo>
                  <a:cubicBezTo>
                    <a:pt x="11082" y="19007"/>
                    <a:pt x="10854" y="19310"/>
                    <a:pt x="10556" y="19519"/>
                  </a:cubicBezTo>
                  <a:cubicBezTo>
                    <a:pt x="10214" y="19759"/>
                    <a:pt x="9765" y="19885"/>
                    <a:pt x="9267" y="19885"/>
                  </a:cubicBezTo>
                  <a:cubicBezTo>
                    <a:pt x="9150" y="19885"/>
                    <a:pt x="9031" y="19878"/>
                    <a:pt x="8910" y="19864"/>
                  </a:cubicBezTo>
                  <a:cubicBezTo>
                    <a:pt x="7823" y="19740"/>
                    <a:pt x="6836" y="19231"/>
                    <a:pt x="5883" y="18737"/>
                  </a:cubicBezTo>
                  <a:lnTo>
                    <a:pt x="5637" y="18611"/>
                  </a:lnTo>
                  <a:cubicBezTo>
                    <a:pt x="5215" y="18395"/>
                    <a:pt x="4741" y="18152"/>
                    <a:pt x="4404" y="17779"/>
                  </a:cubicBezTo>
                  <a:cubicBezTo>
                    <a:pt x="4371" y="17814"/>
                    <a:pt x="4336" y="17845"/>
                    <a:pt x="4299" y="17873"/>
                  </a:cubicBezTo>
                  <a:cubicBezTo>
                    <a:pt x="4652" y="18266"/>
                    <a:pt x="5137" y="18515"/>
                    <a:pt x="5572" y="18737"/>
                  </a:cubicBezTo>
                  <a:lnTo>
                    <a:pt x="5815" y="18863"/>
                  </a:lnTo>
                  <a:cubicBezTo>
                    <a:pt x="6780" y="19362"/>
                    <a:pt x="7780" y="19877"/>
                    <a:pt x="8891" y="20004"/>
                  </a:cubicBezTo>
                  <a:cubicBezTo>
                    <a:pt x="9018" y="20018"/>
                    <a:pt x="9142" y="20026"/>
                    <a:pt x="9263" y="20026"/>
                  </a:cubicBezTo>
                  <a:cubicBezTo>
                    <a:pt x="9790" y="20026"/>
                    <a:pt x="10269" y="19892"/>
                    <a:pt x="10635" y="19634"/>
                  </a:cubicBezTo>
                  <a:cubicBezTo>
                    <a:pt x="10952" y="19412"/>
                    <a:pt x="11192" y="19095"/>
                    <a:pt x="11352" y="18693"/>
                  </a:cubicBezTo>
                  <a:lnTo>
                    <a:pt x="11361" y="18672"/>
                  </a:lnTo>
                  <a:cubicBezTo>
                    <a:pt x="11575" y="18123"/>
                    <a:pt x="11620" y="17477"/>
                    <a:pt x="11583" y="16840"/>
                  </a:cubicBezTo>
                  <a:cubicBezTo>
                    <a:pt x="11573" y="16824"/>
                    <a:pt x="11564" y="16808"/>
                    <a:pt x="11554" y="16791"/>
                  </a:cubicBezTo>
                  <a:cubicBezTo>
                    <a:pt x="11509" y="16718"/>
                    <a:pt x="11465" y="16644"/>
                    <a:pt x="11421" y="16568"/>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1" name="Google Shape;1743;p39">
              <a:extLst>
                <a:ext uri="{FF2B5EF4-FFF2-40B4-BE49-F238E27FC236}">
                  <a16:creationId xmlns:a16="http://schemas.microsoft.com/office/drawing/2014/main" id="{6C8F4C75-A347-DAD7-DAAA-E942E0BB7E95}"/>
                </a:ext>
              </a:extLst>
            </p:cNvPr>
            <p:cNvSpPr/>
            <p:nvPr/>
          </p:nvSpPr>
          <p:spPr>
            <a:xfrm>
              <a:off x="5065217" y="2222616"/>
              <a:ext cx="663877" cy="641889"/>
            </a:xfrm>
            <a:custGeom>
              <a:avLst/>
              <a:gdLst/>
              <a:ahLst/>
              <a:cxnLst/>
              <a:rect l="l" t="t" r="r" b="b"/>
              <a:pathLst>
                <a:path w="7979" h="7867" extrusionOk="0">
                  <a:moveTo>
                    <a:pt x="2123" y="1"/>
                  </a:moveTo>
                  <a:cubicBezTo>
                    <a:pt x="1469" y="1"/>
                    <a:pt x="976" y="164"/>
                    <a:pt x="625" y="494"/>
                  </a:cubicBezTo>
                  <a:cubicBezTo>
                    <a:pt x="22" y="1063"/>
                    <a:pt x="0" y="1986"/>
                    <a:pt x="49" y="2729"/>
                  </a:cubicBezTo>
                  <a:cubicBezTo>
                    <a:pt x="114" y="3721"/>
                    <a:pt x="261" y="5003"/>
                    <a:pt x="813" y="6126"/>
                  </a:cubicBezTo>
                  <a:cubicBezTo>
                    <a:pt x="957" y="6420"/>
                    <a:pt x="1118" y="6686"/>
                    <a:pt x="1296" y="6918"/>
                  </a:cubicBezTo>
                  <a:cubicBezTo>
                    <a:pt x="1383" y="7032"/>
                    <a:pt x="1472" y="7135"/>
                    <a:pt x="1564" y="7230"/>
                  </a:cubicBezTo>
                  <a:cubicBezTo>
                    <a:pt x="1975" y="7652"/>
                    <a:pt x="2413" y="7867"/>
                    <a:pt x="2869" y="7867"/>
                  </a:cubicBezTo>
                  <a:cubicBezTo>
                    <a:pt x="2925" y="7867"/>
                    <a:pt x="2983" y="7863"/>
                    <a:pt x="3040" y="7857"/>
                  </a:cubicBezTo>
                  <a:cubicBezTo>
                    <a:pt x="3637" y="7791"/>
                    <a:pt x="4159" y="7452"/>
                    <a:pt x="4622" y="7153"/>
                  </a:cubicBezTo>
                  <a:lnTo>
                    <a:pt x="4852" y="7004"/>
                  </a:lnTo>
                  <a:cubicBezTo>
                    <a:pt x="5766" y="6417"/>
                    <a:pt x="6711" y="5811"/>
                    <a:pt x="7379" y="4911"/>
                  </a:cubicBezTo>
                  <a:cubicBezTo>
                    <a:pt x="7782" y="4365"/>
                    <a:pt x="7978" y="3764"/>
                    <a:pt x="7929" y="3214"/>
                  </a:cubicBezTo>
                  <a:cubicBezTo>
                    <a:pt x="7896" y="2828"/>
                    <a:pt x="7742" y="2461"/>
                    <a:pt x="7476" y="2123"/>
                  </a:cubicBezTo>
                  <a:lnTo>
                    <a:pt x="7460" y="2102"/>
                  </a:lnTo>
                  <a:cubicBezTo>
                    <a:pt x="7147" y="1711"/>
                    <a:pt x="6708" y="1388"/>
                    <a:pt x="6233" y="1125"/>
                  </a:cubicBezTo>
                  <a:cubicBezTo>
                    <a:pt x="6125" y="1123"/>
                    <a:pt x="6017" y="1119"/>
                    <a:pt x="5909" y="1115"/>
                  </a:cubicBezTo>
                  <a:lnTo>
                    <a:pt x="5909" y="1115"/>
                  </a:lnTo>
                  <a:cubicBezTo>
                    <a:pt x="6459" y="1388"/>
                    <a:pt x="6977" y="1735"/>
                    <a:pt x="7336" y="2173"/>
                  </a:cubicBezTo>
                  <a:lnTo>
                    <a:pt x="7352" y="2193"/>
                  </a:lnTo>
                  <a:cubicBezTo>
                    <a:pt x="7611" y="2514"/>
                    <a:pt x="7759" y="2863"/>
                    <a:pt x="7791" y="3226"/>
                  </a:cubicBezTo>
                  <a:cubicBezTo>
                    <a:pt x="7836" y="3738"/>
                    <a:pt x="7651" y="4307"/>
                    <a:pt x="7267" y="4824"/>
                  </a:cubicBezTo>
                  <a:cubicBezTo>
                    <a:pt x="6616" y="5703"/>
                    <a:pt x="5681" y="6302"/>
                    <a:pt x="4777" y="6883"/>
                  </a:cubicBezTo>
                  <a:lnTo>
                    <a:pt x="4545" y="7033"/>
                  </a:lnTo>
                  <a:cubicBezTo>
                    <a:pt x="4097" y="7323"/>
                    <a:pt x="3589" y="7651"/>
                    <a:pt x="3026" y="7714"/>
                  </a:cubicBezTo>
                  <a:cubicBezTo>
                    <a:pt x="2974" y="7720"/>
                    <a:pt x="2923" y="7723"/>
                    <a:pt x="2872" y="7723"/>
                  </a:cubicBezTo>
                  <a:cubicBezTo>
                    <a:pt x="2454" y="7723"/>
                    <a:pt x="2049" y="7525"/>
                    <a:pt x="1668" y="7131"/>
                  </a:cubicBezTo>
                  <a:cubicBezTo>
                    <a:pt x="1579" y="7040"/>
                    <a:pt x="1492" y="6940"/>
                    <a:pt x="1410" y="6832"/>
                  </a:cubicBezTo>
                  <a:cubicBezTo>
                    <a:pt x="1237" y="6607"/>
                    <a:pt x="1080" y="6348"/>
                    <a:pt x="941" y="6063"/>
                  </a:cubicBezTo>
                  <a:cubicBezTo>
                    <a:pt x="401" y="4961"/>
                    <a:pt x="257" y="3698"/>
                    <a:pt x="192" y="2720"/>
                  </a:cubicBezTo>
                  <a:cubicBezTo>
                    <a:pt x="144" y="2009"/>
                    <a:pt x="163" y="1125"/>
                    <a:pt x="722" y="598"/>
                  </a:cubicBezTo>
                  <a:cubicBezTo>
                    <a:pt x="1045" y="293"/>
                    <a:pt x="1508" y="143"/>
                    <a:pt x="2125" y="143"/>
                  </a:cubicBezTo>
                  <a:cubicBezTo>
                    <a:pt x="2298" y="143"/>
                    <a:pt x="2485" y="155"/>
                    <a:pt x="2683" y="179"/>
                  </a:cubicBezTo>
                  <a:cubicBezTo>
                    <a:pt x="2745" y="186"/>
                    <a:pt x="2810" y="194"/>
                    <a:pt x="2875" y="203"/>
                  </a:cubicBezTo>
                  <a:cubicBezTo>
                    <a:pt x="2807" y="170"/>
                    <a:pt x="2738" y="134"/>
                    <a:pt x="2672" y="98"/>
                  </a:cubicBezTo>
                  <a:cubicBezTo>
                    <a:pt x="2618" y="73"/>
                    <a:pt x="2568" y="47"/>
                    <a:pt x="2518" y="19"/>
                  </a:cubicBezTo>
                  <a:cubicBezTo>
                    <a:pt x="2380" y="7"/>
                    <a:pt x="2248" y="1"/>
                    <a:pt x="2123"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2" name="Google Shape;1744;p39">
              <a:extLst>
                <a:ext uri="{FF2B5EF4-FFF2-40B4-BE49-F238E27FC236}">
                  <a16:creationId xmlns:a16="http://schemas.microsoft.com/office/drawing/2014/main" id="{FF3A0639-E671-14A8-8B85-187469ECD708}"/>
                </a:ext>
              </a:extLst>
            </p:cNvPr>
            <p:cNvSpPr/>
            <p:nvPr/>
          </p:nvSpPr>
          <p:spPr>
            <a:xfrm>
              <a:off x="4061101" y="2438997"/>
              <a:ext cx="1397312" cy="2129405"/>
            </a:xfrm>
            <a:custGeom>
              <a:avLst/>
              <a:gdLst/>
              <a:ahLst/>
              <a:cxnLst/>
              <a:rect l="l" t="t" r="r" b="b"/>
              <a:pathLst>
                <a:path w="16794" h="26098" extrusionOk="0">
                  <a:moveTo>
                    <a:pt x="7500" y="1"/>
                  </a:moveTo>
                  <a:cubicBezTo>
                    <a:pt x="7294" y="1"/>
                    <a:pt x="7075" y="48"/>
                    <a:pt x="6878" y="106"/>
                  </a:cubicBezTo>
                  <a:cubicBezTo>
                    <a:pt x="5002" y="651"/>
                    <a:pt x="3216" y="1513"/>
                    <a:pt x="1622" y="2646"/>
                  </a:cubicBezTo>
                  <a:cubicBezTo>
                    <a:pt x="928" y="3138"/>
                    <a:pt x="223" y="3766"/>
                    <a:pt x="110" y="4612"/>
                  </a:cubicBezTo>
                  <a:cubicBezTo>
                    <a:pt x="1" y="5447"/>
                    <a:pt x="512" y="6233"/>
                    <a:pt x="1081" y="6854"/>
                  </a:cubicBezTo>
                  <a:cubicBezTo>
                    <a:pt x="2926" y="8870"/>
                    <a:pt x="5225" y="9390"/>
                    <a:pt x="7678" y="10244"/>
                  </a:cubicBezTo>
                  <a:cubicBezTo>
                    <a:pt x="7300" y="12227"/>
                    <a:pt x="7066" y="14240"/>
                    <a:pt x="6912" y="16249"/>
                  </a:cubicBezTo>
                  <a:cubicBezTo>
                    <a:pt x="6691" y="19022"/>
                    <a:pt x="6603" y="21809"/>
                    <a:pt x="6632" y="24588"/>
                  </a:cubicBezTo>
                  <a:lnTo>
                    <a:pt x="6638" y="25150"/>
                  </a:lnTo>
                  <a:lnTo>
                    <a:pt x="6639" y="25344"/>
                  </a:lnTo>
                  <a:lnTo>
                    <a:pt x="6644" y="25723"/>
                  </a:lnTo>
                  <a:cubicBezTo>
                    <a:pt x="6632" y="25872"/>
                    <a:pt x="6706" y="26014"/>
                    <a:pt x="6841" y="26097"/>
                  </a:cubicBezTo>
                  <a:lnTo>
                    <a:pt x="7692" y="26084"/>
                  </a:lnTo>
                  <a:cubicBezTo>
                    <a:pt x="7826" y="25996"/>
                    <a:pt x="7894" y="25852"/>
                    <a:pt x="7878" y="25704"/>
                  </a:cubicBezTo>
                  <a:cubicBezTo>
                    <a:pt x="7874" y="25499"/>
                    <a:pt x="7859" y="24772"/>
                    <a:pt x="7856" y="24572"/>
                  </a:cubicBezTo>
                  <a:cubicBezTo>
                    <a:pt x="7802" y="21570"/>
                    <a:pt x="7682" y="18557"/>
                    <a:pt x="7858" y="15556"/>
                  </a:cubicBezTo>
                  <a:cubicBezTo>
                    <a:pt x="7895" y="14940"/>
                    <a:pt x="7946" y="14323"/>
                    <a:pt x="8007" y="13705"/>
                  </a:cubicBezTo>
                  <a:cubicBezTo>
                    <a:pt x="10636" y="13453"/>
                    <a:pt x="13242" y="12418"/>
                    <a:pt x="15294" y="10766"/>
                  </a:cubicBezTo>
                  <a:cubicBezTo>
                    <a:pt x="15742" y="10403"/>
                    <a:pt x="16180" y="9999"/>
                    <a:pt x="16433" y="9480"/>
                  </a:cubicBezTo>
                  <a:cubicBezTo>
                    <a:pt x="16793" y="8750"/>
                    <a:pt x="16512" y="8063"/>
                    <a:pt x="16361" y="7326"/>
                  </a:cubicBezTo>
                  <a:cubicBezTo>
                    <a:pt x="16157" y="6311"/>
                    <a:pt x="15936" y="5297"/>
                    <a:pt x="15705" y="4288"/>
                  </a:cubicBezTo>
                  <a:cubicBezTo>
                    <a:pt x="15546" y="3596"/>
                    <a:pt x="15379" y="2898"/>
                    <a:pt x="15041" y="2277"/>
                  </a:cubicBezTo>
                  <a:cubicBezTo>
                    <a:pt x="14800" y="1833"/>
                    <a:pt x="14146" y="1016"/>
                    <a:pt x="13739" y="1016"/>
                  </a:cubicBezTo>
                  <a:cubicBezTo>
                    <a:pt x="13560" y="1016"/>
                    <a:pt x="13429" y="1174"/>
                    <a:pt x="13400" y="1589"/>
                  </a:cubicBezTo>
                  <a:cubicBezTo>
                    <a:pt x="13328" y="2644"/>
                    <a:pt x="13413" y="3743"/>
                    <a:pt x="13503" y="4809"/>
                  </a:cubicBezTo>
                  <a:cubicBezTo>
                    <a:pt x="13520" y="5013"/>
                    <a:pt x="13537" y="5215"/>
                    <a:pt x="13553" y="5415"/>
                  </a:cubicBezTo>
                  <a:cubicBezTo>
                    <a:pt x="13573" y="5656"/>
                    <a:pt x="13593" y="5900"/>
                    <a:pt x="13596" y="6145"/>
                  </a:cubicBezTo>
                  <a:cubicBezTo>
                    <a:pt x="13606" y="6642"/>
                    <a:pt x="13550" y="7132"/>
                    <a:pt x="13290" y="7545"/>
                  </a:cubicBezTo>
                  <a:cubicBezTo>
                    <a:pt x="12859" y="8232"/>
                    <a:pt x="11995" y="8501"/>
                    <a:pt x="11190" y="8599"/>
                  </a:cubicBezTo>
                  <a:cubicBezTo>
                    <a:pt x="10513" y="8681"/>
                    <a:pt x="9524" y="8681"/>
                    <a:pt x="8785" y="8876"/>
                  </a:cubicBezTo>
                  <a:cubicBezTo>
                    <a:pt x="8985" y="8006"/>
                    <a:pt x="9217" y="7143"/>
                    <a:pt x="9489" y="6296"/>
                  </a:cubicBezTo>
                  <a:cubicBezTo>
                    <a:pt x="9471" y="6294"/>
                    <a:pt x="9455" y="6292"/>
                    <a:pt x="9437" y="6291"/>
                  </a:cubicBezTo>
                  <a:cubicBezTo>
                    <a:pt x="9204" y="6263"/>
                    <a:pt x="8995" y="6183"/>
                    <a:pt x="8812" y="6046"/>
                  </a:cubicBezTo>
                  <a:cubicBezTo>
                    <a:pt x="8787" y="6033"/>
                    <a:pt x="8763" y="6020"/>
                    <a:pt x="8739" y="6006"/>
                  </a:cubicBezTo>
                  <a:cubicBezTo>
                    <a:pt x="8733" y="6023"/>
                    <a:pt x="8727" y="6037"/>
                    <a:pt x="8725" y="6053"/>
                  </a:cubicBezTo>
                  <a:cubicBezTo>
                    <a:pt x="8712" y="6095"/>
                    <a:pt x="8699" y="6135"/>
                    <a:pt x="8684" y="6177"/>
                  </a:cubicBezTo>
                  <a:cubicBezTo>
                    <a:pt x="7554" y="6141"/>
                    <a:pt x="6436" y="5778"/>
                    <a:pt x="5502" y="5140"/>
                  </a:cubicBezTo>
                  <a:cubicBezTo>
                    <a:pt x="5794" y="4692"/>
                    <a:pt x="6099" y="4256"/>
                    <a:pt x="6408" y="3822"/>
                  </a:cubicBezTo>
                  <a:cubicBezTo>
                    <a:pt x="6929" y="3089"/>
                    <a:pt x="7456" y="2362"/>
                    <a:pt x="7927" y="1592"/>
                  </a:cubicBezTo>
                  <a:cubicBezTo>
                    <a:pt x="8183" y="1171"/>
                    <a:pt x="8419" y="595"/>
                    <a:pt x="8092" y="228"/>
                  </a:cubicBezTo>
                  <a:cubicBezTo>
                    <a:pt x="7942" y="59"/>
                    <a:pt x="7729" y="1"/>
                    <a:pt x="7500" y="1"/>
                  </a:cubicBezTo>
                  <a:close/>
                </a:path>
              </a:pathLst>
            </a:custGeom>
            <a:solidFill>
              <a:srgbClr val="9BC18A"/>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3" name="Google Shape;1745;p39">
              <a:extLst>
                <a:ext uri="{FF2B5EF4-FFF2-40B4-BE49-F238E27FC236}">
                  <a16:creationId xmlns:a16="http://schemas.microsoft.com/office/drawing/2014/main" id="{F801DA66-40B6-BE12-59F2-0F22E8EFE2C0}"/>
                </a:ext>
              </a:extLst>
            </p:cNvPr>
            <p:cNvSpPr/>
            <p:nvPr/>
          </p:nvSpPr>
          <p:spPr>
            <a:xfrm>
              <a:off x="4612999" y="2929037"/>
              <a:ext cx="237794" cy="1639360"/>
            </a:xfrm>
            <a:custGeom>
              <a:avLst/>
              <a:gdLst/>
              <a:ahLst/>
              <a:cxnLst/>
              <a:rect l="l" t="t" r="r" b="b"/>
              <a:pathLst>
                <a:path w="2858" h="20092" extrusionOk="0">
                  <a:moveTo>
                    <a:pt x="2107" y="1"/>
                  </a:moveTo>
                  <a:cubicBezTo>
                    <a:pt x="2103" y="17"/>
                    <a:pt x="2099" y="31"/>
                    <a:pt x="2093" y="47"/>
                  </a:cubicBezTo>
                  <a:cubicBezTo>
                    <a:pt x="2218" y="427"/>
                    <a:pt x="2316" y="809"/>
                    <a:pt x="2302" y="1192"/>
                  </a:cubicBezTo>
                  <a:cubicBezTo>
                    <a:pt x="2282" y="1765"/>
                    <a:pt x="2179" y="2328"/>
                    <a:pt x="2048" y="2887"/>
                  </a:cubicBezTo>
                  <a:cubicBezTo>
                    <a:pt x="2084" y="2877"/>
                    <a:pt x="2120" y="2870"/>
                    <a:pt x="2156" y="2862"/>
                  </a:cubicBezTo>
                  <a:cubicBezTo>
                    <a:pt x="2354" y="1995"/>
                    <a:pt x="2586" y="1136"/>
                    <a:pt x="2858" y="290"/>
                  </a:cubicBezTo>
                  <a:cubicBezTo>
                    <a:pt x="2840" y="289"/>
                    <a:pt x="2823" y="286"/>
                    <a:pt x="2806" y="285"/>
                  </a:cubicBezTo>
                  <a:cubicBezTo>
                    <a:pt x="2574" y="257"/>
                    <a:pt x="2365" y="177"/>
                    <a:pt x="2181" y="40"/>
                  </a:cubicBezTo>
                  <a:cubicBezTo>
                    <a:pt x="2156" y="27"/>
                    <a:pt x="2130" y="15"/>
                    <a:pt x="2107" y="1"/>
                  </a:cubicBezTo>
                  <a:close/>
                  <a:moveTo>
                    <a:pt x="1037" y="7684"/>
                  </a:moveTo>
                  <a:cubicBezTo>
                    <a:pt x="832" y="9152"/>
                    <a:pt x="721" y="10636"/>
                    <a:pt x="712" y="12119"/>
                  </a:cubicBezTo>
                  <a:cubicBezTo>
                    <a:pt x="702" y="13624"/>
                    <a:pt x="793" y="15136"/>
                    <a:pt x="623" y="16629"/>
                  </a:cubicBezTo>
                  <a:cubicBezTo>
                    <a:pt x="525" y="17486"/>
                    <a:pt x="335" y="18349"/>
                    <a:pt x="6" y="19144"/>
                  </a:cubicBezTo>
                  <a:lnTo>
                    <a:pt x="8" y="19338"/>
                  </a:lnTo>
                  <a:lnTo>
                    <a:pt x="12" y="19717"/>
                  </a:lnTo>
                  <a:cubicBezTo>
                    <a:pt x="1" y="19866"/>
                    <a:pt x="76" y="20008"/>
                    <a:pt x="209" y="20091"/>
                  </a:cubicBezTo>
                  <a:lnTo>
                    <a:pt x="1062" y="20078"/>
                  </a:lnTo>
                  <a:cubicBezTo>
                    <a:pt x="1194" y="19990"/>
                    <a:pt x="1264" y="19846"/>
                    <a:pt x="1246" y="19698"/>
                  </a:cubicBezTo>
                  <a:cubicBezTo>
                    <a:pt x="1245" y="19493"/>
                    <a:pt x="1230" y="18766"/>
                    <a:pt x="1228" y="18566"/>
                  </a:cubicBezTo>
                  <a:cubicBezTo>
                    <a:pt x="1173" y="15564"/>
                    <a:pt x="1052" y="12551"/>
                    <a:pt x="1229" y="9550"/>
                  </a:cubicBezTo>
                  <a:cubicBezTo>
                    <a:pt x="1266" y="8934"/>
                    <a:pt x="1317" y="8317"/>
                    <a:pt x="1379" y="7701"/>
                  </a:cubicBezTo>
                  <a:lnTo>
                    <a:pt x="1379" y="7701"/>
                  </a:lnTo>
                  <a:cubicBezTo>
                    <a:pt x="1350" y="7702"/>
                    <a:pt x="1321" y="7703"/>
                    <a:pt x="1293" y="7703"/>
                  </a:cubicBezTo>
                  <a:cubicBezTo>
                    <a:pt x="1207" y="7703"/>
                    <a:pt x="1122" y="7697"/>
                    <a:pt x="1037" y="7684"/>
                  </a:cubicBezTo>
                  <a:close/>
                </a:path>
              </a:pathLst>
            </a:custGeom>
            <a:solidFill>
              <a:srgbClr val="638948"/>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4" name="Google Shape;1746;p39">
              <a:extLst>
                <a:ext uri="{FF2B5EF4-FFF2-40B4-BE49-F238E27FC236}">
                  <a16:creationId xmlns:a16="http://schemas.microsoft.com/office/drawing/2014/main" id="{7A99A93F-A20D-4A0D-7DA4-DDB40D6ACFB0}"/>
                </a:ext>
              </a:extLst>
            </p:cNvPr>
            <p:cNvSpPr/>
            <p:nvPr/>
          </p:nvSpPr>
          <p:spPr>
            <a:xfrm>
              <a:off x="4784734" y="2952372"/>
              <a:ext cx="72054" cy="217036"/>
            </a:xfrm>
            <a:custGeom>
              <a:avLst/>
              <a:gdLst/>
              <a:ahLst/>
              <a:cxnLst/>
              <a:rect l="l" t="t" r="r" b="b"/>
              <a:pathLst>
                <a:path w="866" h="2660" extrusionOk="0">
                  <a:moveTo>
                    <a:pt x="740" y="0"/>
                  </a:moveTo>
                  <a:cubicBezTo>
                    <a:pt x="736" y="25"/>
                    <a:pt x="733" y="48"/>
                    <a:pt x="729" y="72"/>
                  </a:cubicBezTo>
                  <a:cubicBezTo>
                    <a:pt x="650" y="442"/>
                    <a:pt x="535" y="804"/>
                    <a:pt x="380" y="1145"/>
                  </a:cubicBezTo>
                  <a:cubicBezTo>
                    <a:pt x="244" y="1639"/>
                    <a:pt x="117" y="2144"/>
                    <a:pt x="0" y="2660"/>
                  </a:cubicBezTo>
                  <a:cubicBezTo>
                    <a:pt x="13" y="2650"/>
                    <a:pt x="25" y="2645"/>
                    <a:pt x="39" y="2640"/>
                  </a:cubicBezTo>
                  <a:cubicBezTo>
                    <a:pt x="81" y="2612"/>
                    <a:pt x="123" y="2589"/>
                    <a:pt x="166" y="2568"/>
                  </a:cubicBezTo>
                  <a:cubicBezTo>
                    <a:pt x="369" y="1683"/>
                    <a:pt x="601" y="831"/>
                    <a:pt x="866" y="10"/>
                  </a:cubicBezTo>
                  <a:cubicBezTo>
                    <a:pt x="824" y="7"/>
                    <a:pt x="784" y="4"/>
                    <a:pt x="743"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5" name="Google Shape;1747;p39">
              <a:extLst>
                <a:ext uri="{FF2B5EF4-FFF2-40B4-BE49-F238E27FC236}">
                  <a16:creationId xmlns:a16="http://schemas.microsoft.com/office/drawing/2014/main" id="{42B9A9D0-B90C-F451-305C-A8FE8D884A2F}"/>
                </a:ext>
              </a:extLst>
            </p:cNvPr>
            <p:cNvSpPr/>
            <p:nvPr/>
          </p:nvSpPr>
          <p:spPr>
            <a:xfrm>
              <a:off x="4658179" y="1884907"/>
              <a:ext cx="255683" cy="216873"/>
            </a:xfrm>
            <a:custGeom>
              <a:avLst/>
              <a:gdLst/>
              <a:ahLst/>
              <a:cxnLst/>
              <a:rect l="l" t="t" r="r" b="b"/>
              <a:pathLst>
                <a:path w="3073" h="2658" extrusionOk="0">
                  <a:moveTo>
                    <a:pt x="2912" y="0"/>
                  </a:moveTo>
                  <a:cubicBezTo>
                    <a:pt x="2954" y="700"/>
                    <a:pt x="2921" y="1548"/>
                    <a:pt x="2378" y="2062"/>
                  </a:cubicBezTo>
                  <a:cubicBezTo>
                    <a:pt x="2054" y="2367"/>
                    <a:pt x="1592" y="2517"/>
                    <a:pt x="976" y="2517"/>
                  </a:cubicBezTo>
                  <a:cubicBezTo>
                    <a:pt x="802" y="2517"/>
                    <a:pt x="617" y="2505"/>
                    <a:pt x="418" y="2481"/>
                  </a:cubicBezTo>
                  <a:cubicBezTo>
                    <a:pt x="286" y="2466"/>
                    <a:pt x="146" y="2445"/>
                    <a:pt x="1" y="2420"/>
                  </a:cubicBezTo>
                  <a:lnTo>
                    <a:pt x="1" y="2420"/>
                  </a:lnTo>
                  <a:cubicBezTo>
                    <a:pt x="65" y="2466"/>
                    <a:pt x="127" y="2512"/>
                    <a:pt x="188" y="2562"/>
                  </a:cubicBezTo>
                  <a:cubicBezTo>
                    <a:pt x="201" y="2575"/>
                    <a:pt x="214" y="2585"/>
                    <a:pt x="228" y="2598"/>
                  </a:cubicBezTo>
                  <a:cubicBezTo>
                    <a:pt x="287" y="2607"/>
                    <a:pt x="345" y="2614"/>
                    <a:pt x="401" y="2621"/>
                  </a:cubicBezTo>
                  <a:cubicBezTo>
                    <a:pt x="607" y="2647"/>
                    <a:pt x="797" y="2657"/>
                    <a:pt x="977" y="2657"/>
                  </a:cubicBezTo>
                  <a:cubicBezTo>
                    <a:pt x="1632" y="2657"/>
                    <a:pt x="2126" y="2494"/>
                    <a:pt x="2476" y="2165"/>
                  </a:cubicBezTo>
                  <a:cubicBezTo>
                    <a:pt x="2974" y="1692"/>
                    <a:pt x="3072" y="978"/>
                    <a:pt x="3065" y="324"/>
                  </a:cubicBezTo>
                  <a:cubicBezTo>
                    <a:pt x="3022" y="251"/>
                    <a:pt x="2986" y="172"/>
                    <a:pt x="2957" y="87"/>
                  </a:cubicBezTo>
                  <a:cubicBezTo>
                    <a:pt x="2943" y="58"/>
                    <a:pt x="2927" y="29"/>
                    <a:pt x="2912"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6" name="Google Shape;1748;p39">
              <a:extLst>
                <a:ext uri="{FF2B5EF4-FFF2-40B4-BE49-F238E27FC236}">
                  <a16:creationId xmlns:a16="http://schemas.microsoft.com/office/drawing/2014/main" id="{02CF7AD7-205E-6D9A-8E06-53E5B563391D}"/>
                </a:ext>
              </a:extLst>
            </p:cNvPr>
            <p:cNvSpPr/>
            <p:nvPr/>
          </p:nvSpPr>
          <p:spPr>
            <a:xfrm>
              <a:off x="4967285" y="2321586"/>
              <a:ext cx="119896" cy="154373"/>
            </a:xfrm>
            <a:custGeom>
              <a:avLst/>
              <a:gdLst/>
              <a:ahLst/>
              <a:cxnLst/>
              <a:rect l="l" t="t" r="r" b="b"/>
              <a:pathLst>
                <a:path w="1441" h="1892" extrusionOk="0">
                  <a:moveTo>
                    <a:pt x="38" y="1"/>
                  </a:moveTo>
                  <a:cubicBezTo>
                    <a:pt x="30" y="47"/>
                    <a:pt x="17" y="92"/>
                    <a:pt x="1" y="138"/>
                  </a:cubicBezTo>
                  <a:cubicBezTo>
                    <a:pt x="515" y="321"/>
                    <a:pt x="933" y="802"/>
                    <a:pt x="1274" y="1602"/>
                  </a:cubicBezTo>
                  <a:cubicBezTo>
                    <a:pt x="1314" y="1694"/>
                    <a:pt x="1353" y="1791"/>
                    <a:pt x="1392" y="1892"/>
                  </a:cubicBezTo>
                  <a:cubicBezTo>
                    <a:pt x="1395" y="1863"/>
                    <a:pt x="1399" y="1837"/>
                    <a:pt x="1405" y="1808"/>
                  </a:cubicBezTo>
                  <a:cubicBezTo>
                    <a:pt x="1414" y="1748"/>
                    <a:pt x="1427" y="1689"/>
                    <a:pt x="1441" y="1631"/>
                  </a:cubicBezTo>
                  <a:cubicBezTo>
                    <a:pt x="1429" y="1604"/>
                    <a:pt x="1416" y="1575"/>
                    <a:pt x="1406" y="1546"/>
                  </a:cubicBezTo>
                  <a:cubicBezTo>
                    <a:pt x="1045" y="701"/>
                    <a:pt x="596" y="194"/>
                    <a:pt x="38"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7" name="Google Shape;1749;p39">
              <a:extLst>
                <a:ext uri="{FF2B5EF4-FFF2-40B4-BE49-F238E27FC236}">
                  <a16:creationId xmlns:a16="http://schemas.microsoft.com/office/drawing/2014/main" id="{593E2AB3-4743-808A-0096-D21F217CDDC0}"/>
                </a:ext>
              </a:extLst>
            </p:cNvPr>
            <p:cNvSpPr/>
            <p:nvPr/>
          </p:nvSpPr>
          <p:spPr>
            <a:xfrm>
              <a:off x="4579800" y="1823958"/>
              <a:ext cx="773788" cy="709693"/>
            </a:xfrm>
            <a:custGeom>
              <a:avLst/>
              <a:gdLst/>
              <a:ahLst/>
              <a:cxnLst/>
              <a:rect l="l" t="t" r="r" b="b"/>
              <a:pathLst>
                <a:path w="9300" h="8698" extrusionOk="0">
                  <a:moveTo>
                    <a:pt x="4991" y="0"/>
                  </a:moveTo>
                  <a:cubicBezTo>
                    <a:pt x="3715" y="0"/>
                    <a:pt x="2419" y="579"/>
                    <a:pt x="1477" y="1676"/>
                  </a:cubicBezTo>
                  <a:cubicBezTo>
                    <a:pt x="1277" y="1909"/>
                    <a:pt x="1102" y="2157"/>
                    <a:pt x="953" y="2416"/>
                  </a:cubicBezTo>
                  <a:cubicBezTo>
                    <a:pt x="881" y="2539"/>
                    <a:pt x="816" y="2661"/>
                    <a:pt x="757" y="2788"/>
                  </a:cubicBezTo>
                  <a:cubicBezTo>
                    <a:pt x="1" y="4395"/>
                    <a:pt x="184" y="6319"/>
                    <a:pt x="1628" y="7592"/>
                  </a:cubicBezTo>
                  <a:cubicBezTo>
                    <a:pt x="2505" y="8365"/>
                    <a:pt x="3515" y="8698"/>
                    <a:pt x="4506" y="8698"/>
                  </a:cubicBezTo>
                  <a:cubicBezTo>
                    <a:pt x="6833" y="8698"/>
                    <a:pt x="9059" y="6863"/>
                    <a:pt x="9233" y="4581"/>
                  </a:cubicBezTo>
                  <a:cubicBezTo>
                    <a:pt x="9299" y="3720"/>
                    <a:pt x="9075" y="2799"/>
                    <a:pt x="8455" y="1888"/>
                  </a:cubicBezTo>
                  <a:cubicBezTo>
                    <a:pt x="7587" y="608"/>
                    <a:pt x="6299" y="0"/>
                    <a:pt x="4991" y="0"/>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8" name="Google Shape;1750;p39">
              <a:extLst>
                <a:ext uri="{FF2B5EF4-FFF2-40B4-BE49-F238E27FC236}">
                  <a16:creationId xmlns:a16="http://schemas.microsoft.com/office/drawing/2014/main" id="{4047E8F2-0F58-CF27-4987-E50B2C988F81}"/>
                </a:ext>
              </a:extLst>
            </p:cNvPr>
            <p:cNvSpPr/>
            <p:nvPr/>
          </p:nvSpPr>
          <p:spPr>
            <a:xfrm>
              <a:off x="4579800" y="2021084"/>
              <a:ext cx="768214" cy="512565"/>
            </a:xfrm>
            <a:custGeom>
              <a:avLst/>
              <a:gdLst/>
              <a:ahLst/>
              <a:cxnLst/>
              <a:rect l="l" t="t" r="r" b="b"/>
              <a:pathLst>
                <a:path w="9233" h="6282" extrusionOk="0">
                  <a:moveTo>
                    <a:pt x="953" y="0"/>
                  </a:moveTo>
                  <a:lnTo>
                    <a:pt x="953" y="0"/>
                  </a:lnTo>
                  <a:cubicBezTo>
                    <a:pt x="881" y="123"/>
                    <a:pt x="816" y="245"/>
                    <a:pt x="757" y="372"/>
                  </a:cubicBezTo>
                  <a:cubicBezTo>
                    <a:pt x="1" y="1979"/>
                    <a:pt x="184" y="3903"/>
                    <a:pt x="1628" y="5176"/>
                  </a:cubicBezTo>
                  <a:cubicBezTo>
                    <a:pt x="2505" y="5949"/>
                    <a:pt x="3515" y="6282"/>
                    <a:pt x="4506" y="6282"/>
                  </a:cubicBezTo>
                  <a:cubicBezTo>
                    <a:pt x="6833" y="6282"/>
                    <a:pt x="9059" y="4447"/>
                    <a:pt x="9233" y="2165"/>
                  </a:cubicBezTo>
                  <a:lnTo>
                    <a:pt x="9233" y="2165"/>
                  </a:lnTo>
                  <a:cubicBezTo>
                    <a:pt x="9096" y="2443"/>
                    <a:pt x="8952" y="2721"/>
                    <a:pt x="8805" y="2996"/>
                  </a:cubicBezTo>
                  <a:cubicBezTo>
                    <a:pt x="8323" y="3883"/>
                    <a:pt x="7750" y="4764"/>
                    <a:pt x="6900" y="5311"/>
                  </a:cubicBezTo>
                  <a:cubicBezTo>
                    <a:pt x="6312" y="5691"/>
                    <a:pt x="5615" y="5876"/>
                    <a:pt x="4915" y="5876"/>
                  </a:cubicBezTo>
                  <a:cubicBezTo>
                    <a:pt x="4275" y="5876"/>
                    <a:pt x="3633" y="5721"/>
                    <a:pt x="3068" y="5421"/>
                  </a:cubicBezTo>
                  <a:cubicBezTo>
                    <a:pt x="1886" y="4790"/>
                    <a:pt x="1059" y="3570"/>
                    <a:pt x="824" y="2251"/>
                  </a:cubicBezTo>
                  <a:cubicBezTo>
                    <a:pt x="691" y="1485"/>
                    <a:pt x="750" y="727"/>
                    <a:pt x="953" y="0"/>
                  </a:cubicBezTo>
                  <a:close/>
                </a:path>
              </a:pathLst>
            </a:custGeom>
            <a:solidFill>
              <a:srgbClr val="FFE056"/>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9" name="Google Shape;1751;p39">
              <a:extLst>
                <a:ext uri="{FF2B5EF4-FFF2-40B4-BE49-F238E27FC236}">
                  <a16:creationId xmlns:a16="http://schemas.microsoft.com/office/drawing/2014/main" id="{8444EF96-D4CA-68ED-6EA1-76188A42319B}"/>
                </a:ext>
              </a:extLst>
            </p:cNvPr>
            <p:cNvSpPr/>
            <p:nvPr/>
          </p:nvSpPr>
          <p:spPr>
            <a:xfrm>
              <a:off x="4691711" y="1961522"/>
              <a:ext cx="299614" cy="308502"/>
            </a:xfrm>
            <a:custGeom>
              <a:avLst/>
              <a:gdLst/>
              <a:ahLst/>
              <a:cxnLst/>
              <a:rect l="l" t="t" r="r" b="b"/>
              <a:pathLst>
                <a:path w="3601" h="3781" extrusionOk="0">
                  <a:moveTo>
                    <a:pt x="1801" y="0"/>
                  </a:moveTo>
                  <a:cubicBezTo>
                    <a:pt x="896" y="0"/>
                    <a:pt x="0" y="910"/>
                    <a:pt x="61" y="1917"/>
                  </a:cubicBezTo>
                  <a:cubicBezTo>
                    <a:pt x="113" y="2771"/>
                    <a:pt x="776" y="3583"/>
                    <a:pt x="1545" y="3749"/>
                  </a:cubicBezTo>
                  <a:cubicBezTo>
                    <a:pt x="1645" y="3770"/>
                    <a:pt x="1746" y="3781"/>
                    <a:pt x="1847" y="3781"/>
                  </a:cubicBezTo>
                  <a:cubicBezTo>
                    <a:pt x="2510" y="3781"/>
                    <a:pt x="3133" y="3322"/>
                    <a:pt x="3350" y="2641"/>
                  </a:cubicBezTo>
                  <a:cubicBezTo>
                    <a:pt x="3601" y="1859"/>
                    <a:pt x="3298" y="861"/>
                    <a:pt x="2659" y="321"/>
                  </a:cubicBezTo>
                  <a:cubicBezTo>
                    <a:pt x="2394" y="98"/>
                    <a:pt x="2097" y="0"/>
                    <a:pt x="1801" y="0"/>
                  </a:cubicBezTo>
                  <a:close/>
                </a:path>
              </a:pathLst>
            </a:custGeom>
            <a:solidFill>
              <a:srgbClr val="FFFFF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0" name="Google Shape;1752;p39">
              <a:extLst>
                <a:ext uri="{FF2B5EF4-FFF2-40B4-BE49-F238E27FC236}">
                  <a16:creationId xmlns:a16="http://schemas.microsoft.com/office/drawing/2014/main" id="{C00EF785-041D-8DD6-2E25-B96C0B8A04AF}"/>
                </a:ext>
              </a:extLst>
            </p:cNvPr>
            <p:cNvSpPr/>
            <p:nvPr/>
          </p:nvSpPr>
          <p:spPr>
            <a:xfrm>
              <a:off x="5081858" y="1990161"/>
              <a:ext cx="230722" cy="282311"/>
            </a:xfrm>
            <a:custGeom>
              <a:avLst/>
              <a:gdLst/>
              <a:ahLst/>
              <a:cxnLst/>
              <a:rect l="l" t="t" r="r" b="b"/>
              <a:pathLst>
                <a:path w="2773" h="3460" extrusionOk="0">
                  <a:moveTo>
                    <a:pt x="1385" y="0"/>
                  </a:moveTo>
                  <a:cubicBezTo>
                    <a:pt x="689" y="0"/>
                    <a:pt x="0" y="832"/>
                    <a:pt x="47" y="1753"/>
                  </a:cubicBezTo>
                  <a:cubicBezTo>
                    <a:pt x="87" y="2536"/>
                    <a:pt x="600" y="3280"/>
                    <a:pt x="1190" y="3431"/>
                  </a:cubicBezTo>
                  <a:cubicBezTo>
                    <a:pt x="1267" y="3450"/>
                    <a:pt x="1345" y="3460"/>
                    <a:pt x="1421" y="3460"/>
                  </a:cubicBezTo>
                  <a:cubicBezTo>
                    <a:pt x="1932" y="3460"/>
                    <a:pt x="2412" y="3039"/>
                    <a:pt x="2580" y="2417"/>
                  </a:cubicBezTo>
                  <a:cubicBezTo>
                    <a:pt x="2773" y="1701"/>
                    <a:pt x="2538" y="788"/>
                    <a:pt x="2047" y="294"/>
                  </a:cubicBezTo>
                  <a:cubicBezTo>
                    <a:pt x="1843" y="90"/>
                    <a:pt x="1614" y="0"/>
                    <a:pt x="1385" y="0"/>
                  </a:cubicBezTo>
                  <a:close/>
                </a:path>
              </a:pathLst>
            </a:custGeom>
            <a:solidFill>
              <a:srgbClr val="FFFFF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1" name="Google Shape;1753;p39">
              <a:extLst>
                <a:ext uri="{FF2B5EF4-FFF2-40B4-BE49-F238E27FC236}">
                  <a16:creationId xmlns:a16="http://schemas.microsoft.com/office/drawing/2014/main" id="{79E6606C-3E71-8510-A3D0-71800C70949D}"/>
                </a:ext>
              </a:extLst>
            </p:cNvPr>
            <p:cNvSpPr/>
            <p:nvPr/>
          </p:nvSpPr>
          <p:spPr>
            <a:xfrm>
              <a:off x="4568651" y="1818165"/>
              <a:ext cx="791261" cy="721034"/>
            </a:xfrm>
            <a:custGeom>
              <a:avLst/>
              <a:gdLst/>
              <a:ahLst/>
              <a:cxnLst/>
              <a:rect l="l" t="t" r="r" b="b"/>
              <a:pathLst>
                <a:path w="9510" h="8837" extrusionOk="0">
                  <a:moveTo>
                    <a:pt x="3687" y="756"/>
                  </a:moveTo>
                  <a:cubicBezTo>
                    <a:pt x="3141" y="756"/>
                    <a:pt x="2611" y="1078"/>
                    <a:pt x="2365" y="1566"/>
                  </a:cubicBezTo>
                  <a:cubicBezTo>
                    <a:pt x="2347" y="1600"/>
                    <a:pt x="2361" y="1643"/>
                    <a:pt x="2397" y="1661"/>
                  </a:cubicBezTo>
                  <a:cubicBezTo>
                    <a:pt x="2407" y="1666"/>
                    <a:pt x="2419" y="1668"/>
                    <a:pt x="2429" y="1668"/>
                  </a:cubicBezTo>
                  <a:cubicBezTo>
                    <a:pt x="2455" y="1668"/>
                    <a:pt x="2479" y="1653"/>
                    <a:pt x="2492" y="1629"/>
                  </a:cubicBezTo>
                  <a:cubicBezTo>
                    <a:pt x="2714" y="1191"/>
                    <a:pt x="3191" y="897"/>
                    <a:pt x="3683" y="897"/>
                  </a:cubicBezTo>
                  <a:lnTo>
                    <a:pt x="3695" y="897"/>
                  </a:lnTo>
                  <a:cubicBezTo>
                    <a:pt x="3733" y="897"/>
                    <a:pt x="3765" y="867"/>
                    <a:pt x="3765" y="828"/>
                  </a:cubicBezTo>
                  <a:cubicBezTo>
                    <a:pt x="3765" y="788"/>
                    <a:pt x="3735" y="756"/>
                    <a:pt x="3695" y="756"/>
                  </a:cubicBezTo>
                  <a:cubicBezTo>
                    <a:pt x="3692" y="756"/>
                    <a:pt x="3690" y="756"/>
                    <a:pt x="3687" y="756"/>
                  </a:cubicBezTo>
                  <a:close/>
                  <a:moveTo>
                    <a:pt x="6993" y="1369"/>
                  </a:moveTo>
                  <a:cubicBezTo>
                    <a:pt x="6907" y="1369"/>
                    <a:pt x="6824" y="1384"/>
                    <a:pt x="6746" y="1414"/>
                  </a:cubicBezTo>
                  <a:cubicBezTo>
                    <a:pt x="6710" y="1429"/>
                    <a:pt x="6693" y="1471"/>
                    <a:pt x="6707" y="1507"/>
                  </a:cubicBezTo>
                  <a:cubicBezTo>
                    <a:pt x="6719" y="1535"/>
                    <a:pt x="6746" y="1552"/>
                    <a:pt x="6775" y="1552"/>
                  </a:cubicBezTo>
                  <a:cubicBezTo>
                    <a:pt x="6783" y="1552"/>
                    <a:pt x="6790" y="1551"/>
                    <a:pt x="6798" y="1548"/>
                  </a:cubicBezTo>
                  <a:cubicBezTo>
                    <a:pt x="6859" y="1524"/>
                    <a:pt x="6926" y="1512"/>
                    <a:pt x="6994" y="1512"/>
                  </a:cubicBezTo>
                  <a:cubicBezTo>
                    <a:pt x="7077" y="1512"/>
                    <a:pt x="7162" y="1529"/>
                    <a:pt x="7241" y="1564"/>
                  </a:cubicBezTo>
                  <a:cubicBezTo>
                    <a:pt x="7387" y="1626"/>
                    <a:pt x="7502" y="1740"/>
                    <a:pt x="7554" y="1875"/>
                  </a:cubicBezTo>
                  <a:cubicBezTo>
                    <a:pt x="7567" y="1904"/>
                    <a:pt x="7593" y="1920"/>
                    <a:pt x="7622" y="1920"/>
                  </a:cubicBezTo>
                  <a:cubicBezTo>
                    <a:pt x="7629" y="1920"/>
                    <a:pt x="7637" y="1918"/>
                    <a:pt x="7646" y="1914"/>
                  </a:cubicBezTo>
                  <a:cubicBezTo>
                    <a:pt x="7682" y="1900"/>
                    <a:pt x="7701" y="1859"/>
                    <a:pt x="7686" y="1823"/>
                  </a:cubicBezTo>
                  <a:cubicBezTo>
                    <a:pt x="7619" y="1653"/>
                    <a:pt x="7478" y="1511"/>
                    <a:pt x="7298" y="1432"/>
                  </a:cubicBezTo>
                  <a:cubicBezTo>
                    <a:pt x="7198" y="1390"/>
                    <a:pt x="7094" y="1369"/>
                    <a:pt x="6993" y="1369"/>
                  </a:cubicBezTo>
                  <a:close/>
                  <a:moveTo>
                    <a:pt x="3276" y="1832"/>
                  </a:moveTo>
                  <a:cubicBezTo>
                    <a:pt x="3571" y="1832"/>
                    <a:pt x="3850" y="1934"/>
                    <a:pt x="4091" y="2137"/>
                  </a:cubicBezTo>
                  <a:cubicBezTo>
                    <a:pt x="4714" y="2663"/>
                    <a:pt x="5002" y="3628"/>
                    <a:pt x="4760" y="4382"/>
                  </a:cubicBezTo>
                  <a:cubicBezTo>
                    <a:pt x="4552" y="5032"/>
                    <a:pt x="3952" y="5467"/>
                    <a:pt x="3320" y="5467"/>
                  </a:cubicBezTo>
                  <a:cubicBezTo>
                    <a:pt x="3226" y="5467"/>
                    <a:pt x="3132" y="5458"/>
                    <a:pt x="3038" y="5438"/>
                  </a:cubicBezTo>
                  <a:cubicBezTo>
                    <a:pt x="2907" y="5409"/>
                    <a:pt x="2779" y="5360"/>
                    <a:pt x="2656" y="5297"/>
                  </a:cubicBezTo>
                  <a:lnTo>
                    <a:pt x="2656" y="5297"/>
                  </a:lnTo>
                  <a:cubicBezTo>
                    <a:pt x="2728" y="5315"/>
                    <a:pt x="2801" y="5325"/>
                    <a:pt x="2875" y="5325"/>
                  </a:cubicBezTo>
                  <a:cubicBezTo>
                    <a:pt x="2889" y="5325"/>
                    <a:pt x="2902" y="5325"/>
                    <a:pt x="2916" y="5324"/>
                  </a:cubicBezTo>
                  <a:cubicBezTo>
                    <a:pt x="3398" y="5301"/>
                    <a:pt x="3784" y="4886"/>
                    <a:pt x="3931" y="4310"/>
                  </a:cubicBezTo>
                  <a:cubicBezTo>
                    <a:pt x="3545" y="4087"/>
                    <a:pt x="3155" y="3863"/>
                    <a:pt x="2763" y="3639"/>
                  </a:cubicBezTo>
                  <a:cubicBezTo>
                    <a:pt x="3044" y="3274"/>
                    <a:pt x="3329" y="2918"/>
                    <a:pt x="3621" y="2568"/>
                  </a:cubicBezTo>
                  <a:cubicBezTo>
                    <a:pt x="3384" y="2227"/>
                    <a:pt x="3052" y="1995"/>
                    <a:pt x="2697" y="1960"/>
                  </a:cubicBezTo>
                  <a:cubicBezTo>
                    <a:pt x="2891" y="1874"/>
                    <a:pt x="3085" y="1832"/>
                    <a:pt x="3276" y="1832"/>
                  </a:cubicBezTo>
                  <a:close/>
                  <a:moveTo>
                    <a:pt x="7551" y="2178"/>
                  </a:moveTo>
                  <a:cubicBezTo>
                    <a:pt x="7773" y="2178"/>
                    <a:pt x="7983" y="2270"/>
                    <a:pt x="8163" y="2451"/>
                  </a:cubicBezTo>
                  <a:cubicBezTo>
                    <a:pt x="8644" y="2932"/>
                    <a:pt x="8864" y="3816"/>
                    <a:pt x="8680" y="4505"/>
                  </a:cubicBezTo>
                  <a:cubicBezTo>
                    <a:pt x="8521" y="5098"/>
                    <a:pt x="8066" y="5495"/>
                    <a:pt x="7588" y="5495"/>
                  </a:cubicBezTo>
                  <a:cubicBezTo>
                    <a:pt x="7517" y="5495"/>
                    <a:pt x="7445" y="5486"/>
                    <a:pt x="7374" y="5468"/>
                  </a:cubicBezTo>
                  <a:cubicBezTo>
                    <a:pt x="7280" y="5445"/>
                    <a:pt x="7191" y="5405"/>
                    <a:pt x="7105" y="5353"/>
                  </a:cubicBezTo>
                  <a:lnTo>
                    <a:pt x="7105" y="5353"/>
                  </a:lnTo>
                  <a:cubicBezTo>
                    <a:pt x="7149" y="5364"/>
                    <a:pt x="7192" y="5370"/>
                    <a:pt x="7238" y="5370"/>
                  </a:cubicBezTo>
                  <a:cubicBezTo>
                    <a:pt x="7250" y="5370"/>
                    <a:pt x="7263" y="5370"/>
                    <a:pt x="7276" y="5369"/>
                  </a:cubicBezTo>
                  <a:cubicBezTo>
                    <a:pt x="7648" y="5347"/>
                    <a:pt x="7943" y="4970"/>
                    <a:pt x="8056" y="4443"/>
                  </a:cubicBezTo>
                  <a:cubicBezTo>
                    <a:pt x="7760" y="4237"/>
                    <a:pt x="7459" y="4032"/>
                    <a:pt x="7156" y="3828"/>
                  </a:cubicBezTo>
                  <a:cubicBezTo>
                    <a:pt x="7372" y="3494"/>
                    <a:pt x="7594" y="3168"/>
                    <a:pt x="7817" y="2847"/>
                  </a:cubicBezTo>
                  <a:cubicBezTo>
                    <a:pt x="7637" y="2541"/>
                    <a:pt x="7388" y="2330"/>
                    <a:pt x="7119" y="2291"/>
                  </a:cubicBezTo>
                  <a:cubicBezTo>
                    <a:pt x="7139" y="2280"/>
                    <a:pt x="7161" y="2270"/>
                    <a:pt x="7180" y="2261"/>
                  </a:cubicBezTo>
                  <a:cubicBezTo>
                    <a:pt x="7306" y="2205"/>
                    <a:pt x="7430" y="2178"/>
                    <a:pt x="7551" y="2178"/>
                  </a:cubicBezTo>
                  <a:close/>
                  <a:moveTo>
                    <a:pt x="3278" y="1685"/>
                  </a:moveTo>
                  <a:cubicBezTo>
                    <a:pt x="3042" y="1685"/>
                    <a:pt x="2799" y="1745"/>
                    <a:pt x="2560" y="1865"/>
                  </a:cubicBezTo>
                  <a:cubicBezTo>
                    <a:pt x="2488" y="1901"/>
                    <a:pt x="2419" y="1940"/>
                    <a:pt x="2352" y="1985"/>
                  </a:cubicBezTo>
                  <a:cubicBezTo>
                    <a:pt x="1955" y="2100"/>
                    <a:pt x="1661" y="2494"/>
                    <a:pt x="1562" y="3013"/>
                  </a:cubicBezTo>
                  <a:cubicBezTo>
                    <a:pt x="1490" y="3227"/>
                    <a:pt x="1455" y="3452"/>
                    <a:pt x="1470" y="3675"/>
                  </a:cubicBezTo>
                  <a:cubicBezTo>
                    <a:pt x="1523" y="4551"/>
                    <a:pt x="2213" y="5402"/>
                    <a:pt x="3009" y="5573"/>
                  </a:cubicBezTo>
                  <a:cubicBezTo>
                    <a:pt x="3113" y="5595"/>
                    <a:pt x="3218" y="5605"/>
                    <a:pt x="3323" y="5605"/>
                  </a:cubicBezTo>
                  <a:cubicBezTo>
                    <a:pt x="3326" y="5605"/>
                    <a:pt x="3329" y="5605"/>
                    <a:pt x="3332" y="5605"/>
                  </a:cubicBezTo>
                  <a:cubicBezTo>
                    <a:pt x="4017" y="5605"/>
                    <a:pt x="4671" y="5128"/>
                    <a:pt x="4896" y="4421"/>
                  </a:cubicBezTo>
                  <a:cubicBezTo>
                    <a:pt x="5153" y="3616"/>
                    <a:pt x="4845" y="2587"/>
                    <a:pt x="4183" y="2025"/>
                  </a:cubicBezTo>
                  <a:cubicBezTo>
                    <a:pt x="3915" y="1799"/>
                    <a:pt x="3604" y="1685"/>
                    <a:pt x="3278" y="1685"/>
                  </a:cubicBezTo>
                  <a:close/>
                  <a:moveTo>
                    <a:pt x="7551" y="2039"/>
                  </a:moveTo>
                  <a:cubicBezTo>
                    <a:pt x="7411" y="2039"/>
                    <a:pt x="7267" y="2070"/>
                    <a:pt x="7125" y="2133"/>
                  </a:cubicBezTo>
                  <a:cubicBezTo>
                    <a:pt x="7012" y="2183"/>
                    <a:pt x="6906" y="2248"/>
                    <a:pt x="6809" y="2329"/>
                  </a:cubicBezTo>
                  <a:cubicBezTo>
                    <a:pt x="6543" y="2437"/>
                    <a:pt x="6341" y="2739"/>
                    <a:pt x="6254" y="3142"/>
                  </a:cubicBezTo>
                  <a:cubicBezTo>
                    <a:pt x="6171" y="3373"/>
                    <a:pt x="6131" y="3619"/>
                    <a:pt x="6143" y="3865"/>
                  </a:cubicBezTo>
                  <a:cubicBezTo>
                    <a:pt x="6184" y="4683"/>
                    <a:pt x="6710" y="5448"/>
                    <a:pt x="7338" y="5608"/>
                  </a:cubicBezTo>
                  <a:cubicBezTo>
                    <a:pt x="7421" y="5629"/>
                    <a:pt x="7504" y="5640"/>
                    <a:pt x="7586" y="5640"/>
                  </a:cubicBezTo>
                  <a:cubicBezTo>
                    <a:pt x="8126" y="5640"/>
                    <a:pt x="8638" y="5200"/>
                    <a:pt x="8814" y="4545"/>
                  </a:cubicBezTo>
                  <a:cubicBezTo>
                    <a:pt x="9013" y="3808"/>
                    <a:pt x="8775" y="2867"/>
                    <a:pt x="8264" y="2353"/>
                  </a:cubicBezTo>
                  <a:cubicBezTo>
                    <a:pt x="8057" y="2145"/>
                    <a:pt x="7810" y="2039"/>
                    <a:pt x="7551" y="2039"/>
                  </a:cubicBezTo>
                  <a:close/>
                  <a:moveTo>
                    <a:pt x="4096" y="5868"/>
                  </a:moveTo>
                  <a:cubicBezTo>
                    <a:pt x="4058" y="5868"/>
                    <a:pt x="4029" y="5899"/>
                    <a:pt x="4026" y="5936"/>
                  </a:cubicBezTo>
                  <a:cubicBezTo>
                    <a:pt x="4010" y="6381"/>
                    <a:pt x="4353" y="6802"/>
                    <a:pt x="4792" y="6877"/>
                  </a:cubicBezTo>
                  <a:cubicBezTo>
                    <a:pt x="4838" y="6884"/>
                    <a:pt x="4885" y="6887"/>
                    <a:pt x="4932" y="6887"/>
                  </a:cubicBezTo>
                  <a:cubicBezTo>
                    <a:pt x="5325" y="6887"/>
                    <a:pt x="5706" y="6619"/>
                    <a:pt x="5823" y="6239"/>
                  </a:cubicBezTo>
                  <a:cubicBezTo>
                    <a:pt x="5833" y="6201"/>
                    <a:pt x="5811" y="6161"/>
                    <a:pt x="5778" y="6152"/>
                  </a:cubicBezTo>
                  <a:cubicBezTo>
                    <a:pt x="5771" y="6150"/>
                    <a:pt x="5764" y="6149"/>
                    <a:pt x="5758" y="6149"/>
                  </a:cubicBezTo>
                  <a:cubicBezTo>
                    <a:pt x="5726" y="6149"/>
                    <a:pt x="5698" y="6168"/>
                    <a:pt x="5689" y="6200"/>
                  </a:cubicBezTo>
                  <a:cubicBezTo>
                    <a:pt x="5592" y="6515"/>
                    <a:pt x="5263" y="6747"/>
                    <a:pt x="4933" y="6747"/>
                  </a:cubicBezTo>
                  <a:cubicBezTo>
                    <a:pt x="4894" y="6747"/>
                    <a:pt x="4855" y="6744"/>
                    <a:pt x="4816" y="6737"/>
                  </a:cubicBezTo>
                  <a:cubicBezTo>
                    <a:pt x="4451" y="6676"/>
                    <a:pt x="4154" y="6311"/>
                    <a:pt x="4168" y="5942"/>
                  </a:cubicBezTo>
                  <a:cubicBezTo>
                    <a:pt x="4170" y="5902"/>
                    <a:pt x="4140" y="5870"/>
                    <a:pt x="4101" y="5868"/>
                  </a:cubicBezTo>
                  <a:cubicBezTo>
                    <a:pt x="4099" y="5868"/>
                    <a:pt x="4097" y="5868"/>
                    <a:pt x="4096" y="5868"/>
                  </a:cubicBezTo>
                  <a:close/>
                  <a:moveTo>
                    <a:pt x="5130" y="140"/>
                  </a:moveTo>
                  <a:cubicBezTo>
                    <a:pt x="5207" y="140"/>
                    <a:pt x="5283" y="141"/>
                    <a:pt x="5361" y="147"/>
                  </a:cubicBezTo>
                  <a:cubicBezTo>
                    <a:pt x="6647" y="221"/>
                    <a:pt x="7774" y="877"/>
                    <a:pt x="8533" y="1998"/>
                  </a:cubicBezTo>
                  <a:cubicBezTo>
                    <a:pt x="9109" y="2849"/>
                    <a:pt x="9366" y="3740"/>
                    <a:pt x="9296" y="4644"/>
                  </a:cubicBezTo>
                  <a:cubicBezTo>
                    <a:pt x="9177" y="6224"/>
                    <a:pt x="8035" y="7679"/>
                    <a:pt x="6392" y="8347"/>
                  </a:cubicBezTo>
                  <a:cubicBezTo>
                    <a:pt x="5818" y="8579"/>
                    <a:pt x="5230" y="8694"/>
                    <a:pt x="4654" y="8694"/>
                  </a:cubicBezTo>
                  <a:cubicBezTo>
                    <a:pt x="3618" y="8694"/>
                    <a:pt x="2621" y="8324"/>
                    <a:pt x="1808" y="7608"/>
                  </a:cubicBezTo>
                  <a:cubicBezTo>
                    <a:pt x="489" y="6446"/>
                    <a:pt x="155" y="4591"/>
                    <a:pt x="956" y="2886"/>
                  </a:cubicBezTo>
                  <a:cubicBezTo>
                    <a:pt x="1015" y="2761"/>
                    <a:pt x="1079" y="2638"/>
                    <a:pt x="1149" y="2522"/>
                  </a:cubicBezTo>
                  <a:cubicBezTo>
                    <a:pt x="1297" y="2264"/>
                    <a:pt x="1470" y="2019"/>
                    <a:pt x="1664" y="1792"/>
                  </a:cubicBezTo>
                  <a:cubicBezTo>
                    <a:pt x="2561" y="746"/>
                    <a:pt x="3841" y="140"/>
                    <a:pt x="5130" y="140"/>
                  </a:cubicBezTo>
                  <a:close/>
                  <a:moveTo>
                    <a:pt x="5125" y="0"/>
                  </a:moveTo>
                  <a:cubicBezTo>
                    <a:pt x="3798" y="0"/>
                    <a:pt x="2479" y="628"/>
                    <a:pt x="1559" y="1701"/>
                  </a:cubicBezTo>
                  <a:cubicBezTo>
                    <a:pt x="1359" y="1933"/>
                    <a:pt x="1180" y="2185"/>
                    <a:pt x="1028" y="2450"/>
                  </a:cubicBezTo>
                  <a:cubicBezTo>
                    <a:pt x="957" y="2568"/>
                    <a:pt x="891" y="2695"/>
                    <a:pt x="829" y="2826"/>
                  </a:cubicBezTo>
                  <a:cubicBezTo>
                    <a:pt x="1" y="4590"/>
                    <a:pt x="349" y="6509"/>
                    <a:pt x="1719" y="7715"/>
                  </a:cubicBezTo>
                  <a:cubicBezTo>
                    <a:pt x="2557" y="8455"/>
                    <a:pt x="3587" y="8836"/>
                    <a:pt x="4657" y="8836"/>
                  </a:cubicBezTo>
                  <a:cubicBezTo>
                    <a:pt x="5250" y="8836"/>
                    <a:pt x="5858" y="8717"/>
                    <a:pt x="6449" y="8478"/>
                  </a:cubicBezTo>
                  <a:cubicBezTo>
                    <a:pt x="8141" y="7791"/>
                    <a:pt x="9317" y="6289"/>
                    <a:pt x="9440" y="4656"/>
                  </a:cubicBezTo>
                  <a:cubicBezTo>
                    <a:pt x="9510" y="3718"/>
                    <a:pt x="9245" y="2797"/>
                    <a:pt x="8648" y="1918"/>
                  </a:cubicBezTo>
                  <a:cubicBezTo>
                    <a:pt x="7864" y="761"/>
                    <a:pt x="6697" y="82"/>
                    <a:pt x="5368" y="7"/>
                  </a:cubicBezTo>
                  <a:cubicBezTo>
                    <a:pt x="5287" y="3"/>
                    <a:pt x="5206" y="0"/>
                    <a:pt x="512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2" name="Google Shape;1754;p39">
              <a:extLst>
                <a:ext uri="{FF2B5EF4-FFF2-40B4-BE49-F238E27FC236}">
                  <a16:creationId xmlns:a16="http://schemas.microsoft.com/office/drawing/2014/main" id="{659BC466-2D0D-2C5C-E002-3E9E568E1C7D}"/>
                </a:ext>
              </a:extLst>
            </p:cNvPr>
            <p:cNvSpPr/>
            <p:nvPr/>
          </p:nvSpPr>
          <p:spPr>
            <a:xfrm>
              <a:off x="4702195" y="2222208"/>
              <a:ext cx="586997" cy="110150"/>
            </a:xfrm>
            <a:custGeom>
              <a:avLst/>
              <a:gdLst/>
              <a:ahLst/>
              <a:cxnLst/>
              <a:rect l="l" t="t" r="r" b="b"/>
              <a:pathLst>
                <a:path w="7055" h="1350" extrusionOk="0">
                  <a:moveTo>
                    <a:pt x="1084" y="1"/>
                  </a:moveTo>
                  <a:cubicBezTo>
                    <a:pt x="487" y="1"/>
                    <a:pt x="0" y="268"/>
                    <a:pt x="0" y="595"/>
                  </a:cubicBezTo>
                  <a:cubicBezTo>
                    <a:pt x="0" y="924"/>
                    <a:pt x="487" y="1190"/>
                    <a:pt x="1084" y="1190"/>
                  </a:cubicBezTo>
                  <a:cubicBezTo>
                    <a:pt x="1682" y="1190"/>
                    <a:pt x="2167" y="924"/>
                    <a:pt x="2167" y="595"/>
                  </a:cubicBezTo>
                  <a:cubicBezTo>
                    <a:pt x="2167" y="268"/>
                    <a:pt x="1682" y="1"/>
                    <a:pt x="1084" y="1"/>
                  </a:cubicBezTo>
                  <a:close/>
                  <a:moveTo>
                    <a:pt x="5971" y="162"/>
                  </a:moveTo>
                  <a:cubicBezTo>
                    <a:pt x="5371" y="162"/>
                    <a:pt x="4888" y="428"/>
                    <a:pt x="4888" y="755"/>
                  </a:cubicBezTo>
                  <a:cubicBezTo>
                    <a:pt x="4888" y="1084"/>
                    <a:pt x="5373" y="1350"/>
                    <a:pt x="5971" y="1350"/>
                  </a:cubicBezTo>
                  <a:cubicBezTo>
                    <a:pt x="6568" y="1350"/>
                    <a:pt x="7055" y="1084"/>
                    <a:pt x="7055" y="755"/>
                  </a:cubicBezTo>
                  <a:cubicBezTo>
                    <a:pt x="7055" y="428"/>
                    <a:pt x="6568" y="162"/>
                    <a:pt x="5971" y="162"/>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3" name="Google Shape;1755;p39">
              <a:extLst>
                <a:ext uri="{FF2B5EF4-FFF2-40B4-BE49-F238E27FC236}">
                  <a16:creationId xmlns:a16="http://schemas.microsoft.com/office/drawing/2014/main" id="{2A54B83E-7115-BAC6-3793-9BBE9DE2D64F}"/>
                </a:ext>
              </a:extLst>
            </p:cNvPr>
            <p:cNvSpPr/>
            <p:nvPr/>
          </p:nvSpPr>
          <p:spPr>
            <a:xfrm>
              <a:off x="4055943" y="2433041"/>
              <a:ext cx="1403386" cy="2140828"/>
            </a:xfrm>
            <a:custGeom>
              <a:avLst/>
              <a:gdLst/>
              <a:ahLst/>
              <a:cxnLst/>
              <a:rect l="l" t="t" r="r" b="b"/>
              <a:pathLst>
                <a:path w="16867" h="26238" extrusionOk="0">
                  <a:moveTo>
                    <a:pt x="7555" y="0"/>
                  </a:moveTo>
                  <a:cubicBezTo>
                    <a:pt x="7372" y="0"/>
                    <a:pt x="7159" y="36"/>
                    <a:pt x="6916" y="107"/>
                  </a:cubicBezTo>
                  <a:cubicBezTo>
                    <a:pt x="5019" y="658"/>
                    <a:pt x="3245" y="1516"/>
                    <a:pt x="1638" y="2657"/>
                  </a:cubicBezTo>
                  <a:cubicBezTo>
                    <a:pt x="983" y="3124"/>
                    <a:pt x="214" y="3773"/>
                    <a:pt x="94" y="4672"/>
                  </a:cubicBezTo>
                  <a:cubicBezTo>
                    <a:pt x="1" y="5382"/>
                    <a:pt x="335" y="6155"/>
                    <a:pt x="1084" y="6973"/>
                  </a:cubicBezTo>
                  <a:cubicBezTo>
                    <a:pt x="2672" y="8708"/>
                    <a:pt x="4605" y="9346"/>
                    <a:pt x="6650" y="10023"/>
                  </a:cubicBezTo>
                  <a:cubicBezTo>
                    <a:pt x="6976" y="10131"/>
                    <a:pt x="7313" y="10243"/>
                    <a:pt x="7650" y="10360"/>
                  </a:cubicBezTo>
                  <a:cubicBezTo>
                    <a:pt x="7312" y="12147"/>
                    <a:pt x="7067" y="14089"/>
                    <a:pt x="6894" y="16313"/>
                  </a:cubicBezTo>
                  <a:cubicBezTo>
                    <a:pt x="6680" y="19022"/>
                    <a:pt x="6586" y="21830"/>
                    <a:pt x="6615" y="24659"/>
                  </a:cubicBezTo>
                  <a:lnTo>
                    <a:pt x="6628" y="25788"/>
                  </a:lnTo>
                  <a:cubicBezTo>
                    <a:pt x="6615" y="25967"/>
                    <a:pt x="6701" y="26133"/>
                    <a:pt x="6860" y="26228"/>
                  </a:cubicBezTo>
                  <a:lnTo>
                    <a:pt x="6877" y="26238"/>
                  </a:lnTo>
                  <a:lnTo>
                    <a:pt x="7770" y="26223"/>
                  </a:lnTo>
                  <a:lnTo>
                    <a:pt x="7789" y="26213"/>
                  </a:lnTo>
                  <a:cubicBezTo>
                    <a:pt x="7943" y="26111"/>
                    <a:pt x="8025" y="25943"/>
                    <a:pt x="8006" y="25773"/>
                  </a:cubicBezTo>
                  <a:cubicBezTo>
                    <a:pt x="8003" y="25616"/>
                    <a:pt x="7996" y="25161"/>
                    <a:pt x="7989" y="24862"/>
                  </a:cubicBezTo>
                  <a:lnTo>
                    <a:pt x="7985" y="24639"/>
                  </a:lnTo>
                  <a:cubicBezTo>
                    <a:pt x="7974" y="24091"/>
                    <a:pt x="7963" y="23542"/>
                    <a:pt x="7950" y="22993"/>
                  </a:cubicBezTo>
                  <a:cubicBezTo>
                    <a:pt x="7897" y="20577"/>
                    <a:pt x="7842" y="18078"/>
                    <a:pt x="7986" y="15629"/>
                  </a:cubicBezTo>
                  <a:cubicBezTo>
                    <a:pt x="8025" y="15020"/>
                    <a:pt x="8072" y="14422"/>
                    <a:pt x="8130" y="13839"/>
                  </a:cubicBezTo>
                  <a:cubicBezTo>
                    <a:pt x="10790" y="13575"/>
                    <a:pt x="13354" y="12534"/>
                    <a:pt x="15398" y="10890"/>
                  </a:cubicBezTo>
                  <a:cubicBezTo>
                    <a:pt x="15820" y="10547"/>
                    <a:pt x="16291" y="10126"/>
                    <a:pt x="16554" y="9581"/>
                  </a:cubicBezTo>
                  <a:cubicBezTo>
                    <a:pt x="16867" y="8963"/>
                    <a:pt x="16729" y="8388"/>
                    <a:pt x="16585" y="7781"/>
                  </a:cubicBezTo>
                  <a:cubicBezTo>
                    <a:pt x="16553" y="7651"/>
                    <a:pt x="16521" y="7517"/>
                    <a:pt x="16494" y="7385"/>
                  </a:cubicBezTo>
                  <a:cubicBezTo>
                    <a:pt x="16294" y="6397"/>
                    <a:pt x="16073" y="5374"/>
                    <a:pt x="15837" y="4345"/>
                  </a:cubicBezTo>
                  <a:cubicBezTo>
                    <a:pt x="15696" y="3733"/>
                    <a:pt x="15522" y="2971"/>
                    <a:pt x="15166" y="2316"/>
                  </a:cubicBezTo>
                  <a:cubicBezTo>
                    <a:pt x="14948" y="1915"/>
                    <a:pt x="14270" y="1019"/>
                    <a:pt x="13801" y="1019"/>
                  </a:cubicBezTo>
                  <a:cubicBezTo>
                    <a:pt x="13776" y="1019"/>
                    <a:pt x="13752" y="1022"/>
                    <a:pt x="13729" y="1027"/>
                  </a:cubicBezTo>
                  <a:cubicBezTo>
                    <a:pt x="13532" y="1070"/>
                    <a:pt x="13419" y="1282"/>
                    <a:pt x="13395" y="1659"/>
                  </a:cubicBezTo>
                  <a:cubicBezTo>
                    <a:pt x="13324" y="2690"/>
                    <a:pt x="13399" y="3733"/>
                    <a:pt x="13497" y="4889"/>
                  </a:cubicBezTo>
                  <a:lnTo>
                    <a:pt x="13517" y="5132"/>
                  </a:lnTo>
                  <a:cubicBezTo>
                    <a:pt x="13527" y="5255"/>
                    <a:pt x="13539" y="5376"/>
                    <a:pt x="13547" y="5497"/>
                  </a:cubicBezTo>
                  <a:cubicBezTo>
                    <a:pt x="13565" y="5707"/>
                    <a:pt x="13586" y="5969"/>
                    <a:pt x="13591" y="6220"/>
                  </a:cubicBezTo>
                  <a:cubicBezTo>
                    <a:pt x="13592" y="6312"/>
                    <a:pt x="13592" y="6398"/>
                    <a:pt x="13589" y="6483"/>
                  </a:cubicBezTo>
                  <a:cubicBezTo>
                    <a:pt x="13575" y="6634"/>
                    <a:pt x="13560" y="6774"/>
                    <a:pt x="13546" y="6904"/>
                  </a:cubicBezTo>
                  <a:cubicBezTo>
                    <a:pt x="13498" y="7167"/>
                    <a:pt x="13416" y="7386"/>
                    <a:pt x="13294" y="7580"/>
                  </a:cubicBezTo>
                  <a:cubicBezTo>
                    <a:pt x="12944" y="8135"/>
                    <a:pt x="12257" y="8479"/>
                    <a:pt x="11246" y="8601"/>
                  </a:cubicBezTo>
                  <a:cubicBezTo>
                    <a:pt x="11027" y="8629"/>
                    <a:pt x="10771" y="8646"/>
                    <a:pt x="10503" y="8666"/>
                  </a:cubicBezTo>
                  <a:cubicBezTo>
                    <a:pt x="9790" y="8717"/>
                    <a:pt x="8981" y="8774"/>
                    <a:pt x="8434" y="9018"/>
                  </a:cubicBezTo>
                  <a:lnTo>
                    <a:pt x="8491" y="9147"/>
                  </a:lnTo>
                  <a:cubicBezTo>
                    <a:pt x="9014" y="8913"/>
                    <a:pt x="9810" y="8856"/>
                    <a:pt x="10512" y="8806"/>
                  </a:cubicBezTo>
                  <a:cubicBezTo>
                    <a:pt x="10784" y="8787"/>
                    <a:pt x="11040" y="8769"/>
                    <a:pt x="11264" y="8741"/>
                  </a:cubicBezTo>
                  <a:cubicBezTo>
                    <a:pt x="12318" y="8614"/>
                    <a:pt x="13042" y="8249"/>
                    <a:pt x="13412" y="7657"/>
                  </a:cubicBezTo>
                  <a:cubicBezTo>
                    <a:pt x="13426" y="7632"/>
                    <a:pt x="13441" y="7609"/>
                    <a:pt x="13454" y="7586"/>
                  </a:cubicBezTo>
                  <a:lnTo>
                    <a:pt x="13454" y="7586"/>
                  </a:lnTo>
                  <a:cubicBezTo>
                    <a:pt x="13320" y="8385"/>
                    <a:pt x="13136" y="8672"/>
                    <a:pt x="12683" y="9208"/>
                  </a:cubicBezTo>
                  <a:cubicBezTo>
                    <a:pt x="11729" y="10340"/>
                    <a:pt x="10165" y="10790"/>
                    <a:pt x="8909" y="11150"/>
                  </a:cubicBezTo>
                  <a:lnTo>
                    <a:pt x="8948" y="11287"/>
                  </a:lnTo>
                  <a:cubicBezTo>
                    <a:pt x="10224" y="10920"/>
                    <a:pt x="11812" y="10465"/>
                    <a:pt x="12793" y="9300"/>
                  </a:cubicBezTo>
                  <a:cubicBezTo>
                    <a:pt x="13376" y="8609"/>
                    <a:pt x="13533" y="8316"/>
                    <a:pt x="13684" y="6925"/>
                  </a:cubicBezTo>
                  <a:cubicBezTo>
                    <a:pt x="13720" y="6716"/>
                    <a:pt x="13736" y="6485"/>
                    <a:pt x="13730" y="6220"/>
                  </a:cubicBezTo>
                  <a:cubicBezTo>
                    <a:pt x="13726" y="5965"/>
                    <a:pt x="13704" y="5700"/>
                    <a:pt x="13687" y="5487"/>
                  </a:cubicBezTo>
                  <a:cubicBezTo>
                    <a:pt x="13677" y="5367"/>
                    <a:pt x="13668" y="5245"/>
                    <a:pt x="13657" y="5124"/>
                  </a:cubicBezTo>
                  <a:lnTo>
                    <a:pt x="13637" y="4880"/>
                  </a:lnTo>
                  <a:cubicBezTo>
                    <a:pt x="13540" y="3728"/>
                    <a:pt x="13464" y="2692"/>
                    <a:pt x="13534" y="1671"/>
                  </a:cubicBezTo>
                  <a:cubicBezTo>
                    <a:pt x="13549" y="1460"/>
                    <a:pt x="13599" y="1203"/>
                    <a:pt x="13759" y="1169"/>
                  </a:cubicBezTo>
                  <a:cubicBezTo>
                    <a:pt x="13774" y="1166"/>
                    <a:pt x="13789" y="1165"/>
                    <a:pt x="13805" y="1165"/>
                  </a:cubicBezTo>
                  <a:cubicBezTo>
                    <a:pt x="14161" y="1165"/>
                    <a:pt x="14797" y="1936"/>
                    <a:pt x="15041" y="2388"/>
                  </a:cubicBezTo>
                  <a:cubicBezTo>
                    <a:pt x="15389" y="3027"/>
                    <a:pt x="15559" y="3777"/>
                    <a:pt x="15699" y="4381"/>
                  </a:cubicBezTo>
                  <a:cubicBezTo>
                    <a:pt x="15934" y="5407"/>
                    <a:pt x="16154" y="6430"/>
                    <a:pt x="16354" y="7416"/>
                  </a:cubicBezTo>
                  <a:cubicBezTo>
                    <a:pt x="16380" y="7552"/>
                    <a:pt x="16413" y="7687"/>
                    <a:pt x="16443" y="7817"/>
                  </a:cubicBezTo>
                  <a:cubicBezTo>
                    <a:pt x="16582" y="8400"/>
                    <a:pt x="16714" y="8950"/>
                    <a:pt x="16433" y="9526"/>
                  </a:cubicBezTo>
                  <a:cubicBezTo>
                    <a:pt x="16178" y="10047"/>
                    <a:pt x="15723" y="10455"/>
                    <a:pt x="15313" y="10786"/>
                  </a:cubicBezTo>
                  <a:cubicBezTo>
                    <a:pt x="13274" y="12431"/>
                    <a:pt x="10705" y="13463"/>
                    <a:pt x="8046" y="13714"/>
                  </a:cubicBezTo>
                  <a:cubicBezTo>
                    <a:pt x="8046" y="13714"/>
                    <a:pt x="7815" y="13734"/>
                    <a:pt x="7718" y="13741"/>
                  </a:cubicBezTo>
                  <a:lnTo>
                    <a:pt x="7728" y="13881"/>
                  </a:lnTo>
                  <a:cubicBezTo>
                    <a:pt x="7816" y="13875"/>
                    <a:pt x="7902" y="13868"/>
                    <a:pt x="7989" y="13859"/>
                  </a:cubicBezTo>
                  <a:lnTo>
                    <a:pt x="7989" y="13859"/>
                  </a:lnTo>
                  <a:cubicBezTo>
                    <a:pt x="7931" y="14437"/>
                    <a:pt x="7884" y="15026"/>
                    <a:pt x="7848" y="15627"/>
                  </a:cubicBezTo>
                  <a:cubicBezTo>
                    <a:pt x="7704" y="18083"/>
                    <a:pt x="7760" y="20584"/>
                    <a:pt x="7812" y="23003"/>
                  </a:cubicBezTo>
                  <a:cubicBezTo>
                    <a:pt x="7825" y="23552"/>
                    <a:pt x="7838" y="24102"/>
                    <a:pt x="7846" y="24649"/>
                  </a:cubicBezTo>
                  <a:lnTo>
                    <a:pt x="7851" y="24873"/>
                  </a:lnTo>
                  <a:cubicBezTo>
                    <a:pt x="7855" y="25171"/>
                    <a:pt x="7865" y="25626"/>
                    <a:pt x="7868" y="25787"/>
                  </a:cubicBezTo>
                  <a:cubicBezTo>
                    <a:pt x="7881" y="25904"/>
                    <a:pt x="7829" y="26015"/>
                    <a:pt x="7730" y="26089"/>
                  </a:cubicBezTo>
                  <a:lnTo>
                    <a:pt x="6922" y="26101"/>
                  </a:lnTo>
                  <a:cubicBezTo>
                    <a:pt x="6821" y="26033"/>
                    <a:pt x="6765" y="25921"/>
                    <a:pt x="6773" y="25797"/>
                  </a:cubicBezTo>
                  <a:lnTo>
                    <a:pt x="6760" y="24664"/>
                  </a:lnTo>
                  <a:cubicBezTo>
                    <a:pt x="6732" y="21838"/>
                    <a:pt x="6828" y="19035"/>
                    <a:pt x="7040" y="16329"/>
                  </a:cubicBezTo>
                  <a:cubicBezTo>
                    <a:pt x="7211" y="14119"/>
                    <a:pt x="7804" y="10419"/>
                    <a:pt x="7812" y="10419"/>
                  </a:cubicBezTo>
                  <a:cubicBezTo>
                    <a:pt x="7812" y="10419"/>
                    <a:pt x="7812" y="10419"/>
                    <a:pt x="7812" y="10419"/>
                  </a:cubicBezTo>
                  <a:lnTo>
                    <a:pt x="7832" y="10273"/>
                  </a:lnTo>
                  <a:lnTo>
                    <a:pt x="7707" y="10232"/>
                  </a:lnTo>
                  <a:cubicBezTo>
                    <a:pt x="7365" y="10115"/>
                    <a:pt x="7027" y="10004"/>
                    <a:pt x="6700" y="9893"/>
                  </a:cubicBezTo>
                  <a:cubicBezTo>
                    <a:pt x="4672" y="9224"/>
                    <a:pt x="2757" y="8590"/>
                    <a:pt x="1193" y="6881"/>
                  </a:cubicBezTo>
                  <a:cubicBezTo>
                    <a:pt x="475" y="6096"/>
                    <a:pt x="155" y="5360"/>
                    <a:pt x="241" y="4695"/>
                  </a:cubicBezTo>
                  <a:cubicBezTo>
                    <a:pt x="352" y="3851"/>
                    <a:pt x="1092" y="3229"/>
                    <a:pt x="1725" y="2778"/>
                  </a:cubicBezTo>
                  <a:cubicBezTo>
                    <a:pt x="3317" y="1646"/>
                    <a:pt x="5080" y="795"/>
                    <a:pt x="6959" y="248"/>
                  </a:cubicBezTo>
                  <a:cubicBezTo>
                    <a:pt x="7191" y="180"/>
                    <a:pt x="7391" y="147"/>
                    <a:pt x="7561" y="147"/>
                  </a:cubicBezTo>
                  <a:cubicBezTo>
                    <a:pt x="7800" y="147"/>
                    <a:pt x="7978" y="214"/>
                    <a:pt x="8098" y="350"/>
                  </a:cubicBezTo>
                  <a:cubicBezTo>
                    <a:pt x="8398" y="684"/>
                    <a:pt x="8170" y="1231"/>
                    <a:pt x="7925" y="1630"/>
                  </a:cubicBezTo>
                  <a:cubicBezTo>
                    <a:pt x="7506" y="2316"/>
                    <a:pt x="7033" y="2978"/>
                    <a:pt x="6575" y="3620"/>
                  </a:cubicBezTo>
                  <a:lnTo>
                    <a:pt x="6408" y="3857"/>
                  </a:lnTo>
                  <a:cubicBezTo>
                    <a:pt x="6189" y="4165"/>
                    <a:pt x="5994" y="4441"/>
                    <a:pt x="5810" y="4712"/>
                  </a:cubicBezTo>
                  <a:cubicBezTo>
                    <a:pt x="5689" y="4863"/>
                    <a:pt x="5574" y="4996"/>
                    <a:pt x="5470" y="5117"/>
                  </a:cubicBezTo>
                  <a:cubicBezTo>
                    <a:pt x="5027" y="5631"/>
                    <a:pt x="4734" y="5972"/>
                    <a:pt x="4898" y="6688"/>
                  </a:cubicBezTo>
                  <a:cubicBezTo>
                    <a:pt x="5148" y="7782"/>
                    <a:pt x="8077" y="8974"/>
                    <a:pt x="8201" y="9025"/>
                  </a:cubicBezTo>
                  <a:lnTo>
                    <a:pt x="8254" y="8892"/>
                  </a:lnTo>
                  <a:cubicBezTo>
                    <a:pt x="8222" y="8881"/>
                    <a:pt x="5269" y="7680"/>
                    <a:pt x="5035" y="6657"/>
                  </a:cubicBezTo>
                  <a:cubicBezTo>
                    <a:pt x="4893" y="6038"/>
                    <a:pt x="5112" y="5750"/>
                    <a:pt x="5519" y="5275"/>
                  </a:cubicBezTo>
                  <a:cubicBezTo>
                    <a:pt x="6519" y="5957"/>
                    <a:pt x="7732" y="6326"/>
                    <a:pt x="8941" y="6326"/>
                  </a:cubicBezTo>
                  <a:cubicBezTo>
                    <a:pt x="8957" y="6326"/>
                    <a:pt x="8973" y="6326"/>
                    <a:pt x="8990" y="6326"/>
                  </a:cubicBezTo>
                  <a:lnTo>
                    <a:pt x="8987" y="6184"/>
                  </a:lnTo>
                  <a:lnTo>
                    <a:pt x="8929" y="6184"/>
                  </a:lnTo>
                  <a:cubicBezTo>
                    <a:pt x="7774" y="6184"/>
                    <a:pt x="6616" y="5835"/>
                    <a:pt x="5656" y="5194"/>
                  </a:cubicBezTo>
                  <a:cubicBezTo>
                    <a:pt x="5742" y="5060"/>
                    <a:pt x="5830" y="4929"/>
                    <a:pt x="5922" y="4794"/>
                  </a:cubicBezTo>
                  <a:cubicBezTo>
                    <a:pt x="6095" y="4578"/>
                    <a:pt x="6279" y="4323"/>
                    <a:pt x="6471" y="4008"/>
                  </a:cubicBezTo>
                  <a:cubicBezTo>
                    <a:pt x="6487" y="3985"/>
                    <a:pt x="6506" y="3960"/>
                    <a:pt x="6521" y="3936"/>
                  </a:cubicBezTo>
                  <a:lnTo>
                    <a:pt x="6688" y="3700"/>
                  </a:lnTo>
                  <a:cubicBezTo>
                    <a:pt x="7148" y="3056"/>
                    <a:pt x="7623" y="2391"/>
                    <a:pt x="8044" y="1699"/>
                  </a:cubicBezTo>
                  <a:cubicBezTo>
                    <a:pt x="8429" y="1070"/>
                    <a:pt x="8483" y="567"/>
                    <a:pt x="8201" y="251"/>
                  </a:cubicBezTo>
                  <a:cubicBezTo>
                    <a:pt x="8051" y="84"/>
                    <a:pt x="7838" y="0"/>
                    <a:pt x="755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grpSp>
        <p:nvGrpSpPr>
          <p:cNvPr id="54" name="Google Shape;1756;p39">
            <a:extLst>
              <a:ext uri="{FF2B5EF4-FFF2-40B4-BE49-F238E27FC236}">
                <a16:creationId xmlns:a16="http://schemas.microsoft.com/office/drawing/2014/main" id="{1022C4AE-45BE-2A02-0D8E-5F4A7CDD2108}"/>
              </a:ext>
            </a:extLst>
          </p:cNvPr>
          <p:cNvGrpSpPr/>
          <p:nvPr/>
        </p:nvGrpSpPr>
        <p:grpSpPr>
          <a:xfrm>
            <a:off x="3325630" y="3412438"/>
            <a:ext cx="1798496" cy="1719732"/>
            <a:chOff x="3407894" y="2752102"/>
            <a:chExt cx="1733490" cy="1690320"/>
          </a:xfrm>
        </p:grpSpPr>
        <p:sp>
          <p:nvSpPr>
            <p:cNvPr id="55" name="Google Shape;1757;p39">
              <a:extLst>
                <a:ext uri="{FF2B5EF4-FFF2-40B4-BE49-F238E27FC236}">
                  <a16:creationId xmlns:a16="http://schemas.microsoft.com/office/drawing/2014/main" id="{DEA11CBB-D404-7016-88D9-FA9CB9F1E28E}"/>
                </a:ext>
              </a:extLst>
            </p:cNvPr>
            <p:cNvSpPr/>
            <p:nvPr/>
          </p:nvSpPr>
          <p:spPr>
            <a:xfrm>
              <a:off x="3418415" y="3119707"/>
              <a:ext cx="1712071" cy="675771"/>
            </a:xfrm>
            <a:custGeom>
              <a:avLst/>
              <a:gdLst/>
              <a:ahLst/>
              <a:cxnLst/>
              <a:rect l="l" t="t" r="r" b="b"/>
              <a:pathLst>
                <a:path w="36290" h="14324" extrusionOk="0">
                  <a:moveTo>
                    <a:pt x="10561" y="0"/>
                  </a:moveTo>
                  <a:cubicBezTo>
                    <a:pt x="8880" y="0"/>
                    <a:pt x="4984" y="2631"/>
                    <a:pt x="4403" y="3053"/>
                  </a:cubicBezTo>
                  <a:cubicBezTo>
                    <a:pt x="4179" y="3216"/>
                    <a:pt x="3963" y="3381"/>
                    <a:pt x="3749" y="3554"/>
                  </a:cubicBezTo>
                  <a:cubicBezTo>
                    <a:pt x="2374" y="4664"/>
                    <a:pt x="1181" y="6019"/>
                    <a:pt x="460" y="7625"/>
                  </a:cubicBezTo>
                  <a:cubicBezTo>
                    <a:pt x="177" y="8253"/>
                    <a:pt x="0" y="9072"/>
                    <a:pt x="480" y="9566"/>
                  </a:cubicBezTo>
                  <a:cubicBezTo>
                    <a:pt x="687" y="9778"/>
                    <a:pt x="974" y="9871"/>
                    <a:pt x="1270" y="9871"/>
                  </a:cubicBezTo>
                  <a:cubicBezTo>
                    <a:pt x="1543" y="9871"/>
                    <a:pt x="1824" y="9792"/>
                    <a:pt x="2058" y="9653"/>
                  </a:cubicBezTo>
                  <a:cubicBezTo>
                    <a:pt x="2496" y="9393"/>
                    <a:pt x="2807" y="8976"/>
                    <a:pt x="3095" y="8551"/>
                  </a:cubicBezTo>
                  <a:cubicBezTo>
                    <a:pt x="3128" y="8502"/>
                    <a:pt x="3161" y="8452"/>
                    <a:pt x="3196" y="8401"/>
                  </a:cubicBezTo>
                  <a:lnTo>
                    <a:pt x="3196" y="8401"/>
                  </a:lnTo>
                  <a:cubicBezTo>
                    <a:pt x="3180" y="8446"/>
                    <a:pt x="3160" y="8489"/>
                    <a:pt x="3143" y="8535"/>
                  </a:cubicBezTo>
                  <a:cubicBezTo>
                    <a:pt x="2878" y="9183"/>
                    <a:pt x="2628" y="9861"/>
                    <a:pt x="2705" y="10554"/>
                  </a:cubicBezTo>
                  <a:cubicBezTo>
                    <a:pt x="2784" y="11278"/>
                    <a:pt x="3352" y="12002"/>
                    <a:pt x="4075" y="12002"/>
                  </a:cubicBezTo>
                  <a:cubicBezTo>
                    <a:pt x="4091" y="12002"/>
                    <a:pt x="4107" y="12002"/>
                    <a:pt x="4123" y="12001"/>
                  </a:cubicBezTo>
                  <a:cubicBezTo>
                    <a:pt x="4853" y="11970"/>
                    <a:pt x="5347" y="11265"/>
                    <a:pt x="5723" y="10639"/>
                  </a:cubicBezTo>
                  <a:cubicBezTo>
                    <a:pt x="5815" y="10484"/>
                    <a:pt x="5907" y="10329"/>
                    <a:pt x="6001" y="10174"/>
                  </a:cubicBezTo>
                  <a:cubicBezTo>
                    <a:pt x="6030" y="10128"/>
                    <a:pt x="6056" y="10080"/>
                    <a:pt x="6085" y="10034"/>
                  </a:cubicBezTo>
                  <a:lnTo>
                    <a:pt x="6085" y="10034"/>
                  </a:lnTo>
                  <a:cubicBezTo>
                    <a:pt x="5889" y="10547"/>
                    <a:pt x="5732" y="11080"/>
                    <a:pt x="5763" y="11625"/>
                  </a:cubicBezTo>
                  <a:cubicBezTo>
                    <a:pt x="5799" y="12250"/>
                    <a:pt x="6139" y="12894"/>
                    <a:pt x="6723" y="13116"/>
                  </a:cubicBezTo>
                  <a:cubicBezTo>
                    <a:pt x="6873" y="13173"/>
                    <a:pt x="7026" y="13199"/>
                    <a:pt x="7179" y="13199"/>
                  </a:cubicBezTo>
                  <a:cubicBezTo>
                    <a:pt x="7824" y="13199"/>
                    <a:pt x="8466" y="12741"/>
                    <a:pt x="8898" y="12222"/>
                  </a:cubicBezTo>
                  <a:cubicBezTo>
                    <a:pt x="9421" y="11595"/>
                    <a:pt x="9891" y="11036"/>
                    <a:pt x="10098" y="10217"/>
                  </a:cubicBezTo>
                  <a:lnTo>
                    <a:pt x="10098" y="10217"/>
                  </a:lnTo>
                  <a:cubicBezTo>
                    <a:pt x="10098" y="10966"/>
                    <a:pt x="10094" y="11856"/>
                    <a:pt x="10193" y="12596"/>
                  </a:cubicBezTo>
                  <a:cubicBezTo>
                    <a:pt x="10292" y="13352"/>
                    <a:pt x="10828" y="14110"/>
                    <a:pt x="11586" y="14199"/>
                  </a:cubicBezTo>
                  <a:cubicBezTo>
                    <a:pt x="11637" y="14205"/>
                    <a:pt x="11689" y="14208"/>
                    <a:pt x="11740" y="14208"/>
                  </a:cubicBezTo>
                  <a:cubicBezTo>
                    <a:pt x="12123" y="14208"/>
                    <a:pt x="12492" y="14039"/>
                    <a:pt x="12788" y="13781"/>
                  </a:cubicBezTo>
                  <a:cubicBezTo>
                    <a:pt x="12870" y="13840"/>
                    <a:pt x="12958" y="13894"/>
                    <a:pt x="13057" y="13938"/>
                  </a:cubicBezTo>
                  <a:cubicBezTo>
                    <a:pt x="13256" y="14029"/>
                    <a:pt x="13471" y="14071"/>
                    <a:pt x="13686" y="14071"/>
                  </a:cubicBezTo>
                  <a:cubicBezTo>
                    <a:pt x="14310" y="14071"/>
                    <a:pt x="14943" y="13718"/>
                    <a:pt x="15225" y="13159"/>
                  </a:cubicBezTo>
                  <a:cubicBezTo>
                    <a:pt x="15248" y="13112"/>
                    <a:pt x="15269" y="13066"/>
                    <a:pt x="15287" y="13017"/>
                  </a:cubicBezTo>
                  <a:lnTo>
                    <a:pt x="15287" y="13017"/>
                  </a:lnTo>
                  <a:cubicBezTo>
                    <a:pt x="15284" y="13051"/>
                    <a:pt x="15284" y="13087"/>
                    <a:pt x="15284" y="13120"/>
                  </a:cubicBezTo>
                  <a:cubicBezTo>
                    <a:pt x="15293" y="13774"/>
                    <a:pt x="15959" y="14317"/>
                    <a:pt x="16625" y="14317"/>
                  </a:cubicBezTo>
                  <a:cubicBezTo>
                    <a:pt x="16652" y="14317"/>
                    <a:pt x="16678" y="14316"/>
                    <a:pt x="16705" y="14314"/>
                  </a:cubicBezTo>
                  <a:cubicBezTo>
                    <a:pt x="17432" y="14267"/>
                    <a:pt x="18049" y="13703"/>
                    <a:pt x="18354" y="13044"/>
                  </a:cubicBezTo>
                  <a:cubicBezTo>
                    <a:pt x="18391" y="12959"/>
                    <a:pt x="18427" y="12874"/>
                    <a:pt x="18459" y="12788"/>
                  </a:cubicBezTo>
                  <a:cubicBezTo>
                    <a:pt x="18492" y="12881"/>
                    <a:pt x="18532" y="12975"/>
                    <a:pt x="18576" y="13067"/>
                  </a:cubicBezTo>
                  <a:cubicBezTo>
                    <a:pt x="18887" y="13724"/>
                    <a:pt x="19509" y="14279"/>
                    <a:pt x="20236" y="14321"/>
                  </a:cubicBezTo>
                  <a:cubicBezTo>
                    <a:pt x="20259" y="14323"/>
                    <a:pt x="20281" y="14323"/>
                    <a:pt x="20304" y="14323"/>
                  </a:cubicBezTo>
                  <a:cubicBezTo>
                    <a:pt x="20974" y="14323"/>
                    <a:pt x="21643" y="13772"/>
                    <a:pt x="21647" y="13114"/>
                  </a:cubicBezTo>
                  <a:cubicBezTo>
                    <a:pt x="21647" y="13080"/>
                    <a:pt x="21644" y="13044"/>
                    <a:pt x="21641" y="13009"/>
                  </a:cubicBezTo>
                  <a:lnTo>
                    <a:pt x="21641" y="13009"/>
                  </a:lnTo>
                  <a:cubicBezTo>
                    <a:pt x="21662" y="13058"/>
                    <a:pt x="21683" y="13104"/>
                    <a:pt x="21706" y="13150"/>
                  </a:cubicBezTo>
                  <a:cubicBezTo>
                    <a:pt x="21989" y="13702"/>
                    <a:pt x="22617" y="14048"/>
                    <a:pt x="23236" y="14048"/>
                  </a:cubicBezTo>
                  <a:cubicBezTo>
                    <a:pt x="23411" y="14048"/>
                    <a:pt x="23586" y="14020"/>
                    <a:pt x="23753" y="13961"/>
                  </a:cubicBezTo>
                  <a:cubicBezTo>
                    <a:pt x="23998" y="14112"/>
                    <a:pt x="24273" y="14203"/>
                    <a:pt x="24555" y="14203"/>
                  </a:cubicBezTo>
                  <a:cubicBezTo>
                    <a:pt x="24605" y="14203"/>
                    <a:pt x="24655" y="14200"/>
                    <a:pt x="24704" y="14195"/>
                  </a:cubicBezTo>
                  <a:cubicBezTo>
                    <a:pt x="25461" y="14104"/>
                    <a:pt x="25999" y="13348"/>
                    <a:pt x="26098" y="12590"/>
                  </a:cubicBezTo>
                  <a:cubicBezTo>
                    <a:pt x="26133" y="12320"/>
                    <a:pt x="26126" y="12050"/>
                    <a:pt x="26091" y="11782"/>
                  </a:cubicBezTo>
                  <a:cubicBezTo>
                    <a:pt x="26029" y="11297"/>
                    <a:pt x="25878" y="10819"/>
                    <a:pt x="25730" y="10351"/>
                  </a:cubicBezTo>
                  <a:lnTo>
                    <a:pt x="25730" y="10351"/>
                  </a:lnTo>
                  <a:cubicBezTo>
                    <a:pt x="26317" y="10710"/>
                    <a:pt x="26698" y="11301"/>
                    <a:pt x="27114" y="11859"/>
                  </a:cubicBezTo>
                  <a:cubicBezTo>
                    <a:pt x="27203" y="11981"/>
                    <a:pt x="27297" y="12101"/>
                    <a:pt x="27393" y="12216"/>
                  </a:cubicBezTo>
                  <a:cubicBezTo>
                    <a:pt x="27827" y="12735"/>
                    <a:pt x="28469" y="13193"/>
                    <a:pt x="29113" y="13193"/>
                  </a:cubicBezTo>
                  <a:cubicBezTo>
                    <a:pt x="29266" y="13193"/>
                    <a:pt x="29419" y="13167"/>
                    <a:pt x="29569" y="13110"/>
                  </a:cubicBezTo>
                  <a:cubicBezTo>
                    <a:pt x="30154" y="12888"/>
                    <a:pt x="30492" y="12245"/>
                    <a:pt x="30528" y="11620"/>
                  </a:cubicBezTo>
                  <a:cubicBezTo>
                    <a:pt x="30561" y="11075"/>
                    <a:pt x="30401" y="10541"/>
                    <a:pt x="30205" y="10028"/>
                  </a:cubicBezTo>
                  <a:lnTo>
                    <a:pt x="30205" y="10028"/>
                  </a:lnTo>
                  <a:cubicBezTo>
                    <a:pt x="30234" y="10076"/>
                    <a:pt x="30262" y="10122"/>
                    <a:pt x="30290" y="10170"/>
                  </a:cubicBezTo>
                  <a:cubicBezTo>
                    <a:pt x="30383" y="10324"/>
                    <a:pt x="30473" y="10479"/>
                    <a:pt x="30568" y="10633"/>
                  </a:cubicBezTo>
                  <a:cubicBezTo>
                    <a:pt x="30944" y="11261"/>
                    <a:pt x="31437" y="11964"/>
                    <a:pt x="32168" y="11996"/>
                  </a:cubicBezTo>
                  <a:cubicBezTo>
                    <a:pt x="32184" y="11996"/>
                    <a:pt x="32200" y="11997"/>
                    <a:pt x="32216" y="11997"/>
                  </a:cubicBezTo>
                  <a:cubicBezTo>
                    <a:pt x="32937" y="11997"/>
                    <a:pt x="33506" y="11272"/>
                    <a:pt x="33587" y="10548"/>
                  </a:cubicBezTo>
                  <a:cubicBezTo>
                    <a:pt x="33665" y="9856"/>
                    <a:pt x="33414" y="9177"/>
                    <a:pt x="33149" y="8529"/>
                  </a:cubicBezTo>
                  <a:cubicBezTo>
                    <a:pt x="33132" y="8485"/>
                    <a:pt x="33112" y="8442"/>
                    <a:pt x="33093" y="8395"/>
                  </a:cubicBezTo>
                  <a:lnTo>
                    <a:pt x="33093" y="8395"/>
                  </a:lnTo>
                  <a:cubicBezTo>
                    <a:pt x="33127" y="8444"/>
                    <a:pt x="33162" y="8495"/>
                    <a:pt x="33194" y="8545"/>
                  </a:cubicBezTo>
                  <a:cubicBezTo>
                    <a:pt x="33482" y="8970"/>
                    <a:pt x="33794" y="9388"/>
                    <a:pt x="34230" y="9647"/>
                  </a:cubicBezTo>
                  <a:cubicBezTo>
                    <a:pt x="34466" y="9786"/>
                    <a:pt x="34747" y="9865"/>
                    <a:pt x="35021" y="9865"/>
                  </a:cubicBezTo>
                  <a:cubicBezTo>
                    <a:pt x="35317" y="9865"/>
                    <a:pt x="35603" y="9772"/>
                    <a:pt x="35810" y="9560"/>
                  </a:cubicBezTo>
                  <a:cubicBezTo>
                    <a:pt x="36290" y="9068"/>
                    <a:pt x="36114" y="8249"/>
                    <a:pt x="35827" y="7625"/>
                  </a:cubicBezTo>
                  <a:cubicBezTo>
                    <a:pt x="35106" y="6019"/>
                    <a:pt x="33914" y="4664"/>
                    <a:pt x="32538" y="3554"/>
                  </a:cubicBezTo>
                  <a:cubicBezTo>
                    <a:pt x="32325" y="3381"/>
                    <a:pt x="32106" y="3216"/>
                    <a:pt x="31886" y="3053"/>
                  </a:cubicBezTo>
                  <a:cubicBezTo>
                    <a:pt x="31303" y="2631"/>
                    <a:pt x="27407" y="1"/>
                    <a:pt x="25726" y="1"/>
                  </a:cubicBezTo>
                  <a:cubicBezTo>
                    <a:pt x="25188" y="1"/>
                    <a:pt x="24877" y="270"/>
                    <a:pt x="24974" y="966"/>
                  </a:cubicBezTo>
                  <a:cubicBezTo>
                    <a:pt x="25031" y="1382"/>
                    <a:pt x="25250" y="1755"/>
                    <a:pt x="25466" y="2115"/>
                  </a:cubicBezTo>
                  <a:cubicBezTo>
                    <a:pt x="25682" y="2478"/>
                    <a:pt x="25900" y="2843"/>
                    <a:pt x="26119" y="3206"/>
                  </a:cubicBezTo>
                  <a:cubicBezTo>
                    <a:pt x="25421" y="2346"/>
                    <a:pt x="24122" y="813"/>
                    <a:pt x="23204" y="813"/>
                  </a:cubicBezTo>
                  <a:cubicBezTo>
                    <a:pt x="22738" y="813"/>
                    <a:pt x="22371" y="1207"/>
                    <a:pt x="22230" y="2284"/>
                  </a:cubicBezTo>
                  <a:cubicBezTo>
                    <a:pt x="22166" y="2785"/>
                    <a:pt x="22112" y="3289"/>
                    <a:pt x="22074" y="3793"/>
                  </a:cubicBezTo>
                  <a:cubicBezTo>
                    <a:pt x="21879" y="3440"/>
                    <a:pt x="21685" y="3089"/>
                    <a:pt x="21489" y="2740"/>
                  </a:cubicBezTo>
                  <a:cubicBezTo>
                    <a:pt x="21464" y="2699"/>
                    <a:pt x="21440" y="2655"/>
                    <a:pt x="21414" y="2614"/>
                  </a:cubicBezTo>
                  <a:cubicBezTo>
                    <a:pt x="21065" y="2042"/>
                    <a:pt x="20484" y="1414"/>
                    <a:pt x="19930" y="1414"/>
                  </a:cubicBezTo>
                  <a:cubicBezTo>
                    <a:pt x="19619" y="1414"/>
                    <a:pt x="19317" y="1612"/>
                    <a:pt x="19070" y="2128"/>
                  </a:cubicBezTo>
                  <a:cubicBezTo>
                    <a:pt x="18566" y="3177"/>
                    <a:pt x="18532" y="4718"/>
                    <a:pt x="18433" y="5947"/>
                  </a:cubicBezTo>
                  <a:cubicBezTo>
                    <a:pt x="18321" y="4716"/>
                    <a:pt x="18278" y="3161"/>
                    <a:pt x="17761" y="2110"/>
                  </a:cubicBezTo>
                  <a:cubicBezTo>
                    <a:pt x="17509" y="1600"/>
                    <a:pt x="17208" y="1404"/>
                    <a:pt x="16899" y="1404"/>
                  </a:cubicBezTo>
                  <a:cubicBezTo>
                    <a:pt x="16343" y="1404"/>
                    <a:pt x="15764" y="2040"/>
                    <a:pt x="15419" y="2618"/>
                  </a:cubicBezTo>
                  <a:cubicBezTo>
                    <a:pt x="15393" y="2658"/>
                    <a:pt x="15369" y="2701"/>
                    <a:pt x="15344" y="2743"/>
                  </a:cubicBezTo>
                  <a:cubicBezTo>
                    <a:pt x="15003" y="3368"/>
                    <a:pt x="14663" y="3995"/>
                    <a:pt x="14333" y="4630"/>
                  </a:cubicBezTo>
                  <a:cubicBezTo>
                    <a:pt x="14313" y="4667"/>
                    <a:pt x="14293" y="4707"/>
                    <a:pt x="14274" y="4745"/>
                  </a:cubicBezTo>
                  <a:cubicBezTo>
                    <a:pt x="14235" y="3923"/>
                    <a:pt x="14163" y="3102"/>
                    <a:pt x="14058" y="2284"/>
                  </a:cubicBezTo>
                  <a:cubicBezTo>
                    <a:pt x="13918" y="1207"/>
                    <a:pt x="13550" y="813"/>
                    <a:pt x="13085" y="813"/>
                  </a:cubicBezTo>
                  <a:cubicBezTo>
                    <a:pt x="12167" y="813"/>
                    <a:pt x="10867" y="2346"/>
                    <a:pt x="10170" y="3206"/>
                  </a:cubicBezTo>
                  <a:cubicBezTo>
                    <a:pt x="10386" y="2843"/>
                    <a:pt x="10603" y="2478"/>
                    <a:pt x="10821" y="2115"/>
                  </a:cubicBezTo>
                  <a:cubicBezTo>
                    <a:pt x="11037" y="1755"/>
                    <a:pt x="11257" y="1382"/>
                    <a:pt x="11315" y="966"/>
                  </a:cubicBezTo>
                  <a:cubicBezTo>
                    <a:pt x="11411" y="270"/>
                    <a:pt x="11099" y="0"/>
                    <a:pt x="10561" y="0"/>
                  </a:cubicBezTo>
                  <a:close/>
                </a:path>
              </a:pathLst>
            </a:custGeom>
            <a:solidFill>
              <a:srgbClr val="FFE056"/>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6" name="Google Shape;1758;p39">
              <a:extLst>
                <a:ext uri="{FF2B5EF4-FFF2-40B4-BE49-F238E27FC236}">
                  <a16:creationId xmlns:a16="http://schemas.microsoft.com/office/drawing/2014/main" id="{DB81E8F7-352B-31D8-D715-CC623FEB8933}"/>
                </a:ext>
              </a:extLst>
            </p:cNvPr>
            <p:cNvSpPr/>
            <p:nvPr/>
          </p:nvSpPr>
          <p:spPr>
            <a:xfrm>
              <a:off x="4697625" y="3398477"/>
              <a:ext cx="213620" cy="343641"/>
            </a:xfrm>
            <a:custGeom>
              <a:avLst/>
              <a:gdLst/>
              <a:ahLst/>
              <a:cxnLst/>
              <a:rect l="l" t="t" r="r" b="b"/>
              <a:pathLst>
                <a:path w="4528" h="7284" extrusionOk="0">
                  <a:moveTo>
                    <a:pt x="985" y="1"/>
                  </a:moveTo>
                  <a:lnTo>
                    <a:pt x="985" y="1"/>
                  </a:lnTo>
                  <a:cubicBezTo>
                    <a:pt x="344" y="1550"/>
                    <a:pt x="4528" y="3444"/>
                    <a:pt x="2006" y="5542"/>
                  </a:cubicBezTo>
                  <a:cubicBezTo>
                    <a:pt x="1616" y="5867"/>
                    <a:pt x="1110" y="6026"/>
                    <a:pt x="603" y="6026"/>
                  </a:cubicBezTo>
                  <a:cubicBezTo>
                    <a:pt x="400" y="6026"/>
                    <a:pt x="196" y="6000"/>
                    <a:pt x="0" y="5950"/>
                  </a:cubicBezTo>
                  <a:lnTo>
                    <a:pt x="0" y="5950"/>
                  </a:lnTo>
                  <a:cubicBezTo>
                    <a:pt x="91" y="6071"/>
                    <a:pt x="184" y="6192"/>
                    <a:pt x="280" y="6307"/>
                  </a:cubicBezTo>
                  <a:cubicBezTo>
                    <a:pt x="712" y="6826"/>
                    <a:pt x="1354" y="7284"/>
                    <a:pt x="1999" y="7284"/>
                  </a:cubicBezTo>
                  <a:cubicBezTo>
                    <a:pt x="2152" y="7284"/>
                    <a:pt x="2305" y="7258"/>
                    <a:pt x="2455" y="7201"/>
                  </a:cubicBezTo>
                  <a:cubicBezTo>
                    <a:pt x="3039" y="6979"/>
                    <a:pt x="3379" y="6336"/>
                    <a:pt x="3415" y="5711"/>
                  </a:cubicBezTo>
                  <a:cubicBezTo>
                    <a:pt x="3451" y="5089"/>
                    <a:pt x="3239" y="4479"/>
                    <a:pt x="3007" y="3901"/>
                  </a:cubicBezTo>
                  <a:cubicBezTo>
                    <a:pt x="2460" y="2540"/>
                    <a:pt x="1776" y="1236"/>
                    <a:pt x="985"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7" name="Google Shape;1759;p39">
              <a:extLst>
                <a:ext uri="{FF2B5EF4-FFF2-40B4-BE49-F238E27FC236}">
                  <a16:creationId xmlns:a16="http://schemas.microsoft.com/office/drawing/2014/main" id="{FC19CCFF-8D87-6282-8529-50B2B29CCA72}"/>
                </a:ext>
              </a:extLst>
            </p:cNvPr>
            <p:cNvSpPr/>
            <p:nvPr/>
          </p:nvSpPr>
          <p:spPr>
            <a:xfrm>
              <a:off x="4186460" y="3769856"/>
              <a:ext cx="142618" cy="662985"/>
            </a:xfrm>
            <a:custGeom>
              <a:avLst/>
              <a:gdLst/>
              <a:ahLst/>
              <a:cxnLst/>
              <a:rect l="l" t="t" r="r" b="b"/>
              <a:pathLst>
                <a:path w="3023" h="14053" extrusionOk="0">
                  <a:moveTo>
                    <a:pt x="1695" y="0"/>
                  </a:moveTo>
                  <a:cubicBezTo>
                    <a:pt x="1682" y="12"/>
                    <a:pt x="1668" y="22"/>
                    <a:pt x="1655" y="32"/>
                  </a:cubicBezTo>
                  <a:cubicBezTo>
                    <a:pt x="1568" y="94"/>
                    <a:pt x="1475" y="147"/>
                    <a:pt x="1391" y="213"/>
                  </a:cubicBezTo>
                  <a:cubicBezTo>
                    <a:pt x="1175" y="431"/>
                    <a:pt x="988" y="661"/>
                    <a:pt x="686" y="771"/>
                  </a:cubicBezTo>
                  <a:cubicBezTo>
                    <a:pt x="618" y="797"/>
                    <a:pt x="549" y="807"/>
                    <a:pt x="481" y="810"/>
                  </a:cubicBezTo>
                  <a:cubicBezTo>
                    <a:pt x="350" y="1756"/>
                    <a:pt x="258" y="2710"/>
                    <a:pt x="202" y="3668"/>
                  </a:cubicBezTo>
                  <a:cubicBezTo>
                    <a:pt x="0" y="7131"/>
                    <a:pt x="300" y="10641"/>
                    <a:pt x="1106" y="14052"/>
                  </a:cubicBezTo>
                  <a:lnTo>
                    <a:pt x="1185" y="14031"/>
                  </a:lnTo>
                  <a:lnTo>
                    <a:pt x="3023" y="13534"/>
                  </a:lnTo>
                  <a:cubicBezTo>
                    <a:pt x="1718" y="9278"/>
                    <a:pt x="1252" y="4729"/>
                    <a:pt x="1671" y="236"/>
                  </a:cubicBezTo>
                  <a:cubicBezTo>
                    <a:pt x="1678" y="157"/>
                    <a:pt x="1685" y="79"/>
                    <a:pt x="1695" y="0"/>
                  </a:cubicBezTo>
                  <a:close/>
                </a:path>
              </a:pathLst>
            </a:custGeom>
            <a:solidFill>
              <a:srgbClr val="9BC18A"/>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8" name="Google Shape;1760;p39">
              <a:extLst>
                <a:ext uri="{FF2B5EF4-FFF2-40B4-BE49-F238E27FC236}">
                  <a16:creationId xmlns:a16="http://schemas.microsoft.com/office/drawing/2014/main" id="{BC7D6088-43B4-91A8-640B-FF3EAD4AE7B3}"/>
                </a:ext>
              </a:extLst>
            </p:cNvPr>
            <p:cNvSpPr/>
            <p:nvPr/>
          </p:nvSpPr>
          <p:spPr>
            <a:xfrm>
              <a:off x="4195896" y="3777782"/>
              <a:ext cx="133135" cy="654116"/>
            </a:xfrm>
            <a:custGeom>
              <a:avLst/>
              <a:gdLst/>
              <a:ahLst/>
              <a:cxnLst/>
              <a:rect l="l" t="t" r="r" b="b"/>
              <a:pathLst>
                <a:path w="2822" h="13865" extrusionOk="0">
                  <a:moveTo>
                    <a:pt x="1347" y="1"/>
                  </a:moveTo>
                  <a:cubicBezTo>
                    <a:pt x="1097" y="282"/>
                    <a:pt x="757" y="488"/>
                    <a:pt x="386" y="488"/>
                  </a:cubicBezTo>
                  <a:cubicBezTo>
                    <a:pt x="358" y="488"/>
                    <a:pt x="330" y="487"/>
                    <a:pt x="301" y="485"/>
                  </a:cubicBezTo>
                  <a:cubicBezTo>
                    <a:pt x="159" y="1484"/>
                    <a:pt x="58" y="2489"/>
                    <a:pt x="0" y="3500"/>
                  </a:cubicBezTo>
                  <a:cubicBezTo>
                    <a:pt x="1121" y="5698"/>
                    <a:pt x="1484" y="8066"/>
                    <a:pt x="1368" y="10625"/>
                  </a:cubicBezTo>
                  <a:cubicBezTo>
                    <a:pt x="1358" y="10912"/>
                    <a:pt x="1209" y="12500"/>
                    <a:pt x="984" y="13864"/>
                  </a:cubicBezTo>
                  <a:lnTo>
                    <a:pt x="2821" y="13367"/>
                  </a:lnTo>
                  <a:cubicBezTo>
                    <a:pt x="1517" y="9110"/>
                    <a:pt x="1052" y="4561"/>
                    <a:pt x="1471" y="68"/>
                  </a:cubicBezTo>
                  <a:cubicBezTo>
                    <a:pt x="1430" y="45"/>
                    <a:pt x="1390" y="22"/>
                    <a:pt x="1347" y="1"/>
                  </a:cubicBezTo>
                  <a:close/>
                </a:path>
              </a:pathLst>
            </a:custGeom>
            <a:solidFill>
              <a:srgbClr val="638948"/>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9" name="Google Shape;1761;p39">
              <a:extLst>
                <a:ext uri="{FF2B5EF4-FFF2-40B4-BE49-F238E27FC236}">
                  <a16:creationId xmlns:a16="http://schemas.microsoft.com/office/drawing/2014/main" id="{2C56A77E-B263-EC31-17A2-F71FE8313F91}"/>
                </a:ext>
              </a:extLst>
            </p:cNvPr>
            <p:cNvSpPr/>
            <p:nvPr/>
          </p:nvSpPr>
          <p:spPr>
            <a:xfrm>
              <a:off x="4136169" y="3228544"/>
              <a:ext cx="66284" cy="430117"/>
            </a:xfrm>
            <a:custGeom>
              <a:avLst/>
              <a:gdLst/>
              <a:ahLst/>
              <a:cxnLst/>
              <a:rect l="l" t="t" r="r" b="b"/>
              <a:pathLst>
                <a:path w="1405" h="9117" extrusionOk="0">
                  <a:moveTo>
                    <a:pt x="1404" y="1"/>
                  </a:moveTo>
                  <a:cubicBezTo>
                    <a:pt x="936" y="3039"/>
                    <a:pt x="468" y="6077"/>
                    <a:pt x="1" y="9117"/>
                  </a:cubicBezTo>
                  <a:lnTo>
                    <a:pt x="1404" y="1"/>
                  </a:ln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0" name="Google Shape;1762;p39">
              <a:extLst>
                <a:ext uri="{FF2B5EF4-FFF2-40B4-BE49-F238E27FC236}">
                  <a16:creationId xmlns:a16="http://schemas.microsoft.com/office/drawing/2014/main" id="{3C73AD64-19FD-248E-9736-A10D82A3E247}"/>
                </a:ext>
              </a:extLst>
            </p:cNvPr>
            <p:cNvSpPr/>
            <p:nvPr/>
          </p:nvSpPr>
          <p:spPr>
            <a:xfrm>
              <a:off x="4372244" y="3228922"/>
              <a:ext cx="70247" cy="429504"/>
            </a:xfrm>
            <a:custGeom>
              <a:avLst/>
              <a:gdLst/>
              <a:ahLst/>
              <a:cxnLst/>
              <a:rect l="l" t="t" r="r" b="b"/>
              <a:pathLst>
                <a:path w="1489" h="9104" extrusionOk="0">
                  <a:moveTo>
                    <a:pt x="1" y="1"/>
                  </a:moveTo>
                  <a:cubicBezTo>
                    <a:pt x="248" y="1518"/>
                    <a:pt x="496" y="3035"/>
                    <a:pt x="745" y="4552"/>
                  </a:cubicBezTo>
                  <a:lnTo>
                    <a:pt x="745" y="4552"/>
                  </a:lnTo>
                  <a:lnTo>
                    <a:pt x="1" y="1"/>
                  </a:lnTo>
                  <a:close/>
                  <a:moveTo>
                    <a:pt x="745" y="4552"/>
                  </a:moveTo>
                  <a:lnTo>
                    <a:pt x="1488" y="9103"/>
                  </a:lnTo>
                  <a:cubicBezTo>
                    <a:pt x="1241" y="7586"/>
                    <a:pt x="993" y="6069"/>
                    <a:pt x="745" y="4552"/>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1" name="Google Shape;1763;p39">
              <a:extLst>
                <a:ext uri="{FF2B5EF4-FFF2-40B4-BE49-F238E27FC236}">
                  <a16:creationId xmlns:a16="http://schemas.microsoft.com/office/drawing/2014/main" id="{1CAEB808-5265-446B-D91B-BFFD5FC47D30}"/>
                </a:ext>
              </a:extLst>
            </p:cNvPr>
            <p:cNvSpPr/>
            <p:nvPr/>
          </p:nvSpPr>
          <p:spPr>
            <a:xfrm>
              <a:off x="3418887" y="3287091"/>
              <a:ext cx="176821" cy="298067"/>
            </a:xfrm>
            <a:custGeom>
              <a:avLst/>
              <a:gdLst/>
              <a:ahLst/>
              <a:cxnLst/>
              <a:rect l="l" t="t" r="r" b="b"/>
              <a:pathLst>
                <a:path w="3748" h="6318" extrusionOk="0">
                  <a:moveTo>
                    <a:pt x="3747" y="0"/>
                  </a:moveTo>
                  <a:cubicBezTo>
                    <a:pt x="2372" y="1111"/>
                    <a:pt x="1181" y="2467"/>
                    <a:pt x="458" y="4071"/>
                  </a:cubicBezTo>
                  <a:cubicBezTo>
                    <a:pt x="176" y="4701"/>
                    <a:pt x="0" y="5520"/>
                    <a:pt x="479" y="6012"/>
                  </a:cubicBezTo>
                  <a:cubicBezTo>
                    <a:pt x="685" y="6224"/>
                    <a:pt x="971" y="6317"/>
                    <a:pt x="1267" y="6317"/>
                  </a:cubicBezTo>
                  <a:cubicBezTo>
                    <a:pt x="1540" y="6317"/>
                    <a:pt x="1822" y="6238"/>
                    <a:pt x="2057" y="6099"/>
                  </a:cubicBezTo>
                  <a:cubicBezTo>
                    <a:pt x="2495" y="5840"/>
                    <a:pt x="2806" y="5422"/>
                    <a:pt x="3094" y="4997"/>
                  </a:cubicBezTo>
                  <a:lnTo>
                    <a:pt x="3094" y="4997"/>
                  </a:lnTo>
                  <a:cubicBezTo>
                    <a:pt x="3002" y="5026"/>
                    <a:pt x="2903" y="5039"/>
                    <a:pt x="2801" y="5039"/>
                  </a:cubicBezTo>
                  <a:cubicBezTo>
                    <a:pt x="2411" y="5039"/>
                    <a:pt x="1982" y="4837"/>
                    <a:pt x="1816" y="4473"/>
                  </a:cubicBezTo>
                  <a:cubicBezTo>
                    <a:pt x="1501" y="3786"/>
                    <a:pt x="1822" y="2983"/>
                    <a:pt x="2185" y="2319"/>
                  </a:cubicBezTo>
                  <a:cubicBezTo>
                    <a:pt x="2640" y="1485"/>
                    <a:pt x="3164" y="717"/>
                    <a:pt x="3747"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2" name="Google Shape;1764;p39">
              <a:extLst>
                <a:ext uri="{FF2B5EF4-FFF2-40B4-BE49-F238E27FC236}">
                  <a16:creationId xmlns:a16="http://schemas.microsoft.com/office/drawing/2014/main" id="{B39FA006-C49D-3152-AC27-3B2A9F4A59D4}"/>
                </a:ext>
              </a:extLst>
            </p:cNvPr>
            <p:cNvSpPr/>
            <p:nvPr/>
          </p:nvSpPr>
          <p:spPr>
            <a:xfrm>
              <a:off x="3542538" y="3520430"/>
              <a:ext cx="159130" cy="165263"/>
            </a:xfrm>
            <a:custGeom>
              <a:avLst/>
              <a:gdLst/>
              <a:ahLst/>
              <a:cxnLst/>
              <a:rect l="l" t="t" r="r" b="b"/>
              <a:pathLst>
                <a:path w="3373" h="3503" extrusionOk="0">
                  <a:moveTo>
                    <a:pt x="592" y="1"/>
                  </a:moveTo>
                  <a:lnTo>
                    <a:pt x="592" y="1"/>
                  </a:lnTo>
                  <a:cubicBezTo>
                    <a:pt x="569" y="15"/>
                    <a:pt x="542" y="24"/>
                    <a:pt x="514" y="35"/>
                  </a:cubicBezTo>
                  <a:cubicBezTo>
                    <a:pt x="249" y="683"/>
                    <a:pt x="0" y="1362"/>
                    <a:pt x="77" y="2054"/>
                  </a:cubicBezTo>
                  <a:cubicBezTo>
                    <a:pt x="157" y="2778"/>
                    <a:pt x="727" y="3503"/>
                    <a:pt x="1447" y="3503"/>
                  </a:cubicBezTo>
                  <a:cubicBezTo>
                    <a:pt x="1463" y="3503"/>
                    <a:pt x="1479" y="3502"/>
                    <a:pt x="1495" y="3502"/>
                  </a:cubicBezTo>
                  <a:cubicBezTo>
                    <a:pt x="2227" y="3470"/>
                    <a:pt x="2719" y="2767"/>
                    <a:pt x="3096" y="2139"/>
                  </a:cubicBezTo>
                  <a:cubicBezTo>
                    <a:pt x="3190" y="1985"/>
                    <a:pt x="3281" y="1830"/>
                    <a:pt x="3373" y="1676"/>
                  </a:cubicBezTo>
                  <a:lnTo>
                    <a:pt x="3373" y="1676"/>
                  </a:lnTo>
                  <a:cubicBezTo>
                    <a:pt x="2987" y="1901"/>
                    <a:pt x="2545" y="2038"/>
                    <a:pt x="2112" y="2038"/>
                  </a:cubicBezTo>
                  <a:cubicBezTo>
                    <a:pt x="1818" y="2038"/>
                    <a:pt x="1529" y="1975"/>
                    <a:pt x="1265" y="1834"/>
                  </a:cubicBezTo>
                  <a:cubicBezTo>
                    <a:pt x="634" y="1496"/>
                    <a:pt x="332" y="624"/>
                    <a:pt x="592"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2" name="Google Shape;1765;p39">
              <a:extLst>
                <a:ext uri="{FF2B5EF4-FFF2-40B4-BE49-F238E27FC236}">
                  <a16:creationId xmlns:a16="http://schemas.microsoft.com/office/drawing/2014/main" id="{D1F0D6FE-C371-B51A-4178-48F2DEFE8041}"/>
                </a:ext>
              </a:extLst>
            </p:cNvPr>
            <p:cNvSpPr/>
            <p:nvPr/>
          </p:nvSpPr>
          <p:spPr>
            <a:xfrm>
              <a:off x="3637978" y="3398477"/>
              <a:ext cx="213573" cy="343735"/>
            </a:xfrm>
            <a:custGeom>
              <a:avLst/>
              <a:gdLst/>
              <a:ahLst/>
              <a:cxnLst/>
              <a:rect l="l" t="t" r="r" b="b"/>
              <a:pathLst>
                <a:path w="4527" h="7286" extrusionOk="0">
                  <a:moveTo>
                    <a:pt x="3543" y="1"/>
                  </a:moveTo>
                  <a:lnTo>
                    <a:pt x="3543" y="1"/>
                  </a:lnTo>
                  <a:cubicBezTo>
                    <a:pt x="2753" y="1235"/>
                    <a:pt x="2070" y="2538"/>
                    <a:pt x="1521" y="3899"/>
                  </a:cubicBezTo>
                  <a:cubicBezTo>
                    <a:pt x="1289" y="4479"/>
                    <a:pt x="1076" y="5090"/>
                    <a:pt x="1112" y="5712"/>
                  </a:cubicBezTo>
                  <a:cubicBezTo>
                    <a:pt x="1148" y="6337"/>
                    <a:pt x="1487" y="6981"/>
                    <a:pt x="2071" y="7203"/>
                  </a:cubicBezTo>
                  <a:cubicBezTo>
                    <a:pt x="2222" y="7260"/>
                    <a:pt x="2375" y="7285"/>
                    <a:pt x="2527" y="7285"/>
                  </a:cubicBezTo>
                  <a:cubicBezTo>
                    <a:pt x="3171" y="7285"/>
                    <a:pt x="3814" y="6827"/>
                    <a:pt x="4249" y="6308"/>
                  </a:cubicBezTo>
                  <a:cubicBezTo>
                    <a:pt x="4344" y="6193"/>
                    <a:pt x="4437" y="6075"/>
                    <a:pt x="4527" y="5951"/>
                  </a:cubicBezTo>
                  <a:lnTo>
                    <a:pt x="4527" y="5951"/>
                  </a:lnTo>
                  <a:cubicBezTo>
                    <a:pt x="4330" y="6001"/>
                    <a:pt x="4127" y="6027"/>
                    <a:pt x="3924" y="6027"/>
                  </a:cubicBezTo>
                  <a:cubicBezTo>
                    <a:pt x="3418" y="6027"/>
                    <a:pt x="2913" y="5868"/>
                    <a:pt x="2522" y="5542"/>
                  </a:cubicBezTo>
                  <a:cubicBezTo>
                    <a:pt x="1" y="3443"/>
                    <a:pt x="4183" y="1549"/>
                    <a:pt x="3543"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3" name="Google Shape;1766;p39">
              <a:extLst>
                <a:ext uri="{FF2B5EF4-FFF2-40B4-BE49-F238E27FC236}">
                  <a16:creationId xmlns:a16="http://schemas.microsoft.com/office/drawing/2014/main" id="{65F4AA57-6D74-FC75-C582-7AE47A7C9A6A}"/>
                </a:ext>
              </a:extLst>
            </p:cNvPr>
            <p:cNvSpPr/>
            <p:nvPr/>
          </p:nvSpPr>
          <p:spPr>
            <a:xfrm>
              <a:off x="3897688" y="3337901"/>
              <a:ext cx="239096" cy="452055"/>
            </a:xfrm>
            <a:custGeom>
              <a:avLst/>
              <a:gdLst/>
              <a:ahLst/>
              <a:cxnLst/>
              <a:rect l="l" t="t" r="r" b="b"/>
              <a:pathLst>
                <a:path w="5068" h="9582" extrusionOk="0">
                  <a:moveTo>
                    <a:pt x="4180" y="0"/>
                  </a:moveTo>
                  <a:lnTo>
                    <a:pt x="4180" y="0"/>
                  </a:lnTo>
                  <a:cubicBezTo>
                    <a:pt x="3477" y="1363"/>
                    <a:pt x="2841" y="2761"/>
                    <a:pt x="2422" y="4238"/>
                  </a:cubicBezTo>
                  <a:cubicBezTo>
                    <a:pt x="2177" y="5102"/>
                    <a:pt x="1733" y="6712"/>
                    <a:pt x="1948" y="7924"/>
                  </a:cubicBezTo>
                  <a:cubicBezTo>
                    <a:pt x="1726" y="8009"/>
                    <a:pt x="1495" y="8060"/>
                    <a:pt x="1263" y="8060"/>
                  </a:cubicBezTo>
                  <a:cubicBezTo>
                    <a:pt x="1168" y="8060"/>
                    <a:pt x="1072" y="8051"/>
                    <a:pt x="976" y="8033"/>
                  </a:cubicBezTo>
                  <a:cubicBezTo>
                    <a:pt x="537" y="7949"/>
                    <a:pt x="148" y="7576"/>
                    <a:pt x="43" y="7160"/>
                  </a:cubicBezTo>
                  <a:cubicBezTo>
                    <a:pt x="8" y="7428"/>
                    <a:pt x="1" y="7699"/>
                    <a:pt x="35" y="7968"/>
                  </a:cubicBezTo>
                  <a:cubicBezTo>
                    <a:pt x="135" y="8727"/>
                    <a:pt x="673" y="9483"/>
                    <a:pt x="1429" y="9572"/>
                  </a:cubicBezTo>
                  <a:cubicBezTo>
                    <a:pt x="1480" y="9578"/>
                    <a:pt x="1531" y="9581"/>
                    <a:pt x="1582" y="9581"/>
                  </a:cubicBezTo>
                  <a:cubicBezTo>
                    <a:pt x="1965" y="9581"/>
                    <a:pt x="2334" y="9413"/>
                    <a:pt x="2632" y="9155"/>
                  </a:cubicBezTo>
                  <a:cubicBezTo>
                    <a:pt x="2713" y="9214"/>
                    <a:pt x="2802" y="9267"/>
                    <a:pt x="2900" y="9312"/>
                  </a:cubicBezTo>
                  <a:cubicBezTo>
                    <a:pt x="3098" y="9402"/>
                    <a:pt x="3313" y="9445"/>
                    <a:pt x="3528" y="9445"/>
                  </a:cubicBezTo>
                  <a:cubicBezTo>
                    <a:pt x="4152" y="9445"/>
                    <a:pt x="4785" y="9091"/>
                    <a:pt x="5067" y="8531"/>
                  </a:cubicBezTo>
                  <a:lnTo>
                    <a:pt x="5067" y="8531"/>
                  </a:lnTo>
                  <a:cubicBezTo>
                    <a:pt x="4810" y="8683"/>
                    <a:pt x="4509" y="8761"/>
                    <a:pt x="4208" y="8761"/>
                  </a:cubicBezTo>
                  <a:cubicBezTo>
                    <a:pt x="3977" y="8761"/>
                    <a:pt x="3745" y="8715"/>
                    <a:pt x="3533" y="8621"/>
                  </a:cubicBezTo>
                  <a:cubicBezTo>
                    <a:pt x="2383" y="8104"/>
                    <a:pt x="2399" y="6619"/>
                    <a:pt x="2550" y="5563"/>
                  </a:cubicBezTo>
                  <a:cubicBezTo>
                    <a:pt x="2828" y="3615"/>
                    <a:pt x="3484" y="1811"/>
                    <a:pt x="4180"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4" name="Google Shape;1767;p39">
              <a:extLst>
                <a:ext uri="{FF2B5EF4-FFF2-40B4-BE49-F238E27FC236}">
                  <a16:creationId xmlns:a16="http://schemas.microsoft.com/office/drawing/2014/main" id="{669253F7-413B-98FD-4D30-0E6C12D1389B}"/>
                </a:ext>
              </a:extLst>
            </p:cNvPr>
            <p:cNvSpPr/>
            <p:nvPr/>
          </p:nvSpPr>
          <p:spPr>
            <a:xfrm>
              <a:off x="4126923" y="3617096"/>
              <a:ext cx="326374" cy="178142"/>
            </a:xfrm>
            <a:custGeom>
              <a:avLst/>
              <a:gdLst/>
              <a:ahLst/>
              <a:cxnLst/>
              <a:rect l="l" t="t" r="r" b="b"/>
              <a:pathLst>
                <a:path w="6918" h="3776" extrusionOk="0">
                  <a:moveTo>
                    <a:pt x="401" y="2479"/>
                  </a:moveTo>
                  <a:cubicBezTo>
                    <a:pt x="399" y="2481"/>
                    <a:pt x="396" y="2483"/>
                    <a:pt x="394" y="2485"/>
                  </a:cubicBezTo>
                  <a:lnTo>
                    <a:pt x="394" y="2485"/>
                  </a:lnTo>
                  <a:cubicBezTo>
                    <a:pt x="396" y="2483"/>
                    <a:pt x="399" y="2481"/>
                    <a:pt x="401" y="2479"/>
                  </a:cubicBezTo>
                  <a:close/>
                  <a:moveTo>
                    <a:pt x="3160" y="1"/>
                  </a:moveTo>
                  <a:cubicBezTo>
                    <a:pt x="3162" y="131"/>
                    <a:pt x="3163" y="260"/>
                    <a:pt x="3169" y="390"/>
                  </a:cubicBezTo>
                  <a:cubicBezTo>
                    <a:pt x="3177" y="685"/>
                    <a:pt x="3192" y="982"/>
                    <a:pt x="3226" y="1275"/>
                  </a:cubicBezTo>
                  <a:cubicBezTo>
                    <a:pt x="3065" y="1588"/>
                    <a:pt x="2874" y="1887"/>
                    <a:pt x="2656" y="2164"/>
                  </a:cubicBezTo>
                  <a:cubicBezTo>
                    <a:pt x="2312" y="2603"/>
                    <a:pt x="1867" y="3006"/>
                    <a:pt x="1297" y="3097"/>
                  </a:cubicBezTo>
                  <a:cubicBezTo>
                    <a:pt x="1289" y="3098"/>
                    <a:pt x="1279" y="3099"/>
                    <a:pt x="1268" y="3099"/>
                  </a:cubicBezTo>
                  <a:cubicBezTo>
                    <a:pt x="1024" y="3099"/>
                    <a:pt x="0" y="2814"/>
                    <a:pt x="394" y="2485"/>
                  </a:cubicBezTo>
                  <a:lnTo>
                    <a:pt x="394" y="2485"/>
                  </a:lnTo>
                  <a:cubicBezTo>
                    <a:pt x="354" y="2517"/>
                    <a:pt x="312" y="2546"/>
                    <a:pt x="271" y="2573"/>
                  </a:cubicBezTo>
                  <a:cubicBezTo>
                    <a:pt x="281" y="3227"/>
                    <a:pt x="947" y="3769"/>
                    <a:pt x="1615" y="3769"/>
                  </a:cubicBezTo>
                  <a:cubicBezTo>
                    <a:pt x="1641" y="3769"/>
                    <a:pt x="1667" y="3768"/>
                    <a:pt x="1693" y="3767"/>
                  </a:cubicBezTo>
                  <a:cubicBezTo>
                    <a:pt x="2420" y="3718"/>
                    <a:pt x="3036" y="3156"/>
                    <a:pt x="3342" y="2495"/>
                  </a:cubicBezTo>
                  <a:cubicBezTo>
                    <a:pt x="3382" y="2410"/>
                    <a:pt x="3415" y="2327"/>
                    <a:pt x="3447" y="2240"/>
                  </a:cubicBezTo>
                  <a:cubicBezTo>
                    <a:pt x="3480" y="2335"/>
                    <a:pt x="3519" y="2429"/>
                    <a:pt x="3563" y="2518"/>
                  </a:cubicBezTo>
                  <a:cubicBezTo>
                    <a:pt x="3874" y="3176"/>
                    <a:pt x="4495" y="3732"/>
                    <a:pt x="5222" y="3774"/>
                  </a:cubicBezTo>
                  <a:cubicBezTo>
                    <a:pt x="5245" y="3775"/>
                    <a:pt x="5267" y="3776"/>
                    <a:pt x="5290" y="3776"/>
                  </a:cubicBezTo>
                  <a:cubicBezTo>
                    <a:pt x="5962" y="3776"/>
                    <a:pt x="6629" y="3223"/>
                    <a:pt x="6634" y="2566"/>
                  </a:cubicBezTo>
                  <a:cubicBezTo>
                    <a:pt x="6589" y="2537"/>
                    <a:pt x="6546" y="2507"/>
                    <a:pt x="6503" y="2474"/>
                  </a:cubicBezTo>
                  <a:lnTo>
                    <a:pt x="6503" y="2474"/>
                  </a:lnTo>
                  <a:cubicBezTo>
                    <a:pt x="6918" y="2807"/>
                    <a:pt x="5872" y="3106"/>
                    <a:pt x="5633" y="3106"/>
                  </a:cubicBezTo>
                  <a:cubicBezTo>
                    <a:pt x="5624" y="3106"/>
                    <a:pt x="5615" y="3105"/>
                    <a:pt x="5608" y="3104"/>
                  </a:cubicBezTo>
                  <a:cubicBezTo>
                    <a:pt x="5038" y="3016"/>
                    <a:pt x="4589" y="2618"/>
                    <a:pt x="4240" y="2183"/>
                  </a:cubicBezTo>
                  <a:cubicBezTo>
                    <a:pt x="3729" y="1543"/>
                    <a:pt x="3362" y="793"/>
                    <a:pt x="3160"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5" name="Google Shape;1768;p39">
              <a:extLst>
                <a:ext uri="{FF2B5EF4-FFF2-40B4-BE49-F238E27FC236}">
                  <a16:creationId xmlns:a16="http://schemas.microsoft.com/office/drawing/2014/main" id="{E8494FCD-A036-F2DA-A46F-A2FD32F50A64}"/>
                </a:ext>
              </a:extLst>
            </p:cNvPr>
            <p:cNvSpPr/>
            <p:nvPr/>
          </p:nvSpPr>
          <p:spPr>
            <a:xfrm>
              <a:off x="4442491" y="3646204"/>
              <a:ext cx="208949" cy="143655"/>
            </a:xfrm>
            <a:custGeom>
              <a:avLst/>
              <a:gdLst/>
              <a:ahLst/>
              <a:cxnLst/>
              <a:rect l="l" t="t" r="r" b="b"/>
              <a:pathLst>
                <a:path w="4429" h="3045" extrusionOk="0">
                  <a:moveTo>
                    <a:pt x="732" y="0"/>
                  </a:moveTo>
                  <a:lnTo>
                    <a:pt x="732" y="0"/>
                  </a:lnTo>
                  <a:cubicBezTo>
                    <a:pt x="758" y="156"/>
                    <a:pt x="787" y="310"/>
                    <a:pt x="819" y="465"/>
                  </a:cubicBezTo>
                  <a:cubicBezTo>
                    <a:pt x="930" y="1044"/>
                    <a:pt x="1066" y="1633"/>
                    <a:pt x="1380" y="2130"/>
                  </a:cubicBezTo>
                  <a:cubicBezTo>
                    <a:pt x="1210" y="2187"/>
                    <a:pt x="1030" y="2215"/>
                    <a:pt x="850" y="2215"/>
                  </a:cubicBezTo>
                  <a:cubicBezTo>
                    <a:pt x="554" y="2215"/>
                    <a:pt x="257" y="2139"/>
                    <a:pt x="1" y="1992"/>
                  </a:cubicBezTo>
                  <a:lnTo>
                    <a:pt x="1" y="1992"/>
                  </a:lnTo>
                  <a:cubicBezTo>
                    <a:pt x="286" y="2544"/>
                    <a:pt x="914" y="2891"/>
                    <a:pt x="1532" y="2891"/>
                  </a:cubicBezTo>
                  <a:cubicBezTo>
                    <a:pt x="1707" y="2891"/>
                    <a:pt x="1881" y="2863"/>
                    <a:pt x="2047" y="2804"/>
                  </a:cubicBezTo>
                  <a:cubicBezTo>
                    <a:pt x="2292" y="2954"/>
                    <a:pt x="2567" y="3045"/>
                    <a:pt x="2850" y="3045"/>
                  </a:cubicBezTo>
                  <a:cubicBezTo>
                    <a:pt x="2900" y="3045"/>
                    <a:pt x="2950" y="3042"/>
                    <a:pt x="3000" y="3036"/>
                  </a:cubicBezTo>
                  <a:cubicBezTo>
                    <a:pt x="3758" y="2945"/>
                    <a:pt x="4294" y="2188"/>
                    <a:pt x="4393" y="1432"/>
                  </a:cubicBezTo>
                  <a:cubicBezTo>
                    <a:pt x="4429" y="1162"/>
                    <a:pt x="4422" y="892"/>
                    <a:pt x="4386" y="624"/>
                  </a:cubicBezTo>
                  <a:cubicBezTo>
                    <a:pt x="4283" y="1037"/>
                    <a:pt x="3895" y="1410"/>
                    <a:pt x="3455" y="1495"/>
                  </a:cubicBezTo>
                  <a:cubicBezTo>
                    <a:pt x="3360" y="1514"/>
                    <a:pt x="3264" y="1522"/>
                    <a:pt x="3168" y="1522"/>
                  </a:cubicBezTo>
                  <a:cubicBezTo>
                    <a:pt x="2631" y="1522"/>
                    <a:pt x="2104" y="1249"/>
                    <a:pt x="1668" y="918"/>
                  </a:cubicBezTo>
                  <a:cubicBezTo>
                    <a:pt x="1318" y="653"/>
                    <a:pt x="1006" y="343"/>
                    <a:pt x="732"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6" name="Google Shape;1769;p39">
              <a:extLst>
                <a:ext uri="{FF2B5EF4-FFF2-40B4-BE49-F238E27FC236}">
                  <a16:creationId xmlns:a16="http://schemas.microsoft.com/office/drawing/2014/main" id="{C61EF446-4BA0-BE8C-4C33-E6E9ED4599BA}"/>
                </a:ext>
              </a:extLst>
            </p:cNvPr>
            <p:cNvSpPr/>
            <p:nvPr/>
          </p:nvSpPr>
          <p:spPr>
            <a:xfrm>
              <a:off x="3906322" y="3234489"/>
              <a:ext cx="116151" cy="311749"/>
            </a:xfrm>
            <a:custGeom>
              <a:avLst/>
              <a:gdLst/>
              <a:ahLst/>
              <a:cxnLst/>
              <a:rect l="l" t="t" r="r" b="b"/>
              <a:pathLst>
                <a:path w="2462" h="6608" extrusionOk="0">
                  <a:moveTo>
                    <a:pt x="2162" y="1"/>
                  </a:moveTo>
                  <a:lnTo>
                    <a:pt x="1" y="6508"/>
                  </a:lnTo>
                  <a:lnTo>
                    <a:pt x="302" y="6608"/>
                  </a:lnTo>
                  <a:lnTo>
                    <a:pt x="2462" y="100"/>
                  </a:lnTo>
                  <a:lnTo>
                    <a:pt x="2162" y="1"/>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7" name="Google Shape;1770;p39">
              <a:extLst>
                <a:ext uri="{FF2B5EF4-FFF2-40B4-BE49-F238E27FC236}">
                  <a16:creationId xmlns:a16="http://schemas.microsoft.com/office/drawing/2014/main" id="{31DC56ED-E5AE-7694-2157-91AB0FE3A81F}"/>
                </a:ext>
              </a:extLst>
            </p:cNvPr>
            <p:cNvSpPr/>
            <p:nvPr/>
          </p:nvSpPr>
          <p:spPr>
            <a:xfrm>
              <a:off x="4128432" y="3226752"/>
              <a:ext cx="80957" cy="432382"/>
            </a:xfrm>
            <a:custGeom>
              <a:avLst/>
              <a:gdLst/>
              <a:ahLst/>
              <a:cxnLst/>
              <a:rect l="l" t="t" r="r" b="b"/>
              <a:pathLst>
                <a:path w="1716" h="9165" extrusionOk="0">
                  <a:moveTo>
                    <a:pt x="1403" y="0"/>
                  </a:moveTo>
                  <a:lnTo>
                    <a:pt x="0" y="9116"/>
                  </a:lnTo>
                  <a:lnTo>
                    <a:pt x="313" y="9165"/>
                  </a:lnTo>
                  <a:lnTo>
                    <a:pt x="1715" y="48"/>
                  </a:lnTo>
                  <a:lnTo>
                    <a:pt x="1403"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8" name="Google Shape;1771;p39">
              <a:extLst>
                <a:ext uri="{FF2B5EF4-FFF2-40B4-BE49-F238E27FC236}">
                  <a16:creationId xmlns:a16="http://schemas.microsoft.com/office/drawing/2014/main" id="{A3083671-5F6C-5314-F2FC-8F3DA2611C6B}"/>
                </a:ext>
              </a:extLst>
            </p:cNvPr>
            <p:cNvSpPr/>
            <p:nvPr/>
          </p:nvSpPr>
          <p:spPr>
            <a:xfrm>
              <a:off x="4364649" y="3227648"/>
              <a:ext cx="84967" cy="431910"/>
            </a:xfrm>
            <a:custGeom>
              <a:avLst/>
              <a:gdLst/>
              <a:ahLst/>
              <a:cxnLst/>
              <a:rect l="l" t="t" r="r" b="b"/>
              <a:pathLst>
                <a:path w="1801" h="9155" extrusionOk="0">
                  <a:moveTo>
                    <a:pt x="313" y="0"/>
                  </a:moveTo>
                  <a:lnTo>
                    <a:pt x="0" y="52"/>
                  </a:lnTo>
                  <a:lnTo>
                    <a:pt x="1488" y="9155"/>
                  </a:lnTo>
                  <a:lnTo>
                    <a:pt x="1801" y="9103"/>
                  </a:lnTo>
                  <a:lnTo>
                    <a:pt x="313"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9" name="Google Shape;1772;p39">
              <a:extLst>
                <a:ext uri="{FF2B5EF4-FFF2-40B4-BE49-F238E27FC236}">
                  <a16:creationId xmlns:a16="http://schemas.microsoft.com/office/drawing/2014/main" id="{37AD5EAA-B290-FB5A-F9D0-5C2097D35AA9}"/>
                </a:ext>
              </a:extLst>
            </p:cNvPr>
            <p:cNvSpPr/>
            <p:nvPr/>
          </p:nvSpPr>
          <p:spPr>
            <a:xfrm>
              <a:off x="4527080" y="3235385"/>
              <a:ext cx="116151" cy="311749"/>
            </a:xfrm>
            <a:custGeom>
              <a:avLst/>
              <a:gdLst/>
              <a:ahLst/>
              <a:cxnLst/>
              <a:rect l="l" t="t" r="r" b="b"/>
              <a:pathLst>
                <a:path w="2462" h="6608" extrusionOk="0">
                  <a:moveTo>
                    <a:pt x="302" y="0"/>
                  </a:moveTo>
                  <a:lnTo>
                    <a:pt x="1" y="101"/>
                  </a:lnTo>
                  <a:lnTo>
                    <a:pt x="2161" y="6607"/>
                  </a:lnTo>
                  <a:lnTo>
                    <a:pt x="2462" y="6508"/>
                  </a:lnTo>
                  <a:lnTo>
                    <a:pt x="302"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0" name="Google Shape;1773;p39">
              <a:extLst>
                <a:ext uri="{FF2B5EF4-FFF2-40B4-BE49-F238E27FC236}">
                  <a16:creationId xmlns:a16="http://schemas.microsoft.com/office/drawing/2014/main" id="{D12C7677-FFA5-AB0E-07FB-4EB529D1F37D}"/>
                </a:ext>
              </a:extLst>
            </p:cNvPr>
            <p:cNvSpPr/>
            <p:nvPr/>
          </p:nvSpPr>
          <p:spPr>
            <a:xfrm>
              <a:off x="3407894" y="3129048"/>
              <a:ext cx="1733490" cy="1313374"/>
            </a:xfrm>
            <a:custGeom>
              <a:avLst/>
              <a:gdLst/>
              <a:ahLst/>
              <a:cxnLst/>
              <a:rect l="l" t="t" r="r" b="b"/>
              <a:pathLst>
                <a:path w="36744" h="27839" extrusionOk="0">
                  <a:moveTo>
                    <a:pt x="23434" y="764"/>
                  </a:moveTo>
                  <a:cubicBezTo>
                    <a:pt x="24337" y="764"/>
                    <a:pt x="25796" y="2571"/>
                    <a:pt x="26365" y="3277"/>
                  </a:cubicBezTo>
                  <a:lnTo>
                    <a:pt x="26434" y="3363"/>
                  </a:lnTo>
                  <a:cubicBezTo>
                    <a:pt x="27070" y="4149"/>
                    <a:pt x="27661" y="4967"/>
                    <a:pt x="28188" y="5793"/>
                  </a:cubicBezTo>
                  <a:cubicBezTo>
                    <a:pt x="28990" y="7048"/>
                    <a:pt x="29665" y="8352"/>
                    <a:pt x="30195" y="9665"/>
                  </a:cubicBezTo>
                  <a:cubicBezTo>
                    <a:pt x="30407" y="10196"/>
                    <a:pt x="30630" y="10808"/>
                    <a:pt x="30594" y="11413"/>
                  </a:cubicBezTo>
                  <a:cubicBezTo>
                    <a:pt x="30564" y="11934"/>
                    <a:pt x="30289" y="12554"/>
                    <a:pt x="29737" y="12762"/>
                  </a:cubicBezTo>
                  <a:cubicBezTo>
                    <a:pt x="29607" y="12812"/>
                    <a:pt x="29474" y="12834"/>
                    <a:pt x="29340" y="12834"/>
                  </a:cubicBezTo>
                  <a:cubicBezTo>
                    <a:pt x="28735" y="12834"/>
                    <a:pt x="28125" y="12375"/>
                    <a:pt x="27740" y="11913"/>
                  </a:cubicBezTo>
                  <a:cubicBezTo>
                    <a:pt x="27646" y="11800"/>
                    <a:pt x="27554" y="11682"/>
                    <a:pt x="27466" y="11564"/>
                  </a:cubicBezTo>
                  <a:lnTo>
                    <a:pt x="27299" y="11337"/>
                  </a:lnTo>
                  <a:cubicBezTo>
                    <a:pt x="26941" y="10847"/>
                    <a:pt x="26572" y="10342"/>
                    <a:pt x="26036" y="10016"/>
                  </a:cubicBezTo>
                  <a:lnTo>
                    <a:pt x="25675" y="9794"/>
                  </a:lnTo>
                  <a:lnTo>
                    <a:pt x="25675" y="9794"/>
                  </a:lnTo>
                  <a:lnTo>
                    <a:pt x="25803" y="10199"/>
                  </a:lnTo>
                  <a:cubicBezTo>
                    <a:pt x="25941" y="10634"/>
                    <a:pt x="26098" y="11125"/>
                    <a:pt x="26159" y="11603"/>
                  </a:cubicBezTo>
                  <a:cubicBezTo>
                    <a:pt x="26195" y="11881"/>
                    <a:pt x="26196" y="12132"/>
                    <a:pt x="26164" y="12371"/>
                  </a:cubicBezTo>
                  <a:cubicBezTo>
                    <a:pt x="26080" y="13019"/>
                    <a:pt x="25610" y="13753"/>
                    <a:pt x="24910" y="13838"/>
                  </a:cubicBezTo>
                  <a:cubicBezTo>
                    <a:pt x="24868" y="13843"/>
                    <a:pt x="24825" y="13846"/>
                    <a:pt x="24781" y="13846"/>
                  </a:cubicBezTo>
                  <a:cubicBezTo>
                    <a:pt x="24313" y="13846"/>
                    <a:pt x="23816" y="13558"/>
                    <a:pt x="23492" y="13079"/>
                  </a:cubicBezTo>
                  <a:cubicBezTo>
                    <a:pt x="23153" y="12585"/>
                    <a:pt x="23017" y="11976"/>
                    <a:pt x="22903" y="11393"/>
                  </a:cubicBezTo>
                  <a:cubicBezTo>
                    <a:pt x="22874" y="11240"/>
                    <a:pt x="22844" y="11085"/>
                    <a:pt x="22818" y="10932"/>
                  </a:cubicBezTo>
                  <a:lnTo>
                    <a:pt x="22818" y="10931"/>
                  </a:lnTo>
                  <a:cubicBezTo>
                    <a:pt x="22298" y="8007"/>
                    <a:pt x="22229" y="5035"/>
                    <a:pt x="22613" y="2097"/>
                  </a:cubicBezTo>
                  <a:cubicBezTo>
                    <a:pt x="22714" y="1321"/>
                    <a:pt x="22937" y="879"/>
                    <a:pt x="23273" y="786"/>
                  </a:cubicBezTo>
                  <a:cubicBezTo>
                    <a:pt x="23323" y="771"/>
                    <a:pt x="23378" y="764"/>
                    <a:pt x="23434" y="764"/>
                  </a:cubicBezTo>
                  <a:close/>
                  <a:moveTo>
                    <a:pt x="18015" y="13831"/>
                  </a:moveTo>
                  <a:lnTo>
                    <a:pt x="18015" y="13831"/>
                  </a:lnTo>
                  <a:cubicBezTo>
                    <a:pt x="17605" y="18246"/>
                    <a:pt x="18058" y="22797"/>
                    <a:pt x="19326" y="27009"/>
                  </a:cubicBezTo>
                  <a:lnTo>
                    <a:pt x="17726" y="27441"/>
                  </a:lnTo>
                  <a:cubicBezTo>
                    <a:pt x="16955" y="24109"/>
                    <a:pt x="16664" y="20686"/>
                    <a:pt x="16863" y="17261"/>
                  </a:cubicBezTo>
                  <a:cubicBezTo>
                    <a:pt x="16921" y="16255"/>
                    <a:pt x="17022" y="15244"/>
                    <a:pt x="17166" y="14243"/>
                  </a:cubicBezTo>
                  <a:cubicBezTo>
                    <a:pt x="17467" y="14181"/>
                    <a:pt x="17759" y="14037"/>
                    <a:pt x="18015" y="13831"/>
                  </a:cubicBezTo>
                  <a:close/>
                  <a:moveTo>
                    <a:pt x="9322" y="1"/>
                  </a:moveTo>
                  <a:cubicBezTo>
                    <a:pt x="8841" y="189"/>
                    <a:pt x="8288" y="451"/>
                    <a:pt x="7658" y="793"/>
                  </a:cubicBezTo>
                  <a:cubicBezTo>
                    <a:pt x="6191" y="1585"/>
                    <a:pt x="4824" y="2521"/>
                    <a:pt x="4538" y="2730"/>
                  </a:cubicBezTo>
                  <a:cubicBezTo>
                    <a:pt x="4315" y="2894"/>
                    <a:pt x="4094" y="3062"/>
                    <a:pt x="3880" y="3235"/>
                  </a:cubicBezTo>
                  <a:cubicBezTo>
                    <a:pt x="2340" y="4478"/>
                    <a:pt x="1218" y="5866"/>
                    <a:pt x="546" y="7367"/>
                  </a:cubicBezTo>
                  <a:cubicBezTo>
                    <a:pt x="308" y="7894"/>
                    <a:pt x="0" y="8867"/>
                    <a:pt x="598" y="9483"/>
                  </a:cubicBezTo>
                  <a:cubicBezTo>
                    <a:pt x="842" y="9733"/>
                    <a:pt x="1167" y="9837"/>
                    <a:pt x="1496" y="9837"/>
                  </a:cubicBezTo>
                  <a:cubicBezTo>
                    <a:pt x="1805" y="9837"/>
                    <a:pt x="2118" y="9745"/>
                    <a:pt x="2370" y="9594"/>
                  </a:cubicBezTo>
                  <a:cubicBezTo>
                    <a:pt x="2575" y="9473"/>
                    <a:pt x="2751" y="9321"/>
                    <a:pt x="2909" y="9155"/>
                  </a:cubicBezTo>
                  <a:lnTo>
                    <a:pt x="2909" y="9155"/>
                  </a:lnTo>
                  <a:cubicBezTo>
                    <a:pt x="2794" y="9553"/>
                    <a:pt x="2730" y="9962"/>
                    <a:pt x="2777" y="10378"/>
                  </a:cubicBezTo>
                  <a:cubicBezTo>
                    <a:pt x="2860" y="11154"/>
                    <a:pt x="3465" y="11967"/>
                    <a:pt x="4303" y="11967"/>
                  </a:cubicBezTo>
                  <a:cubicBezTo>
                    <a:pt x="4322" y="11967"/>
                    <a:pt x="4340" y="11967"/>
                    <a:pt x="4361" y="11966"/>
                  </a:cubicBezTo>
                  <a:cubicBezTo>
                    <a:pt x="5006" y="11937"/>
                    <a:pt x="5480" y="11446"/>
                    <a:pt x="5858" y="10889"/>
                  </a:cubicBezTo>
                  <a:lnTo>
                    <a:pt x="5858" y="10889"/>
                  </a:lnTo>
                  <a:cubicBezTo>
                    <a:pt x="5832" y="11070"/>
                    <a:pt x="5822" y="11255"/>
                    <a:pt x="5832" y="11442"/>
                  </a:cubicBezTo>
                  <a:cubicBezTo>
                    <a:pt x="5868" y="12065"/>
                    <a:pt x="6211" y="12811"/>
                    <a:pt x="6895" y="13071"/>
                  </a:cubicBezTo>
                  <a:cubicBezTo>
                    <a:pt x="7067" y="13136"/>
                    <a:pt x="7241" y="13165"/>
                    <a:pt x="7412" y="13165"/>
                  </a:cubicBezTo>
                  <a:cubicBezTo>
                    <a:pt x="8117" y="13165"/>
                    <a:pt x="8795" y="12671"/>
                    <a:pt x="9247" y="12129"/>
                  </a:cubicBezTo>
                  <a:lnTo>
                    <a:pt x="9264" y="12109"/>
                  </a:lnTo>
                  <a:cubicBezTo>
                    <a:pt x="9600" y="11705"/>
                    <a:pt x="9926" y="11315"/>
                    <a:pt x="10168" y="10859"/>
                  </a:cubicBezTo>
                  <a:cubicBezTo>
                    <a:pt x="10176" y="11391"/>
                    <a:pt x="10197" y="11934"/>
                    <a:pt x="10262" y="12423"/>
                  </a:cubicBezTo>
                  <a:cubicBezTo>
                    <a:pt x="10366" y="13209"/>
                    <a:pt x="10924" y="14058"/>
                    <a:pt x="11794" y="14164"/>
                  </a:cubicBezTo>
                  <a:cubicBezTo>
                    <a:pt x="11850" y="14171"/>
                    <a:pt x="11907" y="14172"/>
                    <a:pt x="11961" y="14172"/>
                  </a:cubicBezTo>
                  <a:cubicBezTo>
                    <a:pt x="12328" y="14172"/>
                    <a:pt x="12703" y="14031"/>
                    <a:pt x="13025" y="13785"/>
                  </a:cubicBezTo>
                  <a:cubicBezTo>
                    <a:pt x="13087" y="13822"/>
                    <a:pt x="13152" y="13857"/>
                    <a:pt x="13220" y="13890"/>
                  </a:cubicBezTo>
                  <a:cubicBezTo>
                    <a:pt x="13439" y="13990"/>
                    <a:pt x="13676" y="14037"/>
                    <a:pt x="13915" y="14037"/>
                  </a:cubicBezTo>
                  <a:cubicBezTo>
                    <a:pt x="14488" y="14037"/>
                    <a:pt x="15068" y="13766"/>
                    <a:pt x="15423" y="13308"/>
                  </a:cubicBezTo>
                  <a:cubicBezTo>
                    <a:pt x="15495" y="13510"/>
                    <a:pt x="15622" y="13697"/>
                    <a:pt x="15796" y="13857"/>
                  </a:cubicBezTo>
                  <a:cubicBezTo>
                    <a:pt x="16084" y="14123"/>
                    <a:pt x="16467" y="14279"/>
                    <a:pt x="16842" y="14282"/>
                  </a:cubicBezTo>
                  <a:cubicBezTo>
                    <a:pt x="16703" y="15267"/>
                    <a:pt x="16604" y="16260"/>
                    <a:pt x="16548" y="17248"/>
                  </a:cubicBezTo>
                  <a:cubicBezTo>
                    <a:pt x="16345" y="20756"/>
                    <a:pt x="16649" y="24267"/>
                    <a:pt x="17455" y="27680"/>
                  </a:cubicBezTo>
                  <a:lnTo>
                    <a:pt x="17494" y="27838"/>
                  </a:lnTo>
                  <a:lnTo>
                    <a:pt x="19727" y="27235"/>
                  </a:lnTo>
                  <a:lnTo>
                    <a:pt x="19678" y="27078"/>
                  </a:lnTo>
                  <a:cubicBezTo>
                    <a:pt x="18384" y="22856"/>
                    <a:pt x="17920" y="18278"/>
                    <a:pt x="18333" y="13841"/>
                  </a:cubicBezTo>
                  <a:cubicBezTo>
                    <a:pt x="18345" y="13724"/>
                    <a:pt x="18358" y="13605"/>
                    <a:pt x="18368" y="13487"/>
                  </a:cubicBezTo>
                  <a:cubicBezTo>
                    <a:pt x="18489" y="13338"/>
                    <a:pt x="18597" y="13174"/>
                    <a:pt x="18686" y="12999"/>
                  </a:cubicBezTo>
                  <a:cubicBezTo>
                    <a:pt x="19061" y="13745"/>
                    <a:pt x="19750" y="14250"/>
                    <a:pt x="20455" y="14289"/>
                  </a:cubicBezTo>
                  <a:cubicBezTo>
                    <a:pt x="20479" y="14290"/>
                    <a:pt x="20505" y="14290"/>
                    <a:pt x="20530" y="14290"/>
                  </a:cubicBezTo>
                  <a:cubicBezTo>
                    <a:pt x="20911" y="14290"/>
                    <a:pt x="21306" y="14130"/>
                    <a:pt x="21600" y="13855"/>
                  </a:cubicBezTo>
                  <a:cubicBezTo>
                    <a:pt x="21772" y="13694"/>
                    <a:pt x="21896" y="13504"/>
                    <a:pt x="21967" y="13302"/>
                  </a:cubicBezTo>
                  <a:cubicBezTo>
                    <a:pt x="22322" y="13753"/>
                    <a:pt x="22898" y="14018"/>
                    <a:pt x="23466" y="14018"/>
                  </a:cubicBezTo>
                  <a:cubicBezTo>
                    <a:pt x="23634" y="14018"/>
                    <a:pt x="23801" y="13994"/>
                    <a:pt x="23961" y="13946"/>
                  </a:cubicBezTo>
                  <a:cubicBezTo>
                    <a:pt x="24222" y="14092"/>
                    <a:pt x="24504" y="14172"/>
                    <a:pt x="24782" y="14172"/>
                  </a:cubicBezTo>
                  <a:cubicBezTo>
                    <a:pt x="24838" y="14172"/>
                    <a:pt x="24893" y="14169"/>
                    <a:pt x="24949" y="14164"/>
                  </a:cubicBezTo>
                  <a:cubicBezTo>
                    <a:pt x="25819" y="14058"/>
                    <a:pt x="26379" y="13209"/>
                    <a:pt x="26481" y="12423"/>
                  </a:cubicBezTo>
                  <a:cubicBezTo>
                    <a:pt x="26517" y="12156"/>
                    <a:pt x="26516" y="11880"/>
                    <a:pt x="26476" y="11573"/>
                  </a:cubicBezTo>
                  <a:cubicBezTo>
                    <a:pt x="26432" y="11239"/>
                    <a:pt x="26347" y="10903"/>
                    <a:pt x="26254" y="10586"/>
                  </a:cubicBezTo>
                  <a:lnTo>
                    <a:pt x="26254" y="10586"/>
                  </a:lnTo>
                  <a:cubicBezTo>
                    <a:pt x="26548" y="10854"/>
                    <a:pt x="26791" y="11188"/>
                    <a:pt x="27043" y="11535"/>
                  </a:cubicBezTo>
                  <a:cubicBezTo>
                    <a:pt x="27099" y="11613"/>
                    <a:pt x="27154" y="11688"/>
                    <a:pt x="27211" y="11766"/>
                  </a:cubicBezTo>
                  <a:cubicBezTo>
                    <a:pt x="27304" y="11890"/>
                    <a:pt x="27399" y="12011"/>
                    <a:pt x="27497" y="12127"/>
                  </a:cubicBezTo>
                  <a:cubicBezTo>
                    <a:pt x="27948" y="12669"/>
                    <a:pt x="28628" y="13164"/>
                    <a:pt x="29333" y="13164"/>
                  </a:cubicBezTo>
                  <a:cubicBezTo>
                    <a:pt x="29505" y="13164"/>
                    <a:pt x="29679" y="13134"/>
                    <a:pt x="29851" y="13069"/>
                  </a:cubicBezTo>
                  <a:cubicBezTo>
                    <a:pt x="30534" y="12810"/>
                    <a:pt x="30875" y="12064"/>
                    <a:pt x="30911" y="11440"/>
                  </a:cubicBezTo>
                  <a:cubicBezTo>
                    <a:pt x="30922" y="11255"/>
                    <a:pt x="30911" y="11069"/>
                    <a:pt x="30886" y="10887"/>
                  </a:cubicBezTo>
                  <a:lnTo>
                    <a:pt x="30886" y="10887"/>
                  </a:lnTo>
                  <a:cubicBezTo>
                    <a:pt x="31264" y="11445"/>
                    <a:pt x="31738" y="11933"/>
                    <a:pt x="32384" y="11963"/>
                  </a:cubicBezTo>
                  <a:cubicBezTo>
                    <a:pt x="32401" y="11963"/>
                    <a:pt x="32420" y="11966"/>
                    <a:pt x="32437" y="11966"/>
                  </a:cubicBezTo>
                  <a:cubicBezTo>
                    <a:pt x="33251" y="11966"/>
                    <a:pt x="33882" y="11155"/>
                    <a:pt x="33968" y="10376"/>
                  </a:cubicBezTo>
                  <a:cubicBezTo>
                    <a:pt x="34013" y="9960"/>
                    <a:pt x="33949" y="9551"/>
                    <a:pt x="33834" y="9154"/>
                  </a:cubicBezTo>
                  <a:lnTo>
                    <a:pt x="33834" y="9154"/>
                  </a:lnTo>
                  <a:cubicBezTo>
                    <a:pt x="33993" y="9319"/>
                    <a:pt x="34170" y="9472"/>
                    <a:pt x="34371" y="9593"/>
                  </a:cubicBezTo>
                  <a:cubicBezTo>
                    <a:pt x="34625" y="9744"/>
                    <a:pt x="34938" y="9836"/>
                    <a:pt x="35247" y="9836"/>
                  </a:cubicBezTo>
                  <a:cubicBezTo>
                    <a:pt x="35576" y="9836"/>
                    <a:pt x="35900" y="9732"/>
                    <a:pt x="36144" y="9482"/>
                  </a:cubicBezTo>
                  <a:cubicBezTo>
                    <a:pt x="36743" y="8858"/>
                    <a:pt x="36436" y="7885"/>
                    <a:pt x="36199" y="7358"/>
                  </a:cubicBezTo>
                  <a:cubicBezTo>
                    <a:pt x="35525" y="5860"/>
                    <a:pt x="34402" y="4471"/>
                    <a:pt x="32865" y="3226"/>
                  </a:cubicBezTo>
                  <a:cubicBezTo>
                    <a:pt x="32651" y="3054"/>
                    <a:pt x="32429" y="2884"/>
                    <a:pt x="32206" y="2721"/>
                  </a:cubicBezTo>
                  <a:cubicBezTo>
                    <a:pt x="31922" y="2514"/>
                    <a:pt x="30555" y="1578"/>
                    <a:pt x="29086" y="784"/>
                  </a:cubicBezTo>
                  <a:cubicBezTo>
                    <a:pt x="28546" y="492"/>
                    <a:pt x="28064" y="258"/>
                    <a:pt x="27633" y="78"/>
                  </a:cubicBezTo>
                  <a:lnTo>
                    <a:pt x="27633" y="78"/>
                  </a:lnTo>
                  <a:cubicBezTo>
                    <a:pt x="27646" y="119"/>
                    <a:pt x="27655" y="161"/>
                    <a:pt x="27659" y="204"/>
                  </a:cubicBezTo>
                  <a:cubicBezTo>
                    <a:pt x="27668" y="280"/>
                    <a:pt x="27664" y="359"/>
                    <a:pt x="27652" y="436"/>
                  </a:cubicBezTo>
                  <a:cubicBezTo>
                    <a:pt x="29233" y="1125"/>
                    <a:pt x="31189" y="2372"/>
                    <a:pt x="32018" y="2976"/>
                  </a:cubicBezTo>
                  <a:cubicBezTo>
                    <a:pt x="32239" y="3136"/>
                    <a:pt x="32455" y="3301"/>
                    <a:pt x="32665" y="3471"/>
                  </a:cubicBezTo>
                  <a:cubicBezTo>
                    <a:pt x="34164" y="4682"/>
                    <a:pt x="35257" y="6033"/>
                    <a:pt x="35908" y="7485"/>
                  </a:cubicBezTo>
                  <a:cubicBezTo>
                    <a:pt x="36072" y="7850"/>
                    <a:pt x="36403" y="8752"/>
                    <a:pt x="35919" y="9249"/>
                  </a:cubicBezTo>
                  <a:cubicBezTo>
                    <a:pt x="35743" y="9431"/>
                    <a:pt x="35498" y="9506"/>
                    <a:pt x="35248" y="9506"/>
                  </a:cubicBezTo>
                  <a:cubicBezTo>
                    <a:pt x="34997" y="9506"/>
                    <a:pt x="34739" y="9430"/>
                    <a:pt x="34536" y="9309"/>
                  </a:cubicBezTo>
                  <a:cubicBezTo>
                    <a:pt x="34114" y="9059"/>
                    <a:pt x="33805" y="8634"/>
                    <a:pt x="33551" y="8255"/>
                  </a:cubicBezTo>
                  <a:cubicBezTo>
                    <a:pt x="33517" y="8205"/>
                    <a:pt x="33484" y="8154"/>
                    <a:pt x="33450" y="8104"/>
                  </a:cubicBezTo>
                  <a:lnTo>
                    <a:pt x="32603" y="6861"/>
                  </a:lnTo>
                  <a:lnTo>
                    <a:pt x="33225" y="8388"/>
                  </a:lnTo>
                  <a:cubicBezTo>
                    <a:pt x="33491" y="9038"/>
                    <a:pt x="33723" y="9676"/>
                    <a:pt x="33651" y="10329"/>
                  </a:cubicBezTo>
                  <a:cubicBezTo>
                    <a:pt x="33581" y="10970"/>
                    <a:pt x="33069" y="11636"/>
                    <a:pt x="32433" y="11636"/>
                  </a:cubicBezTo>
                  <a:cubicBezTo>
                    <a:pt x="32421" y="11636"/>
                    <a:pt x="32409" y="11635"/>
                    <a:pt x="32397" y="11635"/>
                  </a:cubicBezTo>
                  <a:cubicBezTo>
                    <a:pt x="31763" y="11606"/>
                    <a:pt x="31314" y="11001"/>
                    <a:pt x="30925" y="10349"/>
                  </a:cubicBezTo>
                  <a:lnTo>
                    <a:pt x="30705" y="9980"/>
                  </a:lnTo>
                  <a:lnTo>
                    <a:pt x="30705" y="9980"/>
                  </a:lnTo>
                  <a:cubicBezTo>
                    <a:pt x="30760" y="10160"/>
                    <a:pt x="30799" y="10346"/>
                    <a:pt x="30820" y="10535"/>
                  </a:cubicBezTo>
                  <a:cubicBezTo>
                    <a:pt x="30737" y="10185"/>
                    <a:pt x="30611" y="9852"/>
                    <a:pt x="30490" y="9548"/>
                  </a:cubicBezTo>
                  <a:cubicBezTo>
                    <a:pt x="29953" y="8215"/>
                    <a:pt x="29268" y="6894"/>
                    <a:pt x="28456" y="5624"/>
                  </a:cubicBezTo>
                  <a:cubicBezTo>
                    <a:pt x="27923" y="4787"/>
                    <a:pt x="27325" y="3961"/>
                    <a:pt x="26681" y="3164"/>
                  </a:cubicBezTo>
                  <a:lnTo>
                    <a:pt x="26611" y="3078"/>
                  </a:lnTo>
                  <a:cubicBezTo>
                    <a:pt x="25906" y="2202"/>
                    <a:pt x="24490" y="447"/>
                    <a:pt x="23422" y="447"/>
                  </a:cubicBezTo>
                  <a:cubicBezTo>
                    <a:pt x="23341" y="447"/>
                    <a:pt x="23262" y="457"/>
                    <a:pt x="23185" y="479"/>
                  </a:cubicBezTo>
                  <a:cubicBezTo>
                    <a:pt x="22708" y="614"/>
                    <a:pt x="22417" y="1130"/>
                    <a:pt x="22297" y="2056"/>
                  </a:cubicBezTo>
                  <a:cubicBezTo>
                    <a:pt x="21908" y="5026"/>
                    <a:pt x="21978" y="8030"/>
                    <a:pt x="22504" y="10987"/>
                  </a:cubicBezTo>
                  <a:cubicBezTo>
                    <a:pt x="22530" y="11141"/>
                    <a:pt x="22559" y="11298"/>
                    <a:pt x="22590" y="11452"/>
                  </a:cubicBezTo>
                  <a:cubicBezTo>
                    <a:pt x="22708" y="12067"/>
                    <a:pt x="22857" y="12712"/>
                    <a:pt x="23228" y="13258"/>
                  </a:cubicBezTo>
                  <a:cubicBezTo>
                    <a:pt x="23339" y="13418"/>
                    <a:pt x="23463" y="13560"/>
                    <a:pt x="23601" y="13681"/>
                  </a:cubicBezTo>
                  <a:cubicBezTo>
                    <a:pt x="23556" y="13685"/>
                    <a:pt x="23510" y="13688"/>
                    <a:pt x="23464" y="13688"/>
                  </a:cubicBezTo>
                  <a:cubicBezTo>
                    <a:pt x="22906" y="13688"/>
                    <a:pt x="22328" y="13377"/>
                    <a:pt x="22069" y="12876"/>
                  </a:cubicBezTo>
                  <a:cubicBezTo>
                    <a:pt x="22047" y="12837"/>
                    <a:pt x="22030" y="12794"/>
                    <a:pt x="22011" y="12752"/>
                  </a:cubicBezTo>
                  <a:cubicBezTo>
                    <a:pt x="21987" y="12691"/>
                    <a:pt x="21929" y="12652"/>
                    <a:pt x="21866" y="12652"/>
                  </a:cubicBezTo>
                  <a:cubicBezTo>
                    <a:pt x="21853" y="12652"/>
                    <a:pt x="21840" y="12654"/>
                    <a:pt x="21827" y="12657"/>
                  </a:cubicBezTo>
                  <a:cubicBezTo>
                    <a:pt x="21749" y="12676"/>
                    <a:pt x="21699" y="12748"/>
                    <a:pt x="21708" y="12827"/>
                  </a:cubicBezTo>
                  <a:cubicBezTo>
                    <a:pt x="21712" y="12856"/>
                    <a:pt x="21712" y="12885"/>
                    <a:pt x="21712" y="12914"/>
                  </a:cubicBezTo>
                  <a:cubicBezTo>
                    <a:pt x="21709" y="13166"/>
                    <a:pt x="21591" y="13415"/>
                    <a:pt x="21376" y="13616"/>
                  </a:cubicBezTo>
                  <a:cubicBezTo>
                    <a:pt x="21142" y="13837"/>
                    <a:pt x="20830" y="13965"/>
                    <a:pt x="20529" y="13965"/>
                  </a:cubicBezTo>
                  <a:cubicBezTo>
                    <a:pt x="20508" y="13965"/>
                    <a:pt x="20488" y="13965"/>
                    <a:pt x="20468" y="13963"/>
                  </a:cubicBezTo>
                  <a:cubicBezTo>
                    <a:pt x="19861" y="13929"/>
                    <a:pt x="19261" y="13472"/>
                    <a:pt x="18943" y="12798"/>
                  </a:cubicBezTo>
                  <a:cubicBezTo>
                    <a:pt x="18633" y="12147"/>
                    <a:pt x="18587" y="11390"/>
                    <a:pt x="18567" y="10729"/>
                  </a:cubicBezTo>
                  <a:cubicBezTo>
                    <a:pt x="18562" y="10599"/>
                    <a:pt x="18560" y="10471"/>
                    <a:pt x="18558" y="10342"/>
                  </a:cubicBezTo>
                  <a:cubicBezTo>
                    <a:pt x="18539" y="9086"/>
                    <a:pt x="18610" y="7727"/>
                    <a:pt x="18776" y="6186"/>
                  </a:cubicBezTo>
                  <a:cubicBezTo>
                    <a:pt x="18807" y="5876"/>
                    <a:pt x="18833" y="5541"/>
                    <a:pt x="18856" y="5186"/>
                  </a:cubicBezTo>
                  <a:cubicBezTo>
                    <a:pt x="18899" y="4560"/>
                    <a:pt x="18948" y="3883"/>
                    <a:pt x="19059" y="3258"/>
                  </a:cubicBezTo>
                  <a:lnTo>
                    <a:pt x="19059" y="3258"/>
                  </a:lnTo>
                  <a:cubicBezTo>
                    <a:pt x="18994" y="3280"/>
                    <a:pt x="18925" y="3291"/>
                    <a:pt x="18857" y="3291"/>
                  </a:cubicBezTo>
                  <a:cubicBezTo>
                    <a:pt x="18835" y="3291"/>
                    <a:pt x="18812" y="3289"/>
                    <a:pt x="18790" y="3287"/>
                  </a:cubicBezTo>
                  <a:cubicBezTo>
                    <a:pt x="18771" y="3285"/>
                    <a:pt x="18754" y="3283"/>
                    <a:pt x="18734" y="3278"/>
                  </a:cubicBezTo>
                  <a:cubicBezTo>
                    <a:pt x="18699" y="3480"/>
                    <a:pt x="18673" y="3686"/>
                    <a:pt x="18649" y="3890"/>
                  </a:cubicBezTo>
                  <a:cubicBezTo>
                    <a:pt x="18630" y="3723"/>
                    <a:pt x="18606" y="3558"/>
                    <a:pt x="18580" y="3393"/>
                  </a:cubicBezTo>
                  <a:cubicBezTo>
                    <a:pt x="18472" y="3392"/>
                    <a:pt x="18364" y="3385"/>
                    <a:pt x="18256" y="3376"/>
                  </a:cubicBezTo>
                  <a:lnTo>
                    <a:pt x="18256" y="3376"/>
                  </a:lnTo>
                  <a:cubicBezTo>
                    <a:pt x="18354" y="3961"/>
                    <a:pt x="18404" y="4581"/>
                    <a:pt x="18450" y="5162"/>
                  </a:cubicBezTo>
                  <a:cubicBezTo>
                    <a:pt x="18466" y="5361"/>
                    <a:pt x="18480" y="5555"/>
                    <a:pt x="18498" y="5742"/>
                  </a:cubicBezTo>
                  <a:cubicBezTo>
                    <a:pt x="18488" y="5883"/>
                    <a:pt x="18475" y="6020"/>
                    <a:pt x="18460" y="6151"/>
                  </a:cubicBezTo>
                  <a:cubicBezTo>
                    <a:pt x="18295" y="7705"/>
                    <a:pt x="18223" y="9076"/>
                    <a:pt x="18240" y="10346"/>
                  </a:cubicBezTo>
                  <a:cubicBezTo>
                    <a:pt x="18243" y="10476"/>
                    <a:pt x="18244" y="10607"/>
                    <a:pt x="18250" y="10738"/>
                  </a:cubicBezTo>
                  <a:cubicBezTo>
                    <a:pt x="18267" y="11318"/>
                    <a:pt x="18306" y="11973"/>
                    <a:pt x="18515" y="12587"/>
                  </a:cubicBezTo>
                  <a:cubicBezTo>
                    <a:pt x="18489" y="12652"/>
                    <a:pt x="18465" y="12715"/>
                    <a:pt x="18436" y="12777"/>
                  </a:cubicBezTo>
                  <a:cubicBezTo>
                    <a:pt x="18122" y="13454"/>
                    <a:pt x="17528" y="13917"/>
                    <a:pt x="16921" y="13956"/>
                  </a:cubicBezTo>
                  <a:cubicBezTo>
                    <a:pt x="16899" y="13958"/>
                    <a:pt x="16876" y="13958"/>
                    <a:pt x="16854" y="13958"/>
                  </a:cubicBezTo>
                  <a:cubicBezTo>
                    <a:pt x="16553" y="13958"/>
                    <a:pt x="16242" y="13834"/>
                    <a:pt x="16008" y="13618"/>
                  </a:cubicBezTo>
                  <a:cubicBezTo>
                    <a:pt x="15792" y="13418"/>
                    <a:pt x="15672" y="13171"/>
                    <a:pt x="15668" y="12919"/>
                  </a:cubicBezTo>
                  <a:cubicBezTo>
                    <a:pt x="15668" y="12891"/>
                    <a:pt x="15668" y="12862"/>
                    <a:pt x="15672" y="12833"/>
                  </a:cubicBezTo>
                  <a:cubicBezTo>
                    <a:pt x="15681" y="12754"/>
                    <a:pt x="15629" y="12680"/>
                    <a:pt x="15551" y="12662"/>
                  </a:cubicBezTo>
                  <a:cubicBezTo>
                    <a:pt x="15538" y="12659"/>
                    <a:pt x="15527" y="12659"/>
                    <a:pt x="15514" y="12659"/>
                  </a:cubicBezTo>
                  <a:cubicBezTo>
                    <a:pt x="15449" y="12659"/>
                    <a:pt x="15390" y="12698"/>
                    <a:pt x="15366" y="12761"/>
                  </a:cubicBezTo>
                  <a:cubicBezTo>
                    <a:pt x="15350" y="12804"/>
                    <a:pt x="15331" y="12846"/>
                    <a:pt x="15309" y="12888"/>
                  </a:cubicBezTo>
                  <a:cubicBezTo>
                    <a:pt x="15054" y="13395"/>
                    <a:pt x="14471" y="13711"/>
                    <a:pt x="13909" y="13711"/>
                  </a:cubicBezTo>
                  <a:cubicBezTo>
                    <a:pt x="13716" y="13711"/>
                    <a:pt x="13525" y="13674"/>
                    <a:pt x="13351" y="13595"/>
                  </a:cubicBezTo>
                  <a:cubicBezTo>
                    <a:pt x="11780" y="12878"/>
                    <a:pt x="12635" y="9851"/>
                    <a:pt x="12958" y="8709"/>
                  </a:cubicBezTo>
                  <a:cubicBezTo>
                    <a:pt x="13313" y="7447"/>
                    <a:pt x="13852" y="6148"/>
                    <a:pt x="14702" y="4501"/>
                  </a:cubicBezTo>
                  <a:cubicBezTo>
                    <a:pt x="14910" y="4096"/>
                    <a:pt x="15121" y="3702"/>
                    <a:pt x="15342" y="3294"/>
                  </a:cubicBezTo>
                  <a:lnTo>
                    <a:pt x="14981" y="3294"/>
                  </a:lnTo>
                  <a:cubicBezTo>
                    <a:pt x="14788" y="3651"/>
                    <a:pt x="14602" y="4000"/>
                    <a:pt x="14419" y="4357"/>
                  </a:cubicBezTo>
                  <a:cubicBezTo>
                    <a:pt x="13558" y="6026"/>
                    <a:pt x="13012" y="7341"/>
                    <a:pt x="12651" y="8625"/>
                  </a:cubicBezTo>
                  <a:cubicBezTo>
                    <a:pt x="12313" y="9822"/>
                    <a:pt x="11565" y="12466"/>
                    <a:pt x="12760" y="13580"/>
                  </a:cubicBezTo>
                  <a:cubicBezTo>
                    <a:pt x="12512" y="13753"/>
                    <a:pt x="12233" y="13849"/>
                    <a:pt x="11963" y="13849"/>
                  </a:cubicBezTo>
                  <a:cubicBezTo>
                    <a:pt x="11919" y="13849"/>
                    <a:pt x="11874" y="13846"/>
                    <a:pt x="11830" y="13841"/>
                  </a:cubicBezTo>
                  <a:cubicBezTo>
                    <a:pt x="11129" y="13756"/>
                    <a:pt x="10661" y="13022"/>
                    <a:pt x="10576" y="12374"/>
                  </a:cubicBezTo>
                  <a:cubicBezTo>
                    <a:pt x="10482" y="11671"/>
                    <a:pt x="10482" y="10833"/>
                    <a:pt x="10482" y="10095"/>
                  </a:cubicBezTo>
                  <a:lnTo>
                    <a:pt x="10482" y="10018"/>
                  </a:lnTo>
                  <a:cubicBezTo>
                    <a:pt x="10482" y="9937"/>
                    <a:pt x="10423" y="9871"/>
                    <a:pt x="10344" y="9859"/>
                  </a:cubicBezTo>
                  <a:cubicBezTo>
                    <a:pt x="10337" y="9859"/>
                    <a:pt x="10331" y="9858"/>
                    <a:pt x="10324" y="9858"/>
                  </a:cubicBezTo>
                  <a:cubicBezTo>
                    <a:pt x="10252" y="9858"/>
                    <a:pt x="10189" y="9907"/>
                    <a:pt x="10171" y="9979"/>
                  </a:cubicBezTo>
                  <a:cubicBezTo>
                    <a:pt x="9974" y="10754"/>
                    <a:pt x="9532" y="11285"/>
                    <a:pt x="9019" y="11901"/>
                  </a:cubicBezTo>
                  <a:lnTo>
                    <a:pt x="9002" y="11920"/>
                  </a:lnTo>
                  <a:cubicBezTo>
                    <a:pt x="8617" y="12380"/>
                    <a:pt x="8009" y="12840"/>
                    <a:pt x="7404" y="12840"/>
                  </a:cubicBezTo>
                  <a:cubicBezTo>
                    <a:pt x="7270" y="12840"/>
                    <a:pt x="7137" y="12818"/>
                    <a:pt x="7006" y="12768"/>
                  </a:cubicBezTo>
                  <a:cubicBezTo>
                    <a:pt x="6456" y="12559"/>
                    <a:pt x="6179" y="11940"/>
                    <a:pt x="6149" y="11419"/>
                  </a:cubicBezTo>
                  <a:cubicBezTo>
                    <a:pt x="6115" y="10811"/>
                    <a:pt x="6336" y="10199"/>
                    <a:pt x="6547" y="9673"/>
                  </a:cubicBezTo>
                  <a:cubicBezTo>
                    <a:pt x="7077" y="8360"/>
                    <a:pt x="7752" y="7057"/>
                    <a:pt x="8554" y="5803"/>
                  </a:cubicBezTo>
                  <a:cubicBezTo>
                    <a:pt x="9081" y="4976"/>
                    <a:pt x="9672" y="4158"/>
                    <a:pt x="10308" y="3372"/>
                  </a:cubicBezTo>
                  <a:lnTo>
                    <a:pt x="10377" y="3285"/>
                  </a:lnTo>
                  <a:cubicBezTo>
                    <a:pt x="10540" y="3085"/>
                    <a:pt x="10772" y="2796"/>
                    <a:pt x="11045" y="2485"/>
                  </a:cubicBezTo>
                  <a:cubicBezTo>
                    <a:pt x="11015" y="2478"/>
                    <a:pt x="10985" y="2469"/>
                    <a:pt x="10953" y="2456"/>
                  </a:cubicBezTo>
                  <a:cubicBezTo>
                    <a:pt x="10886" y="2429"/>
                    <a:pt x="10819" y="2380"/>
                    <a:pt x="10765" y="2321"/>
                  </a:cubicBezTo>
                  <a:cubicBezTo>
                    <a:pt x="10521" y="2603"/>
                    <a:pt x="10305" y="2872"/>
                    <a:pt x="10131" y="3085"/>
                  </a:cubicBezTo>
                  <a:lnTo>
                    <a:pt x="10060" y="3172"/>
                  </a:lnTo>
                  <a:cubicBezTo>
                    <a:pt x="9417" y="3968"/>
                    <a:pt x="8820" y="4795"/>
                    <a:pt x="8286" y="5631"/>
                  </a:cubicBezTo>
                  <a:cubicBezTo>
                    <a:pt x="7473" y="6901"/>
                    <a:pt x="6789" y="8223"/>
                    <a:pt x="6251" y="9557"/>
                  </a:cubicBezTo>
                  <a:cubicBezTo>
                    <a:pt x="6226" y="9626"/>
                    <a:pt x="6198" y="9694"/>
                    <a:pt x="6171" y="9764"/>
                  </a:cubicBezTo>
                  <a:lnTo>
                    <a:pt x="5817" y="10358"/>
                  </a:lnTo>
                  <a:cubicBezTo>
                    <a:pt x="5426" y="11010"/>
                    <a:pt x="4980" y="11615"/>
                    <a:pt x="4346" y="11643"/>
                  </a:cubicBezTo>
                  <a:cubicBezTo>
                    <a:pt x="4332" y="11644"/>
                    <a:pt x="4318" y="11644"/>
                    <a:pt x="4304" y="11644"/>
                  </a:cubicBezTo>
                  <a:cubicBezTo>
                    <a:pt x="3659" y="11644"/>
                    <a:pt x="3161" y="10977"/>
                    <a:pt x="3091" y="10339"/>
                  </a:cubicBezTo>
                  <a:cubicBezTo>
                    <a:pt x="3019" y="9685"/>
                    <a:pt x="3253" y="9046"/>
                    <a:pt x="3520" y="8395"/>
                  </a:cubicBezTo>
                  <a:lnTo>
                    <a:pt x="4140" y="6870"/>
                  </a:lnTo>
                  <a:lnTo>
                    <a:pt x="3295" y="8114"/>
                  </a:lnTo>
                  <a:cubicBezTo>
                    <a:pt x="3260" y="8164"/>
                    <a:pt x="3226" y="8215"/>
                    <a:pt x="3194" y="8262"/>
                  </a:cubicBezTo>
                  <a:cubicBezTo>
                    <a:pt x="2938" y="8641"/>
                    <a:pt x="2628" y="9067"/>
                    <a:pt x="2208" y="9318"/>
                  </a:cubicBezTo>
                  <a:cubicBezTo>
                    <a:pt x="2004" y="9440"/>
                    <a:pt x="1747" y="9516"/>
                    <a:pt x="1496" y="9516"/>
                  </a:cubicBezTo>
                  <a:cubicBezTo>
                    <a:pt x="1245" y="9516"/>
                    <a:pt x="1001" y="9440"/>
                    <a:pt x="822" y="9259"/>
                  </a:cubicBezTo>
                  <a:cubicBezTo>
                    <a:pt x="339" y="8762"/>
                    <a:pt x="670" y="7859"/>
                    <a:pt x="834" y="7495"/>
                  </a:cubicBezTo>
                  <a:cubicBezTo>
                    <a:pt x="1488" y="6042"/>
                    <a:pt x="2578" y="4691"/>
                    <a:pt x="4080" y="3480"/>
                  </a:cubicBezTo>
                  <a:cubicBezTo>
                    <a:pt x="4289" y="3311"/>
                    <a:pt x="4506" y="3143"/>
                    <a:pt x="4725" y="2984"/>
                  </a:cubicBezTo>
                  <a:cubicBezTo>
                    <a:pt x="5595" y="2354"/>
                    <a:pt x="7702" y="1014"/>
                    <a:pt x="9317" y="349"/>
                  </a:cubicBezTo>
                  <a:cubicBezTo>
                    <a:pt x="9283" y="240"/>
                    <a:pt x="9288" y="110"/>
                    <a:pt x="932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1" name="Google Shape;1774;p39">
              <a:extLst>
                <a:ext uri="{FF2B5EF4-FFF2-40B4-BE49-F238E27FC236}">
                  <a16:creationId xmlns:a16="http://schemas.microsoft.com/office/drawing/2014/main" id="{E6200F01-5376-9E05-2D60-9375C34C68E0}"/>
                </a:ext>
              </a:extLst>
            </p:cNvPr>
            <p:cNvSpPr/>
            <p:nvPr/>
          </p:nvSpPr>
          <p:spPr>
            <a:xfrm>
              <a:off x="4685784" y="3173677"/>
              <a:ext cx="255372" cy="286415"/>
            </a:xfrm>
            <a:custGeom>
              <a:avLst/>
              <a:gdLst/>
              <a:ahLst/>
              <a:cxnLst/>
              <a:rect l="l" t="t" r="r" b="b"/>
              <a:pathLst>
                <a:path w="5413" h="6071" extrusionOk="0">
                  <a:moveTo>
                    <a:pt x="201" y="1"/>
                  </a:moveTo>
                  <a:lnTo>
                    <a:pt x="1" y="247"/>
                  </a:lnTo>
                  <a:cubicBezTo>
                    <a:pt x="2027" y="1897"/>
                    <a:pt x="3758" y="3856"/>
                    <a:pt x="5142" y="6071"/>
                  </a:cubicBezTo>
                  <a:lnTo>
                    <a:pt x="5412" y="5902"/>
                  </a:lnTo>
                  <a:cubicBezTo>
                    <a:pt x="4008" y="3657"/>
                    <a:pt x="2254" y="1671"/>
                    <a:pt x="201"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2" name="Google Shape;1775;p39">
              <a:extLst>
                <a:ext uri="{FF2B5EF4-FFF2-40B4-BE49-F238E27FC236}">
                  <a16:creationId xmlns:a16="http://schemas.microsoft.com/office/drawing/2014/main" id="{6219B992-8F02-C288-3591-94A31D4D30E4}"/>
                </a:ext>
              </a:extLst>
            </p:cNvPr>
            <p:cNvSpPr/>
            <p:nvPr/>
          </p:nvSpPr>
          <p:spPr>
            <a:xfrm>
              <a:off x="4080594" y="3284355"/>
              <a:ext cx="18446" cy="61614"/>
            </a:xfrm>
            <a:custGeom>
              <a:avLst/>
              <a:gdLst/>
              <a:ahLst/>
              <a:cxnLst/>
              <a:rect l="l" t="t" r="r" b="b"/>
              <a:pathLst>
                <a:path w="391" h="1306" extrusionOk="0">
                  <a:moveTo>
                    <a:pt x="1" y="1"/>
                  </a:moveTo>
                  <a:cubicBezTo>
                    <a:pt x="38" y="434"/>
                    <a:pt x="68" y="870"/>
                    <a:pt x="87" y="1305"/>
                  </a:cubicBezTo>
                  <a:cubicBezTo>
                    <a:pt x="155" y="1255"/>
                    <a:pt x="232" y="1219"/>
                    <a:pt x="313" y="1207"/>
                  </a:cubicBezTo>
                  <a:cubicBezTo>
                    <a:pt x="342" y="1150"/>
                    <a:pt x="369" y="1089"/>
                    <a:pt x="391" y="1030"/>
                  </a:cubicBezTo>
                  <a:cubicBezTo>
                    <a:pt x="372" y="693"/>
                    <a:pt x="349" y="358"/>
                    <a:pt x="320" y="21"/>
                  </a:cubicBezTo>
                  <a:cubicBezTo>
                    <a:pt x="212" y="19"/>
                    <a:pt x="104" y="16"/>
                    <a:pt x="1"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3" name="Google Shape;1776;p39">
              <a:extLst>
                <a:ext uri="{FF2B5EF4-FFF2-40B4-BE49-F238E27FC236}">
                  <a16:creationId xmlns:a16="http://schemas.microsoft.com/office/drawing/2014/main" id="{1658DFE9-C9E8-8533-E54E-6BDFD5BBC8E8}"/>
                </a:ext>
              </a:extLst>
            </p:cNvPr>
            <p:cNvSpPr/>
            <p:nvPr/>
          </p:nvSpPr>
          <p:spPr>
            <a:xfrm>
              <a:off x="4438103" y="3267654"/>
              <a:ext cx="24155" cy="43545"/>
            </a:xfrm>
            <a:custGeom>
              <a:avLst/>
              <a:gdLst/>
              <a:ahLst/>
              <a:cxnLst/>
              <a:rect l="l" t="t" r="r" b="b"/>
              <a:pathLst>
                <a:path w="512" h="923" extrusionOk="0">
                  <a:moveTo>
                    <a:pt x="285" y="0"/>
                  </a:moveTo>
                  <a:cubicBezTo>
                    <a:pt x="203" y="68"/>
                    <a:pt x="107" y="118"/>
                    <a:pt x="0" y="143"/>
                  </a:cubicBezTo>
                  <a:cubicBezTo>
                    <a:pt x="148" y="409"/>
                    <a:pt x="290" y="666"/>
                    <a:pt x="431" y="922"/>
                  </a:cubicBezTo>
                  <a:lnTo>
                    <a:pt x="431" y="777"/>
                  </a:lnTo>
                  <a:cubicBezTo>
                    <a:pt x="431" y="640"/>
                    <a:pt x="451" y="520"/>
                    <a:pt x="511" y="409"/>
                  </a:cubicBezTo>
                  <a:cubicBezTo>
                    <a:pt x="438" y="274"/>
                    <a:pt x="362" y="139"/>
                    <a:pt x="28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4" name="Google Shape;1777;p39">
              <a:extLst>
                <a:ext uri="{FF2B5EF4-FFF2-40B4-BE49-F238E27FC236}">
                  <a16:creationId xmlns:a16="http://schemas.microsoft.com/office/drawing/2014/main" id="{7A019322-2FC9-8DA8-0C68-EE936696F47C}"/>
                </a:ext>
              </a:extLst>
            </p:cNvPr>
            <p:cNvSpPr/>
            <p:nvPr/>
          </p:nvSpPr>
          <p:spPr>
            <a:xfrm>
              <a:off x="3608067" y="3173677"/>
              <a:ext cx="255372" cy="286415"/>
            </a:xfrm>
            <a:custGeom>
              <a:avLst/>
              <a:gdLst/>
              <a:ahLst/>
              <a:cxnLst/>
              <a:rect l="l" t="t" r="r" b="b"/>
              <a:pathLst>
                <a:path w="5413" h="6071" extrusionOk="0">
                  <a:moveTo>
                    <a:pt x="5214" y="1"/>
                  </a:moveTo>
                  <a:cubicBezTo>
                    <a:pt x="3158" y="1671"/>
                    <a:pt x="1405" y="3657"/>
                    <a:pt x="1" y="5902"/>
                  </a:cubicBezTo>
                  <a:lnTo>
                    <a:pt x="270" y="6071"/>
                  </a:lnTo>
                  <a:cubicBezTo>
                    <a:pt x="1657" y="3856"/>
                    <a:pt x="3387" y="1897"/>
                    <a:pt x="5413" y="248"/>
                  </a:cubicBezTo>
                  <a:lnTo>
                    <a:pt x="5214" y="1"/>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5" name="Google Shape;1778;p39">
              <a:extLst>
                <a:ext uri="{FF2B5EF4-FFF2-40B4-BE49-F238E27FC236}">
                  <a16:creationId xmlns:a16="http://schemas.microsoft.com/office/drawing/2014/main" id="{31F5E937-11C4-2BE2-9449-5EC71C2F6CEA}"/>
                </a:ext>
              </a:extLst>
            </p:cNvPr>
            <p:cNvSpPr/>
            <p:nvPr/>
          </p:nvSpPr>
          <p:spPr>
            <a:xfrm>
              <a:off x="3837915" y="2759603"/>
              <a:ext cx="874671" cy="530700"/>
            </a:xfrm>
            <a:custGeom>
              <a:avLst/>
              <a:gdLst/>
              <a:ahLst/>
              <a:cxnLst/>
              <a:rect l="l" t="t" r="r" b="b"/>
              <a:pathLst>
                <a:path w="18540" h="11249" extrusionOk="0">
                  <a:moveTo>
                    <a:pt x="9128" y="1"/>
                  </a:moveTo>
                  <a:cubicBezTo>
                    <a:pt x="7241" y="1"/>
                    <a:pt x="5310" y="574"/>
                    <a:pt x="3802" y="1667"/>
                  </a:cubicBezTo>
                  <a:cubicBezTo>
                    <a:pt x="1999" y="2973"/>
                    <a:pt x="947" y="5408"/>
                    <a:pt x="332" y="7601"/>
                  </a:cubicBezTo>
                  <a:cubicBezTo>
                    <a:pt x="264" y="7840"/>
                    <a:pt x="202" y="8078"/>
                    <a:pt x="145" y="8310"/>
                  </a:cubicBezTo>
                  <a:cubicBezTo>
                    <a:pt x="68" y="8624"/>
                    <a:pt x="1" y="8956"/>
                    <a:pt x="107" y="9260"/>
                  </a:cubicBezTo>
                  <a:cubicBezTo>
                    <a:pt x="433" y="10193"/>
                    <a:pt x="2973" y="10448"/>
                    <a:pt x="3813" y="10660"/>
                  </a:cubicBezTo>
                  <a:cubicBezTo>
                    <a:pt x="5386" y="11052"/>
                    <a:pt x="7013" y="11248"/>
                    <a:pt x="8635" y="11248"/>
                  </a:cubicBezTo>
                  <a:cubicBezTo>
                    <a:pt x="8687" y="11248"/>
                    <a:pt x="8739" y="11248"/>
                    <a:pt x="8791" y="11247"/>
                  </a:cubicBezTo>
                  <a:cubicBezTo>
                    <a:pt x="12140" y="11224"/>
                    <a:pt x="15493" y="10365"/>
                    <a:pt x="18390" y="8674"/>
                  </a:cubicBezTo>
                  <a:cubicBezTo>
                    <a:pt x="18517" y="8601"/>
                    <a:pt x="18540" y="8401"/>
                    <a:pt x="18494" y="8120"/>
                  </a:cubicBezTo>
                  <a:cubicBezTo>
                    <a:pt x="18426" y="7729"/>
                    <a:pt x="18216" y="7182"/>
                    <a:pt x="17950" y="6595"/>
                  </a:cubicBezTo>
                  <a:cubicBezTo>
                    <a:pt x="17313" y="5196"/>
                    <a:pt x="16335" y="3572"/>
                    <a:pt x="16118" y="3317"/>
                  </a:cubicBezTo>
                  <a:cubicBezTo>
                    <a:pt x="14771" y="1746"/>
                    <a:pt x="12924" y="584"/>
                    <a:pt x="10886" y="174"/>
                  </a:cubicBezTo>
                  <a:cubicBezTo>
                    <a:pt x="10314" y="58"/>
                    <a:pt x="9723" y="1"/>
                    <a:pt x="9128" y="1"/>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6" name="Google Shape;1779;p39">
              <a:extLst>
                <a:ext uri="{FF2B5EF4-FFF2-40B4-BE49-F238E27FC236}">
                  <a16:creationId xmlns:a16="http://schemas.microsoft.com/office/drawing/2014/main" id="{B3BCAC0B-BD4D-487F-2C18-5864D928B6A8}"/>
                </a:ext>
              </a:extLst>
            </p:cNvPr>
            <p:cNvSpPr/>
            <p:nvPr/>
          </p:nvSpPr>
          <p:spPr>
            <a:xfrm>
              <a:off x="3984117" y="3084701"/>
              <a:ext cx="549476" cy="72182"/>
            </a:xfrm>
            <a:custGeom>
              <a:avLst/>
              <a:gdLst/>
              <a:ahLst/>
              <a:cxnLst/>
              <a:rect l="l" t="t" r="r" b="b"/>
              <a:pathLst>
                <a:path w="11647" h="1530" extrusionOk="0">
                  <a:moveTo>
                    <a:pt x="1427" y="0"/>
                  </a:moveTo>
                  <a:cubicBezTo>
                    <a:pt x="665" y="0"/>
                    <a:pt x="65" y="261"/>
                    <a:pt x="34" y="633"/>
                  </a:cubicBezTo>
                  <a:cubicBezTo>
                    <a:pt x="1" y="1049"/>
                    <a:pt x="695" y="1446"/>
                    <a:pt x="1586" y="1518"/>
                  </a:cubicBezTo>
                  <a:cubicBezTo>
                    <a:pt x="1682" y="1526"/>
                    <a:pt x="1776" y="1530"/>
                    <a:pt x="1868" y="1530"/>
                  </a:cubicBezTo>
                  <a:cubicBezTo>
                    <a:pt x="2631" y="1530"/>
                    <a:pt x="3232" y="1268"/>
                    <a:pt x="3262" y="897"/>
                  </a:cubicBezTo>
                  <a:cubicBezTo>
                    <a:pt x="3294" y="481"/>
                    <a:pt x="2600" y="84"/>
                    <a:pt x="1710" y="12"/>
                  </a:cubicBezTo>
                  <a:cubicBezTo>
                    <a:pt x="1614" y="4"/>
                    <a:pt x="1519" y="0"/>
                    <a:pt x="1427" y="0"/>
                  </a:cubicBezTo>
                  <a:close/>
                  <a:moveTo>
                    <a:pt x="10220" y="0"/>
                  </a:moveTo>
                  <a:cubicBezTo>
                    <a:pt x="10128" y="0"/>
                    <a:pt x="10033" y="4"/>
                    <a:pt x="9937" y="12"/>
                  </a:cubicBezTo>
                  <a:cubicBezTo>
                    <a:pt x="9046" y="84"/>
                    <a:pt x="8350" y="481"/>
                    <a:pt x="8385" y="897"/>
                  </a:cubicBezTo>
                  <a:cubicBezTo>
                    <a:pt x="8416" y="1268"/>
                    <a:pt x="9016" y="1530"/>
                    <a:pt x="9779" y="1530"/>
                  </a:cubicBezTo>
                  <a:cubicBezTo>
                    <a:pt x="9871" y="1530"/>
                    <a:pt x="9965" y="1526"/>
                    <a:pt x="10061" y="1518"/>
                  </a:cubicBezTo>
                  <a:cubicBezTo>
                    <a:pt x="10952" y="1446"/>
                    <a:pt x="11646" y="1049"/>
                    <a:pt x="11612" y="633"/>
                  </a:cubicBezTo>
                  <a:cubicBezTo>
                    <a:pt x="11582" y="261"/>
                    <a:pt x="10981" y="0"/>
                    <a:pt x="10220" y="0"/>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7" name="Google Shape;1780;p39">
              <a:extLst>
                <a:ext uri="{FF2B5EF4-FFF2-40B4-BE49-F238E27FC236}">
                  <a16:creationId xmlns:a16="http://schemas.microsoft.com/office/drawing/2014/main" id="{C4E76547-72A5-EAE1-A1E2-BEF944D37767}"/>
                </a:ext>
              </a:extLst>
            </p:cNvPr>
            <p:cNvSpPr/>
            <p:nvPr/>
          </p:nvSpPr>
          <p:spPr>
            <a:xfrm>
              <a:off x="4322000" y="2936234"/>
              <a:ext cx="273016" cy="177435"/>
            </a:xfrm>
            <a:custGeom>
              <a:avLst/>
              <a:gdLst/>
              <a:ahLst/>
              <a:cxnLst/>
              <a:rect l="l" t="t" r="r" b="b"/>
              <a:pathLst>
                <a:path w="5787" h="3761" extrusionOk="0">
                  <a:moveTo>
                    <a:pt x="3703" y="0"/>
                  </a:moveTo>
                  <a:cubicBezTo>
                    <a:pt x="3564" y="0"/>
                    <a:pt x="3425" y="12"/>
                    <a:pt x="3289" y="35"/>
                  </a:cubicBezTo>
                  <a:cubicBezTo>
                    <a:pt x="2098" y="243"/>
                    <a:pt x="1007" y="899"/>
                    <a:pt x="373" y="1946"/>
                  </a:cubicBezTo>
                  <a:cubicBezTo>
                    <a:pt x="158" y="2302"/>
                    <a:pt x="0" y="2751"/>
                    <a:pt x="186" y="3123"/>
                  </a:cubicBezTo>
                  <a:cubicBezTo>
                    <a:pt x="321" y="3389"/>
                    <a:pt x="608" y="3548"/>
                    <a:pt x="893" y="3636"/>
                  </a:cubicBezTo>
                  <a:cubicBezTo>
                    <a:pt x="1193" y="3728"/>
                    <a:pt x="1504" y="3761"/>
                    <a:pt x="1818" y="3761"/>
                  </a:cubicBezTo>
                  <a:cubicBezTo>
                    <a:pt x="2105" y="3761"/>
                    <a:pt x="2394" y="3733"/>
                    <a:pt x="2679" y="3699"/>
                  </a:cubicBezTo>
                  <a:cubicBezTo>
                    <a:pt x="3276" y="3627"/>
                    <a:pt x="3881" y="3522"/>
                    <a:pt x="4417" y="3242"/>
                  </a:cubicBezTo>
                  <a:cubicBezTo>
                    <a:pt x="4951" y="2964"/>
                    <a:pt x="5407" y="2486"/>
                    <a:pt x="5530" y="1896"/>
                  </a:cubicBezTo>
                  <a:cubicBezTo>
                    <a:pt x="5787" y="659"/>
                    <a:pt x="4747" y="0"/>
                    <a:pt x="3703" y="0"/>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8" name="Google Shape;1781;p39">
              <a:extLst>
                <a:ext uri="{FF2B5EF4-FFF2-40B4-BE49-F238E27FC236}">
                  <a16:creationId xmlns:a16="http://schemas.microsoft.com/office/drawing/2014/main" id="{BD939AE9-94EC-4615-9E0D-4A1553D0A3FF}"/>
                </a:ext>
              </a:extLst>
            </p:cNvPr>
            <p:cNvSpPr/>
            <p:nvPr/>
          </p:nvSpPr>
          <p:spPr>
            <a:xfrm>
              <a:off x="3922692" y="2936234"/>
              <a:ext cx="272969" cy="177435"/>
            </a:xfrm>
            <a:custGeom>
              <a:avLst/>
              <a:gdLst/>
              <a:ahLst/>
              <a:cxnLst/>
              <a:rect l="l" t="t" r="r" b="b"/>
              <a:pathLst>
                <a:path w="5786" h="3761" extrusionOk="0">
                  <a:moveTo>
                    <a:pt x="2084" y="0"/>
                  </a:moveTo>
                  <a:cubicBezTo>
                    <a:pt x="1041" y="0"/>
                    <a:pt x="0" y="659"/>
                    <a:pt x="256" y="1896"/>
                  </a:cubicBezTo>
                  <a:cubicBezTo>
                    <a:pt x="378" y="2486"/>
                    <a:pt x="836" y="2964"/>
                    <a:pt x="1370" y="3242"/>
                  </a:cubicBezTo>
                  <a:cubicBezTo>
                    <a:pt x="1905" y="3522"/>
                    <a:pt x="2509" y="3627"/>
                    <a:pt x="3107" y="3699"/>
                  </a:cubicBezTo>
                  <a:cubicBezTo>
                    <a:pt x="3392" y="3733"/>
                    <a:pt x="3682" y="3761"/>
                    <a:pt x="3969" y="3761"/>
                  </a:cubicBezTo>
                  <a:cubicBezTo>
                    <a:pt x="4283" y="3761"/>
                    <a:pt x="4594" y="3728"/>
                    <a:pt x="4893" y="3636"/>
                  </a:cubicBezTo>
                  <a:cubicBezTo>
                    <a:pt x="5179" y="3548"/>
                    <a:pt x="5466" y="3389"/>
                    <a:pt x="5601" y="3123"/>
                  </a:cubicBezTo>
                  <a:cubicBezTo>
                    <a:pt x="5786" y="2751"/>
                    <a:pt x="5627" y="2302"/>
                    <a:pt x="5414" y="1946"/>
                  </a:cubicBezTo>
                  <a:cubicBezTo>
                    <a:pt x="4780" y="899"/>
                    <a:pt x="3687" y="243"/>
                    <a:pt x="2498" y="35"/>
                  </a:cubicBezTo>
                  <a:cubicBezTo>
                    <a:pt x="2362" y="12"/>
                    <a:pt x="2223" y="0"/>
                    <a:pt x="2084" y="0"/>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9" name="Google Shape;1782;p39">
              <a:extLst>
                <a:ext uri="{FF2B5EF4-FFF2-40B4-BE49-F238E27FC236}">
                  <a16:creationId xmlns:a16="http://schemas.microsoft.com/office/drawing/2014/main" id="{9FA1E3E8-F1C0-4C1B-1B30-374ADFA031D8}"/>
                </a:ext>
              </a:extLst>
            </p:cNvPr>
            <p:cNvSpPr/>
            <p:nvPr/>
          </p:nvSpPr>
          <p:spPr>
            <a:xfrm>
              <a:off x="3830225" y="2752102"/>
              <a:ext cx="892079" cy="545561"/>
            </a:xfrm>
            <a:custGeom>
              <a:avLst/>
              <a:gdLst/>
              <a:ahLst/>
              <a:cxnLst/>
              <a:rect l="l" t="t" r="r" b="b"/>
              <a:pathLst>
                <a:path w="18909" h="11564" extrusionOk="0">
                  <a:moveTo>
                    <a:pt x="8054" y="7694"/>
                  </a:moveTo>
                  <a:lnTo>
                    <a:pt x="7852" y="7937"/>
                  </a:lnTo>
                  <a:cubicBezTo>
                    <a:pt x="8244" y="8261"/>
                    <a:pt x="8756" y="8430"/>
                    <a:pt x="9265" y="8430"/>
                  </a:cubicBezTo>
                  <a:cubicBezTo>
                    <a:pt x="9659" y="8430"/>
                    <a:pt x="10054" y="8329"/>
                    <a:pt x="10392" y="8126"/>
                  </a:cubicBezTo>
                  <a:lnTo>
                    <a:pt x="10228" y="7854"/>
                  </a:lnTo>
                  <a:cubicBezTo>
                    <a:pt x="9939" y="8028"/>
                    <a:pt x="9602" y="8114"/>
                    <a:pt x="9263" y="8114"/>
                  </a:cubicBezTo>
                  <a:cubicBezTo>
                    <a:pt x="8827" y="8114"/>
                    <a:pt x="8390" y="7971"/>
                    <a:pt x="8054" y="7694"/>
                  </a:cubicBezTo>
                  <a:close/>
                  <a:moveTo>
                    <a:pt x="9291" y="318"/>
                  </a:moveTo>
                  <a:cubicBezTo>
                    <a:pt x="9871" y="318"/>
                    <a:pt x="10451" y="374"/>
                    <a:pt x="11016" y="488"/>
                  </a:cubicBezTo>
                  <a:cubicBezTo>
                    <a:pt x="12963" y="880"/>
                    <a:pt x="14787" y="1978"/>
                    <a:pt x="16158" y="3578"/>
                  </a:cubicBezTo>
                  <a:cubicBezTo>
                    <a:pt x="16370" y="3829"/>
                    <a:pt x="17333" y="5433"/>
                    <a:pt x="17967" y="6818"/>
                  </a:cubicBezTo>
                  <a:cubicBezTo>
                    <a:pt x="18259" y="7465"/>
                    <a:pt x="18439" y="7963"/>
                    <a:pt x="18500" y="8303"/>
                  </a:cubicBezTo>
                  <a:cubicBezTo>
                    <a:pt x="18545" y="8575"/>
                    <a:pt x="18506" y="8678"/>
                    <a:pt x="18473" y="8696"/>
                  </a:cubicBezTo>
                  <a:cubicBezTo>
                    <a:pt x="15651" y="10341"/>
                    <a:pt x="12360" y="11225"/>
                    <a:pt x="8952" y="11248"/>
                  </a:cubicBezTo>
                  <a:cubicBezTo>
                    <a:pt x="8906" y="11248"/>
                    <a:pt x="8859" y="11249"/>
                    <a:pt x="8812" y="11249"/>
                  </a:cubicBezTo>
                  <a:cubicBezTo>
                    <a:pt x="7185" y="11249"/>
                    <a:pt x="5574" y="11054"/>
                    <a:pt x="4013" y="10663"/>
                  </a:cubicBezTo>
                  <a:cubicBezTo>
                    <a:pt x="3840" y="10620"/>
                    <a:pt x="3604" y="10577"/>
                    <a:pt x="3330" y="10525"/>
                  </a:cubicBezTo>
                  <a:cubicBezTo>
                    <a:pt x="2328" y="10338"/>
                    <a:pt x="650" y="10027"/>
                    <a:pt x="420" y="9367"/>
                  </a:cubicBezTo>
                  <a:cubicBezTo>
                    <a:pt x="328" y="9102"/>
                    <a:pt x="391" y="8799"/>
                    <a:pt x="462" y="8508"/>
                  </a:cubicBezTo>
                  <a:cubicBezTo>
                    <a:pt x="519" y="8277"/>
                    <a:pt x="580" y="8041"/>
                    <a:pt x="646" y="7802"/>
                  </a:cubicBezTo>
                  <a:cubicBezTo>
                    <a:pt x="1434" y="4991"/>
                    <a:pt x="2580" y="3023"/>
                    <a:pt x="4058" y="1953"/>
                  </a:cubicBezTo>
                  <a:cubicBezTo>
                    <a:pt x="5515" y="897"/>
                    <a:pt x="7414" y="318"/>
                    <a:pt x="9291" y="318"/>
                  </a:cubicBezTo>
                  <a:close/>
                  <a:moveTo>
                    <a:pt x="9292" y="1"/>
                  </a:moveTo>
                  <a:cubicBezTo>
                    <a:pt x="7350" y="1"/>
                    <a:pt x="5383" y="600"/>
                    <a:pt x="3872" y="1696"/>
                  </a:cubicBezTo>
                  <a:cubicBezTo>
                    <a:pt x="2337" y="2809"/>
                    <a:pt x="1149" y="4836"/>
                    <a:pt x="342" y="7716"/>
                  </a:cubicBezTo>
                  <a:cubicBezTo>
                    <a:pt x="275" y="7956"/>
                    <a:pt x="211" y="8195"/>
                    <a:pt x="154" y="8430"/>
                  </a:cubicBezTo>
                  <a:cubicBezTo>
                    <a:pt x="70" y="8765"/>
                    <a:pt x="1" y="9124"/>
                    <a:pt x="119" y="9470"/>
                  </a:cubicBezTo>
                  <a:cubicBezTo>
                    <a:pt x="411" y="10303"/>
                    <a:pt x="2063" y="10612"/>
                    <a:pt x="3271" y="10836"/>
                  </a:cubicBezTo>
                  <a:cubicBezTo>
                    <a:pt x="3539" y="10887"/>
                    <a:pt x="3771" y="10930"/>
                    <a:pt x="3935" y="10970"/>
                  </a:cubicBezTo>
                  <a:cubicBezTo>
                    <a:pt x="5518" y="11363"/>
                    <a:pt x="7154" y="11563"/>
                    <a:pt x="8800" y="11563"/>
                  </a:cubicBezTo>
                  <a:lnTo>
                    <a:pt x="8954" y="11563"/>
                  </a:lnTo>
                  <a:cubicBezTo>
                    <a:pt x="12417" y="11539"/>
                    <a:pt x="15764" y="10640"/>
                    <a:pt x="18632" y="8968"/>
                  </a:cubicBezTo>
                  <a:cubicBezTo>
                    <a:pt x="18909" y="8810"/>
                    <a:pt x="18834" y="8390"/>
                    <a:pt x="18811" y="8251"/>
                  </a:cubicBezTo>
                  <a:cubicBezTo>
                    <a:pt x="18748" y="7886"/>
                    <a:pt x="18560" y="7359"/>
                    <a:pt x="18255" y="6689"/>
                  </a:cubicBezTo>
                  <a:cubicBezTo>
                    <a:pt x="17613" y="5278"/>
                    <a:pt x="16621" y="3635"/>
                    <a:pt x="16399" y="3374"/>
                  </a:cubicBezTo>
                  <a:cubicBezTo>
                    <a:pt x="14982" y="1719"/>
                    <a:pt x="13094" y="583"/>
                    <a:pt x="11079" y="177"/>
                  </a:cubicBezTo>
                  <a:cubicBezTo>
                    <a:pt x="10496" y="59"/>
                    <a:pt x="9895" y="1"/>
                    <a:pt x="929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50" name="Google Shape;1783;p39">
              <a:extLst>
                <a:ext uri="{FF2B5EF4-FFF2-40B4-BE49-F238E27FC236}">
                  <a16:creationId xmlns:a16="http://schemas.microsoft.com/office/drawing/2014/main" id="{AEBD2BC2-ABA9-3A0E-569E-9E7E6D68B103}"/>
                </a:ext>
              </a:extLst>
            </p:cNvPr>
            <p:cNvSpPr/>
            <p:nvPr/>
          </p:nvSpPr>
          <p:spPr>
            <a:xfrm>
              <a:off x="4313273" y="2928780"/>
              <a:ext cx="284103" cy="192295"/>
            </a:xfrm>
            <a:custGeom>
              <a:avLst/>
              <a:gdLst/>
              <a:ahLst/>
              <a:cxnLst/>
              <a:rect l="l" t="t" r="r" b="b"/>
              <a:pathLst>
                <a:path w="6022" h="4076" extrusionOk="0">
                  <a:moveTo>
                    <a:pt x="3885" y="319"/>
                  </a:moveTo>
                  <a:cubicBezTo>
                    <a:pt x="4420" y="319"/>
                    <a:pt x="4942" y="506"/>
                    <a:pt x="5254" y="830"/>
                  </a:cubicBezTo>
                  <a:cubicBezTo>
                    <a:pt x="5552" y="1137"/>
                    <a:pt x="5656" y="1551"/>
                    <a:pt x="5559" y="2024"/>
                  </a:cubicBezTo>
                  <a:cubicBezTo>
                    <a:pt x="5459" y="2516"/>
                    <a:pt x="5073" y="2978"/>
                    <a:pt x="4527" y="3261"/>
                  </a:cubicBezTo>
                  <a:cubicBezTo>
                    <a:pt x="4209" y="3426"/>
                    <a:pt x="3862" y="3529"/>
                    <a:pt x="3507" y="3598"/>
                  </a:cubicBezTo>
                  <a:cubicBezTo>
                    <a:pt x="3899" y="3313"/>
                    <a:pt x="4157" y="2706"/>
                    <a:pt x="4137" y="2008"/>
                  </a:cubicBezTo>
                  <a:cubicBezTo>
                    <a:pt x="4115" y="1233"/>
                    <a:pt x="3777" y="599"/>
                    <a:pt x="3324" y="386"/>
                  </a:cubicBezTo>
                  <a:cubicBezTo>
                    <a:pt x="3382" y="373"/>
                    <a:pt x="3442" y="362"/>
                    <a:pt x="3502" y="352"/>
                  </a:cubicBezTo>
                  <a:cubicBezTo>
                    <a:pt x="3627" y="330"/>
                    <a:pt x="3756" y="319"/>
                    <a:pt x="3885" y="319"/>
                  </a:cubicBezTo>
                  <a:close/>
                  <a:moveTo>
                    <a:pt x="2158" y="813"/>
                  </a:moveTo>
                  <a:cubicBezTo>
                    <a:pt x="2053" y="965"/>
                    <a:pt x="1965" y="1145"/>
                    <a:pt x="1903" y="1345"/>
                  </a:cubicBezTo>
                  <a:cubicBezTo>
                    <a:pt x="2253" y="1577"/>
                    <a:pt x="2609" y="1808"/>
                    <a:pt x="2967" y="2041"/>
                  </a:cubicBezTo>
                  <a:cubicBezTo>
                    <a:pt x="2672" y="2415"/>
                    <a:pt x="2371" y="2780"/>
                    <a:pt x="2064" y="3137"/>
                  </a:cubicBezTo>
                  <a:cubicBezTo>
                    <a:pt x="2223" y="3416"/>
                    <a:pt x="2445" y="3625"/>
                    <a:pt x="2697" y="3719"/>
                  </a:cubicBezTo>
                  <a:cubicBezTo>
                    <a:pt x="2472" y="3742"/>
                    <a:pt x="2243" y="3759"/>
                    <a:pt x="2016" y="3759"/>
                  </a:cubicBezTo>
                  <a:cubicBezTo>
                    <a:pt x="1712" y="3759"/>
                    <a:pt x="1410" y="3728"/>
                    <a:pt x="1125" y="3641"/>
                  </a:cubicBezTo>
                  <a:cubicBezTo>
                    <a:pt x="912" y="3576"/>
                    <a:pt x="634" y="3446"/>
                    <a:pt x="513" y="3209"/>
                  </a:cubicBezTo>
                  <a:cubicBezTo>
                    <a:pt x="349" y="2883"/>
                    <a:pt x="521" y="2474"/>
                    <a:pt x="693" y="2188"/>
                  </a:cubicBezTo>
                  <a:cubicBezTo>
                    <a:pt x="1040" y="1612"/>
                    <a:pt x="1549" y="1142"/>
                    <a:pt x="2158" y="813"/>
                  </a:cubicBezTo>
                  <a:close/>
                  <a:moveTo>
                    <a:pt x="3892" y="1"/>
                  </a:moveTo>
                  <a:cubicBezTo>
                    <a:pt x="3744" y="1"/>
                    <a:pt x="3594" y="14"/>
                    <a:pt x="3445" y="39"/>
                  </a:cubicBezTo>
                  <a:cubicBezTo>
                    <a:pt x="2151" y="263"/>
                    <a:pt x="1048" y="985"/>
                    <a:pt x="421" y="2024"/>
                  </a:cubicBezTo>
                  <a:cubicBezTo>
                    <a:pt x="207" y="2379"/>
                    <a:pt x="1" y="2898"/>
                    <a:pt x="228" y="3353"/>
                  </a:cubicBezTo>
                  <a:cubicBezTo>
                    <a:pt x="364" y="3621"/>
                    <a:pt x="640" y="3827"/>
                    <a:pt x="1029" y="3945"/>
                  </a:cubicBezTo>
                  <a:cubicBezTo>
                    <a:pt x="1347" y="4043"/>
                    <a:pt x="1674" y="4076"/>
                    <a:pt x="2004" y="4076"/>
                  </a:cubicBezTo>
                  <a:cubicBezTo>
                    <a:pt x="2299" y="4076"/>
                    <a:pt x="2594" y="4050"/>
                    <a:pt x="2881" y="4014"/>
                  </a:cubicBezTo>
                  <a:cubicBezTo>
                    <a:pt x="3480" y="3942"/>
                    <a:pt x="4109" y="3834"/>
                    <a:pt x="4671" y="3542"/>
                  </a:cubicBezTo>
                  <a:cubicBezTo>
                    <a:pt x="5300" y="3215"/>
                    <a:pt x="5748" y="2670"/>
                    <a:pt x="5866" y="2087"/>
                  </a:cubicBezTo>
                  <a:cubicBezTo>
                    <a:pt x="6022" y="1353"/>
                    <a:pt x="5742" y="877"/>
                    <a:pt x="5482" y="610"/>
                  </a:cubicBezTo>
                  <a:cubicBezTo>
                    <a:pt x="5106" y="221"/>
                    <a:pt x="4513" y="1"/>
                    <a:pt x="389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63" name="Google Shape;1784;p39">
              <a:extLst>
                <a:ext uri="{FF2B5EF4-FFF2-40B4-BE49-F238E27FC236}">
                  <a16:creationId xmlns:a16="http://schemas.microsoft.com/office/drawing/2014/main" id="{45973E10-923B-C2C8-CDE0-06009324F48C}"/>
                </a:ext>
              </a:extLst>
            </p:cNvPr>
            <p:cNvSpPr/>
            <p:nvPr/>
          </p:nvSpPr>
          <p:spPr>
            <a:xfrm>
              <a:off x="3920286" y="2928780"/>
              <a:ext cx="284009" cy="192295"/>
            </a:xfrm>
            <a:custGeom>
              <a:avLst/>
              <a:gdLst/>
              <a:ahLst/>
              <a:cxnLst/>
              <a:rect l="l" t="t" r="r" b="b"/>
              <a:pathLst>
                <a:path w="6020" h="4076" extrusionOk="0">
                  <a:moveTo>
                    <a:pt x="2139" y="319"/>
                  </a:moveTo>
                  <a:cubicBezTo>
                    <a:pt x="2265" y="319"/>
                    <a:pt x="2393" y="330"/>
                    <a:pt x="2522" y="352"/>
                  </a:cubicBezTo>
                  <a:cubicBezTo>
                    <a:pt x="2581" y="362"/>
                    <a:pt x="2638" y="373"/>
                    <a:pt x="2697" y="386"/>
                  </a:cubicBezTo>
                  <a:cubicBezTo>
                    <a:pt x="2245" y="601"/>
                    <a:pt x="1907" y="1233"/>
                    <a:pt x="1885" y="2008"/>
                  </a:cubicBezTo>
                  <a:cubicBezTo>
                    <a:pt x="1866" y="2706"/>
                    <a:pt x="2126" y="3313"/>
                    <a:pt x="2516" y="3598"/>
                  </a:cubicBezTo>
                  <a:cubicBezTo>
                    <a:pt x="2162" y="3527"/>
                    <a:pt x="1813" y="3426"/>
                    <a:pt x="1495" y="3261"/>
                  </a:cubicBezTo>
                  <a:cubicBezTo>
                    <a:pt x="950" y="2977"/>
                    <a:pt x="563" y="2513"/>
                    <a:pt x="462" y="2024"/>
                  </a:cubicBezTo>
                  <a:cubicBezTo>
                    <a:pt x="364" y="1550"/>
                    <a:pt x="471" y="1138"/>
                    <a:pt x="768" y="830"/>
                  </a:cubicBezTo>
                  <a:cubicBezTo>
                    <a:pt x="1082" y="506"/>
                    <a:pt x="1601" y="319"/>
                    <a:pt x="2139" y="319"/>
                  </a:cubicBezTo>
                  <a:close/>
                  <a:moveTo>
                    <a:pt x="3861" y="811"/>
                  </a:moveTo>
                  <a:lnTo>
                    <a:pt x="3861" y="811"/>
                  </a:lnTo>
                  <a:cubicBezTo>
                    <a:pt x="4471" y="1141"/>
                    <a:pt x="4978" y="1612"/>
                    <a:pt x="5325" y="2188"/>
                  </a:cubicBezTo>
                  <a:cubicBezTo>
                    <a:pt x="5501" y="2474"/>
                    <a:pt x="5674" y="2883"/>
                    <a:pt x="5508" y="3209"/>
                  </a:cubicBezTo>
                  <a:cubicBezTo>
                    <a:pt x="5387" y="3448"/>
                    <a:pt x="5108" y="3576"/>
                    <a:pt x="4896" y="3641"/>
                  </a:cubicBezTo>
                  <a:cubicBezTo>
                    <a:pt x="4614" y="3728"/>
                    <a:pt x="4315" y="3759"/>
                    <a:pt x="4012" y="3759"/>
                  </a:cubicBezTo>
                  <a:cubicBezTo>
                    <a:pt x="3782" y="3759"/>
                    <a:pt x="3550" y="3741"/>
                    <a:pt x="3322" y="3716"/>
                  </a:cubicBezTo>
                  <a:cubicBezTo>
                    <a:pt x="3574" y="3622"/>
                    <a:pt x="3796" y="3413"/>
                    <a:pt x="3954" y="3134"/>
                  </a:cubicBezTo>
                  <a:cubicBezTo>
                    <a:pt x="3651" y="2778"/>
                    <a:pt x="3350" y="2413"/>
                    <a:pt x="3053" y="2038"/>
                  </a:cubicBezTo>
                  <a:cubicBezTo>
                    <a:pt x="3410" y="1806"/>
                    <a:pt x="3766" y="1574"/>
                    <a:pt x="4116" y="1344"/>
                  </a:cubicBezTo>
                  <a:cubicBezTo>
                    <a:pt x="4054" y="1144"/>
                    <a:pt x="3967" y="964"/>
                    <a:pt x="3861" y="811"/>
                  </a:cubicBezTo>
                  <a:close/>
                  <a:moveTo>
                    <a:pt x="2128" y="1"/>
                  </a:moveTo>
                  <a:cubicBezTo>
                    <a:pt x="1508" y="1"/>
                    <a:pt x="916" y="221"/>
                    <a:pt x="540" y="610"/>
                  </a:cubicBezTo>
                  <a:cubicBezTo>
                    <a:pt x="278" y="879"/>
                    <a:pt x="0" y="1353"/>
                    <a:pt x="151" y="2087"/>
                  </a:cubicBezTo>
                  <a:cubicBezTo>
                    <a:pt x="271" y="2670"/>
                    <a:pt x="717" y="3213"/>
                    <a:pt x="1346" y="3542"/>
                  </a:cubicBezTo>
                  <a:cubicBezTo>
                    <a:pt x="1908" y="3835"/>
                    <a:pt x="2539" y="3940"/>
                    <a:pt x="3136" y="4012"/>
                  </a:cubicBezTo>
                  <a:cubicBezTo>
                    <a:pt x="3423" y="4047"/>
                    <a:pt x="3718" y="4076"/>
                    <a:pt x="4013" y="4076"/>
                  </a:cubicBezTo>
                  <a:cubicBezTo>
                    <a:pt x="4343" y="4076"/>
                    <a:pt x="4670" y="4041"/>
                    <a:pt x="4987" y="3945"/>
                  </a:cubicBezTo>
                  <a:cubicBezTo>
                    <a:pt x="5376" y="3824"/>
                    <a:pt x="5654" y="3619"/>
                    <a:pt x="5789" y="3353"/>
                  </a:cubicBezTo>
                  <a:cubicBezTo>
                    <a:pt x="6019" y="2896"/>
                    <a:pt x="5811" y="2378"/>
                    <a:pt x="5596" y="2024"/>
                  </a:cubicBezTo>
                  <a:cubicBezTo>
                    <a:pt x="4973" y="985"/>
                    <a:pt x="3871" y="263"/>
                    <a:pt x="2575" y="39"/>
                  </a:cubicBezTo>
                  <a:cubicBezTo>
                    <a:pt x="2426" y="14"/>
                    <a:pt x="2276" y="1"/>
                    <a:pt x="2128"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816848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1000"/>
                                        <p:tgtEl>
                                          <p:spTgt spid="37"/>
                                        </p:tgtEl>
                                      </p:cBhvr>
                                    </p:animEffect>
                                    <p:anim calcmode="lin" valueType="num">
                                      <p:cBhvr>
                                        <p:cTn id="13" dur="1000" fill="hold"/>
                                        <p:tgtEl>
                                          <p:spTgt spid="37"/>
                                        </p:tgtEl>
                                        <p:attrNameLst>
                                          <p:attrName>ppt_x</p:attrName>
                                        </p:attrNameLst>
                                      </p:cBhvr>
                                      <p:tavLst>
                                        <p:tav tm="0">
                                          <p:val>
                                            <p:strVal val="#ppt_x"/>
                                          </p:val>
                                        </p:tav>
                                        <p:tav tm="100000">
                                          <p:val>
                                            <p:strVal val="#ppt_x"/>
                                          </p:val>
                                        </p:tav>
                                      </p:tavLst>
                                    </p:anim>
                                    <p:anim calcmode="lin" valueType="num">
                                      <p:cBhvr>
                                        <p:cTn id="14" dur="1000" fill="hold"/>
                                        <p:tgtEl>
                                          <p:spTgt spid="3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1000"/>
                                        <p:tgtEl>
                                          <p:spTgt spid="54"/>
                                        </p:tgtEl>
                                      </p:cBhvr>
                                    </p:animEffect>
                                    <p:anim calcmode="lin" valueType="num">
                                      <p:cBhvr>
                                        <p:cTn id="18" dur="1000" fill="hold"/>
                                        <p:tgtEl>
                                          <p:spTgt spid="54"/>
                                        </p:tgtEl>
                                        <p:attrNameLst>
                                          <p:attrName>ppt_x</p:attrName>
                                        </p:attrNameLst>
                                      </p:cBhvr>
                                      <p:tavLst>
                                        <p:tav tm="0">
                                          <p:val>
                                            <p:strVal val="#ppt_x"/>
                                          </p:val>
                                        </p:tav>
                                        <p:tav tm="100000">
                                          <p:val>
                                            <p:strVal val="#ppt_x"/>
                                          </p:val>
                                        </p:tav>
                                      </p:tavLst>
                                    </p:anim>
                                    <p:anim calcmode="lin" valueType="num">
                                      <p:cBhvr>
                                        <p:cTn id="1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barn(inVertical)">
                                      <p:cBhvr>
                                        <p:cTn id="30" dur="500"/>
                                        <p:tgtEl>
                                          <p:spTgt spid="30"/>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barn(inVertical)">
                                      <p:cBhvr>
                                        <p:cTn id="35" dur="500"/>
                                        <p:tgtEl>
                                          <p:spTgt spid="2"/>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barn(inVertical)">
                                      <p:cBhvr>
                                        <p:cTn id="38" dur="500"/>
                                        <p:tgtEl>
                                          <p:spTgt spid="36"/>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barn(inVertical)">
                                      <p:cBhvr>
                                        <p:cTn id="4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22" grpId="0" animBg="1"/>
      <p:bldP spid="30" grpId="0"/>
      <p:bldP spid="31" grpId="0"/>
      <p:bldP spid="3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01158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2317434" y="3287930"/>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208440" y="935865"/>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891;p61">
            <a:extLst>
              <a:ext uri="{FF2B5EF4-FFF2-40B4-BE49-F238E27FC236}">
                <a16:creationId xmlns:a16="http://schemas.microsoft.com/office/drawing/2014/main" id="{EE2E2302-1D9E-4A96-D792-BCE2C7E765A0}"/>
              </a:ext>
            </a:extLst>
          </p:cNvPr>
          <p:cNvSpPr/>
          <p:nvPr/>
        </p:nvSpPr>
        <p:spPr>
          <a:xfrm>
            <a:off x="3234381" y="1362615"/>
            <a:ext cx="2731800" cy="2731800"/>
          </a:xfrm>
          <a:prstGeom prst="ellipse">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899;p61">
            <a:extLst>
              <a:ext uri="{FF2B5EF4-FFF2-40B4-BE49-F238E27FC236}">
                <a16:creationId xmlns:a16="http://schemas.microsoft.com/office/drawing/2014/main" id="{A470119C-C111-E4C6-A604-5784AA7C620C}"/>
              </a:ext>
            </a:extLst>
          </p:cNvPr>
          <p:cNvGrpSpPr/>
          <p:nvPr/>
        </p:nvGrpSpPr>
        <p:grpSpPr>
          <a:xfrm>
            <a:off x="3431275" y="1559308"/>
            <a:ext cx="2338012" cy="2338415"/>
            <a:chOff x="1092350" y="4549350"/>
            <a:chExt cx="1823723" cy="1824036"/>
          </a:xfrm>
        </p:grpSpPr>
        <p:sp>
          <p:nvSpPr>
            <p:cNvPr id="30" name="Google Shape;1900;p61">
              <a:extLst>
                <a:ext uri="{FF2B5EF4-FFF2-40B4-BE49-F238E27FC236}">
                  <a16:creationId xmlns:a16="http://schemas.microsoft.com/office/drawing/2014/main" id="{69910939-F1E2-6A81-69D0-844FC97E1BE5}"/>
                </a:ext>
              </a:extLst>
            </p:cNvPr>
            <p:cNvSpPr/>
            <p:nvPr/>
          </p:nvSpPr>
          <p:spPr>
            <a:xfrm>
              <a:off x="1092350" y="4549350"/>
              <a:ext cx="1823723" cy="1824027"/>
            </a:xfrm>
            <a:custGeom>
              <a:avLst/>
              <a:gdLst/>
              <a:ahLst/>
              <a:cxnLst/>
              <a:rect l="l" t="t" r="r" b="b"/>
              <a:pathLst>
                <a:path w="28994" h="29000" extrusionOk="0">
                  <a:moveTo>
                    <a:pt x="14496" y="0"/>
                  </a:moveTo>
                  <a:cubicBezTo>
                    <a:pt x="6486" y="0"/>
                    <a:pt x="1" y="6487"/>
                    <a:pt x="1" y="14497"/>
                  </a:cubicBezTo>
                  <a:cubicBezTo>
                    <a:pt x="1" y="22506"/>
                    <a:pt x="6486" y="29000"/>
                    <a:pt x="14496" y="29000"/>
                  </a:cubicBezTo>
                  <a:cubicBezTo>
                    <a:pt x="22507" y="29000"/>
                    <a:pt x="28994" y="22506"/>
                    <a:pt x="28994" y="14497"/>
                  </a:cubicBezTo>
                  <a:cubicBezTo>
                    <a:pt x="28994" y="6487"/>
                    <a:pt x="22507" y="0"/>
                    <a:pt x="14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901;p61">
              <a:extLst>
                <a:ext uri="{FF2B5EF4-FFF2-40B4-BE49-F238E27FC236}">
                  <a16:creationId xmlns:a16="http://schemas.microsoft.com/office/drawing/2014/main" id="{9B1863ED-4400-16B3-0570-5024A7C3C13E}"/>
                </a:ext>
              </a:extLst>
            </p:cNvPr>
            <p:cNvSpPr/>
            <p:nvPr/>
          </p:nvSpPr>
          <p:spPr>
            <a:xfrm>
              <a:off x="2268999" y="4677851"/>
              <a:ext cx="532008" cy="491921"/>
            </a:xfrm>
            <a:custGeom>
              <a:avLst/>
              <a:gdLst/>
              <a:ahLst/>
              <a:cxnLst/>
              <a:rect l="l" t="t" r="r" b="b"/>
              <a:pathLst>
                <a:path w="8458" h="7821" extrusionOk="0">
                  <a:moveTo>
                    <a:pt x="3214" y="1"/>
                  </a:moveTo>
                  <a:cubicBezTo>
                    <a:pt x="3200" y="87"/>
                    <a:pt x="3157" y="174"/>
                    <a:pt x="3077" y="268"/>
                  </a:cubicBezTo>
                  <a:cubicBezTo>
                    <a:pt x="2840" y="556"/>
                    <a:pt x="3012" y="833"/>
                    <a:pt x="2740" y="833"/>
                  </a:cubicBezTo>
                  <a:cubicBezTo>
                    <a:pt x="2623" y="833"/>
                    <a:pt x="2424" y="782"/>
                    <a:pt x="2073" y="658"/>
                  </a:cubicBezTo>
                  <a:cubicBezTo>
                    <a:pt x="1333" y="396"/>
                    <a:pt x="815" y="228"/>
                    <a:pt x="501" y="228"/>
                  </a:cubicBezTo>
                  <a:cubicBezTo>
                    <a:pt x="322" y="228"/>
                    <a:pt x="209" y="283"/>
                    <a:pt x="160" y="406"/>
                  </a:cubicBezTo>
                  <a:cubicBezTo>
                    <a:pt x="23" y="753"/>
                    <a:pt x="730" y="724"/>
                    <a:pt x="614" y="1114"/>
                  </a:cubicBezTo>
                  <a:cubicBezTo>
                    <a:pt x="499" y="1504"/>
                    <a:pt x="23" y="1887"/>
                    <a:pt x="456" y="2371"/>
                  </a:cubicBezTo>
                  <a:cubicBezTo>
                    <a:pt x="889" y="2847"/>
                    <a:pt x="570" y="2825"/>
                    <a:pt x="933" y="3144"/>
                  </a:cubicBezTo>
                  <a:cubicBezTo>
                    <a:pt x="1035" y="3232"/>
                    <a:pt x="1113" y="3261"/>
                    <a:pt x="1179" y="3261"/>
                  </a:cubicBezTo>
                  <a:cubicBezTo>
                    <a:pt x="1299" y="3261"/>
                    <a:pt x="1384" y="3169"/>
                    <a:pt x="1520" y="3169"/>
                  </a:cubicBezTo>
                  <a:cubicBezTo>
                    <a:pt x="1579" y="3169"/>
                    <a:pt x="1648" y="3187"/>
                    <a:pt x="1734" y="3237"/>
                  </a:cubicBezTo>
                  <a:cubicBezTo>
                    <a:pt x="1791" y="3271"/>
                    <a:pt x="1848" y="3286"/>
                    <a:pt x="1902" y="3286"/>
                  </a:cubicBezTo>
                  <a:cubicBezTo>
                    <a:pt x="2213" y="3286"/>
                    <a:pt x="2433" y="2787"/>
                    <a:pt x="2009" y="2320"/>
                  </a:cubicBezTo>
                  <a:cubicBezTo>
                    <a:pt x="1514" y="1789"/>
                    <a:pt x="1199" y="1273"/>
                    <a:pt x="1701" y="1273"/>
                  </a:cubicBezTo>
                  <a:cubicBezTo>
                    <a:pt x="1711" y="1273"/>
                    <a:pt x="1722" y="1273"/>
                    <a:pt x="1734" y="1273"/>
                  </a:cubicBezTo>
                  <a:cubicBezTo>
                    <a:pt x="2283" y="1294"/>
                    <a:pt x="2413" y="1800"/>
                    <a:pt x="2717" y="2391"/>
                  </a:cubicBezTo>
                  <a:cubicBezTo>
                    <a:pt x="3013" y="2984"/>
                    <a:pt x="3200" y="2487"/>
                    <a:pt x="3223" y="3144"/>
                  </a:cubicBezTo>
                  <a:cubicBezTo>
                    <a:pt x="3237" y="3808"/>
                    <a:pt x="3417" y="4031"/>
                    <a:pt x="2283" y="4168"/>
                  </a:cubicBezTo>
                  <a:cubicBezTo>
                    <a:pt x="1143" y="4307"/>
                    <a:pt x="1279" y="4494"/>
                    <a:pt x="1163" y="4898"/>
                  </a:cubicBezTo>
                  <a:cubicBezTo>
                    <a:pt x="1047" y="5311"/>
                    <a:pt x="709" y="5087"/>
                    <a:pt x="636" y="5404"/>
                  </a:cubicBezTo>
                  <a:cubicBezTo>
                    <a:pt x="570" y="5721"/>
                    <a:pt x="1734" y="5954"/>
                    <a:pt x="1366" y="6271"/>
                  </a:cubicBezTo>
                  <a:cubicBezTo>
                    <a:pt x="1280" y="6346"/>
                    <a:pt x="1178" y="6372"/>
                    <a:pt x="1071" y="6372"/>
                  </a:cubicBezTo>
                  <a:cubicBezTo>
                    <a:pt x="851" y="6372"/>
                    <a:pt x="606" y="6266"/>
                    <a:pt x="421" y="6266"/>
                  </a:cubicBezTo>
                  <a:cubicBezTo>
                    <a:pt x="316" y="6266"/>
                    <a:pt x="231" y="6300"/>
                    <a:pt x="180" y="6408"/>
                  </a:cubicBezTo>
                  <a:cubicBezTo>
                    <a:pt x="0" y="6798"/>
                    <a:pt x="160" y="7751"/>
                    <a:pt x="477" y="7802"/>
                  </a:cubicBezTo>
                  <a:cubicBezTo>
                    <a:pt x="562" y="7813"/>
                    <a:pt x="643" y="7820"/>
                    <a:pt x="723" y="7820"/>
                  </a:cubicBezTo>
                  <a:cubicBezTo>
                    <a:pt x="940" y="7820"/>
                    <a:pt x="1152" y="7768"/>
                    <a:pt x="1437" y="7614"/>
                  </a:cubicBezTo>
                  <a:cubicBezTo>
                    <a:pt x="1559" y="7550"/>
                    <a:pt x="1669" y="7538"/>
                    <a:pt x="1764" y="7538"/>
                  </a:cubicBezTo>
                  <a:cubicBezTo>
                    <a:pt x="1819" y="7538"/>
                    <a:pt x="1869" y="7542"/>
                    <a:pt x="1912" y="7542"/>
                  </a:cubicBezTo>
                  <a:cubicBezTo>
                    <a:pt x="2028" y="7542"/>
                    <a:pt x="2096" y="7513"/>
                    <a:pt x="2096" y="7297"/>
                  </a:cubicBezTo>
                  <a:cubicBezTo>
                    <a:pt x="2096" y="6864"/>
                    <a:pt x="1756" y="6777"/>
                    <a:pt x="2190" y="6567"/>
                  </a:cubicBezTo>
                  <a:cubicBezTo>
                    <a:pt x="2623" y="6365"/>
                    <a:pt x="2644" y="6091"/>
                    <a:pt x="3056" y="5997"/>
                  </a:cubicBezTo>
                  <a:cubicBezTo>
                    <a:pt x="3223" y="5958"/>
                    <a:pt x="3280" y="5918"/>
                    <a:pt x="3312" y="5918"/>
                  </a:cubicBezTo>
                  <a:cubicBezTo>
                    <a:pt x="3359" y="5918"/>
                    <a:pt x="3352" y="6005"/>
                    <a:pt x="3554" y="6314"/>
                  </a:cubicBezTo>
                  <a:cubicBezTo>
                    <a:pt x="3901" y="6841"/>
                    <a:pt x="4154" y="6748"/>
                    <a:pt x="4154" y="7115"/>
                  </a:cubicBezTo>
                  <a:cubicBezTo>
                    <a:pt x="4154" y="7477"/>
                    <a:pt x="4060" y="7614"/>
                    <a:pt x="4154" y="7665"/>
                  </a:cubicBezTo>
                  <a:cubicBezTo>
                    <a:pt x="4165" y="7670"/>
                    <a:pt x="4183" y="7673"/>
                    <a:pt x="4205" y="7673"/>
                  </a:cubicBezTo>
                  <a:cubicBezTo>
                    <a:pt x="4358" y="7673"/>
                    <a:pt x="4720" y="7536"/>
                    <a:pt x="4537" y="7158"/>
                  </a:cubicBezTo>
                  <a:cubicBezTo>
                    <a:pt x="4334" y="6725"/>
                    <a:pt x="4263" y="6798"/>
                    <a:pt x="4124" y="6474"/>
                  </a:cubicBezTo>
                  <a:cubicBezTo>
                    <a:pt x="3991" y="6164"/>
                    <a:pt x="3537" y="5814"/>
                    <a:pt x="3765" y="5814"/>
                  </a:cubicBezTo>
                  <a:cubicBezTo>
                    <a:pt x="3771" y="5814"/>
                    <a:pt x="3778" y="5814"/>
                    <a:pt x="3786" y="5815"/>
                  </a:cubicBezTo>
                  <a:cubicBezTo>
                    <a:pt x="4060" y="5838"/>
                    <a:pt x="4313" y="5975"/>
                    <a:pt x="4450" y="6248"/>
                  </a:cubicBezTo>
                  <a:cubicBezTo>
                    <a:pt x="4587" y="6524"/>
                    <a:pt x="4356" y="6704"/>
                    <a:pt x="4696" y="6864"/>
                  </a:cubicBezTo>
                  <a:cubicBezTo>
                    <a:pt x="5043" y="7022"/>
                    <a:pt x="5201" y="6978"/>
                    <a:pt x="5223" y="7275"/>
                  </a:cubicBezTo>
                  <a:cubicBezTo>
                    <a:pt x="5230" y="7371"/>
                    <a:pt x="5268" y="7412"/>
                    <a:pt x="5312" y="7412"/>
                  </a:cubicBezTo>
                  <a:cubicBezTo>
                    <a:pt x="5403" y="7412"/>
                    <a:pt x="5518" y="7237"/>
                    <a:pt x="5424" y="7022"/>
                  </a:cubicBezTo>
                  <a:cubicBezTo>
                    <a:pt x="5294" y="6704"/>
                    <a:pt x="4790" y="6524"/>
                    <a:pt x="5244" y="6430"/>
                  </a:cubicBezTo>
                  <a:cubicBezTo>
                    <a:pt x="5700" y="6335"/>
                    <a:pt x="5700" y="6205"/>
                    <a:pt x="5461" y="5815"/>
                  </a:cubicBezTo>
                  <a:cubicBezTo>
                    <a:pt x="5234" y="5443"/>
                    <a:pt x="5407" y="5222"/>
                    <a:pt x="5744" y="5222"/>
                  </a:cubicBezTo>
                  <a:cubicBezTo>
                    <a:pt x="5760" y="5222"/>
                    <a:pt x="5777" y="5223"/>
                    <a:pt x="5794" y="5224"/>
                  </a:cubicBezTo>
                  <a:cubicBezTo>
                    <a:pt x="6161" y="5245"/>
                    <a:pt x="5728" y="5997"/>
                    <a:pt x="6133" y="6248"/>
                  </a:cubicBezTo>
                  <a:cubicBezTo>
                    <a:pt x="6265" y="6329"/>
                    <a:pt x="6399" y="6367"/>
                    <a:pt x="6513" y="6367"/>
                  </a:cubicBezTo>
                  <a:cubicBezTo>
                    <a:pt x="6757" y="6367"/>
                    <a:pt x="6913" y="6196"/>
                    <a:pt x="6776" y="5902"/>
                  </a:cubicBezTo>
                  <a:cubicBezTo>
                    <a:pt x="6612" y="5563"/>
                    <a:pt x="6536" y="5295"/>
                    <a:pt x="6719" y="5295"/>
                  </a:cubicBezTo>
                  <a:cubicBezTo>
                    <a:pt x="6769" y="5295"/>
                    <a:pt x="6840" y="5315"/>
                    <a:pt x="6934" y="5361"/>
                  </a:cubicBezTo>
                  <a:cubicBezTo>
                    <a:pt x="7368" y="5564"/>
                    <a:pt x="7274" y="5954"/>
                    <a:pt x="7411" y="6292"/>
                  </a:cubicBezTo>
                  <a:cubicBezTo>
                    <a:pt x="7509" y="6540"/>
                    <a:pt x="7422" y="6806"/>
                    <a:pt x="7539" y="6806"/>
                  </a:cubicBezTo>
                  <a:cubicBezTo>
                    <a:pt x="7586" y="6806"/>
                    <a:pt x="7665" y="6764"/>
                    <a:pt x="7801" y="6661"/>
                  </a:cubicBezTo>
                  <a:cubicBezTo>
                    <a:pt x="8278" y="6292"/>
                    <a:pt x="8278" y="6387"/>
                    <a:pt x="8257" y="5997"/>
                  </a:cubicBezTo>
                  <a:cubicBezTo>
                    <a:pt x="8241" y="5758"/>
                    <a:pt x="8337" y="5491"/>
                    <a:pt x="8458" y="5397"/>
                  </a:cubicBezTo>
                  <a:cubicBezTo>
                    <a:pt x="7217" y="3171"/>
                    <a:pt x="5403" y="1301"/>
                    <a:pt x="3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902;p61">
              <a:extLst>
                <a:ext uri="{FF2B5EF4-FFF2-40B4-BE49-F238E27FC236}">
                  <a16:creationId xmlns:a16="http://schemas.microsoft.com/office/drawing/2014/main" id="{883D611B-E6E0-5651-6896-3995F8A0EF2D}"/>
                </a:ext>
              </a:extLst>
            </p:cNvPr>
            <p:cNvSpPr/>
            <p:nvPr/>
          </p:nvSpPr>
          <p:spPr>
            <a:xfrm>
              <a:off x="1164998" y="4549350"/>
              <a:ext cx="913685" cy="1041331"/>
            </a:xfrm>
            <a:custGeom>
              <a:avLst/>
              <a:gdLst/>
              <a:ahLst/>
              <a:cxnLst/>
              <a:rect l="l" t="t" r="r" b="b"/>
              <a:pathLst>
                <a:path w="14526" h="16556" extrusionOk="0">
                  <a:moveTo>
                    <a:pt x="13341" y="0"/>
                  </a:moveTo>
                  <a:cubicBezTo>
                    <a:pt x="7447" y="0"/>
                    <a:pt x="2377" y="3517"/>
                    <a:pt x="109" y="8567"/>
                  </a:cubicBezTo>
                  <a:cubicBezTo>
                    <a:pt x="340" y="9158"/>
                    <a:pt x="383" y="9975"/>
                    <a:pt x="233" y="10661"/>
                  </a:cubicBezTo>
                  <a:cubicBezTo>
                    <a:pt x="0" y="11715"/>
                    <a:pt x="181" y="12532"/>
                    <a:pt x="319" y="12901"/>
                  </a:cubicBezTo>
                  <a:cubicBezTo>
                    <a:pt x="456" y="13268"/>
                    <a:pt x="1734" y="14315"/>
                    <a:pt x="2103" y="14497"/>
                  </a:cubicBezTo>
                  <a:cubicBezTo>
                    <a:pt x="2193" y="14542"/>
                    <a:pt x="2286" y="14554"/>
                    <a:pt x="2376" y="14554"/>
                  </a:cubicBezTo>
                  <a:cubicBezTo>
                    <a:pt x="2465" y="14554"/>
                    <a:pt x="2551" y="14543"/>
                    <a:pt x="2628" y="14543"/>
                  </a:cubicBezTo>
                  <a:cubicBezTo>
                    <a:pt x="2784" y="14543"/>
                    <a:pt x="2901" y="14588"/>
                    <a:pt x="2926" y="14865"/>
                  </a:cubicBezTo>
                  <a:cubicBezTo>
                    <a:pt x="2970" y="15407"/>
                    <a:pt x="3107" y="16188"/>
                    <a:pt x="3467" y="16368"/>
                  </a:cubicBezTo>
                  <a:cubicBezTo>
                    <a:pt x="3647" y="16456"/>
                    <a:pt x="3869" y="16555"/>
                    <a:pt x="4029" y="16555"/>
                  </a:cubicBezTo>
                  <a:cubicBezTo>
                    <a:pt x="4197" y="16555"/>
                    <a:pt x="4297" y="16445"/>
                    <a:pt x="4204" y="16092"/>
                  </a:cubicBezTo>
                  <a:cubicBezTo>
                    <a:pt x="4017" y="15407"/>
                    <a:pt x="3793" y="15818"/>
                    <a:pt x="3880" y="15045"/>
                  </a:cubicBezTo>
                  <a:cubicBezTo>
                    <a:pt x="3973" y="14272"/>
                    <a:pt x="4334" y="13948"/>
                    <a:pt x="3700" y="13948"/>
                  </a:cubicBezTo>
                  <a:cubicBezTo>
                    <a:pt x="3275" y="13948"/>
                    <a:pt x="3195" y="14211"/>
                    <a:pt x="3148" y="14211"/>
                  </a:cubicBezTo>
                  <a:cubicBezTo>
                    <a:pt x="3124" y="14211"/>
                    <a:pt x="3109" y="14145"/>
                    <a:pt x="3063" y="13948"/>
                  </a:cubicBezTo>
                  <a:cubicBezTo>
                    <a:pt x="2926" y="13355"/>
                    <a:pt x="3793" y="12994"/>
                    <a:pt x="2970" y="12994"/>
                  </a:cubicBezTo>
                  <a:cubicBezTo>
                    <a:pt x="2368" y="12994"/>
                    <a:pt x="2105" y="13553"/>
                    <a:pt x="1990" y="13553"/>
                  </a:cubicBezTo>
                  <a:cubicBezTo>
                    <a:pt x="1948" y="13553"/>
                    <a:pt x="1926" y="13477"/>
                    <a:pt x="1914" y="13268"/>
                  </a:cubicBezTo>
                  <a:cubicBezTo>
                    <a:pt x="1871" y="12488"/>
                    <a:pt x="2060" y="12034"/>
                    <a:pt x="2557" y="11528"/>
                  </a:cubicBezTo>
                  <a:cubicBezTo>
                    <a:pt x="2751" y="11337"/>
                    <a:pt x="2943" y="11260"/>
                    <a:pt x="3115" y="11260"/>
                  </a:cubicBezTo>
                  <a:cubicBezTo>
                    <a:pt x="3392" y="11260"/>
                    <a:pt x="3614" y="11461"/>
                    <a:pt x="3700" y="11715"/>
                  </a:cubicBezTo>
                  <a:cubicBezTo>
                    <a:pt x="3791" y="11992"/>
                    <a:pt x="3897" y="12226"/>
                    <a:pt x="4027" y="12226"/>
                  </a:cubicBezTo>
                  <a:cubicBezTo>
                    <a:pt x="4092" y="12226"/>
                    <a:pt x="4162" y="12169"/>
                    <a:pt x="4240" y="12034"/>
                  </a:cubicBezTo>
                  <a:cubicBezTo>
                    <a:pt x="4471" y="11621"/>
                    <a:pt x="3864" y="11621"/>
                    <a:pt x="4240" y="11167"/>
                  </a:cubicBezTo>
                  <a:cubicBezTo>
                    <a:pt x="4610" y="10711"/>
                    <a:pt x="5294" y="10711"/>
                    <a:pt x="5338" y="9751"/>
                  </a:cubicBezTo>
                  <a:cubicBezTo>
                    <a:pt x="5390" y="8791"/>
                    <a:pt x="6024" y="9115"/>
                    <a:pt x="6393" y="8567"/>
                  </a:cubicBezTo>
                  <a:cubicBezTo>
                    <a:pt x="6696" y="8106"/>
                    <a:pt x="6648" y="7489"/>
                    <a:pt x="6923" y="7489"/>
                  </a:cubicBezTo>
                  <a:cubicBezTo>
                    <a:pt x="6976" y="7489"/>
                    <a:pt x="7041" y="7512"/>
                    <a:pt x="7123" y="7563"/>
                  </a:cubicBezTo>
                  <a:cubicBezTo>
                    <a:pt x="7557" y="7840"/>
                    <a:pt x="7997" y="8325"/>
                    <a:pt x="8251" y="8325"/>
                  </a:cubicBezTo>
                  <a:cubicBezTo>
                    <a:pt x="8288" y="8325"/>
                    <a:pt x="8322" y="8315"/>
                    <a:pt x="8351" y="8291"/>
                  </a:cubicBezTo>
                  <a:cubicBezTo>
                    <a:pt x="8581" y="8111"/>
                    <a:pt x="8878" y="7867"/>
                    <a:pt x="8191" y="7484"/>
                  </a:cubicBezTo>
                  <a:cubicBezTo>
                    <a:pt x="7513" y="7107"/>
                    <a:pt x="7123" y="6740"/>
                    <a:pt x="8033" y="6580"/>
                  </a:cubicBezTo>
                  <a:cubicBezTo>
                    <a:pt x="8345" y="6526"/>
                    <a:pt x="8576" y="6498"/>
                    <a:pt x="8738" y="6498"/>
                  </a:cubicBezTo>
                  <a:cubicBezTo>
                    <a:pt x="9053" y="6498"/>
                    <a:pt x="9105" y="6605"/>
                    <a:pt x="8971" y="6834"/>
                  </a:cubicBezTo>
                  <a:cubicBezTo>
                    <a:pt x="8794" y="7121"/>
                    <a:pt x="9046" y="7558"/>
                    <a:pt x="9448" y="7558"/>
                  </a:cubicBezTo>
                  <a:cubicBezTo>
                    <a:pt x="9521" y="7558"/>
                    <a:pt x="9599" y="7544"/>
                    <a:pt x="9680" y="7511"/>
                  </a:cubicBezTo>
                  <a:cubicBezTo>
                    <a:pt x="10200" y="7310"/>
                    <a:pt x="9427" y="6804"/>
                    <a:pt x="9564" y="6501"/>
                  </a:cubicBezTo>
                  <a:cubicBezTo>
                    <a:pt x="9701" y="6190"/>
                    <a:pt x="9311" y="6147"/>
                    <a:pt x="9247" y="5577"/>
                  </a:cubicBezTo>
                  <a:cubicBezTo>
                    <a:pt x="9180" y="5056"/>
                    <a:pt x="9367" y="4841"/>
                    <a:pt x="9069" y="4841"/>
                  </a:cubicBezTo>
                  <a:cubicBezTo>
                    <a:pt x="9041" y="4841"/>
                    <a:pt x="9009" y="4843"/>
                    <a:pt x="8971" y="4847"/>
                  </a:cubicBezTo>
                  <a:cubicBezTo>
                    <a:pt x="8732" y="4871"/>
                    <a:pt x="8577" y="4945"/>
                    <a:pt x="8477" y="4945"/>
                  </a:cubicBezTo>
                  <a:cubicBezTo>
                    <a:pt x="8396" y="4945"/>
                    <a:pt x="8351" y="4896"/>
                    <a:pt x="8328" y="4731"/>
                  </a:cubicBezTo>
                  <a:cubicBezTo>
                    <a:pt x="8299" y="4487"/>
                    <a:pt x="8201" y="4417"/>
                    <a:pt x="8070" y="4417"/>
                  </a:cubicBezTo>
                  <a:cubicBezTo>
                    <a:pt x="8004" y="4417"/>
                    <a:pt x="7929" y="4435"/>
                    <a:pt x="7851" y="4457"/>
                  </a:cubicBezTo>
                  <a:cubicBezTo>
                    <a:pt x="7621" y="4530"/>
                    <a:pt x="7787" y="4890"/>
                    <a:pt x="7513" y="4934"/>
                  </a:cubicBezTo>
                  <a:cubicBezTo>
                    <a:pt x="7491" y="4938"/>
                    <a:pt x="7468" y="4940"/>
                    <a:pt x="7445" y="4940"/>
                  </a:cubicBezTo>
                  <a:cubicBezTo>
                    <a:pt x="7299" y="4940"/>
                    <a:pt x="7152" y="4867"/>
                    <a:pt x="7034" y="4867"/>
                  </a:cubicBezTo>
                  <a:cubicBezTo>
                    <a:pt x="6945" y="4867"/>
                    <a:pt x="6872" y="4907"/>
                    <a:pt x="6827" y="5050"/>
                  </a:cubicBezTo>
                  <a:cubicBezTo>
                    <a:pt x="6711" y="5417"/>
                    <a:pt x="6870" y="6168"/>
                    <a:pt x="6343" y="6508"/>
                  </a:cubicBezTo>
                  <a:cubicBezTo>
                    <a:pt x="6207" y="6598"/>
                    <a:pt x="6122" y="6640"/>
                    <a:pt x="6064" y="6640"/>
                  </a:cubicBezTo>
                  <a:cubicBezTo>
                    <a:pt x="5900" y="6640"/>
                    <a:pt x="5952" y="6309"/>
                    <a:pt x="5684" y="5807"/>
                  </a:cubicBezTo>
                  <a:cubicBezTo>
                    <a:pt x="5317" y="5121"/>
                    <a:pt x="5823" y="5143"/>
                    <a:pt x="6097" y="4594"/>
                  </a:cubicBezTo>
                  <a:cubicBezTo>
                    <a:pt x="6317" y="4152"/>
                    <a:pt x="6300" y="3568"/>
                    <a:pt x="6558" y="3568"/>
                  </a:cubicBezTo>
                  <a:cubicBezTo>
                    <a:pt x="6621" y="3568"/>
                    <a:pt x="6701" y="3603"/>
                    <a:pt x="6804" y="3684"/>
                  </a:cubicBezTo>
                  <a:cubicBezTo>
                    <a:pt x="7059" y="3886"/>
                    <a:pt x="7255" y="3977"/>
                    <a:pt x="7389" y="3977"/>
                  </a:cubicBezTo>
                  <a:cubicBezTo>
                    <a:pt x="7528" y="3977"/>
                    <a:pt x="7600" y="3879"/>
                    <a:pt x="7600" y="3706"/>
                  </a:cubicBezTo>
                  <a:cubicBezTo>
                    <a:pt x="7600" y="3407"/>
                    <a:pt x="7637" y="3285"/>
                    <a:pt x="7791" y="3285"/>
                  </a:cubicBezTo>
                  <a:cubicBezTo>
                    <a:pt x="7816" y="3285"/>
                    <a:pt x="7843" y="3288"/>
                    <a:pt x="7874" y="3294"/>
                  </a:cubicBezTo>
                  <a:cubicBezTo>
                    <a:pt x="7895" y="3298"/>
                    <a:pt x="7914" y="3299"/>
                    <a:pt x="7932" y="3299"/>
                  </a:cubicBezTo>
                  <a:cubicBezTo>
                    <a:pt x="8116" y="3299"/>
                    <a:pt x="8177" y="3106"/>
                    <a:pt x="8241" y="2817"/>
                  </a:cubicBezTo>
                  <a:cubicBezTo>
                    <a:pt x="8298" y="2536"/>
                    <a:pt x="8567" y="2020"/>
                    <a:pt x="8872" y="2020"/>
                  </a:cubicBezTo>
                  <a:cubicBezTo>
                    <a:pt x="8919" y="2020"/>
                    <a:pt x="8967" y="2032"/>
                    <a:pt x="9015" y="2059"/>
                  </a:cubicBezTo>
                  <a:cubicBezTo>
                    <a:pt x="9384" y="2267"/>
                    <a:pt x="9174" y="2586"/>
                    <a:pt x="8857" y="3063"/>
                  </a:cubicBezTo>
                  <a:cubicBezTo>
                    <a:pt x="8538" y="3547"/>
                    <a:pt x="8467" y="3887"/>
                    <a:pt x="8921" y="3958"/>
                  </a:cubicBezTo>
                  <a:cubicBezTo>
                    <a:pt x="8945" y="3961"/>
                    <a:pt x="8969" y="3963"/>
                    <a:pt x="8995" y="3963"/>
                  </a:cubicBezTo>
                  <a:cubicBezTo>
                    <a:pt x="9472" y="3963"/>
                    <a:pt x="10263" y="3398"/>
                    <a:pt x="10114" y="2796"/>
                  </a:cubicBezTo>
                  <a:cubicBezTo>
                    <a:pt x="9954" y="2153"/>
                    <a:pt x="9521" y="1763"/>
                    <a:pt x="10294" y="1467"/>
                  </a:cubicBezTo>
                  <a:cubicBezTo>
                    <a:pt x="10616" y="1343"/>
                    <a:pt x="10915" y="1268"/>
                    <a:pt x="11136" y="1268"/>
                  </a:cubicBezTo>
                  <a:cubicBezTo>
                    <a:pt x="11446" y="1268"/>
                    <a:pt x="11604" y="1416"/>
                    <a:pt x="11457" y="1791"/>
                  </a:cubicBezTo>
                  <a:cubicBezTo>
                    <a:pt x="11204" y="2427"/>
                    <a:pt x="11001" y="3157"/>
                    <a:pt x="11024" y="3684"/>
                  </a:cubicBezTo>
                  <a:cubicBezTo>
                    <a:pt x="11044" y="4204"/>
                    <a:pt x="11247" y="4934"/>
                    <a:pt x="11514" y="4934"/>
                  </a:cubicBezTo>
                  <a:cubicBezTo>
                    <a:pt x="11774" y="4934"/>
                    <a:pt x="11934" y="4297"/>
                    <a:pt x="12071" y="3800"/>
                  </a:cubicBezTo>
                  <a:cubicBezTo>
                    <a:pt x="12208" y="3294"/>
                    <a:pt x="13624" y="3410"/>
                    <a:pt x="13971" y="3063"/>
                  </a:cubicBezTo>
                  <a:cubicBezTo>
                    <a:pt x="14309" y="2723"/>
                    <a:pt x="13485" y="2796"/>
                    <a:pt x="13971" y="2290"/>
                  </a:cubicBezTo>
                  <a:cubicBezTo>
                    <a:pt x="14447" y="1791"/>
                    <a:pt x="14525" y="1444"/>
                    <a:pt x="14057" y="1149"/>
                  </a:cubicBezTo>
                  <a:cubicBezTo>
                    <a:pt x="13724" y="946"/>
                    <a:pt x="13971" y="413"/>
                    <a:pt x="14135" y="23"/>
                  </a:cubicBezTo>
                  <a:cubicBezTo>
                    <a:pt x="13868" y="7"/>
                    <a:pt x="13608" y="0"/>
                    <a:pt x="13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903;p61">
              <a:extLst>
                <a:ext uri="{FF2B5EF4-FFF2-40B4-BE49-F238E27FC236}">
                  <a16:creationId xmlns:a16="http://schemas.microsoft.com/office/drawing/2014/main" id="{13BF29A8-FB3C-09ED-3102-CF689A347667}"/>
                </a:ext>
              </a:extLst>
            </p:cNvPr>
            <p:cNvSpPr/>
            <p:nvPr/>
          </p:nvSpPr>
          <p:spPr>
            <a:xfrm>
              <a:off x="2192640" y="5060902"/>
              <a:ext cx="694731" cy="1025292"/>
            </a:xfrm>
            <a:custGeom>
              <a:avLst/>
              <a:gdLst/>
              <a:ahLst/>
              <a:cxnLst/>
              <a:rect l="l" t="t" r="r" b="b"/>
              <a:pathLst>
                <a:path w="11045" h="16301" extrusionOk="0">
                  <a:moveTo>
                    <a:pt x="10034" y="1"/>
                  </a:moveTo>
                  <a:cubicBezTo>
                    <a:pt x="10012" y="108"/>
                    <a:pt x="9968" y="231"/>
                    <a:pt x="9925" y="384"/>
                  </a:cubicBezTo>
                  <a:cubicBezTo>
                    <a:pt x="9818" y="817"/>
                    <a:pt x="9788" y="1415"/>
                    <a:pt x="9384" y="1481"/>
                  </a:cubicBezTo>
                  <a:cubicBezTo>
                    <a:pt x="9353" y="1487"/>
                    <a:pt x="9322" y="1489"/>
                    <a:pt x="9293" y="1489"/>
                  </a:cubicBezTo>
                  <a:cubicBezTo>
                    <a:pt x="8939" y="1489"/>
                    <a:pt x="8736" y="1108"/>
                    <a:pt x="8424" y="954"/>
                  </a:cubicBezTo>
                  <a:cubicBezTo>
                    <a:pt x="8241" y="868"/>
                    <a:pt x="8188" y="856"/>
                    <a:pt x="8113" y="856"/>
                  </a:cubicBezTo>
                  <a:cubicBezTo>
                    <a:pt x="8083" y="856"/>
                    <a:pt x="8049" y="858"/>
                    <a:pt x="8001" y="858"/>
                  </a:cubicBezTo>
                  <a:cubicBezTo>
                    <a:pt x="7948" y="858"/>
                    <a:pt x="7880" y="855"/>
                    <a:pt x="7781" y="845"/>
                  </a:cubicBezTo>
                  <a:cubicBezTo>
                    <a:pt x="7513" y="812"/>
                    <a:pt x="7312" y="652"/>
                    <a:pt x="7186" y="652"/>
                  </a:cubicBezTo>
                  <a:cubicBezTo>
                    <a:pt x="7121" y="652"/>
                    <a:pt x="7076" y="694"/>
                    <a:pt x="7051" y="817"/>
                  </a:cubicBezTo>
                  <a:cubicBezTo>
                    <a:pt x="6985" y="1185"/>
                    <a:pt x="7694" y="1207"/>
                    <a:pt x="7947" y="1821"/>
                  </a:cubicBezTo>
                  <a:cubicBezTo>
                    <a:pt x="8145" y="2324"/>
                    <a:pt x="8501" y="2851"/>
                    <a:pt x="8166" y="2851"/>
                  </a:cubicBezTo>
                  <a:cubicBezTo>
                    <a:pt x="8088" y="2851"/>
                    <a:pt x="7972" y="2823"/>
                    <a:pt x="7808" y="2759"/>
                  </a:cubicBezTo>
                  <a:cubicBezTo>
                    <a:pt x="7106" y="2485"/>
                    <a:pt x="6940" y="1982"/>
                    <a:pt x="6698" y="1982"/>
                  </a:cubicBezTo>
                  <a:cubicBezTo>
                    <a:pt x="6642" y="1982"/>
                    <a:pt x="6581" y="2010"/>
                    <a:pt x="6508" y="2074"/>
                  </a:cubicBezTo>
                  <a:cubicBezTo>
                    <a:pt x="6138" y="2403"/>
                    <a:pt x="6550" y="2667"/>
                    <a:pt x="6164" y="2667"/>
                  </a:cubicBezTo>
                  <a:cubicBezTo>
                    <a:pt x="6144" y="2667"/>
                    <a:pt x="6122" y="2667"/>
                    <a:pt x="6097" y="2665"/>
                  </a:cubicBezTo>
                  <a:cubicBezTo>
                    <a:pt x="5591" y="2644"/>
                    <a:pt x="5094" y="2304"/>
                    <a:pt x="4957" y="2124"/>
                  </a:cubicBezTo>
                  <a:cubicBezTo>
                    <a:pt x="4818" y="1935"/>
                    <a:pt x="4768" y="1727"/>
                    <a:pt x="4747" y="1502"/>
                  </a:cubicBezTo>
                  <a:cubicBezTo>
                    <a:pt x="4706" y="969"/>
                    <a:pt x="4651" y="792"/>
                    <a:pt x="4573" y="792"/>
                  </a:cubicBezTo>
                  <a:cubicBezTo>
                    <a:pt x="4431" y="792"/>
                    <a:pt x="4212" y="1378"/>
                    <a:pt x="3858" y="1481"/>
                  </a:cubicBezTo>
                  <a:cubicBezTo>
                    <a:pt x="3310" y="1641"/>
                    <a:pt x="3310" y="1387"/>
                    <a:pt x="2537" y="1798"/>
                  </a:cubicBezTo>
                  <a:cubicBezTo>
                    <a:pt x="1757" y="2211"/>
                    <a:pt x="1077" y="2695"/>
                    <a:pt x="803" y="3995"/>
                  </a:cubicBezTo>
                  <a:cubicBezTo>
                    <a:pt x="528" y="5295"/>
                    <a:pt x="233" y="5931"/>
                    <a:pt x="117" y="6595"/>
                  </a:cubicBezTo>
                  <a:cubicBezTo>
                    <a:pt x="1" y="7252"/>
                    <a:pt x="614" y="8552"/>
                    <a:pt x="1554" y="9195"/>
                  </a:cubicBezTo>
                  <a:cubicBezTo>
                    <a:pt x="1927" y="9448"/>
                    <a:pt x="2166" y="9572"/>
                    <a:pt x="2338" y="9572"/>
                  </a:cubicBezTo>
                  <a:cubicBezTo>
                    <a:pt x="2599" y="9572"/>
                    <a:pt x="2706" y="9288"/>
                    <a:pt x="2897" y="8739"/>
                  </a:cubicBezTo>
                  <a:cubicBezTo>
                    <a:pt x="3109" y="8144"/>
                    <a:pt x="3353" y="7899"/>
                    <a:pt x="3749" y="7899"/>
                  </a:cubicBezTo>
                  <a:cubicBezTo>
                    <a:pt x="3963" y="7899"/>
                    <a:pt x="4222" y="7971"/>
                    <a:pt x="4544" y="8098"/>
                  </a:cubicBezTo>
                  <a:cubicBezTo>
                    <a:pt x="5454" y="8465"/>
                    <a:pt x="5505" y="8762"/>
                    <a:pt x="5251" y="9571"/>
                  </a:cubicBezTo>
                  <a:cubicBezTo>
                    <a:pt x="5000" y="10379"/>
                    <a:pt x="5115" y="10748"/>
                    <a:pt x="5527" y="11246"/>
                  </a:cubicBezTo>
                  <a:cubicBezTo>
                    <a:pt x="5938" y="11752"/>
                    <a:pt x="6004" y="11752"/>
                    <a:pt x="5231" y="12409"/>
                  </a:cubicBezTo>
                  <a:cubicBezTo>
                    <a:pt x="4451" y="13073"/>
                    <a:pt x="4660" y="13645"/>
                    <a:pt x="4768" y="14172"/>
                  </a:cubicBezTo>
                  <a:cubicBezTo>
                    <a:pt x="4884" y="14692"/>
                    <a:pt x="4588" y="15283"/>
                    <a:pt x="4451" y="15876"/>
                  </a:cubicBezTo>
                  <a:cubicBezTo>
                    <a:pt x="4386" y="16158"/>
                    <a:pt x="4538" y="16301"/>
                    <a:pt x="4774" y="16301"/>
                  </a:cubicBezTo>
                  <a:cubicBezTo>
                    <a:pt x="5041" y="16301"/>
                    <a:pt x="5416" y="16118"/>
                    <a:pt x="5707" y="15746"/>
                  </a:cubicBezTo>
                  <a:cubicBezTo>
                    <a:pt x="6257" y="15039"/>
                    <a:pt x="6344" y="14872"/>
                    <a:pt x="6914" y="14533"/>
                  </a:cubicBezTo>
                  <a:cubicBezTo>
                    <a:pt x="7484" y="14193"/>
                    <a:pt x="7167" y="14692"/>
                    <a:pt x="7874" y="13825"/>
                  </a:cubicBezTo>
                  <a:cubicBezTo>
                    <a:pt x="8582" y="12959"/>
                    <a:pt x="8171" y="12113"/>
                    <a:pt x="8857" y="10748"/>
                  </a:cubicBezTo>
                  <a:cubicBezTo>
                    <a:pt x="9542" y="9375"/>
                    <a:pt x="10135" y="9419"/>
                    <a:pt x="10178" y="8445"/>
                  </a:cubicBezTo>
                  <a:cubicBezTo>
                    <a:pt x="10221" y="7462"/>
                    <a:pt x="9975" y="7578"/>
                    <a:pt x="9955" y="6935"/>
                  </a:cubicBezTo>
                  <a:cubicBezTo>
                    <a:pt x="9925" y="6299"/>
                    <a:pt x="10929" y="6572"/>
                    <a:pt x="10655" y="5454"/>
                  </a:cubicBezTo>
                  <a:cubicBezTo>
                    <a:pt x="10388" y="4334"/>
                    <a:pt x="10591" y="3041"/>
                    <a:pt x="11045" y="2745"/>
                  </a:cubicBezTo>
                  <a:cubicBezTo>
                    <a:pt x="10799" y="1784"/>
                    <a:pt x="10461" y="867"/>
                    <a:pt x="10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904;p61">
              <a:extLst>
                <a:ext uri="{FF2B5EF4-FFF2-40B4-BE49-F238E27FC236}">
                  <a16:creationId xmlns:a16="http://schemas.microsoft.com/office/drawing/2014/main" id="{B39984DF-F760-65E0-B078-4F4C0DAADF29}"/>
                </a:ext>
              </a:extLst>
            </p:cNvPr>
            <p:cNvSpPr/>
            <p:nvPr/>
          </p:nvSpPr>
          <p:spPr>
            <a:xfrm>
              <a:off x="2033506" y="4745530"/>
              <a:ext cx="95231" cy="59375"/>
            </a:xfrm>
            <a:custGeom>
              <a:avLst/>
              <a:gdLst/>
              <a:ahLst/>
              <a:cxnLst/>
              <a:rect l="l" t="t" r="r" b="b"/>
              <a:pathLst>
                <a:path w="1514" h="944" extrusionOk="0">
                  <a:moveTo>
                    <a:pt x="1359" y="1"/>
                  </a:moveTo>
                  <a:cubicBezTo>
                    <a:pt x="1155" y="1"/>
                    <a:pt x="978" y="228"/>
                    <a:pt x="656" y="228"/>
                  </a:cubicBezTo>
                  <a:cubicBezTo>
                    <a:pt x="634" y="228"/>
                    <a:pt x="611" y="227"/>
                    <a:pt x="587" y="225"/>
                  </a:cubicBezTo>
                  <a:cubicBezTo>
                    <a:pt x="389" y="210"/>
                    <a:pt x="234" y="162"/>
                    <a:pt x="135" y="162"/>
                  </a:cubicBezTo>
                  <a:cubicBezTo>
                    <a:pt x="45" y="162"/>
                    <a:pt x="0" y="203"/>
                    <a:pt x="10" y="348"/>
                  </a:cubicBezTo>
                  <a:cubicBezTo>
                    <a:pt x="24" y="651"/>
                    <a:pt x="177" y="804"/>
                    <a:pt x="567" y="898"/>
                  </a:cubicBezTo>
                  <a:cubicBezTo>
                    <a:pt x="689" y="927"/>
                    <a:pt x="811" y="943"/>
                    <a:pt x="921" y="943"/>
                  </a:cubicBezTo>
                  <a:cubicBezTo>
                    <a:pt x="1167" y="943"/>
                    <a:pt x="1356" y="861"/>
                    <a:pt x="1376" y="651"/>
                  </a:cubicBezTo>
                  <a:cubicBezTo>
                    <a:pt x="1404" y="348"/>
                    <a:pt x="1513" y="8"/>
                    <a:pt x="1376" y="1"/>
                  </a:cubicBezTo>
                  <a:cubicBezTo>
                    <a:pt x="1371" y="1"/>
                    <a:pt x="1365" y="1"/>
                    <a:pt x="1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905;p61">
              <a:extLst>
                <a:ext uri="{FF2B5EF4-FFF2-40B4-BE49-F238E27FC236}">
                  <a16:creationId xmlns:a16="http://schemas.microsoft.com/office/drawing/2014/main" id="{DE1E0431-E952-5AC1-824E-6CC82D16B710}"/>
                </a:ext>
              </a:extLst>
            </p:cNvPr>
            <p:cNvSpPr/>
            <p:nvPr/>
          </p:nvSpPr>
          <p:spPr>
            <a:xfrm>
              <a:off x="2208113" y="4835915"/>
              <a:ext cx="118629" cy="136425"/>
            </a:xfrm>
            <a:custGeom>
              <a:avLst/>
              <a:gdLst/>
              <a:ahLst/>
              <a:cxnLst/>
              <a:rect l="l" t="t" r="r" b="b"/>
              <a:pathLst>
                <a:path w="1886" h="2169" extrusionOk="0">
                  <a:moveTo>
                    <a:pt x="835" y="0"/>
                  </a:moveTo>
                  <a:cubicBezTo>
                    <a:pt x="805" y="0"/>
                    <a:pt x="770" y="3"/>
                    <a:pt x="731" y="8"/>
                  </a:cubicBezTo>
                  <a:cubicBezTo>
                    <a:pt x="377" y="52"/>
                    <a:pt x="1" y="234"/>
                    <a:pt x="484" y="544"/>
                  </a:cubicBezTo>
                  <a:cubicBezTo>
                    <a:pt x="975" y="847"/>
                    <a:pt x="824" y="797"/>
                    <a:pt x="991" y="1028"/>
                  </a:cubicBezTo>
                  <a:cubicBezTo>
                    <a:pt x="1157" y="1258"/>
                    <a:pt x="1141" y="1425"/>
                    <a:pt x="1141" y="1591"/>
                  </a:cubicBezTo>
                  <a:cubicBezTo>
                    <a:pt x="1141" y="1738"/>
                    <a:pt x="1227" y="2163"/>
                    <a:pt x="1382" y="2163"/>
                  </a:cubicBezTo>
                  <a:cubicBezTo>
                    <a:pt x="1402" y="2163"/>
                    <a:pt x="1423" y="2156"/>
                    <a:pt x="1445" y="2141"/>
                  </a:cubicBezTo>
                  <a:cubicBezTo>
                    <a:pt x="1641" y="2002"/>
                    <a:pt x="1885" y="2168"/>
                    <a:pt x="1764" y="1699"/>
                  </a:cubicBezTo>
                  <a:cubicBezTo>
                    <a:pt x="1641" y="1222"/>
                    <a:pt x="1677" y="1360"/>
                    <a:pt x="1322" y="811"/>
                  </a:cubicBezTo>
                  <a:cubicBezTo>
                    <a:pt x="1004" y="314"/>
                    <a:pt x="1167"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906;p61">
              <a:extLst>
                <a:ext uri="{FF2B5EF4-FFF2-40B4-BE49-F238E27FC236}">
                  <a16:creationId xmlns:a16="http://schemas.microsoft.com/office/drawing/2014/main" id="{04EC71D7-84BD-70B3-9BA9-DCEDF9D28FC7}"/>
                </a:ext>
              </a:extLst>
            </p:cNvPr>
            <p:cNvSpPr/>
            <p:nvPr/>
          </p:nvSpPr>
          <p:spPr>
            <a:xfrm>
              <a:off x="2200376" y="4913594"/>
              <a:ext cx="66611" cy="50129"/>
            </a:xfrm>
            <a:custGeom>
              <a:avLst/>
              <a:gdLst/>
              <a:ahLst/>
              <a:cxnLst/>
              <a:rect l="l" t="t" r="r" b="b"/>
              <a:pathLst>
                <a:path w="1059" h="797" extrusionOk="0">
                  <a:moveTo>
                    <a:pt x="722" y="1"/>
                  </a:moveTo>
                  <a:cubicBezTo>
                    <a:pt x="715" y="1"/>
                    <a:pt x="708" y="1"/>
                    <a:pt x="701" y="2"/>
                  </a:cubicBezTo>
                  <a:cubicBezTo>
                    <a:pt x="464" y="53"/>
                    <a:pt x="1" y="342"/>
                    <a:pt x="30" y="536"/>
                  </a:cubicBezTo>
                  <a:cubicBezTo>
                    <a:pt x="49" y="672"/>
                    <a:pt x="383" y="797"/>
                    <a:pt x="642" y="797"/>
                  </a:cubicBezTo>
                  <a:cubicBezTo>
                    <a:pt x="771" y="797"/>
                    <a:pt x="881" y="766"/>
                    <a:pt x="925" y="689"/>
                  </a:cubicBezTo>
                  <a:cubicBezTo>
                    <a:pt x="1059" y="471"/>
                    <a:pt x="915"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907;p61">
              <a:extLst>
                <a:ext uri="{FF2B5EF4-FFF2-40B4-BE49-F238E27FC236}">
                  <a16:creationId xmlns:a16="http://schemas.microsoft.com/office/drawing/2014/main" id="{0C66BEF1-5DDF-8CB3-E633-E8356CA490A9}"/>
                </a:ext>
              </a:extLst>
            </p:cNvPr>
            <p:cNvSpPr/>
            <p:nvPr/>
          </p:nvSpPr>
          <p:spPr>
            <a:xfrm>
              <a:off x="1410304" y="5352938"/>
              <a:ext cx="129637" cy="59501"/>
            </a:xfrm>
            <a:custGeom>
              <a:avLst/>
              <a:gdLst/>
              <a:ahLst/>
              <a:cxnLst/>
              <a:rect l="l" t="t" r="r" b="b"/>
              <a:pathLst>
                <a:path w="2061" h="946" extrusionOk="0">
                  <a:moveTo>
                    <a:pt x="156" y="1"/>
                  </a:moveTo>
                  <a:cubicBezTo>
                    <a:pt x="0" y="1"/>
                    <a:pt x="258" y="270"/>
                    <a:pt x="391" y="355"/>
                  </a:cubicBezTo>
                  <a:cubicBezTo>
                    <a:pt x="571" y="465"/>
                    <a:pt x="571" y="789"/>
                    <a:pt x="1120" y="875"/>
                  </a:cubicBezTo>
                  <a:cubicBezTo>
                    <a:pt x="1352" y="915"/>
                    <a:pt x="1555" y="945"/>
                    <a:pt x="1699" y="945"/>
                  </a:cubicBezTo>
                  <a:cubicBezTo>
                    <a:pt x="1897" y="945"/>
                    <a:pt x="1984" y="888"/>
                    <a:pt x="1880" y="716"/>
                  </a:cubicBezTo>
                  <a:cubicBezTo>
                    <a:pt x="1691" y="421"/>
                    <a:pt x="2060" y="536"/>
                    <a:pt x="1280" y="326"/>
                  </a:cubicBezTo>
                  <a:lnTo>
                    <a:pt x="507" y="125"/>
                  </a:lnTo>
                  <a:cubicBezTo>
                    <a:pt x="320" y="35"/>
                    <a:pt x="212"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908;p61">
              <a:extLst>
                <a:ext uri="{FF2B5EF4-FFF2-40B4-BE49-F238E27FC236}">
                  <a16:creationId xmlns:a16="http://schemas.microsoft.com/office/drawing/2014/main" id="{32CD7CC1-AE94-2CF8-DF38-C6AA89356BA9}"/>
                </a:ext>
              </a:extLst>
            </p:cNvPr>
            <p:cNvSpPr/>
            <p:nvPr/>
          </p:nvSpPr>
          <p:spPr>
            <a:xfrm>
              <a:off x="1436721" y="5498862"/>
              <a:ext cx="574340" cy="781124"/>
            </a:xfrm>
            <a:custGeom>
              <a:avLst/>
              <a:gdLst/>
              <a:ahLst/>
              <a:cxnLst/>
              <a:rect l="l" t="t" r="r" b="b"/>
              <a:pathLst>
                <a:path w="9131" h="12419" extrusionOk="0">
                  <a:moveTo>
                    <a:pt x="1404" y="1"/>
                  </a:moveTo>
                  <a:cubicBezTo>
                    <a:pt x="1343" y="1"/>
                    <a:pt x="1266" y="20"/>
                    <a:pt x="1156" y="72"/>
                  </a:cubicBezTo>
                  <a:cubicBezTo>
                    <a:pt x="643" y="311"/>
                    <a:pt x="671" y="852"/>
                    <a:pt x="593" y="1256"/>
                  </a:cubicBezTo>
                  <a:cubicBezTo>
                    <a:pt x="520" y="1655"/>
                    <a:pt x="64" y="1589"/>
                    <a:pt x="37" y="2506"/>
                  </a:cubicBezTo>
                  <a:cubicBezTo>
                    <a:pt x="0" y="3416"/>
                    <a:pt x="0" y="5606"/>
                    <a:pt x="730" y="5822"/>
                  </a:cubicBezTo>
                  <a:cubicBezTo>
                    <a:pt x="855" y="5858"/>
                    <a:pt x="975" y="5870"/>
                    <a:pt x="1091" y="5870"/>
                  </a:cubicBezTo>
                  <a:cubicBezTo>
                    <a:pt x="1334" y="5870"/>
                    <a:pt x="1553" y="5816"/>
                    <a:pt x="1741" y="5816"/>
                  </a:cubicBezTo>
                  <a:cubicBezTo>
                    <a:pt x="1990" y="5816"/>
                    <a:pt x="2185" y="5910"/>
                    <a:pt x="2311" y="6342"/>
                  </a:cubicBezTo>
                  <a:cubicBezTo>
                    <a:pt x="2587" y="7252"/>
                    <a:pt x="1734" y="7129"/>
                    <a:pt x="2557" y="8076"/>
                  </a:cubicBezTo>
                  <a:cubicBezTo>
                    <a:pt x="3381" y="9014"/>
                    <a:pt x="2803" y="10323"/>
                    <a:pt x="3531" y="11023"/>
                  </a:cubicBezTo>
                  <a:cubicBezTo>
                    <a:pt x="4261" y="11723"/>
                    <a:pt x="4204" y="11997"/>
                    <a:pt x="4781" y="12273"/>
                  </a:cubicBezTo>
                  <a:cubicBezTo>
                    <a:pt x="4990" y="12371"/>
                    <a:pt x="5182" y="12419"/>
                    <a:pt x="5324" y="12419"/>
                  </a:cubicBezTo>
                  <a:cubicBezTo>
                    <a:pt x="5577" y="12419"/>
                    <a:pt x="5671" y="12270"/>
                    <a:pt x="5417" y="11997"/>
                  </a:cubicBezTo>
                  <a:cubicBezTo>
                    <a:pt x="5020" y="11571"/>
                    <a:pt x="4797" y="11463"/>
                    <a:pt x="4840" y="11130"/>
                  </a:cubicBezTo>
                  <a:cubicBezTo>
                    <a:pt x="4883" y="10799"/>
                    <a:pt x="4854" y="10799"/>
                    <a:pt x="4797" y="10567"/>
                  </a:cubicBezTo>
                  <a:cubicBezTo>
                    <a:pt x="4731" y="10336"/>
                    <a:pt x="4615" y="10323"/>
                    <a:pt x="4840" y="10062"/>
                  </a:cubicBezTo>
                  <a:cubicBezTo>
                    <a:pt x="5071" y="9809"/>
                    <a:pt x="5374" y="10019"/>
                    <a:pt x="5308" y="9672"/>
                  </a:cubicBezTo>
                  <a:cubicBezTo>
                    <a:pt x="5251" y="9317"/>
                    <a:pt x="4441" y="9137"/>
                    <a:pt x="4745" y="8892"/>
                  </a:cubicBezTo>
                  <a:cubicBezTo>
                    <a:pt x="4810" y="8842"/>
                    <a:pt x="4860" y="8822"/>
                    <a:pt x="4902" y="8822"/>
                  </a:cubicBezTo>
                  <a:cubicBezTo>
                    <a:pt x="5062" y="8822"/>
                    <a:pt x="5110" y="9112"/>
                    <a:pt x="5447" y="9180"/>
                  </a:cubicBezTo>
                  <a:cubicBezTo>
                    <a:pt x="5494" y="9191"/>
                    <a:pt x="5538" y="9196"/>
                    <a:pt x="5578" y="9196"/>
                  </a:cubicBezTo>
                  <a:cubicBezTo>
                    <a:pt x="5896" y="9196"/>
                    <a:pt x="5983" y="8884"/>
                    <a:pt x="5887" y="8546"/>
                  </a:cubicBezTo>
                  <a:cubicBezTo>
                    <a:pt x="5785" y="8163"/>
                    <a:pt x="5620" y="8076"/>
                    <a:pt x="6118" y="7903"/>
                  </a:cubicBezTo>
                  <a:cubicBezTo>
                    <a:pt x="6624" y="7736"/>
                    <a:pt x="6451" y="7419"/>
                    <a:pt x="6435" y="7266"/>
                  </a:cubicBezTo>
                  <a:cubicBezTo>
                    <a:pt x="6427" y="7176"/>
                    <a:pt x="6497" y="7150"/>
                    <a:pt x="6616" y="7150"/>
                  </a:cubicBezTo>
                  <a:cubicBezTo>
                    <a:pt x="6696" y="7150"/>
                    <a:pt x="6797" y="7161"/>
                    <a:pt x="6912" y="7173"/>
                  </a:cubicBezTo>
                  <a:cubicBezTo>
                    <a:pt x="6929" y="7175"/>
                    <a:pt x="6948" y="7176"/>
                    <a:pt x="6968" y="7176"/>
                  </a:cubicBezTo>
                  <a:cubicBezTo>
                    <a:pt x="7284" y="7176"/>
                    <a:pt x="7903" y="6905"/>
                    <a:pt x="7685" y="6212"/>
                  </a:cubicBezTo>
                  <a:cubicBezTo>
                    <a:pt x="7454" y="5469"/>
                    <a:pt x="7014" y="5013"/>
                    <a:pt x="7794" y="4912"/>
                  </a:cubicBezTo>
                  <a:cubicBezTo>
                    <a:pt x="8567" y="4803"/>
                    <a:pt x="9131" y="4436"/>
                    <a:pt x="8581" y="3872"/>
                  </a:cubicBezTo>
                  <a:cubicBezTo>
                    <a:pt x="8089" y="3367"/>
                    <a:pt x="7724" y="3245"/>
                    <a:pt x="7260" y="3245"/>
                  </a:cubicBezTo>
                  <a:cubicBezTo>
                    <a:pt x="7206" y="3245"/>
                    <a:pt x="7151" y="3247"/>
                    <a:pt x="7094" y="3250"/>
                  </a:cubicBezTo>
                  <a:cubicBezTo>
                    <a:pt x="7078" y="3251"/>
                    <a:pt x="7062" y="3251"/>
                    <a:pt x="7047" y="3251"/>
                  </a:cubicBezTo>
                  <a:cubicBezTo>
                    <a:pt x="6529" y="3251"/>
                    <a:pt x="6266" y="2779"/>
                    <a:pt x="6118" y="2686"/>
                  </a:cubicBezTo>
                  <a:cubicBezTo>
                    <a:pt x="5967" y="2593"/>
                    <a:pt x="5677" y="2643"/>
                    <a:pt x="5417" y="2506"/>
                  </a:cubicBezTo>
                  <a:cubicBezTo>
                    <a:pt x="4918" y="2239"/>
                    <a:pt x="5750" y="1655"/>
                    <a:pt x="4991" y="1438"/>
                  </a:cubicBezTo>
                  <a:cubicBezTo>
                    <a:pt x="4233" y="1229"/>
                    <a:pt x="3654" y="1352"/>
                    <a:pt x="3200" y="773"/>
                  </a:cubicBezTo>
                  <a:cubicBezTo>
                    <a:pt x="2838" y="320"/>
                    <a:pt x="2986" y="71"/>
                    <a:pt x="2671" y="71"/>
                  </a:cubicBezTo>
                  <a:cubicBezTo>
                    <a:pt x="2584" y="71"/>
                    <a:pt x="2462" y="90"/>
                    <a:pt x="2283" y="129"/>
                  </a:cubicBezTo>
                  <a:cubicBezTo>
                    <a:pt x="2149" y="159"/>
                    <a:pt x="2042" y="171"/>
                    <a:pt x="1955" y="171"/>
                  </a:cubicBezTo>
                  <a:cubicBezTo>
                    <a:pt x="1627" y="171"/>
                    <a:pt x="1586"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909;p61">
              <a:extLst>
                <a:ext uri="{FF2B5EF4-FFF2-40B4-BE49-F238E27FC236}">
                  <a16:creationId xmlns:a16="http://schemas.microsoft.com/office/drawing/2014/main" id="{C8FE5972-978E-9E94-C5E2-056200AFDBED}"/>
                </a:ext>
              </a:extLst>
            </p:cNvPr>
            <p:cNvSpPr/>
            <p:nvPr/>
          </p:nvSpPr>
          <p:spPr>
            <a:xfrm>
              <a:off x="1092350" y="5266202"/>
              <a:ext cx="1823723" cy="1107185"/>
            </a:xfrm>
            <a:custGeom>
              <a:avLst/>
              <a:gdLst/>
              <a:ahLst/>
              <a:cxnLst/>
              <a:rect l="l" t="t" r="r" b="b"/>
              <a:pathLst>
                <a:path w="28994" h="17603" extrusionOk="0">
                  <a:moveTo>
                    <a:pt x="332" y="1"/>
                  </a:moveTo>
                  <a:cubicBezTo>
                    <a:pt x="115" y="998"/>
                    <a:pt x="1" y="2038"/>
                    <a:pt x="1" y="3100"/>
                  </a:cubicBezTo>
                  <a:cubicBezTo>
                    <a:pt x="1" y="11109"/>
                    <a:pt x="6486" y="17603"/>
                    <a:pt x="14496" y="17603"/>
                  </a:cubicBezTo>
                  <a:cubicBezTo>
                    <a:pt x="22507" y="17603"/>
                    <a:pt x="28994" y="11109"/>
                    <a:pt x="28994" y="3100"/>
                  </a:cubicBezTo>
                  <a:cubicBezTo>
                    <a:pt x="28994" y="2038"/>
                    <a:pt x="28878" y="998"/>
                    <a:pt x="28661" y="1"/>
                  </a:cubicBezTo>
                  <a:cubicBezTo>
                    <a:pt x="27245" y="6515"/>
                    <a:pt x="21437" y="11399"/>
                    <a:pt x="14496" y="11399"/>
                  </a:cubicBezTo>
                  <a:cubicBezTo>
                    <a:pt x="7555" y="11399"/>
                    <a:pt x="1748" y="6515"/>
                    <a:pt x="332"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1910;p61">
            <a:extLst>
              <a:ext uri="{FF2B5EF4-FFF2-40B4-BE49-F238E27FC236}">
                <a16:creationId xmlns:a16="http://schemas.microsoft.com/office/drawing/2014/main" id="{5FBBA465-B774-7822-3112-8640799EAAC3}"/>
              </a:ext>
            </a:extLst>
          </p:cNvPr>
          <p:cNvSpPr/>
          <p:nvPr/>
        </p:nvSpPr>
        <p:spPr>
          <a:xfrm>
            <a:off x="3234381" y="1362615"/>
            <a:ext cx="2731800" cy="2731800"/>
          </a:xfrm>
          <a:prstGeom prst="arc">
            <a:avLst>
              <a:gd name="adj1" fmla="val 16200000"/>
              <a:gd name="adj2" fmla="val 11518116"/>
            </a:avLst>
          </a:prstGeom>
          <a:no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 name="Google Shape;1911;p61">
            <a:extLst>
              <a:ext uri="{FF2B5EF4-FFF2-40B4-BE49-F238E27FC236}">
                <a16:creationId xmlns:a16="http://schemas.microsoft.com/office/drawing/2014/main" id="{B2BC5D67-31B3-8BCF-CF76-9B2EBECA16BD}"/>
              </a:ext>
            </a:extLst>
          </p:cNvPr>
          <p:cNvCxnSpPr>
            <a:cxnSpLocks/>
          </p:cNvCxnSpPr>
          <p:nvPr/>
        </p:nvCxnSpPr>
        <p:spPr>
          <a:xfrm rot="5400000" flipH="1">
            <a:off x="6284903" y="771971"/>
            <a:ext cx="221400" cy="1735800"/>
          </a:xfrm>
          <a:prstGeom prst="bentConnector2">
            <a:avLst/>
          </a:prstGeom>
          <a:noFill/>
          <a:ln w="19050" cap="flat" cmpd="sng">
            <a:solidFill>
              <a:schemeClr val="accent6"/>
            </a:solidFill>
            <a:prstDash val="solid"/>
            <a:round/>
            <a:headEnd type="none" w="med" len="med"/>
            <a:tailEnd type="oval" w="med" len="med"/>
          </a:ln>
        </p:spPr>
      </p:cxnSp>
      <p:cxnSp>
        <p:nvCxnSpPr>
          <p:cNvPr id="42" name="Google Shape;1912;p61">
            <a:extLst>
              <a:ext uri="{FF2B5EF4-FFF2-40B4-BE49-F238E27FC236}">
                <a16:creationId xmlns:a16="http://schemas.microsoft.com/office/drawing/2014/main" id="{425ED482-2351-EE83-165D-BC443BBA7AD2}"/>
              </a:ext>
            </a:extLst>
          </p:cNvPr>
          <p:cNvCxnSpPr>
            <a:cxnSpLocks/>
          </p:cNvCxnSpPr>
          <p:nvPr/>
        </p:nvCxnSpPr>
        <p:spPr>
          <a:xfrm rot="-5400000" flipH="1">
            <a:off x="2622703" y="1047671"/>
            <a:ext cx="105000" cy="1510800"/>
          </a:xfrm>
          <a:prstGeom prst="bentConnector4">
            <a:avLst>
              <a:gd name="adj1" fmla="val -226786"/>
              <a:gd name="adj2" fmla="val 72245"/>
            </a:avLst>
          </a:prstGeom>
          <a:noFill/>
          <a:ln w="19050" cap="flat" cmpd="sng">
            <a:solidFill>
              <a:schemeClr val="accent6"/>
            </a:solidFill>
            <a:prstDash val="solid"/>
            <a:round/>
            <a:headEnd type="none" w="med" len="med"/>
            <a:tailEnd type="oval" w="med" len="med"/>
          </a:ln>
        </p:spPr>
      </p:cxnSp>
      <p:sp>
        <p:nvSpPr>
          <p:cNvPr id="43" name="Google Shape;1913;p61">
            <a:extLst>
              <a:ext uri="{FF2B5EF4-FFF2-40B4-BE49-F238E27FC236}">
                <a16:creationId xmlns:a16="http://schemas.microsoft.com/office/drawing/2014/main" id="{796B99D1-57A2-8C86-DE8A-6245EF606822}"/>
              </a:ext>
            </a:extLst>
          </p:cNvPr>
          <p:cNvSpPr/>
          <p:nvPr/>
        </p:nvSpPr>
        <p:spPr>
          <a:xfrm flipH="1">
            <a:off x="2244760" y="3935033"/>
            <a:ext cx="1510818" cy="29813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TextBox 44">
            <a:extLst>
              <a:ext uri="{FF2B5EF4-FFF2-40B4-BE49-F238E27FC236}">
                <a16:creationId xmlns:a16="http://schemas.microsoft.com/office/drawing/2014/main" id="{5CFA0654-B227-139C-3064-75014456B503}"/>
              </a:ext>
            </a:extLst>
          </p:cNvPr>
          <p:cNvSpPr txBox="1"/>
          <p:nvPr/>
        </p:nvSpPr>
        <p:spPr>
          <a:xfrm>
            <a:off x="211596" y="1814710"/>
            <a:ext cx="2670143" cy="1815882"/>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Hiện tượng: Bão lụt, hạn hán, băng tan, dịch châu chấu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TextBox 46">
            <a:extLst>
              <a:ext uri="{FF2B5EF4-FFF2-40B4-BE49-F238E27FC236}">
                <a16:creationId xmlns:a16="http://schemas.microsoft.com/office/drawing/2014/main" id="{FBED6ABF-7294-D107-AEED-C558F4B6E156}"/>
              </a:ext>
            </a:extLst>
          </p:cNvPr>
          <p:cNvSpPr txBox="1"/>
          <p:nvPr/>
        </p:nvSpPr>
        <p:spPr>
          <a:xfrm>
            <a:off x="6319130" y="1953604"/>
            <a:ext cx="2735754" cy="1815882"/>
          </a:xfrm>
          <a:prstGeom prst="rect">
            <a:avLst/>
          </a:prstGeom>
          <a:noFill/>
        </p:spPr>
        <p:txBody>
          <a:bodyPr wrap="square">
            <a:spAutoFit/>
          </a:bodyPr>
          <a:lstStyle/>
          <a:p>
            <a:r>
              <a:rPr lang="en-US" sz="2800">
                <a:latin typeface="Times New Roman" panose="02020603050405020304" pitchFamily="18" charset="0"/>
                <a:ea typeface="Calibri" panose="020F0502020204030204" pitchFamily="34" charset="0"/>
              </a:rPr>
              <a:t>N</a:t>
            </a:r>
            <a:r>
              <a:rPr lang="vi-VN" sz="2800">
                <a:effectLst/>
                <a:latin typeface="Times New Roman" panose="02020603050405020304" pitchFamily="18" charset="0"/>
                <a:ea typeface="Calibri" panose="020F0502020204030204" pitchFamily="34" charset="0"/>
              </a:rPr>
              <a:t>hững hiện tượng bắt nguồn từ việc Trái Đất nóng lên</a:t>
            </a:r>
            <a:endParaRPr lang="en-US" sz="2800"/>
          </a:p>
        </p:txBody>
      </p:sp>
    </p:spTree>
    <p:extLst>
      <p:ext uri="{BB962C8B-B14F-4D97-AF65-F5344CB8AC3E}">
        <p14:creationId xmlns:p14="http://schemas.microsoft.com/office/powerpoint/2010/main" val="15008540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6"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circle(in)">
                                      <p:cBhvr>
                                        <p:cTn id="10" dur="2000"/>
                                        <p:tgtEl>
                                          <p:spTgt spid="3"/>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circle(in)">
                                      <p:cBhvr>
                                        <p:cTn id="13" dur="2000"/>
                                        <p:tgtEl>
                                          <p:spTgt spid="40"/>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barn(inVertical)">
                                      <p:cBhvr>
                                        <p:cTn id="18" dur="500"/>
                                        <p:tgtEl>
                                          <p:spTgt spid="4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barn(inVertical)">
                                      <p:cBhvr>
                                        <p:cTn id="21" dur="500"/>
                                        <p:tgtEl>
                                          <p:spTgt spid="45"/>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barn(inVertical)">
                                      <p:cBhvr>
                                        <p:cTn id="26" dur="500"/>
                                        <p:tgtEl>
                                          <p:spTgt spid="4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barn(inVertical)">
                                      <p:cBhvr>
                                        <p:cTn id="2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0" grpId="0" animBg="1"/>
      <p:bldP spid="45" grpId="0"/>
      <p:bldP spid="4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l="-7000" r="-7000"/>
          </a:stretch>
        </a:blipFill>
        <a:effectLst/>
      </p:bgPr>
    </p:bg>
    <p:spTree>
      <p:nvGrpSpPr>
        <p:cNvPr id="1" name=""/>
        <p:cNvGrpSpPr/>
        <p:nvPr/>
      </p:nvGrpSpPr>
      <p:grpSpPr>
        <a:xfrm>
          <a:off x="0" y="0"/>
          <a:ext cx="0" cy="0"/>
          <a:chOff x="0" y="0"/>
          <a:chExt cx="0" cy="0"/>
        </a:xfrm>
      </p:grpSpPr>
      <p:sp>
        <p:nvSpPr>
          <p:cNvPr id="18" name="Oval 17"/>
          <p:cNvSpPr/>
          <p:nvPr/>
        </p:nvSpPr>
        <p:spPr>
          <a:xfrm>
            <a:off x="1143000" y="0"/>
            <a:ext cx="1028700" cy="742950"/>
          </a:xfrm>
          <a:prstGeom prst="ellipse">
            <a:avLst/>
          </a:prstGeom>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1" name="Picture 10" descr="3.png">
            <a:hlinkClick r:id="rId3" action="ppaction://hlinksldjump"/>
          </p:cNvPr>
          <p:cNvPicPr>
            <a:picLocks noChangeAspect="1"/>
          </p:cNvPicPr>
          <p:nvPr/>
        </p:nvPicPr>
        <p:blipFill>
          <a:blip r:embed="rId4" cstate="print"/>
          <a:stretch>
            <a:fillRect/>
          </a:stretch>
        </p:blipFill>
        <p:spPr>
          <a:xfrm>
            <a:off x="1143000" y="-171450"/>
            <a:ext cx="857250" cy="905804"/>
          </a:xfrm>
          <a:prstGeom prst="rect">
            <a:avLst/>
          </a:prstGeom>
        </p:spPr>
      </p:pic>
      <p:sp>
        <p:nvSpPr>
          <p:cNvPr id="19" name="Oval 18"/>
          <p:cNvSpPr/>
          <p:nvPr/>
        </p:nvSpPr>
        <p:spPr>
          <a:xfrm>
            <a:off x="1828800" y="742950"/>
            <a:ext cx="800100" cy="685800"/>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7" name="Picture 6" descr="5a151c87f1f159262a412ad550c34737.png">
            <a:hlinkClick r:id="rId5" action="ppaction://hlinksldjump"/>
          </p:cNvPr>
          <p:cNvPicPr>
            <a:picLocks noChangeAspect="1"/>
          </p:cNvPicPr>
          <p:nvPr/>
        </p:nvPicPr>
        <p:blipFill>
          <a:blip r:embed="rId6" cstate="print"/>
          <a:stretch>
            <a:fillRect/>
          </a:stretch>
        </p:blipFill>
        <p:spPr>
          <a:xfrm>
            <a:off x="1828800" y="228600"/>
            <a:ext cx="742950" cy="1396603"/>
          </a:xfrm>
          <a:prstGeom prst="rect">
            <a:avLst/>
          </a:prstGeom>
        </p:spPr>
      </p:pic>
      <p:sp>
        <p:nvSpPr>
          <p:cNvPr id="20" name="Oval 19"/>
          <p:cNvSpPr/>
          <p:nvPr/>
        </p:nvSpPr>
        <p:spPr>
          <a:xfrm>
            <a:off x="2628900" y="0"/>
            <a:ext cx="971550" cy="685800"/>
          </a:xfrm>
          <a:prstGeom prst="ellipse">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2679d57cccfcefe3eb811ab9b30397c8.png">
            <a:hlinkClick r:id="rId7" action="ppaction://hlinksldjump"/>
          </p:cNvPr>
          <p:cNvPicPr>
            <a:picLocks noChangeAspect="1"/>
          </p:cNvPicPr>
          <p:nvPr/>
        </p:nvPicPr>
        <p:blipFill>
          <a:blip r:embed="rId8" cstate="print"/>
          <a:stretch>
            <a:fillRect/>
          </a:stretch>
        </p:blipFill>
        <p:spPr>
          <a:xfrm>
            <a:off x="2800350" y="-400050"/>
            <a:ext cx="731643" cy="1162592"/>
          </a:xfrm>
          <a:prstGeom prst="rect">
            <a:avLst/>
          </a:prstGeom>
        </p:spPr>
      </p:pic>
      <p:sp>
        <p:nvSpPr>
          <p:cNvPr id="21" name="Oval 20"/>
          <p:cNvSpPr/>
          <p:nvPr/>
        </p:nvSpPr>
        <p:spPr>
          <a:xfrm>
            <a:off x="3714750" y="57150"/>
            <a:ext cx="914400" cy="74295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0" name="Picture 9" descr="2.png">
            <a:hlinkClick r:id="rId9" action="ppaction://hlinksldjump"/>
          </p:cNvPr>
          <p:cNvPicPr>
            <a:picLocks noChangeAspect="1"/>
          </p:cNvPicPr>
          <p:nvPr/>
        </p:nvPicPr>
        <p:blipFill>
          <a:blip r:embed="rId10" cstate="print"/>
          <a:stretch>
            <a:fillRect/>
          </a:stretch>
        </p:blipFill>
        <p:spPr>
          <a:xfrm>
            <a:off x="3829050" y="0"/>
            <a:ext cx="742950" cy="742950"/>
          </a:xfrm>
          <a:prstGeom prst="rect">
            <a:avLst/>
          </a:prstGeom>
        </p:spPr>
      </p:pic>
      <p:sp>
        <p:nvSpPr>
          <p:cNvPr id="22" name="Oval 21"/>
          <p:cNvSpPr/>
          <p:nvPr/>
        </p:nvSpPr>
        <p:spPr>
          <a:xfrm>
            <a:off x="2686050" y="742950"/>
            <a:ext cx="857250" cy="7429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9" name="Picture 8" descr="1.png">
            <a:hlinkClick r:id="rId11" action="ppaction://hlinksldjump"/>
          </p:cNvPr>
          <p:cNvPicPr>
            <a:picLocks noChangeAspect="1"/>
          </p:cNvPicPr>
          <p:nvPr/>
        </p:nvPicPr>
        <p:blipFill>
          <a:blip r:embed="rId12" cstate="print"/>
          <a:stretch>
            <a:fillRect/>
          </a:stretch>
        </p:blipFill>
        <p:spPr>
          <a:xfrm>
            <a:off x="2743200" y="628651"/>
            <a:ext cx="742950" cy="899279"/>
          </a:xfrm>
          <a:prstGeom prst="rect">
            <a:avLst/>
          </a:prstGeom>
        </p:spPr>
      </p:pic>
      <p:sp>
        <p:nvSpPr>
          <p:cNvPr id="23" name="Oval 22"/>
          <p:cNvSpPr/>
          <p:nvPr/>
        </p:nvSpPr>
        <p:spPr>
          <a:xfrm>
            <a:off x="3714750" y="857250"/>
            <a:ext cx="914400" cy="742950"/>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6" name="Picture 5" descr="b7e0bb69201493537d2baf178dbccae9.png">
            <a:hlinkClick r:id="rId13" action="ppaction://hlinksldjump"/>
          </p:cNvPr>
          <p:cNvPicPr>
            <a:picLocks noChangeAspect="1"/>
          </p:cNvPicPr>
          <p:nvPr/>
        </p:nvPicPr>
        <p:blipFill>
          <a:blip r:embed="rId14" cstate="print"/>
          <a:stretch>
            <a:fillRect/>
          </a:stretch>
        </p:blipFill>
        <p:spPr>
          <a:xfrm>
            <a:off x="3657600" y="800100"/>
            <a:ext cx="1143000" cy="914400"/>
          </a:xfrm>
          <a:prstGeom prst="rect">
            <a:avLst/>
          </a:prstGeom>
        </p:spPr>
      </p:pic>
      <p:sp>
        <p:nvSpPr>
          <p:cNvPr id="24" name="Oval 23"/>
          <p:cNvSpPr/>
          <p:nvPr/>
        </p:nvSpPr>
        <p:spPr>
          <a:xfrm>
            <a:off x="4743450" y="0"/>
            <a:ext cx="971550" cy="800100"/>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2" name="Picture 11" descr="5.png">
            <a:hlinkClick r:id="rId15" action="ppaction://hlinksldjump"/>
          </p:cNvPr>
          <p:cNvPicPr>
            <a:picLocks noChangeAspect="1"/>
          </p:cNvPicPr>
          <p:nvPr/>
        </p:nvPicPr>
        <p:blipFill>
          <a:blip r:embed="rId16" cstate="print"/>
          <a:stretch>
            <a:fillRect/>
          </a:stretch>
        </p:blipFill>
        <p:spPr>
          <a:xfrm>
            <a:off x="4857751" y="-171450"/>
            <a:ext cx="800153" cy="971550"/>
          </a:xfrm>
          <a:prstGeom prst="rect">
            <a:avLst/>
          </a:prstGeom>
        </p:spPr>
      </p:pic>
      <p:sp>
        <p:nvSpPr>
          <p:cNvPr id="25" name="Oval 24"/>
          <p:cNvSpPr/>
          <p:nvPr/>
        </p:nvSpPr>
        <p:spPr>
          <a:xfrm>
            <a:off x="4800600" y="914400"/>
            <a:ext cx="971550" cy="800100"/>
          </a:xfrm>
          <a:prstGeom prst="ellipse">
            <a:avLst/>
          </a:prstGeom>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3" name="Picture 12" descr="6.png">
            <a:hlinkClick r:id="rId17" action="ppaction://hlinksldjump"/>
          </p:cNvPr>
          <p:cNvPicPr>
            <a:picLocks noChangeAspect="1"/>
          </p:cNvPicPr>
          <p:nvPr/>
        </p:nvPicPr>
        <p:blipFill>
          <a:blip r:embed="rId18" cstate="print"/>
          <a:stretch>
            <a:fillRect/>
          </a:stretch>
        </p:blipFill>
        <p:spPr>
          <a:xfrm>
            <a:off x="4972050" y="800100"/>
            <a:ext cx="571500" cy="965200"/>
          </a:xfrm>
          <a:prstGeom prst="rect">
            <a:avLst/>
          </a:prstGeom>
        </p:spPr>
      </p:pic>
      <p:sp>
        <p:nvSpPr>
          <p:cNvPr id="26" name="Oval 25"/>
          <p:cNvSpPr/>
          <p:nvPr/>
        </p:nvSpPr>
        <p:spPr>
          <a:xfrm>
            <a:off x="5772150" y="0"/>
            <a:ext cx="857250" cy="800100"/>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4" name="Picture 13" descr="7.png">
            <a:hlinkClick r:id="rId19" action="ppaction://hlinksldjump"/>
          </p:cNvPr>
          <p:cNvPicPr>
            <a:picLocks noChangeAspect="1"/>
          </p:cNvPicPr>
          <p:nvPr/>
        </p:nvPicPr>
        <p:blipFill>
          <a:blip r:embed="rId20" cstate="print"/>
          <a:stretch>
            <a:fillRect/>
          </a:stretch>
        </p:blipFill>
        <p:spPr>
          <a:xfrm>
            <a:off x="5886450" y="0"/>
            <a:ext cx="628650" cy="728870"/>
          </a:xfrm>
          <a:prstGeom prst="rect">
            <a:avLst/>
          </a:prstGeom>
        </p:spPr>
      </p:pic>
      <p:sp>
        <p:nvSpPr>
          <p:cNvPr id="27" name="Oval 26"/>
          <p:cNvSpPr/>
          <p:nvPr/>
        </p:nvSpPr>
        <p:spPr>
          <a:xfrm>
            <a:off x="6115050" y="857250"/>
            <a:ext cx="914400" cy="85725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5" name="Picture 14" descr="5631c7a98ca2287e2d680a324b15e383.png">
            <a:hlinkClick r:id="rId21" action="ppaction://hlinksldjump"/>
          </p:cNvPr>
          <p:cNvPicPr>
            <a:picLocks noChangeAspect="1"/>
          </p:cNvPicPr>
          <p:nvPr/>
        </p:nvPicPr>
        <p:blipFill>
          <a:blip r:embed="rId22" cstate="print"/>
          <a:stretch>
            <a:fillRect/>
          </a:stretch>
        </p:blipFill>
        <p:spPr>
          <a:xfrm>
            <a:off x="6229350" y="800100"/>
            <a:ext cx="628650" cy="940155"/>
          </a:xfrm>
          <a:prstGeom prst="rect">
            <a:avLst/>
          </a:prstGeom>
        </p:spPr>
      </p:pic>
      <p:sp>
        <p:nvSpPr>
          <p:cNvPr id="2" name="Rectangle: Rounded Corners 1">
            <a:hlinkClick r:id="rId23" action="ppaction://hlinksldjump"/>
            <a:extLst>
              <a:ext uri="{FF2B5EF4-FFF2-40B4-BE49-F238E27FC236}">
                <a16:creationId xmlns:a16="http://schemas.microsoft.com/office/drawing/2014/main" id="{D8385876-33EF-908D-F222-3560B2D28F06}"/>
              </a:ext>
            </a:extLst>
          </p:cNvPr>
          <p:cNvSpPr/>
          <p:nvPr/>
        </p:nvSpPr>
        <p:spPr>
          <a:xfrm>
            <a:off x="8115300" y="41201"/>
            <a:ext cx="903767" cy="2817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prstClr val="white"/>
                </a:solidFill>
                <a:effectLst/>
                <a:uLnTx/>
                <a:uFillTx/>
                <a:latin typeface="Calibri"/>
                <a:ea typeface="+mn-ea"/>
                <a:cs typeface="+mn-cs"/>
                <a:sym typeface="Arial"/>
              </a:rPr>
              <a:t>Vận dụng</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1.38778E-17 3.7037E-7 L -0.00417 0.6787 " pathEditMode="relative" rAng="0" ptsTypes="AA">
                                      <p:cBhvr>
                                        <p:cTn id="6" dur="2000" fill="hold"/>
                                        <p:tgtEl>
                                          <p:spTgt spid="11"/>
                                        </p:tgtEl>
                                        <p:attrNameLst>
                                          <p:attrName>ppt_x</p:attrName>
                                          <p:attrName>ppt_y</p:attrName>
                                        </p:attrNameLst>
                                      </p:cBhvr>
                                      <p:rCtr x="-200" y="33900"/>
                                    </p:animMotion>
                                  </p:childTnLst>
                                </p:cTn>
                              </p:par>
                              <p:par>
                                <p:cTn id="7" presetID="47" presetClass="exit" presetSubtype="0" fill="hold" grpId="0" nodeType="withEffect">
                                  <p:stCondLst>
                                    <p:cond delay="0"/>
                                  </p:stCondLst>
                                  <p:childTnLst>
                                    <p:animEffect transition="out" filter="fade">
                                      <p:cBhvr>
                                        <p:cTn id="8" dur="1000"/>
                                        <p:tgtEl>
                                          <p:spTgt spid="18"/>
                                        </p:tgtEl>
                                      </p:cBhvr>
                                    </p:animEffect>
                                    <p:anim calcmode="lin" valueType="num">
                                      <p:cBhvr>
                                        <p:cTn id="9" dur="1000"/>
                                        <p:tgtEl>
                                          <p:spTgt spid="18"/>
                                        </p:tgtEl>
                                        <p:attrNameLst>
                                          <p:attrName>ppt_x</p:attrName>
                                        </p:attrNameLst>
                                      </p:cBhvr>
                                      <p:tavLst>
                                        <p:tav tm="0">
                                          <p:val>
                                            <p:strVal val="ppt_x"/>
                                          </p:val>
                                        </p:tav>
                                        <p:tav tm="100000">
                                          <p:val>
                                            <p:strVal val="ppt_x"/>
                                          </p:val>
                                        </p:tav>
                                      </p:tavLst>
                                    </p:anim>
                                    <p:anim calcmode="lin" valueType="num">
                                      <p:cBhvr>
                                        <p:cTn id="10" dur="1000"/>
                                        <p:tgtEl>
                                          <p:spTgt spid="18"/>
                                        </p:tgtEl>
                                        <p:attrNameLst>
                                          <p:attrName>ppt_y</p:attrName>
                                        </p:attrNameLst>
                                      </p:cBhvr>
                                      <p:tavLst>
                                        <p:tav tm="0">
                                          <p:val>
                                            <p:strVal val="ppt_y"/>
                                          </p:val>
                                        </p:tav>
                                        <p:tav tm="100000">
                                          <p:val>
                                            <p:strVal val="ppt_y-.1"/>
                                          </p:val>
                                        </p:tav>
                                      </p:tavLst>
                                    </p:anim>
                                    <p:set>
                                      <p:cBhvr>
                                        <p:cTn id="11" dur="1" fill="hold">
                                          <p:stCondLst>
                                            <p:cond delay="9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12" restart="whenNotActive" fill="hold" evtFilter="cancelBubble" nodeType="interactiveSeq">
                <p:stCondLst>
                  <p:cond evt="onClick" delay="0">
                    <p:tgtEl>
                      <p:spTgt spid="7"/>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3.33333E-6 -2.59259E-6 L -0.0125 0.56435 " pathEditMode="relative" rAng="0" ptsTypes="AA">
                                      <p:cBhvr>
                                        <p:cTn id="16" dur="2000" fill="hold"/>
                                        <p:tgtEl>
                                          <p:spTgt spid="7"/>
                                        </p:tgtEl>
                                        <p:attrNameLst>
                                          <p:attrName>ppt_x</p:attrName>
                                          <p:attrName>ppt_y</p:attrName>
                                        </p:attrNameLst>
                                      </p:cBhvr>
                                      <p:rCtr x="-600" y="28200"/>
                                    </p:animMotion>
                                  </p:childTnLst>
                                </p:cTn>
                              </p:par>
                              <p:par>
                                <p:cTn id="17" presetID="47" presetClass="exit" presetSubtype="0" fill="hold" grpId="0" nodeType="withEffect">
                                  <p:stCondLst>
                                    <p:cond delay="0"/>
                                  </p:stCondLst>
                                  <p:childTnLst>
                                    <p:animEffect transition="out" filter="fade">
                                      <p:cBhvr>
                                        <p:cTn id="18" dur="1000"/>
                                        <p:tgtEl>
                                          <p:spTgt spid="19"/>
                                        </p:tgtEl>
                                      </p:cBhvr>
                                    </p:animEffect>
                                    <p:anim calcmode="lin" valueType="num">
                                      <p:cBhvr>
                                        <p:cTn id="19" dur="1000"/>
                                        <p:tgtEl>
                                          <p:spTgt spid="19"/>
                                        </p:tgtEl>
                                        <p:attrNameLst>
                                          <p:attrName>ppt_x</p:attrName>
                                        </p:attrNameLst>
                                      </p:cBhvr>
                                      <p:tavLst>
                                        <p:tav tm="0">
                                          <p:val>
                                            <p:strVal val="ppt_x"/>
                                          </p:val>
                                        </p:tav>
                                        <p:tav tm="100000">
                                          <p:val>
                                            <p:strVal val="ppt_x"/>
                                          </p:val>
                                        </p:tav>
                                      </p:tavLst>
                                    </p:anim>
                                    <p:anim calcmode="lin" valueType="num">
                                      <p:cBhvr>
                                        <p:cTn id="20" dur="1000"/>
                                        <p:tgtEl>
                                          <p:spTgt spid="19"/>
                                        </p:tgtEl>
                                        <p:attrNameLst>
                                          <p:attrName>ppt_y</p:attrName>
                                        </p:attrNameLst>
                                      </p:cBhvr>
                                      <p:tavLst>
                                        <p:tav tm="0">
                                          <p:val>
                                            <p:strVal val="ppt_y"/>
                                          </p:val>
                                        </p:tav>
                                        <p:tav tm="100000">
                                          <p:val>
                                            <p:strVal val="ppt_y-.1"/>
                                          </p:val>
                                        </p:tav>
                                      </p:tavLst>
                                    </p:anim>
                                    <p:set>
                                      <p:cBhvr>
                                        <p:cTn id="21" dur="1" fill="hold">
                                          <p:stCondLst>
                                            <p:cond delay="9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22" restart="whenNotActive" fill="hold" evtFilter="cancelBubble" nodeType="interactiveSeq">
                <p:stCondLst>
                  <p:cond evt="onClick" delay="0">
                    <p:tgtEl>
                      <p:spTgt spid="8"/>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4.72222E-6 4.81481E-6 L -0.0033 0.5537 " pathEditMode="relative" rAng="0" ptsTypes="AA">
                                      <p:cBhvr>
                                        <p:cTn id="26" dur="2000" fill="hold"/>
                                        <p:tgtEl>
                                          <p:spTgt spid="8"/>
                                        </p:tgtEl>
                                        <p:attrNameLst>
                                          <p:attrName>ppt_x</p:attrName>
                                          <p:attrName>ppt_y</p:attrName>
                                        </p:attrNameLst>
                                      </p:cBhvr>
                                      <p:rCtr x="-200" y="27700"/>
                                    </p:animMotion>
                                  </p:childTnLst>
                                </p:cTn>
                              </p:par>
                              <p:par>
                                <p:cTn id="27" presetID="47" presetClass="exit" presetSubtype="0" fill="hold" grpId="0" nodeType="withEffect">
                                  <p:stCondLst>
                                    <p:cond delay="0"/>
                                  </p:stCondLst>
                                  <p:childTnLst>
                                    <p:animEffect transition="out" filter="fade">
                                      <p:cBhvr>
                                        <p:cTn id="28" dur="1000"/>
                                        <p:tgtEl>
                                          <p:spTgt spid="20"/>
                                        </p:tgtEl>
                                      </p:cBhvr>
                                    </p:animEffect>
                                    <p:anim calcmode="lin" valueType="num">
                                      <p:cBhvr>
                                        <p:cTn id="29" dur="1000"/>
                                        <p:tgtEl>
                                          <p:spTgt spid="20"/>
                                        </p:tgtEl>
                                        <p:attrNameLst>
                                          <p:attrName>ppt_x</p:attrName>
                                        </p:attrNameLst>
                                      </p:cBhvr>
                                      <p:tavLst>
                                        <p:tav tm="0">
                                          <p:val>
                                            <p:strVal val="ppt_x"/>
                                          </p:val>
                                        </p:tav>
                                        <p:tav tm="100000">
                                          <p:val>
                                            <p:strVal val="ppt_x"/>
                                          </p:val>
                                        </p:tav>
                                      </p:tavLst>
                                    </p:anim>
                                    <p:anim calcmode="lin" valueType="num">
                                      <p:cBhvr>
                                        <p:cTn id="30" dur="1000"/>
                                        <p:tgtEl>
                                          <p:spTgt spid="20"/>
                                        </p:tgtEl>
                                        <p:attrNameLst>
                                          <p:attrName>ppt_y</p:attrName>
                                        </p:attrNameLst>
                                      </p:cBhvr>
                                      <p:tavLst>
                                        <p:tav tm="0">
                                          <p:val>
                                            <p:strVal val="ppt_y"/>
                                          </p:val>
                                        </p:tav>
                                        <p:tav tm="100000">
                                          <p:val>
                                            <p:strVal val="ppt_y-.1"/>
                                          </p:val>
                                        </p:tav>
                                      </p:tavLst>
                                    </p:anim>
                                    <p:set>
                                      <p:cBhvr>
                                        <p:cTn id="31" dur="1" fill="hold">
                                          <p:stCondLst>
                                            <p:cond delay="9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2" restart="whenNotActive" fill="hold" evtFilter="cancelBubble" nodeType="interactiveSeq">
                <p:stCondLst>
                  <p:cond evt="onClick" delay="0">
                    <p:tgtEl>
                      <p:spTgt spid="10"/>
                    </p:tgtEl>
                  </p:cond>
                </p:stCondLst>
                <p:endSync evt="end" delay="0">
                  <p:rtn val="all"/>
                </p:endSync>
                <p:childTnLst>
                  <p:par>
                    <p:cTn id="33" fill="hold">
                      <p:stCondLst>
                        <p:cond delay="0"/>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33333E-6 -2.22222E-6 L -0.02083 0.55 " pathEditMode="relative" rAng="0" ptsTypes="AA">
                                      <p:cBhvr>
                                        <p:cTn id="36" dur="2000" fill="hold"/>
                                        <p:tgtEl>
                                          <p:spTgt spid="10"/>
                                        </p:tgtEl>
                                        <p:attrNameLst>
                                          <p:attrName>ppt_x</p:attrName>
                                          <p:attrName>ppt_y</p:attrName>
                                        </p:attrNameLst>
                                      </p:cBhvr>
                                      <p:rCtr x="-1000" y="27500"/>
                                    </p:animMotion>
                                  </p:childTnLst>
                                </p:cTn>
                              </p:par>
                              <p:par>
                                <p:cTn id="37" presetID="47" presetClass="exit" presetSubtype="0" fill="hold" grpId="0" nodeType="withEffect">
                                  <p:stCondLst>
                                    <p:cond delay="0"/>
                                  </p:stCondLst>
                                  <p:childTnLst>
                                    <p:animEffect transition="out" filter="fade">
                                      <p:cBhvr>
                                        <p:cTn id="38" dur="1000"/>
                                        <p:tgtEl>
                                          <p:spTgt spid="21"/>
                                        </p:tgtEl>
                                      </p:cBhvr>
                                    </p:animEffect>
                                    <p:anim calcmode="lin" valueType="num">
                                      <p:cBhvr>
                                        <p:cTn id="39" dur="1000"/>
                                        <p:tgtEl>
                                          <p:spTgt spid="21"/>
                                        </p:tgtEl>
                                        <p:attrNameLst>
                                          <p:attrName>ppt_x</p:attrName>
                                        </p:attrNameLst>
                                      </p:cBhvr>
                                      <p:tavLst>
                                        <p:tav tm="0">
                                          <p:val>
                                            <p:strVal val="ppt_x"/>
                                          </p:val>
                                        </p:tav>
                                        <p:tav tm="100000">
                                          <p:val>
                                            <p:strVal val="ppt_x"/>
                                          </p:val>
                                        </p:tav>
                                      </p:tavLst>
                                    </p:anim>
                                    <p:anim calcmode="lin" valueType="num">
                                      <p:cBhvr>
                                        <p:cTn id="40" dur="1000"/>
                                        <p:tgtEl>
                                          <p:spTgt spid="21"/>
                                        </p:tgtEl>
                                        <p:attrNameLst>
                                          <p:attrName>ppt_y</p:attrName>
                                        </p:attrNameLst>
                                      </p:cBhvr>
                                      <p:tavLst>
                                        <p:tav tm="0">
                                          <p:val>
                                            <p:strVal val="ppt_y"/>
                                          </p:val>
                                        </p:tav>
                                        <p:tav tm="100000">
                                          <p:val>
                                            <p:strVal val="ppt_y-.1"/>
                                          </p:val>
                                        </p:tav>
                                      </p:tavLst>
                                    </p:anim>
                                    <p:set>
                                      <p:cBhvr>
                                        <p:cTn id="41" dur="1" fill="hold">
                                          <p:stCondLst>
                                            <p:cond delay="9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42" restart="whenNotActive" fill="hold" evtFilter="cancelBubble" nodeType="interactiveSeq">
                <p:stCondLst>
                  <p:cond evt="onClick" delay="0">
                    <p:tgtEl>
                      <p:spTgt spid="9"/>
                    </p:tgtEl>
                  </p:cond>
                </p:stCondLst>
                <p:endSync evt="end" delay="0">
                  <p:rtn val="all"/>
                </p:endSync>
                <p:childTnLst>
                  <p:par>
                    <p:cTn id="43" fill="hold">
                      <p:stCondLst>
                        <p:cond delay="0"/>
                      </p:stCondLst>
                      <p:childTnLst>
                        <p:par>
                          <p:cTn id="44" fill="hold">
                            <p:stCondLst>
                              <p:cond delay="0"/>
                            </p:stCondLst>
                            <p:childTnLst>
                              <p:par>
                                <p:cTn id="45" presetID="42" presetClass="path" presetSubtype="0" accel="50000" decel="50000" fill="hold" nodeType="clickEffect">
                                  <p:stCondLst>
                                    <p:cond delay="0"/>
                                  </p:stCondLst>
                                  <p:childTnLst>
                                    <p:animMotion origin="layout" path="M 0 -7.40741E-7 L -0.00417 0.5794 " pathEditMode="relative" rAng="0" ptsTypes="AA">
                                      <p:cBhvr>
                                        <p:cTn id="46" dur="2000" fill="hold"/>
                                        <p:tgtEl>
                                          <p:spTgt spid="9"/>
                                        </p:tgtEl>
                                        <p:attrNameLst>
                                          <p:attrName>ppt_x</p:attrName>
                                          <p:attrName>ppt_y</p:attrName>
                                        </p:attrNameLst>
                                      </p:cBhvr>
                                      <p:rCtr x="-200" y="29000"/>
                                    </p:animMotion>
                                  </p:childTnLst>
                                </p:cTn>
                              </p:par>
                              <p:par>
                                <p:cTn id="47" presetID="47" presetClass="exit" presetSubtype="0" fill="hold" grpId="0" nodeType="withEffect">
                                  <p:stCondLst>
                                    <p:cond delay="0"/>
                                  </p:stCondLst>
                                  <p:childTnLst>
                                    <p:animEffect transition="out" filter="fade">
                                      <p:cBhvr>
                                        <p:cTn id="48" dur="1000"/>
                                        <p:tgtEl>
                                          <p:spTgt spid="22"/>
                                        </p:tgtEl>
                                      </p:cBhvr>
                                    </p:animEffect>
                                    <p:anim calcmode="lin" valueType="num">
                                      <p:cBhvr>
                                        <p:cTn id="49" dur="1000"/>
                                        <p:tgtEl>
                                          <p:spTgt spid="22"/>
                                        </p:tgtEl>
                                        <p:attrNameLst>
                                          <p:attrName>ppt_x</p:attrName>
                                        </p:attrNameLst>
                                      </p:cBhvr>
                                      <p:tavLst>
                                        <p:tav tm="0">
                                          <p:val>
                                            <p:strVal val="ppt_x"/>
                                          </p:val>
                                        </p:tav>
                                        <p:tav tm="100000">
                                          <p:val>
                                            <p:strVal val="ppt_x"/>
                                          </p:val>
                                        </p:tav>
                                      </p:tavLst>
                                    </p:anim>
                                    <p:anim calcmode="lin" valueType="num">
                                      <p:cBhvr>
                                        <p:cTn id="50" dur="1000"/>
                                        <p:tgtEl>
                                          <p:spTgt spid="22"/>
                                        </p:tgtEl>
                                        <p:attrNameLst>
                                          <p:attrName>ppt_y</p:attrName>
                                        </p:attrNameLst>
                                      </p:cBhvr>
                                      <p:tavLst>
                                        <p:tav tm="0">
                                          <p:val>
                                            <p:strVal val="ppt_y"/>
                                          </p:val>
                                        </p:tav>
                                        <p:tav tm="100000">
                                          <p:val>
                                            <p:strVal val="ppt_y-.1"/>
                                          </p:val>
                                        </p:tav>
                                      </p:tavLst>
                                    </p:anim>
                                    <p:set>
                                      <p:cBhvr>
                                        <p:cTn id="51" dur="1" fill="hold">
                                          <p:stCondLst>
                                            <p:cond delay="9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2" restart="whenNotActive" fill="hold" evtFilter="cancelBubble" nodeType="interactiveSeq">
                <p:stCondLst>
                  <p:cond evt="onClick" delay="0">
                    <p:tgtEl>
                      <p:spTgt spid="6"/>
                    </p:tgtEl>
                  </p:cond>
                </p:stCondLst>
                <p:endSync evt="end" delay="0">
                  <p:rtn val="all"/>
                </p:endSync>
                <p:childTnLst>
                  <p:par>
                    <p:cTn id="53" fill="hold">
                      <p:stCondLst>
                        <p:cond delay="0"/>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0 -4.44444E-6 L -0.01667 0.58889 " pathEditMode="relative" rAng="0" ptsTypes="AA">
                                      <p:cBhvr>
                                        <p:cTn id="56" dur="2000" fill="hold"/>
                                        <p:tgtEl>
                                          <p:spTgt spid="6"/>
                                        </p:tgtEl>
                                        <p:attrNameLst>
                                          <p:attrName>ppt_x</p:attrName>
                                          <p:attrName>ppt_y</p:attrName>
                                        </p:attrNameLst>
                                      </p:cBhvr>
                                      <p:rCtr x="-800" y="29400"/>
                                    </p:animMotion>
                                  </p:childTnLst>
                                </p:cTn>
                              </p:par>
                              <p:par>
                                <p:cTn id="57" presetID="47" presetClass="exit" presetSubtype="0" fill="hold" grpId="0" nodeType="withEffect">
                                  <p:stCondLst>
                                    <p:cond delay="0"/>
                                  </p:stCondLst>
                                  <p:childTnLst>
                                    <p:animEffect transition="out" filter="fade">
                                      <p:cBhvr>
                                        <p:cTn id="58" dur="1000"/>
                                        <p:tgtEl>
                                          <p:spTgt spid="23"/>
                                        </p:tgtEl>
                                      </p:cBhvr>
                                    </p:animEffect>
                                    <p:anim calcmode="lin" valueType="num">
                                      <p:cBhvr>
                                        <p:cTn id="59" dur="1000"/>
                                        <p:tgtEl>
                                          <p:spTgt spid="23"/>
                                        </p:tgtEl>
                                        <p:attrNameLst>
                                          <p:attrName>ppt_x</p:attrName>
                                        </p:attrNameLst>
                                      </p:cBhvr>
                                      <p:tavLst>
                                        <p:tav tm="0">
                                          <p:val>
                                            <p:strVal val="ppt_x"/>
                                          </p:val>
                                        </p:tav>
                                        <p:tav tm="100000">
                                          <p:val>
                                            <p:strVal val="ppt_x"/>
                                          </p:val>
                                        </p:tav>
                                      </p:tavLst>
                                    </p:anim>
                                    <p:anim calcmode="lin" valueType="num">
                                      <p:cBhvr>
                                        <p:cTn id="60" dur="1000"/>
                                        <p:tgtEl>
                                          <p:spTgt spid="23"/>
                                        </p:tgtEl>
                                        <p:attrNameLst>
                                          <p:attrName>ppt_y</p:attrName>
                                        </p:attrNameLst>
                                      </p:cBhvr>
                                      <p:tavLst>
                                        <p:tav tm="0">
                                          <p:val>
                                            <p:strVal val="ppt_y"/>
                                          </p:val>
                                        </p:tav>
                                        <p:tav tm="100000">
                                          <p:val>
                                            <p:strVal val="ppt_y-.1"/>
                                          </p:val>
                                        </p:tav>
                                      </p:tavLst>
                                    </p:anim>
                                    <p:set>
                                      <p:cBhvr>
                                        <p:cTn id="61" dur="1" fill="hold">
                                          <p:stCondLst>
                                            <p:cond delay="9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62" restart="whenNotActive" fill="hold" evtFilter="cancelBubble" nodeType="interactiveSeq">
                <p:stCondLst>
                  <p:cond evt="onClick" delay="0">
                    <p:tgtEl>
                      <p:spTgt spid="12"/>
                    </p:tgtEl>
                  </p:cond>
                </p:stCondLst>
                <p:endSync evt="end" delay="0">
                  <p:rtn val="all"/>
                </p:endSync>
                <p:childTnLst>
                  <p:par>
                    <p:cTn id="63" fill="hold">
                      <p:stCondLst>
                        <p:cond delay="0"/>
                      </p:stCondLst>
                      <p:childTnLst>
                        <p:par>
                          <p:cTn id="64" fill="hold">
                            <p:stCondLst>
                              <p:cond delay="0"/>
                            </p:stCondLst>
                            <p:childTnLst>
                              <p:par>
                                <p:cTn id="65" presetID="42" presetClass="path" presetSubtype="0" accel="50000" decel="50000" fill="hold" nodeType="clickEffect">
                                  <p:stCondLst>
                                    <p:cond delay="0"/>
                                  </p:stCondLst>
                                  <p:childTnLst>
                                    <p:animMotion origin="layout" path="M 1.11022E-16 -1.11111E-6 L -0.00833 0.57222 " pathEditMode="relative" rAng="0" ptsTypes="AA">
                                      <p:cBhvr>
                                        <p:cTn id="66" dur="2000" fill="hold"/>
                                        <p:tgtEl>
                                          <p:spTgt spid="12"/>
                                        </p:tgtEl>
                                        <p:attrNameLst>
                                          <p:attrName>ppt_x</p:attrName>
                                          <p:attrName>ppt_y</p:attrName>
                                        </p:attrNameLst>
                                      </p:cBhvr>
                                      <p:rCtr x="-400" y="28600"/>
                                    </p:animMotion>
                                  </p:childTnLst>
                                </p:cTn>
                              </p:par>
                              <p:par>
                                <p:cTn id="67" presetID="47" presetClass="exit" presetSubtype="0" fill="hold" grpId="0" nodeType="withEffect">
                                  <p:stCondLst>
                                    <p:cond delay="0"/>
                                  </p:stCondLst>
                                  <p:childTnLst>
                                    <p:animEffect transition="out" filter="fade">
                                      <p:cBhvr>
                                        <p:cTn id="68" dur="1000"/>
                                        <p:tgtEl>
                                          <p:spTgt spid="24"/>
                                        </p:tgtEl>
                                      </p:cBhvr>
                                    </p:animEffect>
                                    <p:anim calcmode="lin" valueType="num">
                                      <p:cBhvr>
                                        <p:cTn id="69" dur="1000"/>
                                        <p:tgtEl>
                                          <p:spTgt spid="24"/>
                                        </p:tgtEl>
                                        <p:attrNameLst>
                                          <p:attrName>ppt_x</p:attrName>
                                        </p:attrNameLst>
                                      </p:cBhvr>
                                      <p:tavLst>
                                        <p:tav tm="0">
                                          <p:val>
                                            <p:strVal val="ppt_x"/>
                                          </p:val>
                                        </p:tav>
                                        <p:tav tm="100000">
                                          <p:val>
                                            <p:strVal val="ppt_x"/>
                                          </p:val>
                                        </p:tav>
                                      </p:tavLst>
                                    </p:anim>
                                    <p:anim calcmode="lin" valueType="num">
                                      <p:cBhvr>
                                        <p:cTn id="70" dur="1000"/>
                                        <p:tgtEl>
                                          <p:spTgt spid="24"/>
                                        </p:tgtEl>
                                        <p:attrNameLst>
                                          <p:attrName>ppt_y</p:attrName>
                                        </p:attrNameLst>
                                      </p:cBhvr>
                                      <p:tavLst>
                                        <p:tav tm="0">
                                          <p:val>
                                            <p:strVal val="ppt_y"/>
                                          </p:val>
                                        </p:tav>
                                        <p:tav tm="100000">
                                          <p:val>
                                            <p:strVal val="ppt_y-.1"/>
                                          </p:val>
                                        </p:tav>
                                      </p:tavLst>
                                    </p:anim>
                                    <p:set>
                                      <p:cBhvr>
                                        <p:cTn id="71" dur="1" fill="hold">
                                          <p:stCondLst>
                                            <p:cond delay="9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72" restart="whenNotActive" fill="hold" evtFilter="cancelBubble" nodeType="interactiveSeq">
                <p:stCondLst>
                  <p:cond evt="onClick" delay="0">
                    <p:tgtEl>
                      <p:spTgt spid="13"/>
                    </p:tgtEl>
                  </p:cond>
                </p:stCondLst>
                <p:endSync evt="end" delay="0">
                  <p:rtn val="all"/>
                </p:endSync>
                <p:childTnLst>
                  <p:par>
                    <p:cTn id="73" fill="hold">
                      <p:stCondLst>
                        <p:cond delay="0"/>
                      </p:stCondLst>
                      <p:childTnLst>
                        <p:par>
                          <p:cTn id="74" fill="hold">
                            <p:stCondLst>
                              <p:cond delay="0"/>
                            </p:stCondLst>
                            <p:childTnLst>
                              <p:par>
                                <p:cTn id="75" presetID="42" presetClass="path" presetSubtype="0" accel="50000" decel="50000" fill="hold" nodeType="clickEffect">
                                  <p:stCondLst>
                                    <p:cond delay="0"/>
                                  </p:stCondLst>
                                  <p:childTnLst>
                                    <p:animMotion origin="layout" path="M 1.11022E-16 4.44444E-6 L -0.00833 0.57291 " pathEditMode="relative" rAng="0" ptsTypes="AA">
                                      <p:cBhvr>
                                        <p:cTn id="76" dur="2000" fill="hold"/>
                                        <p:tgtEl>
                                          <p:spTgt spid="13"/>
                                        </p:tgtEl>
                                        <p:attrNameLst>
                                          <p:attrName>ppt_x</p:attrName>
                                          <p:attrName>ppt_y</p:attrName>
                                        </p:attrNameLst>
                                      </p:cBhvr>
                                      <p:rCtr x="-400" y="28600"/>
                                    </p:animMotion>
                                  </p:childTnLst>
                                </p:cTn>
                              </p:par>
                              <p:par>
                                <p:cTn id="77" presetID="47" presetClass="exit" presetSubtype="0" fill="hold" grpId="0" nodeType="withEffect">
                                  <p:stCondLst>
                                    <p:cond delay="0"/>
                                  </p:stCondLst>
                                  <p:childTnLst>
                                    <p:animEffect transition="out" filter="fade">
                                      <p:cBhvr>
                                        <p:cTn id="78" dur="1000"/>
                                        <p:tgtEl>
                                          <p:spTgt spid="25"/>
                                        </p:tgtEl>
                                      </p:cBhvr>
                                    </p:animEffect>
                                    <p:anim calcmode="lin" valueType="num">
                                      <p:cBhvr>
                                        <p:cTn id="79" dur="1000"/>
                                        <p:tgtEl>
                                          <p:spTgt spid="25"/>
                                        </p:tgtEl>
                                        <p:attrNameLst>
                                          <p:attrName>ppt_x</p:attrName>
                                        </p:attrNameLst>
                                      </p:cBhvr>
                                      <p:tavLst>
                                        <p:tav tm="0">
                                          <p:val>
                                            <p:strVal val="ppt_x"/>
                                          </p:val>
                                        </p:tav>
                                        <p:tav tm="100000">
                                          <p:val>
                                            <p:strVal val="ppt_x"/>
                                          </p:val>
                                        </p:tav>
                                      </p:tavLst>
                                    </p:anim>
                                    <p:anim calcmode="lin" valueType="num">
                                      <p:cBhvr>
                                        <p:cTn id="80" dur="1000"/>
                                        <p:tgtEl>
                                          <p:spTgt spid="25"/>
                                        </p:tgtEl>
                                        <p:attrNameLst>
                                          <p:attrName>ppt_y</p:attrName>
                                        </p:attrNameLst>
                                      </p:cBhvr>
                                      <p:tavLst>
                                        <p:tav tm="0">
                                          <p:val>
                                            <p:strVal val="ppt_y"/>
                                          </p:val>
                                        </p:tav>
                                        <p:tav tm="100000">
                                          <p:val>
                                            <p:strVal val="ppt_y-.1"/>
                                          </p:val>
                                        </p:tav>
                                      </p:tavLst>
                                    </p:anim>
                                    <p:set>
                                      <p:cBhvr>
                                        <p:cTn id="81" dur="1" fill="hold">
                                          <p:stCondLst>
                                            <p:cond delay="9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82" restart="whenNotActive" fill="hold" evtFilter="cancelBubble" nodeType="interactiveSeq">
                <p:stCondLst>
                  <p:cond evt="onClick" delay="0">
                    <p:tgtEl>
                      <p:spTgt spid="14"/>
                    </p:tgtEl>
                  </p:cond>
                </p:stCondLst>
                <p:endSync evt="end" delay="0">
                  <p:rtn val="all"/>
                </p:endSync>
                <p:childTnLst>
                  <p:par>
                    <p:cTn id="83" fill="hold">
                      <p:stCondLst>
                        <p:cond delay="0"/>
                      </p:stCondLst>
                      <p:childTnLst>
                        <p:par>
                          <p:cTn id="84" fill="hold">
                            <p:stCondLst>
                              <p:cond delay="0"/>
                            </p:stCondLst>
                            <p:childTnLst>
                              <p:par>
                                <p:cTn id="85" presetID="42" presetClass="path" presetSubtype="0" accel="50000" decel="50000" fill="hold" nodeType="clickEffect">
                                  <p:stCondLst>
                                    <p:cond delay="0"/>
                                  </p:stCondLst>
                                  <p:childTnLst>
                                    <p:animMotion origin="layout" path="M 0 -3.33333E-6 L -0.0125 0.61806 " pathEditMode="relative" rAng="0" ptsTypes="AA">
                                      <p:cBhvr>
                                        <p:cTn id="86" dur="2000" fill="hold"/>
                                        <p:tgtEl>
                                          <p:spTgt spid="14"/>
                                        </p:tgtEl>
                                        <p:attrNameLst>
                                          <p:attrName>ppt_x</p:attrName>
                                          <p:attrName>ppt_y</p:attrName>
                                        </p:attrNameLst>
                                      </p:cBhvr>
                                      <p:rCtr x="-600" y="30900"/>
                                    </p:animMotion>
                                  </p:childTnLst>
                                </p:cTn>
                              </p:par>
                              <p:par>
                                <p:cTn id="87" presetID="47" presetClass="exit" presetSubtype="0" fill="hold" grpId="0" nodeType="withEffect">
                                  <p:stCondLst>
                                    <p:cond delay="0"/>
                                  </p:stCondLst>
                                  <p:childTnLst>
                                    <p:animEffect transition="out" filter="fade">
                                      <p:cBhvr>
                                        <p:cTn id="88" dur="1000"/>
                                        <p:tgtEl>
                                          <p:spTgt spid="26"/>
                                        </p:tgtEl>
                                      </p:cBhvr>
                                    </p:animEffect>
                                    <p:anim calcmode="lin" valueType="num">
                                      <p:cBhvr>
                                        <p:cTn id="89" dur="1000"/>
                                        <p:tgtEl>
                                          <p:spTgt spid="26"/>
                                        </p:tgtEl>
                                        <p:attrNameLst>
                                          <p:attrName>ppt_x</p:attrName>
                                        </p:attrNameLst>
                                      </p:cBhvr>
                                      <p:tavLst>
                                        <p:tav tm="0">
                                          <p:val>
                                            <p:strVal val="ppt_x"/>
                                          </p:val>
                                        </p:tav>
                                        <p:tav tm="100000">
                                          <p:val>
                                            <p:strVal val="ppt_x"/>
                                          </p:val>
                                        </p:tav>
                                      </p:tavLst>
                                    </p:anim>
                                    <p:anim calcmode="lin" valueType="num">
                                      <p:cBhvr>
                                        <p:cTn id="90" dur="1000"/>
                                        <p:tgtEl>
                                          <p:spTgt spid="26"/>
                                        </p:tgtEl>
                                        <p:attrNameLst>
                                          <p:attrName>ppt_y</p:attrName>
                                        </p:attrNameLst>
                                      </p:cBhvr>
                                      <p:tavLst>
                                        <p:tav tm="0">
                                          <p:val>
                                            <p:strVal val="ppt_y"/>
                                          </p:val>
                                        </p:tav>
                                        <p:tav tm="100000">
                                          <p:val>
                                            <p:strVal val="ppt_y-.1"/>
                                          </p:val>
                                        </p:tav>
                                      </p:tavLst>
                                    </p:anim>
                                    <p:set>
                                      <p:cBhvr>
                                        <p:cTn id="91" dur="1" fill="hold">
                                          <p:stCondLst>
                                            <p:cond delay="9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92" restart="whenNotActive" fill="hold" evtFilter="cancelBubble" nodeType="interactiveSeq">
                <p:stCondLst>
                  <p:cond evt="onClick" delay="0">
                    <p:tgtEl>
                      <p:spTgt spid="15"/>
                    </p:tgtEl>
                  </p:cond>
                </p:stCondLst>
                <p:endSync evt="end" delay="0">
                  <p:rtn val="all"/>
                </p:endSync>
                <p:childTnLst>
                  <p:par>
                    <p:cTn id="93" fill="hold">
                      <p:stCondLst>
                        <p:cond delay="0"/>
                      </p:stCondLst>
                      <p:childTnLst>
                        <p:par>
                          <p:cTn id="94" fill="hold">
                            <p:stCondLst>
                              <p:cond delay="0"/>
                            </p:stCondLst>
                            <p:childTnLst>
                              <p:par>
                                <p:cTn id="95" presetID="42" presetClass="path" presetSubtype="0" accel="50000" decel="50000" fill="hold" nodeType="clickEffect">
                                  <p:stCondLst>
                                    <p:cond delay="0"/>
                                  </p:stCondLst>
                                  <p:childTnLst>
                                    <p:animMotion origin="layout" path="M 0 -7.40741E-7 L -0.00417 0.56412 " pathEditMode="relative" rAng="0" ptsTypes="AA">
                                      <p:cBhvr>
                                        <p:cTn id="96" dur="2000" fill="hold"/>
                                        <p:tgtEl>
                                          <p:spTgt spid="15"/>
                                        </p:tgtEl>
                                        <p:attrNameLst>
                                          <p:attrName>ppt_x</p:attrName>
                                          <p:attrName>ppt_y</p:attrName>
                                        </p:attrNameLst>
                                      </p:cBhvr>
                                      <p:rCtr x="-200" y="28200"/>
                                    </p:animMotion>
                                  </p:childTnLst>
                                </p:cTn>
                              </p:par>
                              <p:par>
                                <p:cTn id="97" presetID="47" presetClass="exit" presetSubtype="0" fill="hold" grpId="0" nodeType="withEffect">
                                  <p:stCondLst>
                                    <p:cond delay="0"/>
                                  </p:stCondLst>
                                  <p:childTnLst>
                                    <p:animEffect transition="out" filter="fade">
                                      <p:cBhvr>
                                        <p:cTn id="98" dur="1000"/>
                                        <p:tgtEl>
                                          <p:spTgt spid="27"/>
                                        </p:tgtEl>
                                      </p:cBhvr>
                                    </p:animEffect>
                                    <p:anim calcmode="lin" valueType="num">
                                      <p:cBhvr>
                                        <p:cTn id="99" dur="1000"/>
                                        <p:tgtEl>
                                          <p:spTgt spid="27"/>
                                        </p:tgtEl>
                                        <p:attrNameLst>
                                          <p:attrName>ppt_x</p:attrName>
                                        </p:attrNameLst>
                                      </p:cBhvr>
                                      <p:tavLst>
                                        <p:tav tm="0">
                                          <p:val>
                                            <p:strVal val="ppt_x"/>
                                          </p:val>
                                        </p:tav>
                                        <p:tav tm="100000">
                                          <p:val>
                                            <p:strVal val="ppt_x"/>
                                          </p:val>
                                        </p:tav>
                                      </p:tavLst>
                                    </p:anim>
                                    <p:anim calcmode="lin" valueType="num">
                                      <p:cBhvr>
                                        <p:cTn id="100" dur="1000"/>
                                        <p:tgtEl>
                                          <p:spTgt spid="27"/>
                                        </p:tgtEl>
                                        <p:attrNameLst>
                                          <p:attrName>ppt_y</p:attrName>
                                        </p:attrNameLst>
                                      </p:cBhvr>
                                      <p:tavLst>
                                        <p:tav tm="0">
                                          <p:val>
                                            <p:strVal val="ppt_y"/>
                                          </p:val>
                                        </p:tav>
                                        <p:tav tm="100000">
                                          <p:val>
                                            <p:strVal val="ppt_y-.1"/>
                                          </p:val>
                                        </p:tav>
                                      </p:tavLst>
                                    </p:anim>
                                    <p:set>
                                      <p:cBhvr>
                                        <p:cTn id="101" dur="1" fill="hold">
                                          <p:stCondLst>
                                            <p:cond delay="9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5"/>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B6190799-6FBE-B306-B5A7-A2D2F999C252}"/>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313436" y="2385970"/>
            <a:ext cx="4515864" cy="503060"/>
          </a:xfrm>
          <a:prstGeom prst="rect">
            <a:avLst/>
          </a:prstGeom>
        </p:spPr>
      </p:pic>
      <p:sp>
        <p:nvSpPr>
          <p:cNvPr id="7" name="Oval 6"/>
          <p:cNvSpPr/>
          <p:nvPr/>
        </p:nvSpPr>
        <p:spPr>
          <a:xfrm>
            <a:off x="684786" y="23768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313436" y="3086100"/>
            <a:ext cx="4515864" cy="503060"/>
          </a:xfrm>
          <a:prstGeom prst="rect">
            <a:avLst/>
          </a:prstGeom>
        </p:spPr>
      </p:pic>
      <p:pic>
        <p:nvPicPr>
          <p:cNvPr id="9" name="Picture 8" descr="1456.png"/>
          <p:cNvPicPr>
            <a:picLocks noChangeAspect="1"/>
          </p:cNvPicPr>
          <p:nvPr/>
        </p:nvPicPr>
        <p:blipFill>
          <a:blip r:embed="rId5" cstate="print"/>
          <a:stretch>
            <a:fillRect/>
          </a:stretch>
        </p:blipFill>
        <p:spPr>
          <a:xfrm>
            <a:off x="1334530" y="3829050"/>
            <a:ext cx="4417918" cy="431580"/>
          </a:xfrm>
          <a:prstGeom prst="rect">
            <a:avLst/>
          </a:prstGeom>
        </p:spPr>
      </p:pic>
      <p:pic>
        <p:nvPicPr>
          <p:cNvPr id="10" name="Picture 9" descr="1456.png"/>
          <p:cNvPicPr>
            <a:picLocks noChangeAspect="1"/>
          </p:cNvPicPr>
          <p:nvPr/>
        </p:nvPicPr>
        <p:blipFill>
          <a:blip r:embed="rId5" cstate="print"/>
          <a:stretch>
            <a:fillRect/>
          </a:stretch>
        </p:blipFill>
        <p:spPr>
          <a:xfrm>
            <a:off x="1313436" y="4514850"/>
            <a:ext cx="4515864" cy="431580"/>
          </a:xfrm>
          <a:prstGeom prst="rect">
            <a:avLst/>
          </a:prstGeom>
        </p:spPr>
      </p:pic>
      <p:sp>
        <p:nvSpPr>
          <p:cNvPr id="11" name="Oval 10"/>
          <p:cNvSpPr/>
          <p:nvPr/>
        </p:nvSpPr>
        <p:spPr>
          <a:xfrm>
            <a:off x="684786" y="37484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684786" y="300552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684786" y="44342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741936" y="24420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5" name="TextBox 14"/>
          <p:cNvSpPr txBox="1"/>
          <p:nvPr/>
        </p:nvSpPr>
        <p:spPr>
          <a:xfrm>
            <a:off x="741936" y="44994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741936" y="38136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741936" y="30706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399274" y="2334310"/>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Thô-mát L. Phrít-man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99274" y="3018517"/>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Gabriel Garcia Marquez</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374102" y="3653043"/>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Ernest Miller Hemingway</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383359" y="4376773"/>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Harper Lee</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8" name="Picture 27" descr="112.png"/>
          <p:cNvPicPr>
            <a:picLocks noChangeAspect="1"/>
          </p:cNvPicPr>
          <p:nvPr/>
        </p:nvPicPr>
        <p:blipFill>
          <a:blip r:embed="rId6" cstate="print"/>
          <a:stretch>
            <a:fillRect/>
          </a:stretch>
        </p:blipFill>
        <p:spPr>
          <a:xfrm>
            <a:off x="971550" y="-228600"/>
            <a:ext cx="6858000" cy="2686050"/>
          </a:xfrm>
          <a:prstGeom prst="rect">
            <a:avLst/>
          </a:prstGeom>
        </p:spPr>
      </p:pic>
      <p:sp>
        <p:nvSpPr>
          <p:cNvPr id="29" name="TextBox 28"/>
          <p:cNvSpPr txBox="1"/>
          <p:nvPr/>
        </p:nvSpPr>
        <p:spPr>
          <a:xfrm>
            <a:off x="2457450" y="823834"/>
            <a:ext cx="4229100" cy="523220"/>
          </a:xfrm>
          <a:prstGeom prst="rect">
            <a:avLst/>
          </a:prstGeom>
          <a:noFill/>
        </p:spPr>
        <p:txBody>
          <a:bodyPr wrap="square" rtlCol="0">
            <a:spAutoFit/>
          </a:bodyPr>
          <a:lstStyle/>
          <a:p>
            <a:pPr lvl="0" algn="ctr">
              <a:defRPr/>
            </a:pPr>
            <a:r>
              <a:rPr lang="vi-VN" sz="2800" b="1" i="1">
                <a:latin typeface="+mj-lt"/>
              </a:rPr>
              <a:t>Tác giả của văn bản là ai?</a:t>
            </a:r>
            <a:endParaRPr kumimoji="0" lang="en-US" sz="4800" b="1" i="1" u="none" strike="noStrike" kern="0" cap="none" spc="0" normalizeH="0" baseline="0" noProof="0">
              <a:ln>
                <a:noFill/>
              </a:ln>
              <a:solidFill>
                <a:prstClr val="black"/>
              </a:solidFill>
              <a:effectLst/>
              <a:uLnTx/>
              <a:uFillTx/>
              <a:latin typeface="+mj-lt"/>
              <a:sym typeface="Arial"/>
            </a:endParaRPr>
          </a:p>
        </p:txBody>
      </p:sp>
      <p:pic>
        <p:nvPicPr>
          <p:cNvPr id="30" name="Picture 29" descr="3.png"/>
          <p:cNvPicPr>
            <a:picLocks noChangeAspect="1"/>
          </p:cNvPicPr>
          <p:nvPr/>
        </p:nvPicPr>
        <p:blipFill>
          <a:blip r:embed="rId7" cstate="print"/>
          <a:stretch>
            <a:fillRect/>
          </a:stretch>
        </p:blipFill>
        <p:spPr>
          <a:xfrm>
            <a:off x="227586" y="2274437"/>
            <a:ext cx="457200" cy="566060"/>
          </a:xfrm>
          <a:prstGeom prst="rect">
            <a:avLst/>
          </a:prstGeom>
        </p:spPr>
      </p:pic>
      <p:pic>
        <p:nvPicPr>
          <p:cNvPr id="31" name="Picture 30" descr="3.png"/>
          <p:cNvPicPr>
            <a:picLocks noChangeAspect="1"/>
          </p:cNvPicPr>
          <p:nvPr/>
        </p:nvPicPr>
        <p:blipFill>
          <a:blip r:embed="rId8" cstate="print"/>
          <a:stretch>
            <a:fillRect/>
          </a:stretch>
        </p:blipFill>
        <p:spPr>
          <a:xfrm>
            <a:off x="227586" y="2889481"/>
            <a:ext cx="514350" cy="636817"/>
          </a:xfrm>
          <a:prstGeom prst="rect">
            <a:avLst/>
          </a:prstGeom>
        </p:spPr>
      </p:pic>
      <p:pic>
        <p:nvPicPr>
          <p:cNvPr id="32" name="Picture 31" descr="3.png"/>
          <p:cNvPicPr>
            <a:picLocks noChangeAspect="1"/>
          </p:cNvPicPr>
          <p:nvPr/>
        </p:nvPicPr>
        <p:blipFill>
          <a:blip r:embed="rId8" cstate="print"/>
          <a:stretch>
            <a:fillRect/>
          </a:stretch>
        </p:blipFill>
        <p:spPr>
          <a:xfrm>
            <a:off x="227586" y="3632431"/>
            <a:ext cx="514350" cy="636817"/>
          </a:xfrm>
          <a:prstGeom prst="rect">
            <a:avLst/>
          </a:prstGeom>
        </p:spPr>
      </p:pic>
      <p:pic>
        <p:nvPicPr>
          <p:cNvPr id="33" name="Picture 32" descr="3.png"/>
          <p:cNvPicPr>
            <a:picLocks noChangeAspect="1"/>
          </p:cNvPicPr>
          <p:nvPr/>
        </p:nvPicPr>
        <p:blipFill>
          <a:blip r:embed="rId8" cstate="print"/>
          <a:stretch>
            <a:fillRect/>
          </a:stretch>
        </p:blipFill>
        <p:spPr>
          <a:xfrm>
            <a:off x="227586" y="4318231"/>
            <a:ext cx="514350" cy="636817"/>
          </a:xfrm>
          <a:prstGeom prst="rect">
            <a:avLst/>
          </a:prstGeom>
        </p:spPr>
      </p:pic>
      <p:pic>
        <p:nvPicPr>
          <p:cNvPr id="34" name="Picture 33" descr="3.png">
            <a:hlinkClick r:id="rId9" action="ppaction://hlinksldjump"/>
          </p:cNvPr>
          <p:cNvPicPr>
            <a:picLocks noChangeAspect="1"/>
          </p:cNvPicPr>
          <p:nvPr/>
        </p:nvPicPr>
        <p:blipFill>
          <a:blip r:embed="rId10" cstate="print"/>
          <a:stretch>
            <a:fillRect/>
          </a:stretch>
        </p:blipFill>
        <p:spPr>
          <a:xfrm>
            <a:off x="7887714" y="3895598"/>
            <a:ext cx="1028700" cy="1254191"/>
          </a:xfrm>
          <a:prstGeom prst="rect">
            <a:avLst/>
          </a:prstGeom>
        </p:spPr>
      </p:pic>
      <p:pic>
        <p:nvPicPr>
          <p:cNvPr id="35" name="Picture 34" descr="tich.png"/>
          <p:cNvPicPr>
            <a:picLocks noChangeAspect="1"/>
          </p:cNvPicPr>
          <p:nvPr/>
        </p:nvPicPr>
        <p:blipFill>
          <a:blip r:embed="rId11" cstate="print"/>
          <a:stretch>
            <a:fillRect/>
          </a:stretch>
        </p:blipFill>
        <p:spPr>
          <a:xfrm>
            <a:off x="5429250" y="2327702"/>
            <a:ext cx="542925" cy="542925"/>
          </a:xfrm>
          <a:prstGeom prst="rect">
            <a:avLst/>
          </a:prstGeom>
        </p:spPr>
      </p:pic>
      <p:pic>
        <p:nvPicPr>
          <p:cNvPr id="36" name="Picture 35" descr="sai.png"/>
          <p:cNvPicPr>
            <a:picLocks noChangeAspect="1"/>
          </p:cNvPicPr>
          <p:nvPr/>
        </p:nvPicPr>
        <p:blipFill>
          <a:blip r:embed="rId12" cstate="print"/>
          <a:stretch>
            <a:fillRect/>
          </a:stretch>
        </p:blipFill>
        <p:spPr>
          <a:xfrm>
            <a:off x="5429250" y="3070652"/>
            <a:ext cx="400050" cy="400050"/>
          </a:xfrm>
          <a:prstGeom prst="rect">
            <a:avLst/>
          </a:prstGeom>
        </p:spPr>
      </p:pic>
      <p:pic>
        <p:nvPicPr>
          <p:cNvPr id="37" name="Picture 36" descr="sai.png"/>
          <p:cNvPicPr>
            <a:picLocks noChangeAspect="1"/>
          </p:cNvPicPr>
          <p:nvPr/>
        </p:nvPicPr>
        <p:blipFill>
          <a:blip r:embed="rId12" cstate="print"/>
          <a:stretch>
            <a:fillRect/>
          </a:stretch>
        </p:blipFill>
        <p:spPr>
          <a:xfrm>
            <a:off x="5429250" y="3813602"/>
            <a:ext cx="400050" cy="400050"/>
          </a:xfrm>
          <a:prstGeom prst="rect">
            <a:avLst/>
          </a:prstGeom>
        </p:spPr>
      </p:pic>
      <p:pic>
        <p:nvPicPr>
          <p:cNvPr id="38" name="Picture 37" descr="sai.png"/>
          <p:cNvPicPr>
            <a:picLocks noChangeAspect="1"/>
          </p:cNvPicPr>
          <p:nvPr/>
        </p:nvPicPr>
        <p:blipFill>
          <a:blip r:embed="rId12" cstate="print"/>
          <a:stretch>
            <a:fillRect/>
          </a:stretch>
        </p:blipFill>
        <p:spPr>
          <a:xfrm>
            <a:off x="5429250" y="4499402"/>
            <a:ext cx="400050" cy="4000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26" presetClass="entr" presetSubtype="0" fill="hold" grpId="1"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wipe(down)">
                                      <p:cBhvr>
                                        <p:cTn id="9" dur="580">
                                          <p:stCondLst>
                                            <p:cond delay="0"/>
                                          </p:stCondLst>
                                        </p:cTn>
                                        <p:tgtEl>
                                          <p:spTgt spid="29"/>
                                        </p:tgtEl>
                                      </p:cBhvr>
                                    </p:animEffect>
                                    <p:anim calcmode="lin" valueType="num">
                                      <p:cBhvr>
                                        <p:cTn id="10"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15" dur="26">
                                          <p:stCondLst>
                                            <p:cond delay="650"/>
                                          </p:stCondLst>
                                        </p:cTn>
                                        <p:tgtEl>
                                          <p:spTgt spid="29"/>
                                        </p:tgtEl>
                                      </p:cBhvr>
                                      <p:to x="100000" y="60000"/>
                                    </p:animScale>
                                    <p:animScale>
                                      <p:cBhvr>
                                        <p:cTn id="16" dur="166" decel="50000">
                                          <p:stCondLst>
                                            <p:cond delay="676"/>
                                          </p:stCondLst>
                                        </p:cTn>
                                        <p:tgtEl>
                                          <p:spTgt spid="29"/>
                                        </p:tgtEl>
                                      </p:cBhvr>
                                      <p:to x="100000" y="100000"/>
                                    </p:animScale>
                                    <p:animScale>
                                      <p:cBhvr>
                                        <p:cTn id="17" dur="26">
                                          <p:stCondLst>
                                            <p:cond delay="1312"/>
                                          </p:stCondLst>
                                        </p:cTn>
                                        <p:tgtEl>
                                          <p:spTgt spid="29"/>
                                        </p:tgtEl>
                                      </p:cBhvr>
                                      <p:to x="100000" y="80000"/>
                                    </p:animScale>
                                    <p:animScale>
                                      <p:cBhvr>
                                        <p:cTn id="18" dur="166" decel="50000">
                                          <p:stCondLst>
                                            <p:cond delay="1338"/>
                                          </p:stCondLst>
                                        </p:cTn>
                                        <p:tgtEl>
                                          <p:spTgt spid="29"/>
                                        </p:tgtEl>
                                      </p:cBhvr>
                                      <p:to x="100000" y="100000"/>
                                    </p:animScale>
                                    <p:animScale>
                                      <p:cBhvr>
                                        <p:cTn id="19" dur="26">
                                          <p:stCondLst>
                                            <p:cond delay="1642"/>
                                          </p:stCondLst>
                                        </p:cTn>
                                        <p:tgtEl>
                                          <p:spTgt spid="29"/>
                                        </p:tgtEl>
                                      </p:cBhvr>
                                      <p:to x="100000" y="90000"/>
                                    </p:animScale>
                                    <p:animScale>
                                      <p:cBhvr>
                                        <p:cTn id="20" dur="166" decel="50000">
                                          <p:stCondLst>
                                            <p:cond delay="1668"/>
                                          </p:stCondLst>
                                        </p:cTn>
                                        <p:tgtEl>
                                          <p:spTgt spid="29"/>
                                        </p:tgtEl>
                                      </p:cBhvr>
                                      <p:to x="100000" y="100000"/>
                                    </p:animScale>
                                    <p:animScale>
                                      <p:cBhvr>
                                        <p:cTn id="21" dur="26">
                                          <p:stCondLst>
                                            <p:cond delay="1808"/>
                                          </p:stCondLst>
                                        </p:cTn>
                                        <p:tgtEl>
                                          <p:spTgt spid="29"/>
                                        </p:tgtEl>
                                      </p:cBhvr>
                                      <p:to x="100000" y="95000"/>
                                    </p:animScale>
                                    <p:animScale>
                                      <p:cBhvr>
                                        <p:cTn id="22" dur="166" decel="50000">
                                          <p:stCondLst>
                                            <p:cond delay="1834"/>
                                          </p:stCondLst>
                                        </p:cTn>
                                        <p:tgtEl>
                                          <p:spTgt spid="29"/>
                                        </p:tgtEl>
                                      </p:cBhvr>
                                      <p:to x="100000" y="100000"/>
                                    </p:animScale>
                                  </p:childTnLst>
                                </p:cTn>
                              </p:par>
                              <p:par>
                                <p:cTn id="23" presetID="1" presetClass="entr" presetSubtype="0"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6" presetClass="entr" presetSubtype="26"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Horizontal)">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applause.wav"/>
                                        </p:tgtEl>
                                      </p:cMediaNode>
                                    </p:audio>
                                  </p:subTnLst>
                                </p:cTn>
                              </p:par>
                              <p:par>
                                <p:cTn id="35" presetID="1" presetClass="entr" presetSubtype="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7" restart="whenNotActive" fill="hold" evtFilter="cancelBubble" nodeType="interactiveSeq">
                <p:stCondLst>
                  <p:cond evt="onClick" delay="0">
                    <p:tgtEl>
                      <p:spTgt spid="17"/>
                    </p:tgtEl>
                  </p:cond>
                </p:stCondLst>
                <p:endSync evt="end" delay="0">
                  <p:rtn val="all"/>
                </p:endSync>
                <p:childTnLst>
                  <p:par>
                    <p:cTn id="38" fill="hold">
                      <p:stCondLst>
                        <p:cond delay="0"/>
                      </p:stCondLst>
                      <p:childTnLst>
                        <p:par>
                          <p:cTn id="39" fill="hold">
                            <p:stCondLst>
                              <p:cond delay="0"/>
                            </p:stCondLst>
                            <p:childTnLst>
                              <p:par>
                                <p:cTn id="40" presetID="1" presetClass="emph" presetSubtype="2" fill="hold" nodeType="clickEffect">
                                  <p:stCondLst>
                                    <p:cond delay="0"/>
                                  </p:stCondLst>
                                  <p:childTnLst>
                                    <p:animClr clrSpc="rgb" dir="cw">
                                      <p:cBhvr>
                                        <p:cTn id="41" dur="2000" fill="hold"/>
                                        <p:tgtEl>
                                          <p:spTgt spid="12"/>
                                        </p:tgtEl>
                                        <p:attrNameLst>
                                          <p:attrName>fillcolor</p:attrName>
                                        </p:attrNameLst>
                                      </p:cBhvr>
                                      <p:to>
                                        <a:schemeClr val="accent2"/>
                                      </p:to>
                                    </p:animClr>
                                    <p:set>
                                      <p:cBhvr>
                                        <p:cTn id="42" dur="2000" fill="hold"/>
                                        <p:tgtEl>
                                          <p:spTgt spid="12"/>
                                        </p:tgtEl>
                                        <p:attrNameLst>
                                          <p:attrName>fill.type</p:attrName>
                                        </p:attrNameLst>
                                      </p:cBhvr>
                                      <p:to>
                                        <p:strVal val="solid"/>
                                      </p:to>
                                    </p:set>
                                    <p:set>
                                      <p:cBhvr>
                                        <p:cTn id="43" dur="2000" fill="hold"/>
                                        <p:tgtEl>
                                          <p:spTgt spid="12"/>
                                        </p:tgtEl>
                                        <p:attrNameLst>
                                          <p:attrName>fill.on</p:attrName>
                                        </p:attrNameLst>
                                      </p:cBhvr>
                                      <p:to>
                                        <p:strVal val="true"/>
                                      </p:to>
                                    </p:set>
                                  </p:childTnLst>
                                  <p:subTnLst>
                                    <p:audio>
                                      <p:cMediaNode>
                                        <p:cTn display="0" masterRel="sameClick">
                                          <p:stCondLst>
                                            <p:cond evt="begin" delay="0">
                                              <p:tn val="40"/>
                                            </p:cond>
                                          </p:stCondLst>
                                          <p:endCondLst>
                                            <p:cond evt="onStopAudio" delay="0">
                                              <p:tgtEl>
                                                <p:sldTgt/>
                                              </p:tgtEl>
                                            </p:cond>
                                          </p:endCondLst>
                                        </p:cTn>
                                        <p:tgtEl>
                                          <p:sndTgt r:embed="rId3" name="sai-1.wav"/>
                                        </p:tgtEl>
                                      </p:cMediaNode>
                                    </p:audio>
                                  </p:subTnLst>
                                </p:cTn>
                              </p:par>
                              <p:par>
                                <p:cTn id="44" presetID="1"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6" restart="whenNotActive" fill="hold" evtFilter="cancelBubble" nodeType="interactiveSeq">
                <p:stCondLst>
                  <p:cond evt="onClick" delay="0">
                    <p:tgtEl>
                      <p:spTgt spid="16"/>
                    </p:tgtEl>
                  </p:cond>
                </p:stCondLst>
                <p:endSync evt="end" delay="0">
                  <p:rtn val="all"/>
                </p:endSync>
                <p:childTnLst>
                  <p:par>
                    <p:cTn id="47" fill="hold">
                      <p:stCondLst>
                        <p:cond delay="0"/>
                      </p:stCondLst>
                      <p:childTnLst>
                        <p:par>
                          <p:cTn id="48" fill="hold">
                            <p:stCondLst>
                              <p:cond delay="0"/>
                            </p:stCondLst>
                            <p:childTnLst>
                              <p:par>
                                <p:cTn id="49" presetID="1" presetClass="emph" presetSubtype="2" fill="hold" nodeType="clickEffect">
                                  <p:stCondLst>
                                    <p:cond delay="0"/>
                                  </p:stCondLst>
                                  <p:childTnLst>
                                    <p:animClr clrSpc="rgb" dir="cw">
                                      <p:cBhvr>
                                        <p:cTn id="50" dur="2000" fill="hold"/>
                                        <p:tgtEl>
                                          <p:spTgt spid="11"/>
                                        </p:tgtEl>
                                        <p:attrNameLst>
                                          <p:attrName>fillcolor</p:attrName>
                                        </p:attrNameLst>
                                      </p:cBhvr>
                                      <p:to>
                                        <a:schemeClr val="accent2"/>
                                      </p:to>
                                    </p:animClr>
                                    <p:set>
                                      <p:cBhvr>
                                        <p:cTn id="51" dur="2000" fill="hold"/>
                                        <p:tgtEl>
                                          <p:spTgt spid="11"/>
                                        </p:tgtEl>
                                        <p:attrNameLst>
                                          <p:attrName>fill.type</p:attrName>
                                        </p:attrNameLst>
                                      </p:cBhvr>
                                      <p:to>
                                        <p:strVal val="solid"/>
                                      </p:to>
                                    </p:set>
                                    <p:set>
                                      <p:cBhvr>
                                        <p:cTn id="52" dur="2000" fill="hold"/>
                                        <p:tgtEl>
                                          <p:spTgt spid="11"/>
                                        </p:tgtEl>
                                        <p:attrNameLst>
                                          <p:attrName>fill.on</p:attrName>
                                        </p:attrNameLst>
                                      </p:cBhvr>
                                      <p:to>
                                        <p:strVal val="true"/>
                                      </p:to>
                                    </p:set>
                                  </p:childTnLst>
                                  <p:subTnLst>
                                    <p:audio>
                                      <p:cMediaNode>
                                        <p:cTn display="0" masterRel="sameClick">
                                          <p:stCondLst>
                                            <p:cond evt="begin" delay="0">
                                              <p:tn val="49"/>
                                            </p:cond>
                                          </p:stCondLst>
                                          <p:endCondLst>
                                            <p:cond evt="onStopAudio" delay="0">
                                              <p:tgtEl>
                                                <p:sldTgt/>
                                              </p:tgtEl>
                                            </p:cond>
                                          </p:endCondLst>
                                        </p:cTn>
                                        <p:tgtEl>
                                          <p:sndTgt r:embed="rId3" name="sai-1.wav"/>
                                        </p:tgtEl>
                                      </p:cMediaNode>
                                    </p:audio>
                                  </p:subTnLst>
                                </p:cTn>
                              </p:par>
                              <p:par>
                                <p:cTn id="53" presetID="1" presetClass="entr" presetSubtype="0" fill="hold" nodeType="with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5" restart="whenNotActive" fill="hold" evtFilter="cancelBubble" nodeType="interactiveSeq">
                <p:stCondLst>
                  <p:cond evt="onClick" delay="0">
                    <p:tgtEl>
                      <p:spTgt spid="15"/>
                    </p:tgtEl>
                  </p:cond>
                </p:stCondLst>
                <p:endSync evt="end" delay="0">
                  <p:rtn val="all"/>
                </p:endSync>
                <p:childTnLst>
                  <p:par>
                    <p:cTn id="56" fill="hold">
                      <p:stCondLst>
                        <p:cond delay="0"/>
                      </p:stCondLst>
                      <p:childTnLst>
                        <p:par>
                          <p:cTn id="57" fill="hold">
                            <p:stCondLst>
                              <p:cond delay="0"/>
                            </p:stCondLst>
                            <p:childTnLst>
                              <p:par>
                                <p:cTn id="58" presetID="1" presetClass="emph" presetSubtype="2" fill="hold" nodeType="clickEffect">
                                  <p:stCondLst>
                                    <p:cond delay="0"/>
                                  </p:stCondLst>
                                  <p:childTnLst>
                                    <p:animClr clrSpc="rgb" dir="cw">
                                      <p:cBhvr>
                                        <p:cTn id="59" dur="2000" fill="hold"/>
                                        <p:tgtEl>
                                          <p:spTgt spid="13"/>
                                        </p:tgtEl>
                                        <p:attrNameLst>
                                          <p:attrName>fillcolor</p:attrName>
                                        </p:attrNameLst>
                                      </p:cBhvr>
                                      <p:to>
                                        <a:schemeClr val="accent2"/>
                                      </p:to>
                                    </p:animClr>
                                    <p:set>
                                      <p:cBhvr>
                                        <p:cTn id="60" dur="2000" fill="hold"/>
                                        <p:tgtEl>
                                          <p:spTgt spid="13"/>
                                        </p:tgtEl>
                                        <p:attrNameLst>
                                          <p:attrName>fill.type</p:attrName>
                                        </p:attrNameLst>
                                      </p:cBhvr>
                                      <p:to>
                                        <p:strVal val="solid"/>
                                      </p:to>
                                    </p:set>
                                    <p:set>
                                      <p:cBhvr>
                                        <p:cTn id="61" dur="2000" fill="hold"/>
                                        <p:tgtEl>
                                          <p:spTgt spid="13"/>
                                        </p:tgtEl>
                                        <p:attrNameLst>
                                          <p:attrName>fill.on</p:attrName>
                                        </p:attrNameLst>
                                      </p:cBhvr>
                                      <p:to>
                                        <p:strVal val="true"/>
                                      </p:to>
                                    </p:set>
                                  </p:childTnLst>
                                  <p:subTnLst>
                                    <p:audio>
                                      <p:cMediaNode>
                                        <p:cTn display="0" masterRel="sameClick">
                                          <p:stCondLst>
                                            <p:cond evt="begin" delay="0">
                                              <p:tn val="58"/>
                                            </p:cond>
                                          </p:stCondLst>
                                          <p:endCondLst>
                                            <p:cond evt="onStopAudio" delay="0">
                                              <p:tgtEl>
                                                <p:sldTgt/>
                                              </p:tgtEl>
                                            </p:cond>
                                          </p:endCondLst>
                                        </p:cTn>
                                        <p:tgtEl>
                                          <p:sndTgt r:embed="rId3" name="sai-1.wav"/>
                                        </p:tgtEl>
                                      </p:cMediaNode>
                                    </p:audio>
                                  </p:subTnLst>
                                </p:cTn>
                              </p:par>
                              <p:par>
                                <p:cTn id="62" presetID="1" presetClass="entr" presetSubtype="0" fill="hold" nodeType="withEffect">
                                  <p:stCondLst>
                                    <p:cond delay="0"/>
                                  </p:stCondLst>
                                  <p:childTnLst>
                                    <p:set>
                                      <p:cBhvr>
                                        <p:cTn id="63" dur="1" fill="hold">
                                          <p:stCondLst>
                                            <p:cond delay="0"/>
                                          </p:stCondLst>
                                        </p:cTn>
                                        <p:tgtEl>
                                          <p:spTgt spid="38"/>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29" grpId="0"/>
      <p:bldP spid="29" grpId="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72B7A6-9948-63F7-773D-0F0D76E65AC2}"/>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380240" y="2374680"/>
            <a:ext cx="4163310" cy="431580"/>
          </a:xfrm>
          <a:prstGeom prst="rect">
            <a:avLst/>
          </a:prstGeom>
        </p:spPr>
      </p:pic>
      <p:sp>
        <p:nvSpPr>
          <p:cNvPr id="7" name="Oval 6"/>
          <p:cNvSpPr/>
          <p:nvPr/>
        </p:nvSpPr>
        <p:spPr>
          <a:xfrm>
            <a:off x="751589" y="444225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360690" y="3086100"/>
            <a:ext cx="4163310" cy="431580"/>
          </a:xfrm>
          <a:prstGeom prst="rect">
            <a:avLst/>
          </a:prstGeom>
        </p:spPr>
      </p:pic>
      <p:pic>
        <p:nvPicPr>
          <p:cNvPr id="9" name="Picture 8" descr="1456.png"/>
          <p:cNvPicPr>
            <a:picLocks noChangeAspect="1"/>
          </p:cNvPicPr>
          <p:nvPr/>
        </p:nvPicPr>
        <p:blipFill>
          <a:blip r:embed="rId5" cstate="print"/>
          <a:stretch>
            <a:fillRect/>
          </a:stretch>
        </p:blipFill>
        <p:spPr>
          <a:xfrm>
            <a:off x="1360690" y="3746060"/>
            <a:ext cx="4163310" cy="514570"/>
          </a:xfrm>
          <a:prstGeom prst="rect">
            <a:avLst/>
          </a:prstGeom>
        </p:spPr>
      </p:pic>
      <p:pic>
        <p:nvPicPr>
          <p:cNvPr id="10" name="Picture 9" descr="1456.png"/>
          <p:cNvPicPr>
            <a:picLocks noChangeAspect="1"/>
          </p:cNvPicPr>
          <p:nvPr/>
        </p:nvPicPr>
        <p:blipFill>
          <a:blip r:embed="rId5" cstate="print"/>
          <a:stretch>
            <a:fillRect/>
          </a:stretch>
        </p:blipFill>
        <p:spPr>
          <a:xfrm>
            <a:off x="1360690" y="4514850"/>
            <a:ext cx="4163310" cy="431580"/>
          </a:xfrm>
          <a:prstGeom prst="rect">
            <a:avLst/>
          </a:prstGeom>
        </p:spPr>
      </p:pic>
      <p:sp>
        <p:nvSpPr>
          <p:cNvPr id="11" name="Oval 10"/>
          <p:cNvSpPr/>
          <p:nvPr/>
        </p:nvSpPr>
        <p:spPr>
          <a:xfrm>
            <a:off x="751589" y="375645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51589" y="301350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51589" y="232770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08739" y="44994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808739" y="23848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808739" y="38136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08739" y="30706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33068" y="2374680"/>
            <a:ext cx="3138931"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lang="en-US" sz="2400">
                <a:latin typeface="Times New Roman" panose="02020603050405020304" pitchFamily="18" charset="0"/>
                <a:ea typeface="Calibri" panose="020F0502020204030204" pitchFamily="34" charset="0"/>
                <a:cs typeface="Times New Roman" panose="02020603050405020304" pitchFamily="18" charset="0"/>
              </a:rPr>
              <a:t>Đức</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19" name="TextBox 18"/>
          <p:cNvSpPr txBox="1"/>
          <p:nvPr/>
        </p:nvSpPr>
        <p:spPr>
          <a:xfrm>
            <a:off x="1494539" y="3070018"/>
            <a:ext cx="2457450"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lang="en-US" sz="2400">
                <a:latin typeface="Times New Roman" panose="02020603050405020304" pitchFamily="18" charset="0"/>
                <a:ea typeface="Calibri" panose="020F0502020204030204" pitchFamily="34" charset="0"/>
                <a:cs typeface="Times New Roman" panose="02020603050405020304" pitchFamily="18" charset="0"/>
              </a:rPr>
              <a:t>Pháp</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20" name="TextBox 19"/>
          <p:cNvSpPr txBox="1"/>
          <p:nvPr/>
        </p:nvSpPr>
        <p:spPr>
          <a:xfrm>
            <a:off x="1380238" y="3698550"/>
            <a:ext cx="3591811"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Anh</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21" name="TextBox 20"/>
          <p:cNvSpPr txBox="1"/>
          <p:nvPr/>
        </p:nvSpPr>
        <p:spPr>
          <a:xfrm>
            <a:off x="1480161" y="4514850"/>
            <a:ext cx="3882902"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Mỹ</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pic>
        <p:nvPicPr>
          <p:cNvPr id="29" name="Picture 28" descr="5a151c87f1f159262a412ad550c34737.png"/>
          <p:cNvPicPr>
            <a:picLocks noChangeAspect="1"/>
          </p:cNvPicPr>
          <p:nvPr/>
        </p:nvPicPr>
        <p:blipFill>
          <a:blip r:embed="rId6" cstate="print"/>
          <a:stretch>
            <a:fillRect/>
          </a:stretch>
        </p:blipFill>
        <p:spPr>
          <a:xfrm>
            <a:off x="122939" y="1870502"/>
            <a:ext cx="685800" cy="1168003"/>
          </a:xfrm>
          <a:prstGeom prst="rect">
            <a:avLst/>
          </a:prstGeom>
        </p:spPr>
      </p:pic>
      <p:pic>
        <p:nvPicPr>
          <p:cNvPr id="30" name="Picture 29" descr="5a151c87f1f159262a412ad550c34737.png"/>
          <p:cNvPicPr>
            <a:picLocks noChangeAspect="1"/>
          </p:cNvPicPr>
          <p:nvPr/>
        </p:nvPicPr>
        <p:blipFill>
          <a:blip r:embed="rId7" cstate="print"/>
          <a:stretch>
            <a:fillRect/>
          </a:stretch>
        </p:blipFill>
        <p:spPr>
          <a:xfrm>
            <a:off x="180089" y="2613452"/>
            <a:ext cx="571500" cy="973336"/>
          </a:xfrm>
          <a:prstGeom prst="rect">
            <a:avLst/>
          </a:prstGeom>
        </p:spPr>
      </p:pic>
      <p:pic>
        <p:nvPicPr>
          <p:cNvPr id="31" name="Picture 30" descr="5a151c87f1f159262a412ad550c34737.png"/>
          <p:cNvPicPr>
            <a:picLocks noChangeAspect="1"/>
          </p:cNvPicPr>
          <p:nvPr/>
        </p:nvPicPr>
        <p:blipFill>
          <a:blip r:embed="rId6" cstate="print"/>
          <a:stretch>
            <a:fillRect/>
          </a:stretch>
        </p:blipFill>
        <p:spPr>
          <a:xfrm>
            <a:off x="122939" y="3242102"/>
            <a:ext cx="685800" cy="1168003"/>
          </a:xfrm>
          <a:prstGeom prst="rect">
            <a:avLst/>
          </a:prstGeom>
        </p:spPr>
      </p:pic>
      <p:pic>
        <p:nvPicPr>
          <p:cNvPr id="32" name="Picture 31" descr="5a151c87f1f159262a412ad550c34737.png"/>
          <p:cNvPicPr>
            <a:picLocks noChangeAspect="1"/>
          </p:cNvPicPr>
          <p:nvPr/>
        </p:nvPicPr>
        <p:blipFill>
          <a:blip r:embed="rId6" cstate="print"/>
          <a:stretch>
            <a:fillRect/>
          </a:stretch>
        </p:blipFill>
        <p:spPr>
          <a:xfrm>
            <a:off x="122939" y="4099352"/>
            <a:ext cx="685800" cy="1168003"/>
          </a:xfrm>
          <a:prstGeom prst="rect">
            <a:avLst/>
          </a:prstGeom>
        </p:spPr>
      </p:pic>
      <p:pic>
        <p:nvPicPr>
          <p:cNvPr id="33" name="Picture 32" descr="5a151c87f1f159262a412ad550c34737.png">
            <a:hlinkClick r:id="rId8" action="ppaction://hlinksldjump"/>
          </p:cNvPr>
          <p:cNvPicPr>
            <a:picLocks noChangeAspect="1"/>
          </p:cNvPicPr>
          <p:nvPr/>
        </p:nvPicPr>
        <p:blipFill>
          <a:blip r:embed="rId9" cstate="print"/>
          <a:stretch>
            <a:fillRect/>
          </a:stretch>
        </p:blipFill>
        <p:spPr>
          <a:xfrm>
            <a:off x="7878061" y="3506003"/>
            <a:ext cx="1143000" cy="1946672"/>
          </a:xfrm>
          <a:prstGeom prst="rect">
            <a:avLst/>
          </a:prstGeom>
        </p:spPr>
      </p:pic>
      <p:pic>
        <p:nvPicPr>
          <p:cNvPr id="34" name="Picture 33" descr="tich.png"/>
          <p:cNvPicPr>
            <a:picLocks noChangeAspect="1"/>
          </p:cNvPicPr>
          <p:nvPr/>
        </p:nvPicPr>
        <p:blipFill>
          <a:blip r:embed="rId10" cstate="print"/>
          <a:stretch>
            <a:fillRect/>
          </a:stretch>
        </p:blipFill>
        <p:spPr>
          <a:xfrm>
            <a:off x="4914900" y="4400550"/>
            <a:ext cx="542925" cy="542925"/>
          </a:xfrm>
          <a:prstGeom prst="rect">
            <a:avLst/>
          </a:prstGeom>
        </p:spPr>
      </p:pic>
      <p:pic>
        <p:nvPicPr>
          <p:cNvPr id="35" name="Picture 34" descr="sai.png"/>
          <p:cNvPicPr>
            <a:picLocks noChangeAspect="1"/>
          </p:cNvPicPr>
          <p:nvPr/>
        </p:nvPicPr>
        <p:blipFill>
          <a:blip r:embed="rId11" cstate="print"/>
          <a:stretch>
            <a:fillRect/>
          </a:stretch>
        </p:blipFill>
        <p:spPr>
          <a:xfrm>
            <a:off x="4972050" y="2457450"/>
            <a:ext cx="400050" cy="400050"/>
          </a:xfrm>
          <a:prstGeom prst="rect">
            <a:avLst/>
          </a:prstGeom>
        </p:spPr>
      </p:pic>
      <p:pic>
        <p:nvPicPr>
          <p:cNvPr id="36" name="Picture 35" descr="sai.png"/>
          <p:cNvPicPr>
            <a:picLocks noChangeAspect="1"/>
          </p:cNvPicPr>
          <p:nvPr/>
        </p:nvPicPr>
        <p:blipFill>
          <a:blip r:embed="rId11" cstate="print"/>
          <a:stretch>
            <a:fillRect/>
          </a:stretch>
        </p:blipFill>
        <p:spPr>
          <a:xfrm>
            <a:off x="4972050" y="3086100"/>
            <a:ext cx="400050" cy="400050"/>
          </a:xfrm>
          <a:prstGeom prst="rect">
            <a:avLst/>
          </a:prstGeom>
        </p:spPr>
      </p:pic>
      <p:pic>
        <p:nvPicPr>
          <p:cNvPr id="37" name="Picture 36" descr="sai.png"/>
          <p:cNvPicPr>
            <a:picLocks noChangeAspect="1"/>
          </p:cNvPicPr>
          <p:nvPr/>
        </p:nvPicPr>
        <p:blipFill>
          <a:blip r:embed="rId11" cstate="print"/>
          <a:stretch>
            <a:fillRect/>
          </a:stretch>
        </p:blipFill>
        <p:spPr>
          <a:xfrm>
            <a:off x="4972050" y="3829050"/>
            <a:ext cx="400050" cy="400050"/>
          </a:xfrm>
          <a:prstGeom prst="rect">
            <a:avLst/>
          </a:prstGeom>
        </p:spPr>
      </p:pic>
      <p:pic>
        <p:nvPicPr>
          <p:cNvPr id="38" name="Picture 37" descr="112.png"/>
          <p:cNvPicPr>
            <a:picLocks noChangeAspect="1"/>
          </p:cNvPicPr>
          <p:nvPr/>
        </p:nvPicPr>
        <p:blipFill>
          <a:blip r:embed="rId12" cstate="print"/>
          <a:stretch>
            <a:fillRect/>
          </a:stretch>
        </p:blipFill>
        <p:spPr>
          <a:xfrm>
            <a:off x="971550" y="-228600"/>
            <a:ext cx="6858000" cy="2514600"/>
          </a:xfrm>
          <a:prstGeom prst="rect">
            <a:avLst/>
          </a:prstGeom>
        </p:spPr>
      </p:pic>
      <p:sp>
        <p:nvSpPr>
          <p:cNvPr id="39" name="TextBox 38"/>
          <p:cNvSpPr txBox="1"/>
          <p:nvPr/>
        </p:nvSpPr>
        <p:spPr>
          <a:xfrm>
            <a:off x="2481964" y="767090"/>
            <a:ext cx="4566080" cy="523220"/>
          </a:xfrm>
          <a:prstGeom prst="rect">
            <a:avLst/>
          </a:prstGeom>
          <a:noFill/>
        </p:spPr>
        <p:txBody>
          <a:bodyPr wrap="square" rtlCol="0">
            <a:spAutoFit/>
          </a:bodyPr>
          <a:lstStyle/>
          <a:p>
            <a:r>
              <a:rPr lang="vi-VN" sz="2800" b="1">
                <a:latin typeface="+mj-lt"/>
              </a:rPr>
              <a:t>Tác giả là người nước nào?</a:t>
            </a:r>
            <a:endParaRPr lang="en-US" sz="2800" b="1">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03E31C9-C393-EB8D-4986-546E26C11FF0}"/>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57325" y="2286000"/>
            <a:ext cx="4251658" cy="431580"/>
          </a:xfrm>
          <a:prstGeom prst="rect">
            <a:avLst/>
          </a:prstGeom>
        </p:spPr>
      </p:pic>
      <p:sp>
        <p:nvSpPr>
          <p:cNvPr id="7" name="Oval 6"/>
          <p:cNvSpPr/>
          <p:nvPr/>
        </p:nvSpPr>
        <p:spPr>
          <a:xfrm>
            <a:off x="771525" y="29146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57325" y="2914650"/>
            <a:ext cx="4251658" cy="431580"/>
          </a:xfrm>
          <a:prstGeom prst="rect">
            <a:avLst/>
          </a:prstGeom>
        </p:spPr>
      </p:pic>
      <p:pic>
        <p:nvPicPr>
          <p:cNvPr id="9" name="Picture 8" descr="1456.png"/>
          <p:cNvPicPr>
            <a:picLocks noChangeAspect="1"/>
          </p:cNvPicPr>
          <p:nvPr/>
        </p:nvPicPr>
        <p:blipFill>
          <a:blip r:embed="rId5" cstate="print"/>
          <a:stretch>
            <a:fillRect/>
          </a:stretch>
        </p:blipFill>
        <p:spPr>
          <a:xfrm>
            <a:off x="1457325" y="3571241"/>
            <a:ext cx="4251658" cy="555539"/>
          </a:xfrm>
          <a:prstGeom prst="rect">
            <a:avLst/>
          </a:prstGeom>
        </p:spPr>
      </p:pic>
      <p:pic>
        <p:nvPicPr>
          <p:cNvPr id="10" name="Picture 9" descr="1456.png"/>
          <p:cNvPicPr>
            <a:picLocks noChangeAspect="1"/>
          </p:cNvPicPr>
          <p:nvPr/>
        </p:nvPicPr>
        <p:blipFill>
          <a:blip r:embed="rId5" cstate="print"/>
          <a:stretch>
            <a:fillRect/>
          </a:stretch>
        </p:blipFill>
        <p:spPr>
          <a:xfrm>
            <a:off x="1457325" y="4343400"/>
            <a:ext cx="4251658" cy="431580"/>
          </a:xfrm>
          <a:prstGeom prst="rect">
            <a:avLst/>
          </a:prstGeom>
        </p:spPr>
      </p:pic>
      <p:sp>
        <p:nvSpPr>
          <p:cNvPr id="11" name="Oval 10"/>
          <p:cNvSpPr/>
          <p:nvPr/>
        </p:nvSpPr>
        <p:spPr>
          <a:xfrm>
            <a:off x="771525" y="36004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71525" y="22288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71525" y="42862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28675" y="29718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5" name="TextBox 14"/>
          <p:cNvSpPr txBox="1"/>
          <p:nvPr/>
        </p:nvSpPr>
        <p:spPr>
          <a:xfrm>
            <a:off x="828675" y="43434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28675" y="36576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28675" y="22860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1570204" y="2156052"/>
            <a:ext cx="3257550"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Văn học kháng chiến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513054" y="2784702"/>
            <a:ext cx="2457450"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Văn bản thông tin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519071" y="3512366"/>
            <a:ext cx="3674141"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Các bài bình thơ</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513054" y="4156302"/>
            <a:ext cx="403684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Tất cả những ý trên đều đúng</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715152" y="-241519"/>
            <a:ext cx="6858000" cy="2457450"/>
          </a:xfrm>
          <a:prstGeom prst="rect">
            <a:avLst/>
          </a:prstGeom>
        </p:spPr>
      </p:pic>
      <p:sp>
        <p:nvSpPr>
          <p:cNvPr id="5" name="TextBox 4"/>
          <p:cNvSpPr txBox="1"/>
          <p:nvPr/>
        </p:nvSpPr>
        <p:spPr>
          <a:xfrm>
            <a:off x="2365375" y="721901"/>
            <a:ext cx="4743450" cy="523220"/>
          </a:xfrm>
          <a:prstGeom prst="rect">
            <a:avLst/>
          </a:prstGeom>
          <a:noFill/>
        </p:spPr>
        <p:txBody>
          <a:bodyPr wrap="square" rtlCol="0">
            <a:spAutoFit/>
          </a:bodyPr>
          <a:lstStyle/>
          <a:p>
            <a:r>
              <a:rPr lang="vi-VN" sz="2800" b="1">
                <a:latin typeface="+mj-lt"/>
              </a:rPr>
              <a:t>Thể loại của tác phẩm là</a:t>
            </a:r>
            <a:endParaRPr lang="en-US" sz="2800" b="1">
              <a:latin typeface="+mj-lt"/>
            </a:endParaRPr>
          </a:p>
        </p:txBody>
      </p:sp>
      <p:pic>
        <p:nvPicPr>
          <p:cNvPr id="28" name="Picture 27" descr="2679d57cccfcefe3eb811ab9b30397c8.png"/>
          <p:cNvPicPr>
            <a:picLocks noChangeAspect="1"/>
          </p:cNvPicPr>
          <p:nvPr/>
        </p:nvPicPr>
        <p:blipFill>
          <a:blip r:embed="rId7" cstate="print"/>
          <a:stretch>
            <a:fillRect/>
          </a:stretch>
        </p:blipFill>
        <p:spPr>
          <a:xfrm>
            <a:off x="314325" y="2000251"/>
            <a:ext cx="514350" cy="726497"/>
          </a:xfrm>
          <a:prstGeom prst="rect">
            <a:avLst/>
          </a:prstGeom>
        </p:spPr>
      </p:pic>
      <p:pic>
        <p:nvPicPr>
          <p:cNvPr id="29" name="Picture 28" descr="2679d57cccfcefe3eb811ab9b30397c8.png"/>
          <p:cNvPicPr>
            <a:picLocks noChangeAspect="1"/>
          </p:cNvPicPr>
          <p:nvPr/>
        </p:nvPicPr>
        <p:blipFill>
          <a:blip r:embed="rId8" cstate="print"/>
          <a:stretch>
            <a:fillRect/>
          </a:stretch>
        </p:blipFill>
        <p:spPr>
          <a:xfrm>
            <a:off x="314325" y="2743200"/>
            <a:ext cx="514350" cy="635685"/>
          </a:xfrm>
          <a:prstGeom prst="rect">
            <a:avLst/>
          </a:prstGeom>
        </p:spPr>
      </p:pic>
      <p:pic>
        <p:nvPicPr>
          <p:cNvPr id="30" name="Picture 29" descr="2679d57cccfcefe3eb811ab9b30397c8.png"/>
          <p:cNvPicPr>
            <a:picLocks noChangeAspect="1"/>
          </p:cNvPicPr>
          <p:nvPr/>
        </p:nvPicPr>
        <p:blipFill>
          <a:blip r:embed="rId7" cstate="print"/>
          <a:stretch>
            <a:fillRect/>
          </a:stretch>
        </p:blipFill>
        <p:spPr>
          <a:xfrm>
            <a:off x="314325" y="3314701"/>
            <a:ext cx="514350" cy="726497"/>
          </a:xfrm>
          <a:prstGeom prst="rect">
            <a:avLst/>
          </a:prstGeom>
        </p:spPr>
      </p:pic>
      <p:pic>
        <p:nvPicPr>
          <p:cNvPr id="31" name="Picture 30" descr="2679d57cccfcefe3eb811ab9b30397c8.png"/>
          <p:cNvPicPr>
            <a:picLocks noChangeAspect="1"/>
          </p:cNvPicPr>
          <p:nvPr/>
        </p:nvPicPr>
        <p:blipFill>
          <a:blip r:embed="rId7" cstate="print"/>
          <a:stretch>
            <a:fillRect/>
          </a:stretch>
        </p:blipFill>
        <p:spPr>
          <a:xfrm>
            <a:off x="314325" y="4057651"/>
            <a:ext cx="514350" cy="726497"/>
          </a:xfrm>
          <a:prstGeom prst="rect">
            <a:avLst/>
          </a:prstGeom>
        </p:spPr>
      </p:pic>
      <p:pic>
        <p:nvPicPr>
          <p:cNvPr id="33" name="Picture 32" descr="tich.png"/>
          <p:cNvPicPr>
            <a:picLocks noChangeAspect="1"/>
          </p:cNvPicPr>
          <p:nvPr/>
        </p:nvPicPr>
        <p:blipFill>
          <a:blip r:embed="rId9" cstate="print"/>
          <a:stretch>
            <a:fillRect/>
          </a:stretch>
        </p:blipFill>
        <p:spPr>
          <a:xfrm>
            <a:off x="5308933" y="2872948"/>
            <a:ext cx="542925" cy="542925"/>
          </a:xfrm>
          <a:prstGeom prst="rect">
            <a:avLst/>
          </a:prstGeom>
        </p:spPr>
      </p:pic>
      <p:pic>
        <p:nvPicPr>
          <p:cNvPr id="34" name="Picture 33" descr="sai.png"/>
          <p:cNvPicPr>
            <a:picLocks noChangeAspect="1"/>
          </p:cNvPicPr>
          <p:nvPr/>
        </p:nvPicPr>
        <p:blipFill>
          <a:blip r:embed="rId10" cstate="print"/>
          <a:stretch>
            <a:fillRect/>
          </a:stretch>
        </p:blipFill>
        <p:spPr>
          <a:xfrm>
            <a:off x="5308933" y="2358598"/>
            <a:ext cx="400050" cy="400050"/>
          </a:xfrm>
          <a:prstGeom prst="rect">
            <a:avLst/>
          </a:prstGeom>
        </p:spPr>
      </p:pic>
      <p:pic>
        <p:nvPicPr>
          <p:cNvPr id="35" name="Picture 34" descr="sai.png"/>
          <p:cNvPicPr>
            <a:picLocks noChangeAspect="1"/>
          </p:cNvPicPr>
          <p:nvPr/>
        </p:nvPicPr>
        <p:blipFill>
          <a:blip r:embed="rId10" cstate="print"/>
          <a:stretch>
            <a:fillRect/>
          </a:stretch>
        </p:blipFill>
        <p:spPr>
          <a:xfrm>
            <a:off x="5308933" y="3730198"/>
            <a:ext cx="400050" cy="400050"/>
          </a:xfrm>
          <a:prstGeom prst="rect">
            <a:avLst/>
          </a:prstGeom>
        </p:spPr>
      </p:pic>
      <p:pic>
        <p:nvPicPr>
          <p:cNvPr id="36" name="Picture 35" descr="sai.png"/>
          <p:cNvPicPr>
            <a:picLocks noChangeAspect="1"/>
          </p:cNvPicPr>
          <p:nvPr/>
        </p:nvPicPr>
        <p:blipFill>
          <a:blip r:embed="rId10" cstate="print"/>
          <a:stretch>
            <a:fillRect/>
          </a:stretch>
        </p:blipFill>
        <p:spPr>
          <a:xfrm>
            <a:off x="5308933" y="4358848"/>
            <a:ext cx="400050" cy="400050"/>
          </a:xfrm>
          <a:prstGeom prst="rect">
            <a:avLst/>
          </a:prstGeom>
        </p:spPr>
      </p:pic>
      <p:pic>
        <p:nvPicPr>
          <p:cNvPr id="37" name="Picture 36" descr="2679d57cccfcefe3eb811ab9b30397c8.png">
            <a:hlinkClick r:id="rId11" action="ppaction://hlinksldjump"/>
          </p:cNvPr>
          <p:cNvPicPr>
            <a:picLocks noChangeAspect="1"/>
          </p:cNvPicPr>
          <p:nvPr/>
        </p:nvPicPr>
        <p:blipFill>
          <a:blip r:embed="rId12" cstate="print"/>
          <a:stretch>
            <a:fillRect/>
          </a:stretch>
        </p:blipFill>
        <p:spPr>
          <a:xfrm>
            <a:off x="7664117" y="3361460"/>
            <a:ext cx="1257300" cy="177588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voltage.wav"/>
                                        </p:tgtEl>
                                      </p:cMediaNode>
                                    </p:audio>
                                  </p:subTnLst>
                                </p:cTn>
                              </p:par>
                              <p:par>
                                <p:cTn id="35" presetID="1"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55A8C79-66A7-57B4-E17C-04DF8C9EF784}"/>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28750" y="2356277"/>
            <a:ext cx="4286250" cy="532753"/>
          </a:xfrm>
          <a:prstGeom prst="rect">
            <a:avLst/>
          </a:prstGeom>
        </p:spPr>
      </p:pic>
      <p:sp>
        <p:nvSpPr>
          <p:cNvPr id="7" name="Oval 6"/>
          <p:cNvSpPr/>
          <p:nvPr/>
        </p:nvSpPr>
        <p:spPr>
          <a:xfrm>
            <a:off x="828675" y="380343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28750" y="3086100"/>
            <a:ext cx="4286250" cy="431580"/>
          </a:xfrm>
          <a:prstGeom prst="rect">
            <a:avLst/>
          </a:prstGeom>
        </p:spPr>
      </p:pic>
      <p:pic>
        <p:nvPicPr>
          <p:cNvPr id="9" name="Picture 8" descr="1456.png"/>
          <p:cNvPicPr>
            <a:picLocks noChangeAspect="1"/>
          </p:cNvPicPr>
          <p:nvPr/>
        </p:nvPicPr>
        <p:blipFill>
          <a:blip r:embed="rId5" cstate="print"/>
          <a:stretch>
            <a:fillRect/>
          </a:stretch>
        </p:blipFill>
        <p:spPr>
          <a:xfrm>
            <a:off x="1428750" y="3829050"/>
            <a:ext cx="4286250" cy="431580"/>
          </a:xfrm>
          <a:prstGeom prst="rect">
            <a:avLst/>
          </a:prstGeom>
        </p:spPr>
      </p:pic>
      <p:pic>
        <p:nvPicPr>
          <p:cNvPr id="10" name="Picture 9" descr="1456.png"/>
          <p:cNvPicPr>
            <a:picLocks noChangeAspect="1"/>
          </p:cNvPicPr>
          <p:nvPr/>
        </p:nvPicPr>
        <p:blipFill>
          <a:blip r:embed="rId5" cstate="print"/>
          <a:stretch>
            <a:fillRect/>
          </a:stretch>
        </p:blipFill>
        <p:spPr>
          <a:xfrm>
            <a:off x="1428750" y="4418106"/>
            <a:ext cx="4286250" cy="528324"/>
          </a:xfrm>
          <a:prstGeom prst="rect">
            <a:avLst/>
          </a:prstGeom>
        </p:spPr>
      </p:pic>
      <p:sp>
        <p:nvSpPr>
          <p:cNvPr id="11" name="Oval 10"/>
          <p:cNvSpPr/>
          <p:nvPr/>
        </p:nvSpPr>
        <p:spPr>
          <a:xfrm>
            <a:off x="828675" y="30604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28675" y="23746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28675" y="44320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85825" y="386058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5" name="TextBox 14"/>
          <p:cNvSpPr txBox="1"/>
          <p:nvPr/>
        </p:nvSpPr>
        <p:spPr>
          <a:xfrm>
            <a:off x="885825" y="44892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85825" y="31176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7" name="TextBox 16"/>
          <p:cNvSpPr txBox="1"/>
          <p:nvPr/>
        </p:nvSpPr>
        <p:spPr>
          <a:xfrm>
            <a:off x="885825" y="24318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1400175" y="2288370"/>
            <a:ext cx="4143375"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Tự sự</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19" name="TextBox 18"/>
          <p:cNvSpPr txBox="1"/>
          <p:nvPr/>
        </p:nvSpPr>
        <p:spPr>
          <a:xfrm>
            <a:off x="1450182" y="2955083"/>
            <a:ext cx="2457450"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Miêu tả</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20" name="TextBox 19"/>
          <p:cNvSpPr txBox="1"/>
          <p:nvPr/>
        </p:nvSpPr>
        <p:spPr>
          <a:xfrm>
            <a:off x="1507331" y="3829978"/>
            <a:ext cx="3228975"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Nghị luận</a:t>
            </a:r>
            <a:endParaRPr kumimoji="0" lang="en-US" sz="2400" b="0" i="0" u="none" strike="noStrike" kern="0" cap="none" spc="0" normalizeH="0" baseline="0" noProof="0">
              <a:ln>
                <a:noFill/>
              </a:ln>
              <a:solidFill>
                <a:srgbClr val="000000"/>
              </a:solidFill>
              <a:effectLst/>
              <a:uLnTx/>
              <a:uFillTx/>
              <a:latin typeface="Calibri"/>
              <a:ea typeface="Calibri" panose="020F0502020204030204" pitchFamily="34" charset="0"/>
              <a:cs typeface="Times New Roman" panose="02020603050405020304" pitchFamily="18" charset="0"/>
              <a:sym typeface="Arial"/>
            </a:endParaRPr>
          </a:p>
        </p:txBody>
      </p:sp>
      <p:sp>
        <p:nvSpPr>
          <p:cNvPr id="21" name="TextBox 20"/>
          <p:cNvSpPr txBox="1"/>
          <p:nvPr/>
        </p:nvSpPr>
        <p:spPr>
          <a:xfrm>
            <a:off x="1450182" y="4354035"/>
            <a:ext cx="3429000"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Biểu cảm</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pic>
        <p:nvPicPr>
          <p:cNvPr id="26" name="Picture 25" descr="112.png"/>
          <p:cNvPicPr>
            <a:picLocks noChangeAspect="1"/>
          </p:cNvPicPr>
          <p:nvPr/>
        </p:nvPicPr>
        <p:blipFill>
          <a:blip r:embed="rId6" cstate="print"/>
          <a:stretch>
            <a:fillRect/>
          </a:stretch>
        </p:blipFill>
        <p:spPr>
          <a:xfrm>
            <a:off x="742950" y="0"/>
            <a:ext cx="6972300" cy="2400300"/>
          </a:xfrm>
          <a:prstGeom prst="rect">
            <a:avLst/>
          </a:prstGeom>
        </p:spPr>
      </p:pic>
      <p:sp>
        <p:nvSpPr>
          <p:cNvPr id="5" name="TextBox 4"/>
          <p:cNvSpPr txBox="1"/>
          <p:nvPr/>
        </p:nvSpPr>
        <p:spPr>
          <a:xfrm>
            <a:off x="2134898" y="767453"/>
            <a:ext cx="4486275" cy="954107"/>
          </a:xfrm>
          <a:prstGeom prst="rect">
            <a:avLst/>
          </a:prstGeom>
          <a:noFill/>
        </p:spPr>
        <p:txBody>
          <a:bodyPr wrap="square" rtlCol="0">
            <a:spAutoFit/>
          </a:bodyPr>
          <a:lstStyle/>
          <a:p>
            <a:pPr lvl="0" algn="ctr">
              <a:defRPr/>
            </a:pPr>
            <a:r>
              <a:rPr lang="vi-VN" sz="2800" b="1" i="1">
                <a:latin typeface="+mj-lt"/>
              </a:rPr>
              <a:t>Phương thức biểu đạt của văn bản là gì?</a:t>
            </a:r>
            <a:endParaRPr kumimoji="0" lang="en-US" sz="4800" b="1" i="1" u="none" strike="noStrike" kern="0" cap="none" spc="0" normalizeH="0" baseline="0" noProof="0">
              <a:ln>
                <a:noFill/>
              </a:ln>
              <a:solidFill>
                <a:srgbClr val="000000"/>
              </a:solidFill>
              <a:effectLst/>
              <a:uLnTx/>
              <a:uFillTx/>
              <a:latin typeface="+mj-lt"/>
              <a:sym typeface="Arial"/>
            </a:endParaRPr>
          </a:p>
        </p:txBody>
      </p:sp>
      <p:pic>
        <p:nvPicPr>
          <p:cNvPr id="28" name="Picture 27" descr="2.png"/>
          <p:cNvPicPr>
            <a:picLocks noChangeAspect="1"/>
          </p:cNvPicPr>
          <p:nvPr/>
        </p:nvPicPr>
        <p:blipFill>
          <a:blip r:embed="rId7" cstate="print"/>
          <a:stretch>
            <a:fillRect/>
          </a:stretch>
        </p:blipFill>
        <p:spPr>
          <a:xfrm>
            <a:off x="200025" y="2088930"/>
            <a:ext cx="742950" cy="742950"/>
          </a:xfrm>
          <a:prstGeom prst="rect">
            <a:avLst/>
          </a:prstGeom>
        </p:spPr>
      </p:pic>
      <p:pic>
        <p:nvPicPr>
          <p:cNvPr id="29" name="Picture 28" descr="2.png"/>
          <p:cNvPicPr>
            <a:picLocks noChangeAspect="1"/>
          </p:cNvPicPr>
          <p:nvPr/>
        </p:nvPicPr>
        <p:blipFill>
          <a:blip r:embed="rId7" cstate="print"/>
          <a:stretch>
            <a:fillRect/>
          </a:stretch>
        </p:blipFill>
        <p:spPr>
          <a:xfrm>
            <a:off x="200025" y="2831880"/>
            <a:ext cx="742950" cy="742950"/>
          </a:xfrm>
          <a:prstGeom prst="rect">
            <a:avLst/>
          </a:prstGeom>
        </p:spPr>
      </p:pic>
      <p:pic>
        <p:nvPicPr>
          <p:cNvPr id="30" name="Picture 29" descr="2.png"/>
          <p:cNvPicPr>
            <a:picLocks noChangeAspect="1"/>
          </p:cNvPicPr>
          <p:nvPr/>
        </p:nvPicPr>
        <p:blipFill>
          <a:blip r:embed="rId7" cstate="print"/>
          <a:stretch>
            <a:fillRect/>
          </a:stretch>
        </p:blipFill>
        <p:spPr>
          <a:xfrm>
            <a:off x="200025" y="3574830"/>
            <a:ext cx="742950" cy="742950"/>
          </a:xfrm>
          <a:prstGeom prst="rect">
            <a:avLst/>
          </a:prstGeom>
        </p:spPr>
      </p:pic>
      <p:pic>
        <p:nvPicPr>
          <p:cNvPr id="31" name="Picture 30" descr="2.png"/>
          <p:cNvPicPr>
            <a:picLocks noChangeAspect="1"/>
          </p:cNvPicPr>
          <p:nvPr/>
        </p:nvPicPr>
        <p:blipFill>
          <a:blip r:embed="rId7" cstate="print"/>
          <a:stretch>
            <a:fillRect/>
          </a:stretch>
        </p:blipFill>
        <p:spPr>
          <a:xfrm>
            <a:off x="200025" y="4374930"/>
            <a:ext cx="742950" cy="742950"/>
          </a:xfrm>
          <a:prstGeom prst="rect">
            <a:avLst/>
          </a:prstGeom>
        </p:spPr>
      </p:pic>
      <p:pic>
        <p:nvPicPr>
          <p:cNvPr id="32" name="Picture 31" descr="tich.png"/>
          <p:cNvPicPr>
            <a:picLocks noChangeAspect="1"/>
          </p:cNvPicPr>
          <p:nvPr/>
        </p:nvPicPr>
        <p:blipFill>
          <a:blip r:embed="rId8" cstate="print"/>
          <a:stretch>
            <a:fillRect/>
          </a:stretch>
        </p:blipFill>
        <p:spPr>
          <a:xfrm>
            <a:off x="5300663" y="3649536"/>
            <a:ext cx="542925" cy="542925"/>
          </a:xfrm>
          <a:prstGeom prst="rect">
            <a:avLst/>
          </a:prstGeom>
        </p:spPr>
      </p:pic>
      <p:pic>
        <p:nvPicPr>
          <p:cNvPr id="33" name="Picture 32" descr="sai.png"/>
          <p:cNvPicPr>
            <a:picLocks noChangeAspect="1"/>
          </p:cNvPicPr>
          <p:nvPr/>
        </p:nvPicPr>
        <p:blipFill>
          <a:blip r:embed="rId9" cstate="print"/>
          <a:stretch>
            <a:fillRect/>
          </a:stretch>
        </p:blipFill>
        <p:spPr>
          <a:xfrm>
            <a:off x="5414963" y="2392236"/>
            <a:ext cx="400050" cy="400050"/>
          </a:xfrm>
          <a:prstGeom prst="rect">
            <a:avLst/>
          </a:prstGeom>
        </p:spPr>
      </p:pic>
      <p:pic>
        <p:nvPicPr>
          <p:cNvPr id="34" name="Picture 33" descr="sai.png"/>
          <p:cNvPicPr>
            <a:picLocks noChangeAspect="1"/>
          </p:cNvPicPr>
          <p:nvPr/>
        </p:nvPicPr>
        <p:blipFill>
          <a:blip r:embed="rId9" cstate="print"/>
          <a:stretch>
            <a:fillRect/>
          </a:stretch>
        </p:blipFill>
        <p:spPr>
          <a:xfrm>
            <a:off x="5414963" y="3020886"/>
            <a:ext cx="400050" cy="400050"/>
          </a:xfrm>
          <a:prstGeom prst="rect">
            <a:avLst/>
          </a:prstGeom>
        </p:spPr>
      </p:pic>
      <p:pic>
        <p:nvPicPr>
          <p:cNvPr id="35" name="Picture 34" descr="sai.png"/>
          <p:cNvPicPr>
            <a:picLocks noChangeAspect="1"/>
          </p:cNvPicPr>
          <p:nvPr/>
        </p:nvPicPr>
        <p:blipFill>
          <a:blip r:embed="rId9" cstate="print"/>
          <a:stretch>
            <a:fillRect/>
          </a:stretch>
        </p:blipFill>
        <p:spPr>
          <a:xfrm>
            <a:off x="5414963" y="4449636"/>
            <a:ext cx="400050" cy="400050"/>
          </a:xfrm>
          <a:prstGeom prst="rect">
            <a:avLst/>
          </a:prstGeom>
        </p:spPr>
      </p:pic>
      <p:pic>
        <p:nvPicPr>
          <p:cNvPr id="36" name="Picture 35" descr="2.png">
            <a:hlinkClick r:id="rId10" action="ppaction://hlinksldjump"/>
          </p:cNvPr>
          <p:cNvPicPr>
            <a:picLocks noChangeAspect="1"/>
          </p:cNvPicPr>
          <p:nvPr/>
        </p:nvPicPr>
        <p:blipFill>
          <a:blip r:embed="rId7" cstate="print"/>
          <a:stretch>
            <a:fillRect/>
          </a:stretch>
        </p:blipFill>
        <p:spPr>
          <a:xfrm>
            <a:off x="7858125" y="4057650"/>
            <a:ext cx="1085850" cy="10858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E4CC2D3-A004-A523-7AE6-141FA5E09803}"/>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89398" y="2253965"/>
            <a:ext cx="6101517" cy="635065"/>
          </a:xfrm>
          <a:prstGeom prst="rect">
            <a:avLst/>
          </a:prstGeom>
        </p:spPr>
      </p:pic>
      <p:sp>
        <p:nvSpPr>
          <p:cNvPr id="7" name="Oval 6"/>
          <p:cNvSpPr/>
          <p:nvPr/>
        </p:nvSpPr>
        <p:spPr>
          <a:xfrm>
            <a:off x="85725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89398" y="3086100"/>
            <a:ext cx="6165204" cy="518044"/>
          </a:xfrm>
          <a:prstGeom prst="rect">
            <a:avLst/>
          </a:prstGeom>
        </p:spPr>
      </p:pic>
      <p:pic>
        <p:nvPicPr>
          <p:cNvPr id="9" name="Picture 8" descr="1456.png"/>
          <p:cNvPicPr>
            <a:picLocks noChangeAspect="1"/>
          </p:cNvPicPr>
          <p:nvPr/>
        </p:nvPicPr>
        <p:blipFill>
          <a:blip r:embed="rId5" cstate="print"/>
          <a:stretch>
            <a:fillRect/>
          </a:stretch>
        </p:blipFill>
        <p:spPr>
          <a:xfrm>
            <a:off x="1489397" y="3742586"/>
            <a:ext cx="6101517" cy="462149"/>
          </a:xfrm>
          <a:prstGeom prst="rect">
            <a:avLst/>
          </a:prstGeom>
        </p:spPr>
      </p:pic>
      <p:pic>
        <p:nvPicPr>
          <p:cNvPr id="10" name="Picture 9" descr="1456.png"/>
          <p:cNvPicPr>
            <a:picLocks noChangeAspect="1"/>
          </p:cNvPicPr>
          <p:nvPr/>
        </p:nvPicPr>
        <p:blipFill>
          <a:blip r:embed="rId5" cstate="print"/>
          <a:stretch>
            <a:fillRect/>
          </a:stretch>
        </p:blipFill>
        <p:spPr>
          <a:xfrm>
            <a:off x="1489398" y="4348349"/>
            <a:ext cx="6101516" cy="680851"/>
          </a:xfrm>
          <a:prstGeom prst="rect">
            <a:avLst/>
          </a:prstGeom>
        </p:spPr>
      </p:pic>
      <p:sp>
        <p:nvSpPr>
          <p:cNvPr id="11" name="Oval 10"/>
          <p:cNvSpPr/>
          <p:nvPr/>
        </p:nvSpPr>
        <p:spPr>
          <a:xfrm>
            <a:off x="857250" y="37719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57250" y="30289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57250" y="23431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91440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914400" y="24003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914400" y="38290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914400" y="30861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55971" y="2234688"/>
            <a:ext cx="5830155"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Việt Nam, điển hình là hiện tượng thời tiết biến đổi khiến nhiệt độ lạnh dần, cây cối khó sinh trưởng.</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514948" y="3029739"/>
            <a:ext cx="5272021"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Việt Nam, thời tiết nóng lên dần, nhiệt độ tăng cao khiến nhiều con sống khô cạn.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28750" y="3829050"/>
            <a:ext cx="3448050" cy="369332"/>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Bắc cực băng tan nhiều.</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35287" y="4249337"/>
            <a:ext cx="6050904" cy="923330"/>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lang="vi-VN" sz="1800">
                <a:effectLst/>
                <a:latin typeface="Times New Roman" panose="02020603050405020304" pitchFamily="18" charset="0"/>
                <a:ea typeface="Calibri" panose="020F0502020204030204" pitchFamily="34" charset="0"/>
              </a:rPr>
              <a:t>Ở Việt Nam, điển hình là hiện tượng khô hạn và mưa cực đoan ở miền Trung; rét đậm và rét hại ở miền núi phía Bắc; hạn hán và xâm nhập mặn ở miền Nam</a:t>
            </a:r>
            <a:endParaRPr kumimoji="0" lang="en-US" sz="240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pic>
        <p:nvPicPr>
          <p:cNvPr id="26" name="Picture 25" descr="112.png"/>
          <p:cNvPicPr>
            <a:picLocks noChangeAspect="1"/>
          </p:cNvPicPr>
          <p:nvPr/>
        </p:nvPicPr>
        <p:blipFill>
          <a:blip r:embed="rId6" cstate="print"/>
          <a:stretch>
            <a:fillRect/>
          </a:stretch>
        </p:blipFill>
        <p:spPr>
          <a:xfrm>
            <a:off x="685800" y="-171450"/>
            <a:ext cx="7493000" cy="2514600"/>
          </a:xfrm>
          <a:prstGeom prst="rect">
            <a:avLst/>
          </a:prstGeom>
        </p:spPr>
      </p:pic>
      <p:sp>
        <p:nvSpPr>
          <p:cNvPr id="5" name="TextBox 4"/>
          <p:cNvSpPr txBox="1"/>
          <p:nvPr/>
        </p:nvSpPr>
        <p:spPr>
          <a:xfrm>
            <a:off x="2017969" y="658225"/>
            <a:ext cx="4743450" cy="1015663"/>
          </a:xfrm>
          <a:prstGeom prst="rect">
            <a:avLst/>
          </a:prstGeom>
          <a:noFill/>
        </p:spPr>
        <p:txBody>
          <a:bodyPr wrap="square" rtlCol="0">
            <a:spAutoFit/>
          </a:bodyPr>
          <a:lstStyle/>
          <a:p>
            <a:pPr algn="ctr"/>
            <a:r>
              <a:rPr lang="vi-VN" sz="2000" b="1" i="1">
                <a:latin typeface="+mj-lt"/>
              </a:rPr>
              <a:t>Trong văn bản "Tthủy tiên tháng Một",  hiện tượng thời tiết hiện nay đang diễn ra cực đoan như thế nào?</a:t>
            </a:r>
            <a:endParaRPr lang="en-US" sz="2000" b="1" i="1">
              <a:latin typeface="+mj-lt"/>
            </a:endParaRPr>
          </a:p>
        </p:txBody>
      </p:sp>
      <p:pic>
        <p:nvPicPr>
          <p:cNvPr id="28" name="Picture 27" descr="1.png"/>
          <p:cNvPicPr>
            <a:picLocks noChangeAspect="1"/>
          </p:cNvPicPr>
          <p:nvPr/>
        </p:nvPicPr>
        <p:blipFill>
          <a:blip r:embed="rId7" cstate="print"/>
          <a:stretch>
            <a:fillRect/>
          </a:stretch>
        </p:blipFill>
        <p:spPr>
          <a:xfrm>
            <a:off x="228600" y="1885951"/>
            <a:ext cx="742950" cy="899279"/>
          </a:xfrm>
          <a:prstGeom prst="rect">
            <a:avLst/>
          </a:prstGeom>
        </p:spPr>
      </p:pic>
      <p:pic>
        <p:nvPicPr>
          <p:cNvPr id="29" name="Picture 28" descr="1.png"/>
          <p:cNvPicPr>
            <a:picLocks noChangeAspect="1"/>
          </p:cNvPicPr>
          <p:nvPr/>
        </p:nvPicPr>
        <p:blipFill>
          <a:blip r:embed="rId7" cstate="print"/>
          <a:stretch>
            <a:fillRect/>
          </a:stretch>
        </p:blipFill>
        <p:spPr>
          <a:xfrm>
            <a:off x="228600" y="2686051"/>
            <a:ext cx="742950" cy="899279"/>
          </a:xfrm>
          <a:prstGeom prst="rect">
            <a:avLst/>
          </a:prstGeom>
        </p:spPr>
      </p:pic>
      <p:pic>
        <p:nvPicPr>
          <p:cNvPr id="30" name="Picture 29" descr="1.png"/>
          <p:cNvPicPr>
            <a:picLocks noChangeAspect="1"/>
          </p:cNvPicPr>
          <p:nvPr/>
        </p:nvPicPr>
        <p:blipFill>
          <a:blip r:embed="rId7" cstate="print"/>
          <a:stretch>
            <a:fillRect/>
          </a:stretch>
        </p:blipFill>
        <p:spPr>
          <a:xfrm>
            <a:off x="228600" y="3486151"/>
            <a:ext cx="742950" cy="899279"/>
          </a:xfrm>
          <a:prstGeom prst="rect">
            <a:avLst/>
          </a:prstGeom>
        </p:spPr>
      </p:pic>
      <p:pic>
        <p:nvPicPr>
          <p:cNvPr id="31" name="Picture 30" descr="1.png"/>
          <p:cNvPicPr>
            <a:picLocks noChangeAspect="1"/>
          </p:cNvPicPr>
          <p:nvPr/>
        </p:nvPicPr>
        <p:blipFill>
          <a:blip r:embed="rId7" cstate="print"/>
          <a:stretch>
            <a:fillRect/>
          </a:stretch>
        </p:blipFill>
        <p:spPr>
          <a:xfrm>
            <a:off x="228600" y="4244221"/>
            <a:ext cx="742950" cy="899279"/>
          </a:xfrm>
          <a:prstGeom prst="rect">
            <a:avLst/>
          </a:prstGeom>
        </p:spPr>
      </p:pic>
      <p:pic>
        <p:nvPicPr>
          <p:cNvPr id="32" name="Picture 31" descr="1.png">
            <a:hlinkClick r:id="rId8" action="ppaction://hlinksldjump"/>
          </p:cNvPr>
          <p:cNvPicPr>
            <a:picLocks noChangeAspect="1"/>
          </p:cNvPicPr>
          <p:nvPr/>
        </p:nvPicPr>
        <p:blipFill>
          <a:blip r:embed="rId7" cstate="print"/>
          <a:stretch>
            <a:fillRect/>
          </a:stretch>
        </p:blipFill>
        <p:spPr>
          <a:xfrm>
            <a:off x="7654602" y="3621643"/>
            <a:ext cx="1257300" cy="1521857"/>
          </a:xfrm>
          <a:prstGeom prst="rect">
            <a:avLst/>
          </a:prstGeom>
        </p:spPr>
      </p:pic>
      <p:pic>
        <p:nvPicPr>
          <p:cNvPr id="33" name="Picture 32" descr="tich.png"/>
          <p:cNvPicPr>
            <a:picLocks noChangeAspect="1"/>
          </p:cNvPicPr>
          <p:nvPr/>
        </p:nvPicPr>
        <p:blipFill>
          <a:blip r:embed="rId9" cstate="print"/>
          <a:stretch>
            <a:fillRect/>
          </a:stretch>
        </p:blipFill>
        <p:spPr>
          <a:xfrm>
            <a:off x="7190865" y="4400550"/>
            <a:ext cx="542925" cy="542925"/>
          </a:xfrm>
          <a:prstGeom prst="rect">
            <a:avLst/>
          </a:prstGeom>
        </p:spPr>
      </p:pic>
      <p:pic>
        <p:nvPicPr>
          <p:cNvPr id="34" name="Picture 33" descr="sai.png"/>
          <p:cNvPicPr>
            <a:picLocks noChangeAspect="1"/>
          </p:cNvPicPr>
          <p:nvPr/>
        </p:nvPicPr>
        <p:blipFill>
          <a:blip r:embed="rId10" cstate="print"/>
          <a:stretch>
            <a:fillRect/>
          </a:stretch>
        </p:blipFill>
        <p:spPr>
          <a:xfrm>
            <a:off x="7190865" y="2457450"/>
            <a:ext cx="400050" cy="400050"/>
          </a:xfrm>
          <a:prstGeom prst="rect">
            <a:avLst/>
          </a:prstGeom>
        </p:spPr>
      </p:pic>
      <p:pic>
        <p:nvPicPr>
          <p:cNvPr id="35" name="Picture 34" descr="sai.png"/>
          <p:cNvPicPr>
            <a:picLocks noChangeAspect="1"/>
          </p:cNvPicPr>
          <p:nvPr/>
        </p:nvPicPr>
        <p:blipFill>
          <a:blip r:embed="rId10" cstate="print"/>
          <a:stretch>
            <a:fillRect/>
          </a:stretch>
        </p:blipFill>
        <p:spPr>
          <a:xfrm>
            <a:off x="7190865" y="3143250"/>
            <a:ext cx="400050" cy="400050"/>
          </a:xfrm>
          <a:prstGeom prst="rect">
            <a:avLst/>
          </a:prstGeom>
        </p:spPr>
      </p:pic>
      <p:pic>
        <p:nvPicPr>
          <p:cNvPr id="36" name="Picture 35" descr="sai.png"/>
          <p:cNvPicPr>
            <a:picLocks noChangeAspect="1"/>
          </p:cNvPicPr>
          <p:nvPr/>
        </p:nvPicPr>
        <p:blipFill>
          <a:blip r:embed="rId10" cstate="print"/>
          <a:stretch>
            <a:fillRect/>
          </a:stretch>
        </p:blipFill>
        <p:spPr>
          <a:xfrm>
            <a:off x="7190865" y="3886200"/>
            <a:ext cx="400050" cy="4000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C9CE98E-3491-0FAE-AFE0-921713EC4768}"/>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257300" y="2292982"/>
            <a:ext cx="6515100" cy="596048"/>
          </a:xfrm>
          <a:prstGeom prst="rect">
            <a:avLst/>
          </a:prstGeom>
        </p:spPr>
      </p:pic>
      <p:sp>
        <p:nvSpPr>
          <p:cNvPr id="7" name="Oval 6"/>
          <p:cNvSpPr/>
          <p:nvPr/>
        </p:nvSpPr>
        <p:spPr>
          <a:xfrm>
            <a:off x="600075" y="447378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257300" y="2987882"/>
            <a:ext cx="6551318" cy="579966"/>
          </a:xfrm>
          <a:prstGeom prst="rect">
            <a:avLst/>
          </a:prstGeom>
        </p:spPr>
      </p:pic>
      <p:pic>
        <p:nvPicPr>
          <p:cNvPr id="9" name="Picture 8" descr="1456.png"/>
          <p:cNvPicPr>
            <a:picLocks noChangeAspect="1"/>
          </p:cNvPicPr>
          <p:nvPr/>
        </p:nvPicPr>
        <p:blipFill>
          <a:blip r:embed="rId5" cstate="print"/>
          <a:stretch>
            <a:fillRect/>
          </a:stretch>
        </p:blipFill>
        <p:spPr>
          <a:xfrm>
            <a:off x="1257300" y="3680664"/>
            <a:ext cx="6515100" cy="579966"/>
          </a:xfrm>
          <a:prstGeom prst="rect">
            <a:avLst/>
          </a:prstGeom>
        </p:spPr>
      </p:pic>
      <p:pic>
        <p:nvPicPr>
          <p:cNvPr id="10" name="Picture 9" descr="1456.png"/>
          <p:cNvPicPr>
            <a:picLocks noChangeAspect="1"/>
          </p:cNvPicPr>
          <p:nvPr/>
        </p:nvPicPr>
        <p:blipFill>
          <a:blip r:embed="rId5" cstate="print"/>
          <a:stretch>
            <a:fillRect/>
          </a:stretch>
        </p:blipFill>
        <p:spPr>
          <a:xfrm>
            <a:off x="1257300" y="4373445"/>
            <a:ext cx="6515100" cy="589819"/>
          </a:xfrm>
          <a:prstGeom prst="rect">
            <a:avLst/>
          </a:prstGeom>
        </p:spPr>
      </p:pic>
      <p:sp>
        <p:nvSpPr>
          <p:cNvPr id="11" name="Oval 10"/>
          <p:cNvSpPr/>
          <p:nvPr/>
        </p:nvSpPr>
        <p:spPr>
          <a:xfrm>
            <a:off x="600075" y="378798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600075" y="304503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657225" y="235923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657225" y="453093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714375" y="241638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657225" y="384513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657225" y="310218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257300" y="2252981"/>
            <a:ext cx="6286500"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Các hiện tượng được nêu trong bài báo mà tác giả tự đặt tên cho nó là "Sự bất thường của Trái Đất năm 2007".</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35382" y="2935545"/>
            <a:ext cx="5965530"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Xu hướng các hiện tượng cực đoan ngày càng cực đoan hơn vẫn tiếp tục cho đến tận mùa hè năm 2008.</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257300" y="3651664"/>
            <a:ext cx="5894092"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Câu nói của Jeff Zogg - nhà thủy văn học đang làm việc cho Trung tâm thười tiết ở Davenport.</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286741" y="4465548"/>
            <a:ext cx="3543300" cy="369332"/>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Tất cả các ý trên đều đúng</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4" name="Picture 33" descr="tich.png"/>
          <p:cNvPicPr>
            <a:picLocks noChangeAspect="1"/>
          </p:cNvPicPr>
          <p:nvPr/>
        </p:nvPicPr>
        <p:blipFill>
          <a:blip r:embed="rId6" cstate="print"/>
          <a:stretch>
            <a:fillRect/>
          </a:stretch>
        </p:blipFill>
        <p:spPr>
          <a:xfrm>
            <a:off x="7386637" y="4420340"/>
            <a:ext cx="542925" cy="542925"/>
          </a:xfrm>
          <a:prstGeom prst="rect">
            <a:avLst/>
          </a:prstGeom>
        </p:spPr>
      </p:pic>
      <p:pic>
        <p:nvPicPr>
          <p:cNvPr id="35" name="Picture 34" descr="sai.png"/>
          <p:cNvPicPr>
            <a:picLocks noChangeAspect="1"/>
          </p:cNvPicPr>
          <p:nvPr/>
        </p:nvPicPr>
        <p:blipFill>
          <a:blip r:embed="rId7" cstate="print"/>
          <a:stretch>
            <a:fillRect/>
          </a:stretch>
        </p:blipFill>
        <p:spPr>
          <a:xfrm>
            <a:off x="7443787" y="2477240"/>
            <a:ext cx="400050" cy="400050"/>
          </a:xfrm>
          <a:prstGeom prst="rect">
            <a:avLst/>
          </a:prstGeom>
        </p:spPr>
      </p:pic>
      <p:pic>
        <p:nvPicPr>
          <p:cNvPr id="36" name="Picture 35" descr="sai.png"/>
          <p:cNvPicPr>
            <a:picLocks noChangeAspect="1"/>
          </p:cNvPicPr>
          <p:nvPr/>
        </p:nvPicPr>
        <p:blipFill>
          <a:blip r:embed="rId7" cstate="print"/>
          <a:stretch>
            <a:fillRect/>
          </a:stretch>
        </p:blipFill>
        <p:spPr>
          <a:xfrm>
            <a:off x="7443787" y="3105890"/>
            <a:ext cx="400050" cy="400050"/>
          </a:xfrm>
          <a:prstGeom prst="rect">
            <a:avLst/>
          </a:prstGeom>
        </p:spPr>
      </p:pic>
      <p:pic>
        <p:nvPicPr>
          <p:cNvPr id="37" name="Picture 36" descr="sai.png"/>
          <p:cNvPicPr>
            <a:picLocks noChangeAspect="1"/>
          </p:cNvPicPr>
          <p:nvPr/>
        </p:nvPicPr>
        <p:blipFill>
          <a:blip r:embed="rId7" cstate="print"/>
          <a:stretch>
            <a:fillRect/>
          </a:stretch>
        </p:blipFill>
        <p:spPr>
          <a:xfrm>
            <a:off x="7443787" y="3848840"/>
            <a:ext cx="400050" cy="400050"/>
          </a:xfrm>
          <a:prstGeom prst="rect">
            <a:avLst/>
          </a:prstGeom>
        </p:spPr>
      </p:pic>
      <p:pic>
        <p:nvPicPr>
          <p:cNvPr id="38" name="Picture 37" descr="112.png"/>
          <p:cNvPicPr>
            <a:picLocks noChangeAspect="1"/>
          </p:cNvPicPr>
          <p:nvPr/>
        </p:nvPicPr>
        <p:blipFill>
          <a:blip r:embed="rId8" cstate="print"/>
          <a:stretch>
            <a:fillRect/>
          </a:stretch>
        </p:blipFill>
        <p:spPr>
          <a:xfrm>
            <a:off x="380206" y="-116787"/>
            <a:ext cx="7780338" cy="2514600"/>
          </a:xfrm>
          <a:prstGeom prst="rect">
            <a:avLst/>
          </a:prstGeom>
        </p:spPr>
      </p:pic>
      <p:sp>
        <p:nvSpPr>
          <p:cNvPr id="39" name="TextBox 38"/>
          <p:cNvSpPr txBox="1"/>
          <p:nvPr/>
        </p:nvSpPr>
        <p:spPr>
          <a:xfrm>
            <a:off x="1944584" y="654648"/>
            <a:ext cx="4832350" cy="1015663"/>
          </a:xfrm>
          <a:prstGeom prst="rect">
            <a:avLst/>
          </a:prstGeom>
          <a:noFill/>
        </p:spPr>
        <p:txBody>
          <a:bodyPr wrap="square" rtlCol="0">
            <a:spAutoFit/>
          </a:bodyPr>
          <a:lstStyle/>
          <a:p>
            <a:pPr algn="ctr"/>
            <a:r>
              <a:rPr lang="vi-VN" sz="2000" b="1" i="1">
                <a:latin typeface="+mj-lt"/>
              </a:rPr>
              <a:t>Trong văn bản "Thủy tiên tháng Một", "Sự bất thường của Trái Đất" đã được tác giả làm sáng tỏ qua những bằng chứng nào?</a:t>
            </a:r>
            <a:endParaRPr lang="en-US" sz="2000" b="1" i="1">
              <a:latin typeface="+mj-lt"/>
            </a:endParaRPr>
          </a:p>
        </p:txBody>
      </p:sp>
      <p:pic>
        <p:nvPicPr>
          <p:cNvPr id="40" name="Picture 39" descr="b7e0bb69201493537d2baf178dbccae9.png"/>
          <p:cNvPicPr>
            <a:picLocks noChangeAspect="1"/>
          </p:cNvPicPr>
          <p:nvPr/>
        </p:nvPicPr>
        <p:blipFill>
          <a:blip r:embed="rId9" cstate="print"/>
          <a:stretch>
            <a:fillRect/>
          </a:stretch>
        </p:blipFill>
        <p:spPr>
          <a:xfrm>
            <a:off x="28575" y="2187782"/>
            <a:ext cx="571500" cy="661737"/>
          </a:xfrm>
          <a:prstGeom prst="rect">
            <a:avLst/>
          </a:prstGeom>
        </p:spPr>
      </p:pic>
      <p:pic>
        <p:nvPicPr>
          <p:cNvPr id="41" name="Picture 40" descr="b7e0bb69201493537d2baf178dbccae9.png"/>
          <p:cNvPicPr>
            <a:picLocks noChangeAspect="1"/>
          </p:cNvPicPr>
          <p:nvPr/>
        </p:nvPicPr>
        <p:blipFill>
          <a:blip r:embed="rId9" cstate="print"/>
          <a:stretch>
            <a:fillRect/>
          </a:stretch>
        </p:blipFill>
        <p:spPr>
          <a:xfrm>
            <a:off x="28575" y="2930732"/>
            <a:ext cx="571500" cy="571500"/>
          </a:xfrm>
          <a:prstGeom prst="rect">
            <a:avLst/>
          </a:prstGeom>
        </p:spPr>
      </p:pic>
      <p:pic>
        <p:nvPicPr>
          <p:cNvPr id="42" name="Picture 41" descr="b7e0bb69201493537d2baf178dbccae9.png"/>
          <p:cNvPicPr>
            <a:picLocks noChangeAspect="1"/>
          </p:cNvPicPr>
          <p:nvPr/>
        </p:nvPicPr>
        <p:blipFill>
          <a:blip r:embed="rId9" cstate="print"/>
          <a:stretch>
            <a:fillRect/>
          </a:stretch>
        </p:blipFill>
        <p:spPr>
          <a:xfrm>
            <a:off x="28575" y="3673682"/>
            <a:ext cx="571500" cy="571500"/>
          </a:xfrm>
          <a:prstGeom prst="rect">
            <a:avLst/>
          </a:prstGeom>
        </p:spPr>
      </p:pic>
      <p:pic>
        <p:nvPicPr>
          <p:cNvPr id="43" name="Picture 42" descr="b7e0bb69201493537d2baf178dbccae9.png"/>
          <p:cNvPicPr>
            <a:picLocks noChangeAspect="1"/>
          </p:cNvPicPr>
          <p:nvPr/>
        </p:nvPicPr>
        <p:blipFill>
          <a:blip r:embed="rId9" cstate="print"/>
          <a:stretch>
            <a:fillRect/>
          </a:stretch>
        </p:blipFill>
        <p:spPr>
          <a:xfrm>
            <a:off x="142875" y="4473782"/>
            <a:ext cx="514350" cy="514350"/>
          </a:xfrm>
          <a:prstGeom prst="rect">
            <a:avLst/>
          </a:prstGeom>
        </p:spPr>
      </p:pic>
      <p:pic>
        <p:nvPicPr>
          <p:cNvPr id="44" name="Picture 43" descr="b7e0bb69201493537d2baf178dbccae9.png">
            <a:hlinkClick r:id="rId10" action="ppaction://hlinksldjump"/>
          </p:cNvPr>
          <p:cNvPicPr>
            <a:picLocks noChangeAspect="1"/>
          </p:cNvPicPr>
          <p:nvPr/>
        </p:nvPicPr>
        <p:blipFill>
          <a:blip r:embed="rId9" cstate="print"/>
          <a:stretch>
            <a:fillRect/>
          </a:stretch>
        </p:blipFill>
        <p:spPr>
          <a:xfrm>
            <a:off x="7658100" y="3673682"/>
            <a:ext cx="1584118" cy="158411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225072-4A42-A2F0-A057-9D5FF8C020B1}"/>
              </a:ext>
            </a:extLst>
          </p:cNvPr>
          <p:cNvPicPr>
            <a:picLocks noChangeAspect="1"/>
          </p:cNvPicPr>
          <p:nvPr/>
        </p:nvPicPr>
        <p:blipFill>
          <a:blip r:embed="rId4"/>
          <a:stretch>
            <a:fillRect/>
          </a:stretch>
        </p:blipFill>
        <p:spPr>
          <a:xfrm>
            <a:off x="0" y="1255"/>
            <a:ext cx="9144000" cy="5140990"/>
          </a:xfrm>
          <a:prstGeom prst="rect">
            <a:avLst/>
          </a:prstGeom>
        </p:spPr>
      </p:pic>
      <p:pic>
        <p:nvPicPr>
          <p:cNvPr id="28" name="Picture 27" descr="112.png"/>
          <p:cNvPicPr>
            <a:picLocks noChangeAspect="1"/>
          </p:cNvPicPr>
          <p:nvPr/>
        </p:nvPicPr>
        <p:blipFill>
          <a:blip r:embed="rId5" cstate="print"/>
          <a:stretch>
            <a:fillRect/>
          </a:stretch>
        </p:blipFill>
        <p:spPr>
          <a:xfrm>
            <a:off x="482600" y="-228600"/>
            <a:ext cx="7346950" cy="2686050"/>
          </a:xfrm>
          <a:prstGeom prst="rect">
            <a:avLst/>
          </a:prstGeom>
        </p:spPr>
      </p:pic>
      <p:pic>
        <p:nvPicPr>
          <p:cNvPr id="6" name="Picture 5" descr="1456.png"/>
          <p:cNvPicPr>
            <a:picLocks noChangeAspect="1"/>
          </p:cNvPicPr>
          <p:nvPr/>
        </p:nvPicPr>
        <p:blipFill>
          <a:blip r:embed="rId6" cstate="print"/>
          <a:stretch>
            <a:fillRect/>
          </a:stretch>
        </p:blipFill>
        <p:spPr>
          <a:xfrm>
            <a:off x="1433512" y="2280728"/>
            <a:ext cx="6296025" cy="608302"/>
          </a:xfrm>
          <a:prstGeom prst="rect">
            <a:avLst/>
          </a:prstGeom>
        </p:spPr>
      </p:pic>
      <p:sp>
        <p:nvSpPr>
          <p:cNvPr id="7" name="Oval 6"/>
          <p:cNvSpPr/>
          <p:nvPr/>
        </p:nvSpPr>
        <p:spPr>
          <a:xfrm>
            <a:off x="747712" y="236692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6" cstate="print"/>
          <a:stretch>
            <a:fillRect/>
          </a:stretch>
        </p:blipFill>
        <p:spPr>
          <a:xfrm>
            <a:off x="1433512" y="3086100"/>
            <a:ext cx="6296025" cy="498846"/>
          </a:xfrm>
          <a:prstGeom prst="rect">
            <a:avLst/>
          </a:prstGeom>
        </p:spPr>
      </p:pic>
      <p:pic>
        <p:nvPicPr>
          <p:cNvPr id="9" name="Picture 8" descr="1456.png"/>
          <p:cNvPicPr>
            <a:picLocks noChangeAspect="1"/>
          </p:cNvPicPr>
          <p:nvPr/>
        </p:nvPicPr>
        <p:blipFill>
          <a:blip r:embed="rId6" cstate="print"/>
          <a:stretch>
            <a:fillRect/>
          </a:stretch>
        </p:blipFill>
        <p:spPr>
          <a:xfrm>
            <a:off x="1452002" y="3714750"/>
            <a:ext cx="6159467" cy="545880"/>
          </a:xfrm>
          <a:prstGeom prst="rect">
            <a:avLst/>
          </a:prstGeom>
        </p:spPr>
      </p:pic>
      <p:pic>
        <p:nvPicPr>
          <p:cNvPr id="10" name="Picture 9" descr="1456.png"/>
          <p:cNvPicPr>
            <a:picLocks noChangeAspect="1"/>
          </p:cNvPicPr>
          <p:nvPr/>
        </p:nvPicPr>
        <p:blipFill>
          <a:blip r:embed="rId6" cstate="print"/>
          <a:stretch>
            <a:fillRect/>
          </a:stretch>
        </p:blipFill>
        <p:spPr>
          <a:xfrm>
            <a:off x="1433512" y="4421258"/>
            <a:ext cx="6296025" cy="566240"/>
          </a:xfrm>
          <a:prstGeom prst="rect">
            <a:avLst/>
          </a:prstGeom>
        </p:spPr>
      </p:pic>
      <p:sp>
        <p:nvSpPr>
          <p:cNvPr id="11" name="Oval 10"/>
          <p:cNvSpPr/>
          <p:nvPr/>
        </p:nvSpPr>
        <p:spPr>
          <a:xfrm>
            <a:off x="747712" y="373852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47712" y="299557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19137" y="4499230"/>
            <a:ext cx="542925" cy="439442"/>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04862" y="242407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5" name="TextBox 14"/>
          <p:cNvSpPr txBox="1"/>
          <p:nvPr/>
        </p:nvSpPr>
        <p:spPr>
          <a:xfrm>
            <a:off x="804862" y="4538622"/>
            <a:ext cx="36195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04862" y="379567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04862" y="305272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362075" y="2162387"/>
            <a:ext cx="6524598" cy="830997"/>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rPr>
              <a:t>nó gợi lên một cái gì đó đồng nhất, xảy ra từ từ, chủ yếu muốn nhắc đến nhiệt độ và hiện tượng đó hoàn toàn có thể không gây ra vấn đề gì. Nhưng thực tế khí hậu Trái Đất đang diễn ra khác hẳn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62075" y="3078233"/>
            <a:ext cx="6067804" cy="584775"/>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chủ yếu muốn nhắc đến nhiệt độ khí hậu Trái Đất đang diễn ra khác hẳn.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88740" y="3817319"/>
            <a:ext cx="5120942" cy="338554"/>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đang biểu hiện khí hậu Trái Đất đang nóng lên.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25574" y="4297685"/>
            <a:ext cx="5843588" cy="830997"/>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gợi lên một cái gì đó đồng nhất, xảy ra từ từ, chủ yếu muốn nhắc đến nhiệt độ và hiện tượng đó hoàn toàn có thể không gây ra vấn đề gì. Nhưng thực tế khí hậu Trái Đất đang lạnh dần.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9" name="TextBox 28"/>
          <p:cNvSpPr txBox="1"/>
          <p:nvPr/>
        </p:nvSpPr>
        <p:spPr>
          <a:xfrm>
            <a:off x="2114550" y="575816"/>
            <a:ext cx="4572000" cy="923330"/>
          </a:xfrm>
          <a:prstGeom prst="rect">
            <a:avLst/>
          </a:prstGeom>
          <a:noFill/>
        </p:spPr>
        <p:txBody>
          <a:bodyPr wrap="square" rtlCol="0">
            <a:spAutoFit/>
          </a:bodyPr>
          <a:lstStyle/>
          <a:p>
            <a:pPr algn="ctr"/>
            <a:r>
              <a:rPr lang="vi-VN" sz="1800" b="1" i="1">
                <a:latin typeface="+mj-lt"/>
              </a:rPr>
              <a:t>Trong văn bản "Thủy tiên tháng Một", tại sao có thể cho rằng người ta đã nhầm lẫn khi dùng thuật ngữ "sự nóng lên của Trái Đất"?</a:t>
            </a:r>
            <a:endParaRPr lang="en-US" sz="1800" b="1" i="1">
              <a:latin typeface="+mj-lt"/>
            </a:endParaRPr>
          </a:p>
        </p:txBody>
      </p:sp>
      <p:pic>
        <p:nvPicPr>
          <p:cNvPr id="35" name="Picture 34" descr="tich.png"/>
          <p:cNvPicPr>
            <a:picLocks noChangeAspect="1"/>
          </p:cNvPicPr>
          <p:nvPr/>
        </p:nvPicPr>
        <p:blipFill>
          <a:blip r:embed="rId7" cstate="print"/>
          <a:stretch>
            <a:fillRect/>
          </a:stretch>
        </p:blipFill>
        <p:spPr>
          <a:xfrm>
            <a:off x="7329487" y="2317177"/>
            <a:ext cx="542925" cy="542925"/>
          </a:xfrm>
          <a:prstGeom prst="rect">
            <a:avLst/>
          </a:prstGeom>
        </p:spPr>
      </p:pic>
      <p:pic>
        <p:nvPicPr>
          <p:cNvPr id="36" name="Picture 35" descr="sai.png"/>
          <p:cNvPicPr>
            <a:picLocks noChangeAspect="1"/>
          </p:cNvPicPr>
          <p:nvPr/>
        </p:nvPicPr>
        <p:blipFill>
          <a:blip r:embed="rId8" cstate="print"/>
          <a:stretch>
            <a:fillRect/>
          </a:stretch>
        </p:blipFill>
        <p:spPr>
          <a:xfrm>
            <a:off x="7329487" y="3060127"/>
            <a:ext cx="400050" cy="400050"/>
          </a:xfrm>
          <a:prstGeom prst="rect">
            <a:avLst/>
          </a:prstGeom>
        </p:spPr>
      </p:pic>
      <p:pic>
        <p:nvPicPr>
          <p:cNvPr id="37" name="Picture 36" descr="sai.png"/>
          <p:cNvPicPr>
            <a:picLocks noChangeAspect="1"/>
          </p:cNvPicPr>
          <p:nvPr/>
        </p:nvPicPr>
        <p:blipFill>
          <a:blip r:embed="rId8" cstate="print"/>
          <a:stretch>
            <a:fillRect/>
          </a:stretch>
        </p:blipFill>
        <p:spPr>
          <a:xfrm>
            <a:off x="7329487" y="3803077"/>
            <a:ext cx="400050" cy="400050"/>
          </a:xfrm>
          <a:prstGeom prst="rect">
            <a:avLst/>
          </a:prstGeom>
        </p:spPr>
      </p:pic>
      <p:pic>
        <p:nvPicPr>
          <p:cNvPr id="38" name="Picture 37" descr="sai.png"/>
          <p:cNvPicPr>
            <a:picLocks noChangeAspect="1"/>
          </p:cNvPicPr>
          <p:nvPr/>
        </p:nvPicPr>
        <p:blipFill>
          <a:blip r:embed="rId8" cstate="print"/>
          <a:stretch>
            <a:fillRect/>
          </a:stretch>
        </p:blipFill>
        <p:spPr>
          <a:xfrm>
            <a:off x="7329487" y="4488877"/>
            <a:ext cx="400050" cy="400050"/>
          </a:xfrm>
          <a:prstGeom prst="rect">
            <a:avLst/>
          </a:prstGeom>
        </p:spPr>
      </p:pic>
      <p:pic>
        <p:nvPicPr>
          <p:cNvPr id="39" name="Picture 38" descr="5.png"/>
          <p:cNvPicPr>
            <a:picLocks noChangeAspect="1"/>
          </p:cNvPicPr>
          <p:nvPr/>
        </p:nvPicPr>
        <p:blipFill>
          <a:blip r:embed="rId9" cstate="print"/>
          <a:stretch>
            <a:fillRect/>
          </a:stretch>
        </p:blipFill>
        <p:spPr>
          <a:xfrm>
            <a:off x="61912" y="1966872"/>
            <a:ext cx="685800" cy="832702"/>
          </a:xfrm>
          <a:prstGeom prst="rect">
            <a:avLst/>
          </a:prstGeom>
        </p:spPr>
      </p:pic>
      <p:pic>
        <p:nvPicPr>
          <p:cNvPr id="40" name="Picture 39" descr="5.png"/>
          <p:cNvPicPr>
            <a:picLocks noChangeAspect="1"/>
          </p:cNvPicPr>
          <p:nvPr/>
        </p:nvPicPr>
        <p:blipFill>
          <a:blip r:embed="rId9" cstate="print"/>
          <a:stretch>
            <a:fillRect/>
          </a:stretch>
        </p:blipFill>
        <p:spPr>
          <a:xfrm>
            <a:off x="176212" y="2766972"/>
            <a:ext cx="571527" cy="693951"/>
          </a:xfrm>
          <a:prstGeom prst="rect">
            <a:avLst/>
          </a:prstGeom>
        </p:spPr>
      </p:pic>
      <p:pic>
        <p:nvPicPr>
          <p:cNvPr id="41" name="Picture 40" descr="5.png"/>
          <p:cNvPicPr>
            <a:picLocks noChangeAspect="1"/>
          </p:cNvPicPr>
          <p:nvPr/>
        </p:nvPicPr>
        <p:blipFill>
          <a:blip r:embed="rId9" cstate="print"/>
          <a:stretch>
            <a:fillRect/>
          </a:stretch>
        </p:blipFill>
        <p:spPr>
          <a:xfrm>
            <a:off x="176213" y="3509922"/>
            <a:ext cx="564815" cy="685800"/>
          </a:xfrm>
          <a:prstGeom prst="rect">
            <a:avLst/>
          </a:prstGeom>
        </p:spPr>
      </p:pic>
      <p:pic>
        <p:nvPicPr>
          <p:cNvPr id="42" name="Picture 41" descr="5.png"/>
          <p:cNvPicPr>
            <a:picLocks noChangeAspect="1"/>
          </p:cNvPicPr>
          <p:nvPr/>
        </p:nvPicPr>
        <p:blipFill>
          <a:blip r:embed="rId9" cstate="print"/>
          <a:stretch>
            <a:fillRect/>
          </a:stretch>
        </p:blipFill>
        <p:spPr>
          <a:xfrm>
            <a:off x="176212" y="4346812"/>
            <a:ext cx="571500" cy="763310"/>
          </a:xfrm>
          <a:prstGeom prst="rect">
            <a:avLst/>
          </a:prstGeom>
        </p:spPr>
      </p:pic>
      <p:pic>
        <p:nvPicPr>
          <p:cNvPr id="43" name="Picture 42" descr="5.png">
            <a:hlinkClick r:id="rId10" action="ppaction://hlinksldjump"/>
          </p:cNvPr>
          <p:cNvPicPr>
            <a:picLocks noChangeAspect="1"/>
          </p:cNvPicPr>
          <p:nvPr/>
        </p:nvPicPr>
        <p:blipFill>
          <a:blip r:embed="rId9" cstate="print"/>
          <a:stretch>
            <a:fillRect/>
          </a:stretch>
        </p:blipFill>
        <p:spPr>
          <a:xfrm>
            <a:off x="7943850" y="3879630"/>
            <a:ext cx="1028700" cy="124905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26" presetClass="entr" presetSubtype="0" fill="hold" grpId="1"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wipe(down)">
                                      <p:cBhvr>
                                        <p:cTn id="9" dur="580">
                                          <p:stCondLst>
                                            <p:cond delay="0"/>
                                          </p:stCondLst>
                                        </p:cTn>
                                        <p:tgtEl>
                                          <p:spTgt spid="29"/>
                                        </p:tgtEl>
                                      </p:cBhvr>
                                    </p:animEffect>
                                    <p:anim calcmode="lin" valueType="num">
                                      <p:cBhvr>
                                        <p:cTn id="10"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15" dur="26">
                                          <p:stCondLst>
                                            <p:cond delay="650"/>
                                          </p:stCondLst>
                                        </p:cTn>
                                        <p:tgtEl>
                                          <p:spTgt spid="29"/>
                                        </p:tgtEl>
                                      </p:cBhvr>
                                      <p:to x="100000" y="60000"/>
                                    </p:animScale>
                                    <p:animScale>
                                      <p:cBhvr>
                                        <p:cTn id="16" dur="166" decel="50000">
                                          <p:stCondLst>
                                            <p:cond delay="676"/>
                                          </p:stCondLst>
                                        </p:cTn>
                                        <p:tgtEl>
                                          <p:spTgt spid="29"/>
                                        </p:tgtEl>
                                      </p:cBhvr>
                                      <p:to x="100000" y="100000"/>
                                    </p:animScale>
                                    <p:animScale>
                                      <p:cBhvr>
                                        <p:cTn id="17" dur="26">
                                          <p:stCondLst>
                                            <p:cond delay="1312"/>
                                          </p:stCondLst>
                                        </p:cTn>
                                        <p:tgtEl>
                                          <p:spTgt spid="29"/>
                                        </p:tgtEl>
                                      </p:cBhvr>
                                      <p:to x="100000" y="80000"/>
                                    </p:animScale>
                                    <p:animScale>
                                      <p:cBhvr>
                                        <p:cTn id="18" dur="166" decel="50000">
                                          <p:stCondLst>
                                            <p:cond delay="1338"/>
                                          </p:stCondLst>
                                        </p:cTn>
                                        <p:tgtEl>
                                          <p:spTgt spid="29"/>
                                        </p:tgtEl>
                                      </p:cBhvr>
                                      <p:to x="100000" y="100000"/>
                                    </p:animScale>
                                    <p:animScale>
                                      <p:cBhvr>
                                        <p:cTn id="19" dur="26">
                                          <p:stCondLst>
                                            <p:cond delay="1642"/>
                                          </p:stCondLst>
                                        </p:cTn>
                                        <p:tgtEl>
                                          <p:spTgt spid="29"/>
                                        </p:tgtEl>
                                      </p:cBhvr>
                                      <p:to x="100000" y="90000"/>
                                    </p:animScale>
                                    <p:animScale>
                                      <p:cBhvr>
                                        <p:cTn id="20" dur="166" decel="50000">
                                          <p:stCondLst>
                                            <p:cond delay="1668"/>
                                          </p:stCondLst>
                                        </p:cTn>
                                        <p:tgtEl>
                                          <p:spTgt spid="29"/>
                                        </p:tgtEl>
                                      </p:cBhvr>
                                      <p:to x="100000" y="100000"/>
                                    </p:animScale>
                                    <p:animScale>
                                      <p:cBhvr>
                                        <p:cTn id="21" dur="26">
                                          <p:stCondLst>
                                            <p:cond delay="1808"/>
                                          </p:stCondLst>
                                        </p:cTn>
                                        <p:tgtEl>
                                          <p:spTgt spid="29"/>
                                        </p:tgtEl>
                                      </p:cBhvr>
                                      <p:to x="100000" y="95000"/>
                                    </p:animScale>
                                    <p:animScale>
                                      <p:cBhvr>
                                        <p:cTn id="22" dur="166" decel="50000">
                                          <p:stCondLst>
                                            <p:cond delay="1834"/>
                                          </p:stCondLst>
                                        </p:cTn>
                                        <p:tgtEl>
                                          <p:spTgt spid="29"/>
                                        </p:tgtEl>
                                      </p:cBhvr>
                                      <p:to x="100000" y="100000"/>
                                    </p:animScale>
                                  </p:childTnLst>
                                </p:cTn>
                              </p:par>
                              <p:par>
                                <p:cTn id="23" presetID="1" presetClass="entr" presetSubtype="0"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6" presetClass="entr" presetSubtype="26"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Horizontal)">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applause.wav"/>
                                        </p:tgtEl>
                                      </p:cMediaNode>
                                    </p:audio>
                                  </p:subTnLst>
                                </p:cTn>
                              </p:par>
                              <p:par>
                                <p:cTn id="35" presetID="1" presetClass="entr" presetSubtype="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7" restart="whenNotActive" fill="hold" evtFilter="cancelBubble" nodeType="interactiveSeq">
                <p:stCondLst>
                  <p:cond evt="onClick" delay="0">
                    <p:tgtEl>
                      <p:spTgt spid="17"/>
                    </p:tgtEl>
                  </p:cond>
                </p:stCondLst>
                <p:endSync evt="end" delay="0">
                  <p:rtn val="all"/>
                </p:endSync>
                <p:childTnLst>
                  <p:par>
                    <p:cTn id="38" fill="hold">
                      <p:stCondLst>
                        <p:cond delay="0"/>
                      </p:stCondLst>
                      <p:childTnLst>
                        <p:par>
                          <p:cTn id="39" fill="hold">
                            <p:stCondLst>
                              <p:cond delay="0"/>
                            </p:stCondLst>
                            <p:childTnLst>
                              <p:par>
                                <p:cTn id="40" presetID="1" presetClass="emph" presetSubtype="2" fill="hold" nodeType="clickEffect">
                                  <p:stCondLst>
                                    <p:cond delay="0"/>
                                  </p:stCondLst>
                                  <p:childTnLst>
                                    <p:animClr clrSpc="rgb" dir="cw">
                                      <p:cBhvr>
                                        <p:cTn id="41" dur="2000" fill="hold"/>
                                        <p:tgtEl>
                                          <p:spTgt spid="12"/>
                                        </p:tgtEl>
                                        <p:attrNameLst>
                                          <p:attrName>fillcolor</p:attrName>
                                        </p:attrNameLst>
                                      </p:cBhvr>
                                      <p:to>
                                        <a:schemeClr val="accent2"/>
                                      </p:to>
                                    </p:animClr>
                                    <p:set>
                                      <p:cBhvr>
                                        <p:cTn id="42" dur="2000" fill="hold"/>
                                        <p:tgtEl>
                                          <p:spTgt spid="12"/>
                                        </p:tgtEl>
                                        <p:attrNameLst>
                                          <p:attrName>fill.type</p:attrName>
                                        </p:attrNameLst>
                                      </p:cBhvr>
                                      <p:to>
                                        <p:strVal val="solid"/>
                                      </p:to>
                                    </p:set>
                                    <p:set>
                                      <p:cBhvr>
                                        <p:cTn id="43" dur="2000" fill="hold"/>
                                        <p:tgtEl>
                                          <p:spTgt spid="12"/>
                                        </p:tgtEl>
                                        <p:attrNameLst>
                                          <p:attrName>fill.on</p:attrName>
                                        </p:attrNameLst>
                                      </p:cBhvr>
                                      <p:to>
                                        <p:strVal val="true"/>
                                      </p:to>
                                    </p:set>
                                  </p:childTnLst>
                                  <p:subTnLst>
                                    <p:audio>
                                      <p:cMediaNode>
                                        <p:cTn display="0" masterRel="sameClick">
                                          <p:stCondLst>
                                            <p:cond evt="begin" delay="0">
                                              <p:tn val="40"/>
                                            </p:cond>
                                          </p:stCondLst>
                                          <p:endCondLst>
                                            <p:cond evt="onStopAudio" delay="0">
                                              <p:tgtEl>
                                                <p:sldTgt/>
                                              </p:tgtEl>
                                            </p:cond>
                                          </p:endCondLst>
                                        </p:cTn>
                                        <p:tgtEl>
                                          <p:sndTgt r:embed="rId3" name="sai-1.wav"/>
                                        </p:tgtEl>
                                      </p:cMediaNode>
                                    </p:audio>
                                  </p:subTnLst>
                                </p:cTn>
                              </p:par>
                              <p:par>
                                <p:cTn id="44" presetID="1"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6" restart="whenNotActive" fill="hold" evtFilter="cancelBubble" nodeType="interactiveSeq">
                <p:stCondLst>
                  <p:cond evt="onClick" delay="0">
                    <p:tgtEl>
                      <p:spTgt spid="16"/>
                    </p:tgtEl>
                  </p:cond>
                </p:stCondLst>
                <p:endSync evt="end" delay="0">
                  <p:rtn val="all"/>
                </p:endSync>
                <p:childTnLst>
                  <p:par>
                    <p:cTn id="47" fill="hold">
                      <p:stCondLst>
                        <p:cond delay="0"/>
                      </p:stCondLst>
                      <p:childTnLst>
                        <p:par>
                          <p:cTn id="48" fill="hold">
                            <p:stCondLst>
                              <p:cond delay="0"/>
                            </p:stCondLst>
                            <p:childTnLst>
                              <p:par>
                                <p:cTn id="49" presetID="1" presetClass="emph" presetSubtype="2" fill="hold" nodeType="clickEffect">
                                  <p:stCondLst>
                                    <p:cond delay="0"/>
                                  </p:stCondLst>
                                  <p:childTnLst>
                                    <p:animClr clrSpc="rgb" dir="cw">
                                      <p:cBhvr>
                                        <p:cTn id="50" dur="2000" fill="hold"/>
                                        <p:tgtEl>
                                          <p:spTgt spid="11"/>
                                        </p:tgtEl>
                                        <p:attrNameLst>
                                          <p:attrName>fillcolor</p:attrName>
                                        </p:attrNameLst>
                                      </p:cBhvr>
                                      <p:to>
                                        <a:schemeClr val="accent2"/>
                                      </p:to>
                                    </p:animClr>
                                    <p:set>
                                      <p:cBhvr>
                                        <p:cTn id="51" dur="2000" fill="hold"/>
                                        <p:tgtEl>
                                          <p:spTgt spid="11"/>
                                        </p:tgtEl>
                                        <p:attrNameLst>
                                          <p:attrName>fill.type</p:attrName>
                                        </p:attrNameLst>
                                      </p:cBhvr>
                                      <p:to>
                                        <p:strVal val="solid"/>
                                      </p:to>
                                    </p:set>
                                    <p:set>
                                      <p:cBhvr>
                                        <p:cTn id="52" dur="2000" fill="hold"/>
                                        <p:tgtEl>
                                          <p:spTgt spid="11"/>
                                        </p:tgtEl>
                                        <p:attrNameLst>
                                          <p:attrName>fill.on</p:attrName>
                                        </p:attrNameLst>
                                      </p:cBhvr>
                                      <p:to>
                                        <p:strVal val="true"/>
                                      </p:to>
                                    </p:set>
                                  </p:childTnLst>
                                  <p:subTnLst>
                                    <p:audio>
                                      <p:cMediaNode>
                                        <p:cTn display="0" masterRel="sameClick">
                                          <p:stCondLst>
                                            <p:cond evt="begin" delay="0">
                                              <p:tn val="49"/>
                                            </p:cond>
                                          </p:stCondLst>
                                          <p:endCondLst>
                                            <p:cond evt="onStopAudio" delay="0">
                                              <p:tgtEl>
                                                <p:sldTgt/>
                                              </p:tgtEl>
                                            </p:cond>
                                          </p:endCondLst>
                                        </p:cTn>
                                        <p:tgtEl>
                                          <p:sndTgt r:embed="rId3" name="sai-1.wav"/>
                                        </p:tgtEl>
                                      </p:cMediaNode>
                                    </p:audio>
                                  </p:subTnLst>
                                </p:cTn>
                              </p:par>
                              <p:par>
                                <p:cTn id="53" presetID="1" presetClass="entr" presetSubtype="0" fill="hold" nodeType="with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5" restart="whenNotActive" fill="hold" evtFilter="cancelBubble" nodeType="interactiveSeq">
                <p:stCondLst>
                  <p:cond evt="onClick" delay="0">
                    <p:tgtEl>
                      <p:spTgt spid="15"/>
                    </p:tgtEl>
                  </p:cond>
                </p:stCondLst>
                <p:endSync evt="end" delay="0">
                  <p:rtn val="all"/>
                </p:endSync>
                <p:childTnLst>
                  <p:par>
                    <p:cTn id="56" fill="hold">
                      <p:stCondLst>
                        <p:cond delay="0"/>
                      </p:stCondLst>
                      <p:childTnLst>
                        <p:par>
                          <p:cTn id="57" fill="hold">
                            <p:stCondLst>
                              <p:cond delay="0"/>
                            </p:stCondLst>
                            <p:childTnLst>
                              <p:par>
                                <p:cTn id="58" presetID="1" presetClass="emph" presetSubtype="2" fill="hold" nodeType="clickEffect">
                                  <p:stCondLst>
                                    <p:cond delay="0"/>
                                  </p:stCondLst>
                                  <p:childTnLst>
                                    <p:animClr clrSpc="rgb" dir="cw">
                                      <p:cBhvr>
                                        <p:cTn id="59" dur="2000" fill="hold"/>
                                        <p:tgtEl>
                                          <p:spTgt spid="13"/>
                                        </p:tgtEl>
                                        <p:attrNameLst>
                                          <p:attrName>fillcolor</p:attrName>
                                        </p:attrNameLst>
                                      </p:cBhvr>
                                      <p:to>
                                        <a:schemeClr val="accent2"/>
                                      </p:to>
                                    </p:animClr>
                                    <p:set>
                                      <p:cBhvr>
                                        <p:cTn id="60" dur="2000" fill="hold"/>
                                        <p:tgtEl>
                                          <p:spTgt spid="13"/>
                                        </p:tgtEl>
                                        <p:attrNameLst>
                                          <p:attrName>fill.type</p:attrName>
                                        </p:attrNameLst>
                                      </p:cBhvr>
                                      <p:to>
                                        <p:strVal val="solid"/>
                                      </p:to>
                                    </p:set>
                                    <p:set>
                                      <p:cBhvr>
                                        <p:cTn id="61" dur="2000" fill="hold"/>
                                        <p:tgtEl>
                                          <p:spTgt spid="13"/>
                                        </p:tgtEl>
                                        <p:attrNameLst>
                                          <p:attrName>fill.on</p:attrName>
                                        </p:attrNameLst>
                                      </p:cBhvr>
                                      <p:to>
                                        <p:strVal val="true"/>
                                      </p:to>
                                    </p:set>
                                  </p:childTnLst>
                                  <p:subTnLst>
                                    <p:audio>
                                      <p:cMediaNode>
                                        <p:cTn display="0" masterRel="sameClick">
                                          <p:stCondLst>
                                            <p:cond evt="begin" delay="0">
                                              <p:tn val="58"/>
                                            </p:cond>
                                          </p:stCondLst>
                                          <p:endCondLst>
                                            <p:cond evt="onStopAudio" delay="0">
                                              <p:tgtEl>
                                                <p:sldTgt/>
                                              </p:tgtEl>
                                            </p:cond>
                                          </p:endCondLst>
                                        </p:cTn>
                                        <p:tgtEl>
                                          <p:sndTgt r:embed="rId3" name="sai-1.wav"/>
                                        </p:tgtEl>
                                      </p:cMediaNode>
                                    </p:audio>
                                  </p:subTnLst>
                                </p:cTn>
                              </p:par>
                              <p:par>
                                <p:cTn id="62" presetID="1" presetClass="entr" presetSubtype="0" fill="hold" nodeType="withEffect">
                                  <p:stCondLst>
                                    <p:cond delay="0"/>
                                  </p:stCondLst>
                                  <p:childTnLst>
                                    <p:set>
                                      <p:cBhvr>
                                        <p:cTn id="63" dur="1" fill="hold">
                                          <p:stCondLst>
                                            <p:cond delay="0"/>
                                          </p:stCondLst>
                                        </p:cTn>
                                        <p:tgtEl>
                                          <p:spTgt spid="38"/>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29" grpId="0"/>
      <p:bldP spid="29"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C86AF5A-7CC8-7BC6-EA42-3860AB540ED4}"/>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2286000" y="2457450"/>
            <a:ext cx="5138304" cy="431580"/>
          </a:xfrm>
          <a:prstGeom prst="rect">
            <a:avLst/>
          </a:prstGeom>
        </p:spPr>
      </p:pic>
      <p:sp>
        <p:nvSpPr>
          <p:cNvPr id="7" name="Oval 6"/>
          <p:cNvSpPr/>
          <p:nvPr/>
        </p:nvSpPr>
        <p:spPr>
          <a:xfrm>
            <a:off x="1600200" y="30861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2286000" y="3003330"/>
            <a:ext cx="5138304" cy="514350"/>
          </a:xfrm>
          <a:prstGeom prst="rect">
            <a:avLst/>
          </a:prstGeom>
        </p:spPr>
      </p:pic>
      <p:pic>
        <p:nvPicPr>
          <p:cNvPr id="9" name="Picture 8" descr="1456.png"/>
          <p:cNvPicPr>
            <a:picLocks noChangeAspect="1"/>
          </p:cNvPicPr>
          <p:nvPr/>
        </p:nvPicPr>
        <p:blipFill>
          <a:blip r:embed="rId5" cstate="print"/>
          <a:stretch>
            <a:fillRect/>
          </a:stretch>
        </p:blipFill>
        <p:spPr>
          <a:xfrm>
            <a:off x="2286000" y="3714750"/>
            <a:ext cx="5138304" cy="545880"/>
          </a:xfrm>
          <a:prstGeom prst="rect">
            <a:avLst/>
          </a:prstGeom>
        </p:spPr>
      </p:pic>
      <p:pic>
        <p:nvPicPr>
          <p:cNvPr id="10" name="Picture 9" descr="1456.png"/>
          <p:cNvPicPr>
            <a:picLocks noChangeAspect="1"/>
          </p:cNvPicPr>
          <p:nvPr/>
        </p:nvPicPr>
        <p:blipFill>
          <a:blip r:embed="rId5" cstate="print"/>
          <a:stretch>
            <a:fillRect/>
          </a:stretch>
        </p:blipFill>
        <p:spPr>
          <a:xfrm>
            <a:off x="2286000" y="4514850"/>
            <a:ext cx="5138304" cy="523446"/>
          </a:xfrm>
          <a:prstGeom prst="rect">
            <a:avLst/>
          </a:prstGeom>
        </p:spPr>
      </p:pic>
      <p:sp>
        <p:nvSpPr>
          <p:cNvPr id="11" name="Oval 10"/>
          <p:cNvSpPr/>
          <p:nvPr/>
        </p:nvSpPr>
        <p:spPr>
          <a:xfrm>
            <a:off x="1600200" y="37719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1600200" y="24003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160020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1657350" y="31432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5" name="TextBox 14"/>
          <p:cNvSpPr txBox="1"/>
          <p:nvPr/>
        </p:nvSpPr>
        <p:spPr>
          <a:xfrm>
            <a:off x="165735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1657350" y="38290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1657350" y="24574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2260684" y="2460221"/>
            <a:ext cx="4509077" cy="369332"/>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lang="vi-VN" sz="1800">
                <a:effectLst/>
                <a:latin typeface="Times New Roman" panose="02020603050405020304" pitchFamily="18" charset="0"/>
                <a:ea typeface="Calibri" panose="020F0502020204030204" pitchFamily="34" charset="0"/>
              </a:rPr>
              <a:t>"Bốn đợt gió mùa... 25 cm trên mặt đất.</a:t>
            </a:r>
            <a:endParaRPr kumimoji="0" lang="en-US" sz="240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19" name="TextBox 18"/>
          <p:cNvSpPr txBox="1"/>
          <p:nvPr/>
        </p:nvSpPr>
        <p:spPr>
          <a:xfrm>
            <a:off x="2316531" y="2971800"/>
            <a:ext cx="4818603"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"Tại sao chúng ta lại đồng thời... đe dọa lớn lao tiềm ẩn."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2350592" y="3680268"/>
            <a:ext cx="5193208"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"Trang CNN.com (ngày 07/8/2007)... đó là "Sự bất thường của Trái Đất năm 2007"."</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2350592" y="4485726"/>
            <a:ext cx="3766705"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"Hãy quen với điều đó... hạn hán kéo dài hơn ở nơi khác."</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480291" y="-610278"/>
            <a:ext cx="7977909" cy="3032251"/>
          </a:xfrm>
          <a:prstGeom prst="rect">
            <a:avLst/>
          </a:prstGeom>
        </p:spPr>
      </p:pic>
      <p:sp>
        <p:nvSpPr>
          <p:cNvPr id="5" name="TextBox 4"/>
          <p:cNvSpPr txBox="1"/>
          <p:nvPr/>
        </p:nvSpPr>
        <p:spPr>
          <a:xfrm>
            <a:off x="2311977" y="351190"/>
            <a:ext cx="4743450" cy="1200329"/>
          </a:xfrm>
          <a:prstGeom prst="rect">
            <a:avLst/>
          </a:prstGeom>
          <a:noFill/>
        </p:spPr>
        <p:txBody>
          <a:bodyPr wrap="square" rtlCol="0">
            <a:spAutoFit/>
          </a:bodyPr>
          <a:lstStyle/>
          <a:p>
            <a:pPr algn="ctr"/>
            <a:r>
              <a:rPr lang="vi-VN" sz="1800" b="1" i="1">
                <a:latin typeface="+mj-lt"/>
              </a:rPr>
              <a:t>Theo em, trong văn bản "Thủy tiên tháng Một", đoạn văn nào thể hiện rõ mối quan hệ nhân quả giữa các sự kiện thuộc loại "sự biến đổi cực đoan của thời tiết"?</a:t>
            </a:r>
            <a:endParaRPr lang="en-US" sz="1800" b="1" i="1">
              <a:latin typeface="+mj-lt"/>
            </a:endParaRPr>
          </a:p>
        </p:txBody>
      </p:sp>
      <p:pic>
        <p:nvPicPr>
          <p:cNvPr id="33" name="Picture 32" descr="tich.png"/>
          <p:cNvPicPr>
            <a:picLocks noChangeAspect="1"/>
          </p:cNvPicPr>
          <p:nvPr/>
        </p:nvPicPr>
        <p:blipFill>
          <a:blip r:embed="rId7" cstate="print"/>
          <a:stretch>
            <a:fillRect/>
          </a:stretch>
        </p:blipFill>
        <p:spPr>
          <a:xfrm>
            <a:off x="7249435" y="3003330"/>
            <a:ext cx="542925" cy="542925"/>
          </a:xfrm>
          <a:prstGeom prst="rect">
            <a:avLst/>
          </a:prstGeom>
        </p:spPr>
      </p:pic>
      <p:pic>
        <p:nvPicPr>
          <p:cNvPr id="34" name="Picture 33" descr="sai.png"/>
          <p:cNvPicPr>
            <a:picLocks noChangeAspect="1"/>
          </p:cNvPicPr>
          <p:nvPr/>
        </p:nvPicPr>
        <p:blipFill>
          <a:blip r:embed="rId8" cstate="print"/>
          <a:stretch>
            <a:fillRect/>
          </a:stretch>
        </p:blipFill>
        <p:spPr>
          <a:xfrm>
            <a:off x="7249435" y="2488980"/>
            <a:ext cx="400050" cy="400050"/>
          </a:xfrm>
          <a:prstGeom prst="rect">
            <a:avLst/>
          </a:prstGeom>
        </p:spPr>
      </p:pic>
      <p:pic>
        <p:nvPicPr>
          <p:cNvPr id="35" name="Picture 34" descr="sai.png"/>
          <p:cNvPicPr>
            <a:picLocks noChangeAspect="1"/>
          </p:cNvPicPr>
          <p:nvPr/>
        </p:nvPicPr>
        <p:blipFill>
          <a:blip r:embed="rId8" cstate="print"/>
          <a:stretch>
            <a:fillRect/>
          </a:stretch>
        </p:blipFill>
        <p:spPr>
          <a:xfrm>
            <a:off x="7249435" y="3860580"/>
            <a:ext cx="400050" cy="400050"/>
          </a:xfrm>
          <a:prstGeom prst="rect">
            <a:avLst/>
          </a:prstGeom>
        </p:spPr>
      </p:pic>
      <p:pic>
        <p:nvPicPr>
          <p:cNvPr id="36" name="Picture 35" descr="sai.png"/>
          <p:cNvPicPr>
            <a:picLocks noChangeAspect="1"/>
          </p:cNvPicPr>
          <p:nvPr/>
        </p:nvPicPr>
        <p:blipFill>
          <a:blip r:embed="rId8" cstate="print"/>
          <a:stretch>
            <a:fillRect/>
          </a:stretch>
        </p:blipFill>
        <p:spPr>
          <a:xfrm>
            <a:off x="7249435" y="4489230"/>
            <a:ext cx="400050" cy="400050"/>
          </a:xfrm>
          <a:prstGeom prst="rect">
            <a:avLst/>
          </a:prstGeom>
        </p:spPr>
      </p:pic>
      <p:pic>
        <p:nvPicPr>
          <p:cNvPr id="32" name="Picture 31" descr="6.png"/>
          <p:cNvPicPr>
            <a:picLocks noChangeAspect="1"/>
          </p:cNvPicPr>
          <p:nvPr/>
        </p:nvPicPr>
        <p:blipFill>
          <a:blip r:embed="rId9" cstate="print"/>
          <a:stretch>
            <a:fillRect/>
          </a:stretch>
        </p:blipFill>
        <p:spPr>
          <a:xfrm>
            <a:off x="1028700" y="1885950"/>
            <a:ext cx="571500" cy="965200"/>
          </a:xfrm>
          <a:prstGeom prst="rect">
            <a:avLst/>
          </a:prstGeom>
        </p:spPr>
      </p:pic>
      <p:pic>
        <p:nvPicPr>
          <p:cNvPr id="38" name="Picture 37" descr="6.png"/>
          <p:cNvPicPr>
            <a:picLocks noChangeAspect="1"/>
          </p:cNvPicPr>
          <p:nvPr/>
        </p:nvPicPr>
        <p:blipFill>
          <a:blip r:embed="rId9" cstate="print"/>
          <a:stretch>
            <a:fillRect/>
          </a:stretch>
        </p:blipFill>
        <p:spPr>
          <a:xfrm>
            <a:off x="1143000" y="2743200"/>
            <a:ext cx="469984" cy="793750"/>
          </a:xfrm>
          <a:prstGeom prst="rect">
            <a:avLst/>
          </a:prstGeom>
        </p:spPr>
      </p:pic>
      <p:pic>
        <p:nvPicPr>
          <p:cNvPr id="39" name="Picture 38" descr="6.png"/>
          <p:cNvPicPr>
            <a:picLocks noChangeAspect="1"/>
          </p:cNvPicPr>
          <p:nvPr/>
        </p:nvPicPr>
        <p:blipFill>
          <a:blip r:embed="rId9" cstate="print"/>
          <a:stretch>
            <a:fillRect/>
          </a:stretch>
        </p:blipFill>
        <p:spPr>
          <a:xfrm>
            <a:off x="1143000" y="3543300"/>
            <a:ext cx="469984" cy="793750"/>
          </a:xfrm>
          <a:prstGeom prst="rect">
            <a:avLst/>
          </a:prstGeom>
        </p:spPr>
      </p:pic>
      <p:pic>
        <p:nvPicPr>
          <p:cNvPr id="40" name="Picture 39" descr="6.png"/>
          <p:cNvPicPr>
            <a:picLocks noChangeAspect="1"/>
          </p:cNvPicPr>
          <p:nvPr/>
        </p:nvPicPr>
        <p:blipFill>
          <a:blip r:embed="rId9" cstate="print"/>
          <a:stretch>
            <a:fillRect/>
          </a:stretch>
        </p:blipFill>
        <p:spPr>
          <a:xfrm>
            <a:off x="1143000" y="4349751"/>
            <a:ext cx="469984" cy="793750"/>
          </a:xfrm>
          <a:prstGeom prst="rect">
            <a:avLst/>
          </a:prstGeom>
        </p:spPr>
      </p:pic>
      <p:pic>
        <p:nvPicPr>
          <p:cNvPr id="41" name="Picture 40" descr="6.png">
            <a:hlinkClick r:id="rId10" action="ppaction://hlinksldjump"/>
          </p:cNvPr>
          <p:cNvPicPr>
            <a:picLocks noChangeAspect="1"/>
          </p:cNvPicPr>
          <p:nvPr/>
        </p:nvPicPr>
        <p:blipFill>
          <a:blip r:embed="rId9" cstate="print"/>
          <a:stretch>
            <a:fillRect/>
          </a:stretch>
        </p:blipFill>
        <p:spPr>
          <a:xfrm>
            <a:off x="7855527" y="3733800"/>
            <a:ext cx="857250" cy="144779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voltage.wav"/>
                                        </p:tgtEl>
                                      </p:cMediaNode>
                                    </p:audio>
                                  </p:subTnLst>
                                </p:cTn>
                              </p:par>
                              <p:par>
                                <p:cTn id="35" presetID="1"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D677E59-EF0D-BEFC-1F4A-D368D18821D1}"/>
              </a:ext>
            </a:extLst>
          </p:cNvPr>
          <p:cNvPicPr>
            <a:picLocks noChangeAspect="1"/>
          </p:cNvPicPr>
          <p:nvPr/>
        </p:nvPicPr>
        <p:blipFill>
          <a:blip r:embed="rId4"/>
          <a:stretch>
            <a:fillRect/>
          </a:stretch>
        </p:blipFill>
        <p:spPr>
          <a:xfrm>
            <a:off x="0" y="-57150"/>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2286000" y="2457450"/>
            <a:ext cx="3689182" cy="431580"/>
          </a:xfrm>
          <a:prstGeom prst="rect">
            <a:avLst/>
          </a:prstGeom>
        </p:spPr>
      </p:pic>
      <p:sp>
        <p:nvSpPr>
          <p:cNvPr id="7" name="Oval 6"/>
          <p:cNvSpPr/>
          <p:nvPr/>
        </p:nvSpPr>
        <p:spPr>
          <a:xfrm>
            <a:off x="1600200" y="38290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2286000" y="3027695"/>
            <a:ext cx="3619500" cy="431580"/>
          </a:xfrm>
          <a:prstGeom prst="rect">
            <a:avLst/>
          </a:prstGeom>
        </p:spPr>
      </p:pic>
      <p:pic>
        <p:nvPicPr>
          <p:cNvPr id="9" name="Picture 8" descr="1456.png"/>
          <p:cNvPicPr>
            <a:picLocks noChangeAspect="1"/>
          </p:cNvPicPr>
          <p:nvPr/>
        </p:nvPicPr>
        <p:blipFill>
          <a:blip r:embed="rId5" cstate="print"/>
          <a:stretch>
            <a:fillRect/>
          </a:stretch>
        </p:blipFill>
        <p:spPr>
          <a:xfrm>
            <a:off x="2286000" y="3770645"/>
            <a:ext cx="3619500" cy="431580"/>
          </a:xfrm>
          <a:prstGeom prst="rect">
            <a:avLst/>
          </a:prstGeom>
        </p:spPr>
      </p:pic>
      <p:pic>
        <p:nvPicPr>
          <p:cNvPr id="10" name="Picture 9" descr="1456.png"/>
          <p:cNvPicPr>
            <a:picLocks noChangeAspect="1"/>
          </p:cNvPicPr>
          <p:nvPr/>
        </p:nvPicPr>
        <p:blipFill>
          <a:blip r:embed="rId5" cstate="print"/>
          <a:stretch>
            <a:fillRect/>
          </a:stretch>
        </p:blipFill>
        <p:spPr>
          <a:xfrm>
            <a:off x="2286000" y="4456445"/>
            <a:ext cx="3619500" cy="431580"/>
          </a:xfrm>
          <a:prstGeom prst="rect">
            <a:avLst/>
          </a:prstGeom>
        </p:spPr>
      </p:pic>
      <p:sp>
        <p:nvSpPr>
          <p:cNvPr id="11" name="Oval 10"/>
          <p:cNvSpPr/>
          <p:nvPr/>
        </p:nvSpPr>
        <p:spPr>
          <a:xfrm>
            <a:off x="1600200" y="30861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1600200" y="24003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160020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1657350" y="38862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5" name="TextBox 14"/>
          <p:cNvSpPr txBox="1"/>
          <p:nvPr/>
        </p:nvSpPr>
        <p:spPr>
          <a:xfrm>
            <a:off x="165735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1657350" y="31432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7" name="TextBox 16"/>
          <p:cNvSpPr txBox="1"/>
          <p:nvPr/>
        </p:nvSpPr>
        <p:spPr>
          <a:xfrm>
            <a:off x="1657350" y="24574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2279884" y="2368323"/>
            <a:ext cx="3650848"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sự nóng lên của trái đất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2376889" y="2934138"/>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nước trồi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2434039" y="3764314"/>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sự rối loạn khí hậu toàn cầu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2434039" y="4450114"/>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ẩm ướt hơn và khố hạn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354541" y="-495300"/>
            <a:ext cx="8263467" cy="2844800"/>
          </a:xfrm>
          <a:prstGeom prst="rect">
            <a:avLst/>
          </a:prstGeom>
        </p:spPr>
      </p:pic>
      <p:sp>
        <p:nvSpPr>
          <p:cNvPr id="5" name="TextBox 4"/>
          <p:cNvSpPr txBox="1"/>
          <p:nvPr/>
        </p:nvSpPr>
        <p:spPr>
          <a:xfrm>
            <a:off x="2146132" y="472470"/>
            <a:ext cx="5257968" cy="1015663"/>
          </a:xfrm>
          <a:prstGeom prst="rect">
            <a:avLst/>
          </a:prstGeom>
          <a:noFill/>
        </p:spPr>
        <p:txBody>
          <a:bodyPr wrap="square" rtlCol="0">
            <a:spAutoFit/>
          </a:bodyPr>
          <a:lstStyle/>
          <a:p>
            <a:pPr algn="ctr"/>
            <a:r>
              <a:rPr lang="vi-VN" sz="2000" b="1" i="1">
                <a:latin typeface="+mj-lt"/>
              </a:rPr>
              <a:t>Trong văn bản "Thủy tiên tháng Một", cụm từ nào có thể khái quát được nội dung chính của vấn đề mà tác giả muốn trao đổi?</a:t>
            </a:r>
            <a:endParaRPr lang="en-US" sz="2000" b="1" i="1">
              <a:latin typeface="+mj-lt"/>
            </a:endParaRPr>
          </a:p>
        </p:txBody>
      </p:sp>
      <p:pic>
        <p:nvPicPr>
          <p:cNvPr id="32" name="Picture 31" descr="tich.png"/>
          <p:cNvPicPr>
            <a:picLocks noChangeAspect="1"/>
          </p:cNvPicPr>
          <p:nvPr/>
        </p:nvPicPr>
        <p:blipFill>
          <a:blip r:embed="rId7" cstate="print"/>
          <a:stretch>
            <a:fillRect/>
          </a:stretch>
        </p:blipFill>
        <p:spPr>
          <a:xfrm>
            <a:off x="6375232" y="3758773"/>
            <a:ext cx="542925" cy="542925"/>
          </a:xfrm>
          <a:prstGeom prst="rect">
            <a:avLst/>
          </a:prstGeom>
        </p:spPr>
      </p:pic>
      <p:pic>
        <p:nvPicPr>
          <p:cNvPr id="33" name="Picture 32" descr="sai.png"/>
          <p:cNvPicPr>
            <a:picLocks noChangeAspect="1"/>
          </p:cNvPicPr>
          <p:nvPr/>
        </p:nvPicPr>
        <p:blipFill>
          <a:blip r:embed="rId8" cstate="print"/>
          <a:stretch>
            <a:fillRect/>
          </a:stretch>
        </p:blipFill>
        <p:spPr>
          <a:xfrm>
            <a:off x="6489532" y="2501473"/>
            <a:ext cx="400050" cy="400050"/>
          </a:xfrm>
          <a:prstGeom prst="rect">
            <a:avLst/>
          </a:prstGeom>
        </p:spPr>
      </p:pic>
      <p:pic>
        <p:nvPicPr>
          <p:cNvPr id="34" name="Picture 33" descr="sai.png"/>
          <p:cNvPicPr>
            <a:picLocks noChangeAspect="1"/>
          </p:cNvPicPr>
          <p:nvPr/>
        </p:nvPicPr>
        <p:blipFill>
          <a:blip r:embed="rId8" cstate="print"/>
          <a:stretch>
            <a:fillRect/>
          </a:stretch>
        </p:blipFill>
        <p:spPr>
          <a:xfrm>
            <a:off x="6489532" y="3130123"/>
            <a:ext cx="400050" cy="400050"/>
          </a:xfrm>
          <a:prstGeom prst="rect">
            <a:avLst/>
          </a:prstGeom>
        </p:spPr>
      </p:pic>
      <p:pic>
        <p:nvPicPr>
          <p:cNvPr id="35" name="Picture 34" descr="sai.png"/>
          <p:cNvPicPr>
            <a:picLocks noChangeAspect="1"/>
          </p:cNvPicPr>
          <p:nvPr/>
        </p:nvPicPr>
        <p:blipFill>
          <a:blip r:embed="rId8" cstate="print"/>
          <a:stretch>
            <a:fillRect/>
          </a:stretch>
        </p:blipFill>
        <p:spPr>
          <a:xfrm>
            <a:off x="6489532" y="4558873"/>
            <a:ext cx="400050" cy="400050"/>
          </a:xfrm>
          <a:prstGeom prst="rect">
            <a:avLst/>
          </a:prstGeom>
        </p:spPr>
      </p:pic>
      <p:pic>
        <p:nvPicPr>
          <p:cNvPr id="37" name="Picture 36" descr="7.png"/>
          <p:cNvPicPr>
            <a:picLocks noChangeAspect="1"/>
          </p:cNvPicPr>
          <p:nvPr/>
        </p:nvPicPr>
        <p:blipFill>
          <a:blip r:embed="rId9" cstate="print"/>
          <a:stretch>
            <a:fillRect/>
          </a:stretch>
        </p:blipFill>
        <p:spPr>
          <a:xfrm>
            <a:off x="971550" y="2171700"/>
            <a:ext cx="628650" cy="728870"/>
          </a:xfrm>
          <a:prstGeom prst="rect">
            <a:avLst/>
          </a:prstGeom>
        </p:spPr>
      </p:pic>
      <p:pic>
        <p:nvPicPr>
          <p:cNvPr id="38" name="Picture 37" descr="7.png"/>
          <p:cNvPicPr>
            <a:picLocks noChangeAspect="1"/>
          </p:cNvPicPr>
          <p:nvPr/>
        </p:nvPicPr>
        <p:blipFill>
          <a:blip r:embed="rId9" cstate="print"/>
          <a:stretch>
            <a:fillRect/>
          </a:stretch>
        </p:blipFill>
        <p:spPr>
          <a:xfrm>
            <a:off x="1028700" y="2914650"/>
            <a:ext cx="628650" cy="728870"/>
          </a:xfrm>
          <a:prstGeom prst="rect">
            <a:avLst/>
          </a:prstGeom>
        </p:spPr>
      </p:pic>
      <p:pic>
        <p:nvPicPr>
          <p:cNvPr id="39" name="Picture 38" descr="7.png"/>
          <p:cNvPicPr>
            <a:picLocks noChangeAspect="1"/>
          </p:cNvPicPr>
          <p:nvPr/>
        </p:nvPicPr>
        <p:blipFill>
          <a:blip r:embed="rId9" cstate="print"/>
          <a:stretch>
            <a:fillRect/>
          </a:stretch>
        </p:blipFill>
        <p:spPr>
          <a:xfrm>
            <a:off x="1028700" y="3657600"/>
            <a:ext cx="628650" cy="728870"/>
          </a:xfrm>
          <a:prstGeom prst="rect">
            <a:avLst/>
          </a:prstGeom>
        </p:spPr>
      </p:pic>
      <p:pic>
        <p:nvPicPr>
          <p:cNvPr id="40" name="Picture 39" descr="7.png"/>
          <p:cNvPicPr>
            <a:picLocks noChangeAspect="1"/>
          </p:cNvPicPr>
          <p:nvPr/>
        </p:nvPicPr>
        <p:blipFill>
          <a:blip r:embed="rId9" cstate="print"/>
          <a:stretch>
            <a:fillRect/>
          </a:stretch>
        </p:blipFill>
        <p:spPr>
          <a:xfrm>
            <a:off x="1028700" y="4414630"/>
            <a:ext cx="628650" cy="728870"/>
          </a:xfrm>
          <a:prstGeom prst="rect">
            <a:avLst/>
          </a:prstGeom>
        </p:spPr>
      </p:pic>
      <p:pic>
        <p:nvPicPr>
          <p:cNvPr id="41" name="Picture 40" descr="7.png">
            <a:hlinkClick r:id="rId10" action="ppaction://hlinksldjump"/>
          </p:cNvPr>
          <p:cNvPicPr>
            <a:picLocks noChangeAspect="1"/>
          </p:cNvPicPr>
          <p:nvPr/>
        </p:nvPicPr>
        <p:blipFill>
          <a:blip r:embed="rId9" cstate="print"/>
          <a:stretch>
            <a:fillRect/>
          </a:stretch>
        </p:blipFill>
        <p:spPr>
          <a:xfrm>
            <a:off x="7743825" y="3818283"/>
            <a:ext cx="1143000" cy="132521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H</a:t>
            </a:r>
            <a:r>
              <a:rPr lang="en" sz="6600" b="1">
                <a:latin typeface="Times New Roman" panose="02020603050405020304" pitchFamily="18" charset="0"/>
                <a:cs typeface="Times New Roman" panose="02020603050405020304" pitchFamily="18" charset="0"/>
              </a:rPr>
              <a:t>ình thành kiến thức</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57011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701AFD-8C3A-E7D8-438A-16BD234792D8}"/>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34767" y="2358598"/>
            <a:ext cx="6279229" cy="530432"/>
          </a:xfrm>
          <a:prstGeom prst="rect">
            <a:avLst/>
          </a:prstGeom>
        </p:spPr>
      </p:pic>
      <p:sp>
        <p:nvSpPr>
          <p:cNvPr id="7" name="Oval 6"/>
          <p:cNvSpPr/>
          <p:nvPr/>
        </p:nvSpPr>
        <p:spPr>
          <a:xfrm>
            <a:off x="806117" y="44005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34767" y="2987248"/>
            <a:ext cx="6279229" cy="530432"/>
          </a:xfrm>
          <a:prstGeom prst="rect">
            <a:avLst/>
          </a:prstGeom>
        </p:spPr>
      </p:pic>
      <p:pic>
        <p:nvPicPr>
          <p:cNvPr id="9" name="Picture 8" descr="1456.png"/>
          <p:cNvPicPr>
            <a:picLocks noChangeAspect="1"/>
          </p:cNvPicPr>
          <p:nvPr/>
        </p:nvPicPr>
        <p:blipFill>
          <a:blip r:embed="rId5" cstate="print"/>
          <a:stretch>
            <a:fillRect/>
          </a:stretch>
        </p:blipFill>
        <p:spPr>
          <a:xfrm>
            <a:off x="1434767" y="3673048"/>
            <a:ext cx="6279229" cy="587582"/>
          </a:xfrm>
          <a:prstGeom prst="rect">
            <a:avLst/>
          </a:prstGeom>
        </p:spPr>
      </p:pic>
      <p:pic>
        <p:nvPicPr>
          <p:cNvPr id="10" name="Picture 9" descr="1456.png"/>
          <p:cNvPicPr>
            <a:picLocks noChangeAspect="1"/>
          </p:cNvPicPr>
          <p:nvPr/>
        </p:nvPicPr>
        <p:blipFill>
          <a:blip r:embed="rId5" cstate="print"/>
          <a:stretch>
            <a:fillRect/>
          </a:stretch>
        </p:blipFill>
        <p:spPr>
          <a:xfrm>
            <a:off x="1434767" y="4415998"/>
            <a:ext cx="6279229" cy="530432"/>
          </a:xfrm>
          <a:prstGeom prst="rect">
            <a:avLst/>
          </a:prstGeom>
        </p:spPr>
      </p:pic>
      <p:sp>
        <p:nvSpPr>
          <p:cNvPr id="11" name="Oval 10"/>
          <p:cNvSpPr/>
          <p:nvPr/>
        </p:nvSpPr>
        <p:spPr>
          <a:xfrm>
            <a:off x="806117" y="37147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06117" y="29718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06117" y="22860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63267" y="44577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863267" y="23431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863267" y="37719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63267" y="30289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85899" y="2331500"/>
            <a:ext cx="5792143"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truyền thuyết</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441116" y="2926765"/>
            <a:ext cx="6221267"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truyện ngắn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85899" y="3705215"/>
            <a:ext cx="5736304"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truyện cổ tích</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34767" y="4385765"/>
            <a:ext cx="690311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tản văn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4" name="Picture 33" descr="tich.png"/>
          <p:cNvPicPr>
            <a:picLocks noChangeAspect="1"/>
          </p:cNvPicPr>
          <p:nvPr/>
        </p:nvPicPr>
        <p:blipFill>
          <a:blip r:embed="rId6" cstate="print"/>
          <a:stretch>
            <a:fillRect/>
          </a:stretch>
        </p:blipFill>
        <p:spPr>
          <a:xfrm>
            <a:off x="7171071" y="4346002"/>
            <a:ext cx="542925" cy="542925"/>
          </a:xfrm>
          <a:prstGeom prst="rect">
            <a:avLst/>
          </a:prstGeom>
        </p:spPr>
      </p:pic>
      <p:pic>
        <p:nvPicPr>
          <p:cNvPr id="35" name="Picture 34" descr="sai.png"/>
          <p:cNvPicPr>
            <a:picLocks noChangeAspect="1"/>
          </p:cNvPicPr>
          <p:nvPr/>
        </p:nvPicPr>
        <p:blipFill>
          <a:blip r:embed="rId7" cstate="print"/>
          <a:stretch>
            <a:fillRect/>
          </a:stretch>
        </p:blipFill>
        <p:spPr>
          <a:xfrm>
            <a:off x="7228221" y="2402902"/>
            <a:ext cx="400050" cy="400050"/>
          </a:xfrm>
          <a:prstGeom prst="rect">
            <a:avLst/>
          </a:prstGeom>
        </p:spPr>
      </p:pic>
      <p:pic>
        <p:nvPicPr>
          <p:cNvPr id="36" name="Picture 35" descr="sai.png"/>
          <p:cNvPicPr>
            <a:picLocks noChangeAspect="1"/>
          </p:cNvPicPr>
          <p:nvPr/>
        </p:nvPicPr>
        <p:blipFill>
          <a:blip r:embed="rId7" cstate="print"/>
          <a:stretch>
            <a:fillRect/>
          </a:stretch>
        </p:blipFill>
        <p:spPr>
          <a:xfrm>
            <a:off x="7228221" y="3031552"/>
            <a:ext cx="400050" cy="400050"/>
          </a:xfrm>
          <a:prstGeom prst="rect">
            <a:avLst/>
          </a:prstGeom>
        </p:spPr>
      </p:pic>
      <p:pic>
        <p:nvPicPr>
          <p:cNvPr id="37" name="Picture 36" descr="sai.png"/>
          <p:cNvPicPr>
            <a:picLocks noChangeAspect="1"/>
          </p:cNvPicPr>
          <p:nvPr/>
        </p:nvPicPr>
        <p:blipFill>
          <a:blip r:embed="rId7" cstate="print"/>
          <a:stretch>
            <a:fillRect/>
          </a:stretch>
        </p:blipFill>
        <p:spPr>
          <a:xfrm>
            <a:off x="7228221" y="3774502"/>
            <a:ext cx="400050" cy="400050"/>
          </a:xfrm>
          <a:prstGeom prst="rect">
            <a:avLst/>
          </a:prstGeom>
        </p:spPr>
      </p:pic>
      <p:pic>
        <p:nvPicPr>
          <p:cNvPr id="38" name="Picture 37" descr="112.png"/>
          <p:cNvPicPr>
            <a:picLocks noChangeAspect="1"/>
          </p:cNvPicPr>
          <p:nvPr/>
        </p:nvPicPr>
        <p:blipFill>
          <a:blip r:embed="rId8" cstate="print"/>
          <a:stretch>
            <a:fillRect/>
          </a:stretch>
        </p:blipFill>
        <p:spPr>
          <a:xfrm>
            <a:off x="971550" y="-228600"/>
            <a:ext cx="7216486" cy="2514600"/>
          </a:xfrm>
          <a:prstGeom prst="rect">
            <a:avLst/>
          </a:prstGeom>
        </p:spPr>
      </p:pic>
      <p:sp>
        <p:nvSpPr>
          <p:cNvPr id="39" name="TextBox 38"/>
          <p:cNvSpPr txBox="1"/>
          <p:nvPr/>
        </p:nvSpPr>
        <p:spPr>
          <a:xfrm>
            <a:off x="2686050" y="520868"/>
            <a:ext cx="4229100" cy="1015663"/>
          </a:xfrm>
          <a:prstGeom prst="rect">
            <a:avLst/>
          </a:prstGeom>
          <a:noFill/>
        </p:spPr>
        <p:txBody>
          <a:bodyPr wrap="square" rtlCol="0">
            <a:spAutoFit/>
          </a:bodyPr>
          <a:lstStyle/>
          <a:p>
            <a:pPr algn="ctr"/>
            <a:r>
              <a:rPr lang="vi-VN" sz="2000" b="1" i="1">
                <a:latin typeface="+mj-lt"/>
              </a:rPr>
              <a:t>Nhan đề của văn bản "Thủy tiên tháng Một" đã gợi cho em những ấn tượng, suy nghĩ gì?</a:t>
            </a:r>
            <a:endParaRPr lang="en-US" sz="2000" b="1" i="1">
              <a:latin typeface="+mj-lt"/>
            </a:endParaRPr>
          </a:p>
        </p:txBody>
      </p:sp>
      <p:pic>
        <p:nvPicPr>
          <p:cNvPr id="40" name="Picture 39" descr="5631c7a98ca2287e2d680a324b15e383.png"/>
          <p:cNvPicPr>
            <a:picLocks noChangeAspect="1"/>
          </p:cNvPicPr>
          <p:nvPr/>
        </p:nvPicPr>
        <p:blipFill>
          <a:blip r:embed="rId9" cstate="print"/>
          <a:stretch>
            <a:fillRect/>
          </a:stretch>
        </p:blipFill>
        <p:spPr>
          <a:xfrm>
            <a:off x="177467" y="1771650"/>
            <a:ext cx="628650" cy="940155"/>
          </a:xfrm>
          <a:prstGeom prst="rect">
            <a:avLst/>
          </a:prstGeom>
        </p:spPr>
      </p:pic>
      <p:pic>
        <p:nvPicPr>
          <p:cNvPr id="41" name="Picture 40" descr="5631c7a98ca2287e2d680a324b15e383.png"/>
          <p:cNvPicPr>
            <a:picLocks noChangeAspect="1"/>
          </p:cNvPicPr>
          <p:nvPr/>
        </p:nvPicPr>
        <p:blipFill>
          <a:blip r:embed="rId9" cstate="print"/>
          <a:stretch>
            <a:fillRect/>
          </a:stretch>
        </p:blipFill>
        <p:spPr>
          <a:xfrm>
            <a:off x="177467" y="2628900"/>
            <a:ext cx="628650" cy="940155"/>
          </a:xfrm>
          <a:prstGeom prst="rect">
            <a:avLst/>
          </a:prstGeom>
        </p:spPr>
      </p:pic>
      <p:pic>
        <p:nvPicPr>
          <p:cNvPr id="42" name="Picture 41" descr="5631c7a98ca2287e2d680a324b15e383.png"/>
          <p:cNvPicPr>
            <a:picLocks noChangeAspect="1"/>
          </p:cNvPicPr>
          <p:nvPr/>
        </p:nvPicPr>
        <p:blipFill>
          <a:blip r:embed="rId9" cstate="print"/>
          <a:stretch>
            <a:fillRect/>
          </a:stretch>
        </p:blipFill>
        <p:spPr>
          <a:xfrm>
            <a:off x="177467" y="3429000"/>
            <a:ext cx="628650" cy="940155"/>
          </a:xfrm>
          <a:prstGeom prst="rect">
            <a:avLst/>
          </a:prstGeom>
        </p:spPr>
      </p:pic>
      <p:pic>
        <p:nvPicPr>
          <p:cNvPr id="43" name="Picture 42" descr="5631c7a98ca2287e2d680a324b15e383.png"/>
          <p:cNvPicPr>
            <a:picLocks noChangeAspect="1"/>
          </p:cNvPicPr>
          <p:nvPr/>
        </p:nvPicPr>
        <p:blipFill>
          <a:blip r:embed="rId9" cstate="print"/>
          <a:stretch>
            <a:fillRect/>
          </a:stretch>
        </p:blipFill>
        <p:spPr>
          <a:xfrm>
            <a:off x="177467" y="4286250"/>
            <a:ext cx="628650" cy="940155"/>
          </a:xfrm>
          <a:prstGeom prst="rect">
            <a:avLst/>
          </a:prstGeom>
        </p:spPr>
      </p:pic>
      <p:pic>
        <p:nvPicPr>
          <p:cNvPr id="44" name="Picture 43" descr="5631c7a98ca2287e2d680a324b15e383.png">
            <a:hlinkClick r:id="rId10" action="ppaction://hlinksldjump"/>
          </p:cNvPr>
          <p:cNvPicPr>
            <a:picLocks noChangeAspect="1"/>
          </p:cNvPicPr>
          <p:nvPr/>
        </p:nvPicPr>
        <p:blipFill>
          <a:blip r:embed="rId9" cstate="print"/>
          <a:stretch>
            <a:fillRect/>
          </a:stretch>
        </p:blipFill>
        <p:spPr>
          <a:xfrm>
            <a:off x="7800975" y="3674804"/>
            <a:ext cx="971550" cy="145296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applaus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90331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vận dụng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id="{A924E9FE-60D7-E908-808B-1A8559991916}"/>
              </a:ext>
            </a:extLst>
          </p:cNvPr>
          <p:cNvSpPr txBox="1"/>
          <p:nvPr/>
        </p:nvSpPr>
        <p:spPr>
          <a:xfrm>
            <a:off x="4891800" y="1433926"/>
            <a:ext cx="3338891" cy="230832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i="1">
                <a:solidFill>
                  <a:srgbClr val="FFFFFF"/>
                </a:solidFill>
                <a:latin typeface="+mj-lt"/>
              </a:rPr>
              <a:t>Hãy viết đoạn văn (khoảng 5 - 7 câu) trình bày hiểu biết và suy nghĩ của em về tác động của biến đổi khí hậu ở vùng miền em đang sống.</a:t>
            </a:r>
            <a:endParaRPr lang="en-US" sz="2400">
              <a:solidFill>
                <a:srgbClr val="FFFFFF"/>
              </a:solidFill>
              <a:latin typeface="+mj-lt"/>
            </a:endParaRPr>
          </a:p>
        </p:txBody>
      </p:sp>
      <p:grpSp>
        <p:nvGrpSpPr>
          <p:cNvPr id="1403" name="Google Shape;623;p17">
            <a:extLst>
              <a:ext uri="{FF2B5EF4-FFF2-40B4-BE49-F238E27FC236}">
                <a16:creationId xmlns:a16="http://schemas.microsoft.com/office/drawing/2014/main" id="{E6905CE1-14A0-A955-F1B1-FBD1AD33A470}"/>
              </a:ext>
            </a:extLst>
          </p:cNvPr>
          <p:cNvGrpSpPr/>
          <p:nvPr/>
        </p:nvGrpSpPr>
        <p:grpSpPr>
          <a:xfrm>
            <a:off x="8652" y="1523553"/>
            <a:ext cx="3460699" cy="3718547"/>
            <a:chOff x="754475" y="1688510"/>
            <a:chExt cx="1594525" cy="1418806"/>
          </a:xfrm>
        </p:grpSpPr>
        <p:sp>
          <p:nvSpPr>
            <p:cNvPr id="1404" name="Google Shape;624;p17">
              <a:extLst>
                <a:ext uri="{FF2B5EF4-FFF2-40B4-BE49-F238E27FC236}">
                  <a16:creationId xmlns:a16="http://schemas.microsoft.com/office/drawing/2014/main" id="{87D79B32-B841-729F-0126-CD1F779B1535}"/>
                </a:ext>
              </a:extLst>
            </p:cNvPr>
            <p:cNvSpPr/>
            <p:nvPr/>
          </p:nvSpPr>
          <p:spPr>
            <a:xfrm>
              <a:off x="1281242" y="2744017"/>
              <a:ext cx="21016" cy="59516"/>
            </a:xfrm>
            <a:custGeom>
              <a:avLst/>
              <a:gdLst/>
              <a:ahLst/>
              <a:cxnLst/>
              <a:rect l="l" t="t" r="r" b="b"/>
              <a:pathLst>
                <a:path w="244" h="691" extrusionOk="0">
                  <a:moveTo>
                    <a:pt x="1" y="1"/>
                  </a:moveTo>
                  <a:lnTo>
                    <a:pt x="119" y="690"/>
                  </a:lnTo>
                  <a:lnTo>
                    <a:pt x="244" y="662"/>
                  </a:lnTo>
                  <a:lnTo>
                    <a:pt x="11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25;p17">
              <a:extLst>
                <a:ext uri="{FF2B5EF4-FFF2-40B4-BE49-F238E27FC236}">
                  <a16:creationId xmlns:a16="http://schemas.microsoft.com/office/drawing/2014/main" id="{515D9166-C2E2-7021-B4E5-68C90B3EB90F}"/>
                </a:ext>
              </a:extLst>
            </p:cNvPr>
            <p:cNvSpPr/>
            <p:nvPr/>
          </p:nvSpPr>
          <p:spPr>
            <a:xfrm>
              <a:off x="1174614" y="2643763"/>
              <a:ext cx="205076" cy="123252"/>
            </a:xfrm>
            <a:custGeom>
              <a:avLst/>
              <a:gdLst/>
              <a:ahLst/>
              <a:cxnLst/>
              <a:rect l="l" t="t" r="r" b="b"/>
              <a:pathLst>
                <a:path w="2381" h="1431" extrusionOk="0">
                  <a:moveTo>
                    <a:pt x="1646" y="1176"/>
                  </a:moveTo>
                  <a:cubicBezTo>
                    <a:pt x="1730" y="967"/>
                    <a:pt x="2132" y="1001"/>
                    <a:pt x="2279" y="814"/>
                  </a:cubicBezTo>
                  <a:cubicBezTo>
                    <a:pt x="2200" y="814"/>
                    <a:pt x="2126" y="814"/>
                    <a:pt x="2047" y="814"/>
                  </a:cubicBezTo>
                  <a:cubicBezTo>
                    <a:pt x="2154" y="792"/>
                    <a:pt x="2166" y="633"/>
                    <a:pt x="2064" y="594"/>
                  </a:cubicBezTo>
                  <a:cubicBezTo>
                    <a:pt x="2188" y="503"/>
                    <a:pt x="2284" y="385"/>
                    <a:pt x="2341" y="255"/>
                  </a:cubicBezTo>
                  <a:cubicBezTo>
                    <a:pt x="2363" y="209"/>
                    <a:pt x="2380" y="153"/>
                    <a:pt x="2358" y="102"/>
                  </a:cubicBezTo>
                  <a:cubicBezTo>
                    <a:pt x="2313" y="6"/>
                    <a:pt x="2149" y="0"/>
                    <a:pt x="2041" y="51"/>
                  </a:cubicBezTo>
                  <a:cubicBezTo>
                    <a:pt x="1934" y="96"/>
                    <a:pt x="1843" y="175"/>
                    <a:pt x="1719" y="192"/>
                  </a:cubicBezTo>
                  <a:cubicBezTo>
                    <a:pt x="1781" y="153"/>
                    <a:pt x="1753" y="68"/>
                    <a:pt x="1691" y="34"/>
                  </a:cubicBezTo>
                  <a:cubicBezTo>
                    <a:pt x="1629" y="0"/>
                    <a:pt x="1549" y="0"/>
                    <a:pt x="1476" y="6"/>
                  </a:cubicBezTo>
                  <a:cubicBezTo>
                    <a:pt x="1210" y="23"/>
                    <a:pt x="922" y="40"/>
                    <a:pt x="696" y="170"/>
                  </a:cubicBezTo>
                  <a:cubicBezTo>
                    <a:pt x="464" y="294"/>
                    <a:pt x="312" y="560"/>
                    <a:pt x="430" y="775"/>
                  </a:cubicBezTo>
                  <a:cubicBezTo>
                    <a:pt x="345" y="780"/>
                    <a:pt x="249" y="792"/>
                    <a:pt x="170" y="831"/>
                  </a:cubicBezTo>
                  <a:cubicBezTo>
                    <a:pt x="91" y="865"/>
                    <a:pt x="23" y="927"/>
                    <a:pt x="12" y="1006"/>
                  </a:cubicBezTo>
                  <a:cubicBezTo>
                    <a:pt x="1" y="1136"/>
                    <a:pt x="136" y="1238"/>
                    <a:pt x="272" y="1289"/>
                  </a:cubicBezTo>
                  <a:cubicBezTo>
                    <a:pt x="600" y="1425"/>
                    <a:pt x="996" y="1430"/>
                    <a:pt x="1335" y="1300"/>
                  </a:cubicBezTo>
                  <a:cubicBezTo>
                    <a:pt x="1335" y="1300"/>
                    <a:pt x="1561" y="1379"/>
                    <a:pt x="1646" y="117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26;p17">
              <a:extLst>
                <a:ext uri="{FF2B5EF4-FFF2-40B4-BE49-F238E27FC236}">
                  <a16:creationId xmlns:a16="http://schemas.microsoft.com/office/drawing/2014/main" id="{15BA8083-5412-F532-63A0-5256A54B5C75}"/>
                </a:ext>
              </a:extLst>
            </p:cNvPr>
            <p:cNvSpPr/>
            <p:nvPr/>
          </p:nvSpPr>
          <p:spPr>
            <a:xfrm>
              <a:off x="1331370" y="2629121"/>
              <a:ext cx="11283" cy="8871"/>
            </a:xfrm>
            <a:custGeom>
              <a:avLst/>
              <a:gdLst/>
              <a:ahLst/>
              <a:cxnLst/>
              <a:rect l="l" t="t" r="r" b="b"/>
              <a:pathLst>
                <a:path w="131" h="103" extrusionOk="0">
                  <a:moveTo>
                    <a:pt x="114" y="1"/>
                  </a:moveTo>
                  <a:cubicBezTo>
                    <a:pt x="114" y="1"/>
                    <a:pt x="1" y="102"/>
                    <a:pt x="63" y="85"/>
                  </a:cubicBezTo>
                  <a:cubicBezTo>
                    <a:pt x="131" y="74"/>
                    <a:pt x="114" y="1"/>
                    <a:pt x="114"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27;p17">
              <a:extLst>
                <a:ext uri="{FF2B5EF4-FFF2-40B4-BE49-F238E27FC236}">
                  <a16:creationId xmlns:a16="http://schemas.microsoft.com/office/drawing/2014/main" id="{89E55BD8-13FE-17DA-505C-A0181E94E929}"/>
                </a:ext>
              </a:extLst>
            </p:cNvPr>
            <p:cNvSpPr/>
            <p:nvPr/>
          </p:nvSpPr>
          <p:spPr>
            <a:xfrm>
              <a:off x="1398120" y="2659352"/>
              <a:ext cx="12747" cy="6374"/>
            </a:xfrm>
            <a:custGeom>
              <a:avLst/>
              <a:gdLst/>
              <a:ahLst/>
              <a:cxnLst/>
              <a:rect l="l" t="t" r="r" b="b"/>
              <a:pathLst>
                <a:path w="148" h="74" extrusionOk="0">
                  <a:moveTo>
                    <a:pt x="147" y="0"/>
                  </a:moveTo>
                  <a:cubicBezTo>
                    <a:pt x="147" y="0"/>
                    <a:pt x="0" y="68"/>
                    <a:pt x="68" y="68"/>
                  </a:cubicBezTo>
                  <a:cubicBezTo>
                    <a:pt x="136" y="74"/>
                    <a:pt x="147" y="0"/>
                    <a:pt x="147"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628;p17">
              <a:extLst>
                <a:ext uri="{FF2B5EF4-FFF2-40B4-BE49-F238E27FC236}">
                  <a16:creationId xmlns:a16="http://schemas.microsoft.com/office/drawing/2014/main" id="{A4755646-97C5-4B6D-2E97-7C3BA786DD8F}"/>
                </a:ext>
              </a:extLst>
            </p:cNvPr>
            <p:cNvSpPr/>
            <p:nvPr/>
          </p:nvSpPr>
          <p:spPr>
            <a:xfrm>
              <a:off x="1370386" y="2691909"/>
              <a:ext cx="12661" cy="6460"/>
            </a:xfrm>
            <a:custGeom>
              <a:avLst/>
              <a:gdLst/>
              <a:ahLst/>
              <a:cxnLst/>
              <a:rect l="l" t="t" r="r" b="b"/>
              <a:pathLst>
                <a:path w="147" h="75" extrusionOk="0">
                  <a:moveTo>
                    <a:pt x="147" y="1"/>
                  </a:moveTo>
                  <a:cubicBezTo>
                    <a:pt x="147" y="1"/>
                    <a:pt x="0" y="63"/>
                    <a:pt x="68" y="69"/>
                  </a:cubicBezTo>
                  <a:cubicBezTo>
                    <a:pt x="136" y="74"/>
                    <a:pt x="147" y="1"/>
                    <a:pt x="14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629;p17">
              <a:extLst>
                <a:ext uri="{FF2B5EF4-FFF2-40B4-BE49-F238E27FC236}">
                  <a16:creationId xmlns:a16="http://schemas.microsoft.com/office/drawing/2014/main" id="{C80814A2-E734-0ADD-0D43-B32DA81CF7F4}"/>
                </a:ext>
              </a:extLst>
            </p:cNvPr>
            <p:cNvSpPr/>
            <p:nvPr/>
          </p:nvSpPr>
          <p:spPr>
            <a:xfrm>
              <a:off x="1391316" y="2685622"/>
              <a:ext cx="13695" cy="6374"/>
            </a:xfrm>
            <a:custGeom>
              <a:avLst/>
              <a:gdLst/>
              <a:ahLst/>
              <a:cxnLst/>
              <a:rect l="l" t="t" r="r" b="b"/>
              <a:pathLst>
                <a:path w="159" h="74" extrusionOk="0">
                  <a:moveTo>
                    <a:pt x="158" y="0"/>
                  </a:moveTo>
                  <a:cubicBezTo>
                    <a:pt x="158" y="0"/>
                    <a:pt x="0" y="40"/>
                    <a:pt x="62" y="57"/>
                  </a:cubicBezTo>
                  <a:cubicBezTo>
                    <a:pt x="130" y="74"/>
                    <a:pt x="158" y="0"/>
                    <a:pt x="158"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630;p17">
              <a:extLst>
                <a:ext uri="{FF2B5EF4-FFF2-40B4-BE49-F238E27FC236}">
                  <a16:creationId xmlns:a16="http://schemas.microsoft.com/office/drawing/2014/main" id="{110607CD-7018-E401-693C-3ED927A7C80F}"/>
                </a:ext>
              </a:extLst>
            </p:cNvPr>
            <p:cNvSpPr/>
            <p:nvPr/>
          </p:nvSpPr>
          <p:spPr>
            <a:xfrm>
              <a:off x="1486230" y="2594067"/>
              <a:ext cx="13695" cy="5943"/>
            </a:xfrm>
            <a:custGeom>
              <a:avLst/>
              <a:gdLst/>
              <a:ahLst/>
              <a:cxnLst/>
              <a:rect l="l" t="t" r="r" b="b"/>
              <a:pathLst>
                <a:path w="159" h="69" extrusionOk="0">
                  <a:moveTo>
                    <a:pt x="159" y="1"/>
                  </a:moveTo>
                  <a:cubicBezTo>
                    <a:pt x="159" y="1"/>
                    <a:pt x="0" y="35"/>
                    <a:pt x="68" y="52"/>
                  </a:cubicBezTo>
                  <a:cubicBezTo>
                    <a:pt x="130" y="69"/>
                    <a:pt x="159" y="1"/>
                    <a:pt x="159" y="1"/>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631;p17">
              <a:extLst>
                <a:ext uri="{FF2B5EF4-FFF2-40B4-BE49-F238E27FC236}">
                  <a16:creationId xmlns:a16="http://schemas.microsoft.com/office/drawing/2014/main" id="{81D760F3-4056-C5C7-A92E-205EE35B2CD5}"/>
                </a:ext>
              </a:extLst>
            </p:cNvPr>
            <p:cNvSpPr/>
            <p:nvPr/>
          </p:nvSpPr>
          <p:spPr>
            <a:xfrm>
              <a:off x="1444371" y="2659783"/>
              <a:ext cx="13695" cy="6460"/>
            </a:xfrm>
            <a:custGeom>
              <a:avLst/>
              <a:gdLst/>
              <a:ahLst/>
              <a:cxnLst/>
              <a:rect l="l" t="t" r="r" b="b"/>
              <a:pathLst>
                <a:path w="159" h="75" extrusionOk="0">
                  <a:moveTo>
                    <a:pt x="158" y="1"/>
                  </a:moveTo>
                  <a:cubicBezTo>
                    <a:pt x="158" y="1"/>
                    <a:pt x="0" y="40"/>
                    <a:pt x="68" y="57"/>
                  </a:cubicBezTo>
                  <a:cubicBezTo>
                    <a:pt x="130" y="74"/>
                    <a:pt x="158" y="1"/>
                    <a:pt x="15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632;p17">
              <a:extLst>
                <a:ext uri="{FF2B5EF4-FFF2-40B4-BE49-F238E27FC236}">
                  <a16:creationId xmlns:a16="http://schemas.microsoft.com/office/drawing/2014/main" id="{C0B4C123-0F20-D972-3697-4F918D074EC7}"/>
                </a:ext>
              </a:extLst>
            </p:cNvPr>
            <p:cNvSpPr/>
            <p:nvPr/>
          </p:nvSpPr>
          <p:spPr>
            <a:xfrm>
              <a:off x="1420944" y="2634461"/>
              <a:ext cx="13781" cy="5943"/>
            </a:xfrm>
            <a:custGeom>
              <a:avLst/>
              <a:gdLst/>
              <a:ahLst/>
              <a:cxnLst/>
              <a:rect l="l" t="t" r="r" b="b"/>
              <a:pathLst>
                <a:path w="160" h="69" extrusionOk="0">
                  <a:moveTo>
                    <a:pt x="159" y="1"/>
                  </a:moveTo>
                  <a:cubicBezTo>
                    <a:pt x="159" y="1"/>
                    <a:pt x="1" y="35"/>
                    <a:pt x="69" y="52"/>
                  </a:cubicBezTo>
                  <a:cubicBezTo>
                    <a:pt x="131" y="69"/>
                    <a:pt x="159" y="1"/>
                    <a:pt x="15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633;p17">
              <a:extLst>
                <a:ext uri="{FF2B5EF4-FFF2-40B4-BE49-F238E27FC236}">
                  <a16:creationId xmlns:a16="http://schemas.microsoft.com/office/drawing/2014/main" id="{D3A8382E-23B0-31DB-30DB-4400902369D5}"/>
                </a:ext>
              </a:extLst>
            </p:cNvPr>
            <p:cNvSpPr/>
            <p:nvPr/>
          </p:nvSpPr>
          <p:spPr>
            <a:xfrm>
              <a:off x="1466248" y="2609139"/>
              <a:ext cx="12747" cy="6460"/>
            </a:xfrm>
            <a:custGeom>
              <a:avLst/>
              <a:gdLst/>
              <a:ahLst/>
              <a:cxnLst/>
              <a:rect l="l" t="t" r="r" b="b"/>
              <a:pathLst>
                <a:path w="148" h="75" extrusionOk="0">
                  <a:moveTo>
                    <a:pt x="148" y="1"/>
                  </a:moveTo>
                  <a:cubicBezTo>
                    <a:pt x="148" y="1"/>
                    <a:pt x="1" y="69"/>
                    <a:pt x="68" y="74"/>
                  </a:cubicBezTo>
                  <a:cubicBezTo>
                    <a:pt x="136" y="74"/>
                    <a:pt x="148" y="1"/>
                    <a:pt x="14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634;p17">
              <a:extLst>
                <a:ext uri="{FF2B5EF4-FFF2-40B4-BE49-F238E27FC236}">
                  <a16:creationId xmlns:a16="http://schemas.microsoft.com/office/drawing/2014/main" id="{6032A82E-3F29-8AAD-1671-14AAB623EC5A}"/>
                </a:ext>
              </a:extLst>
            </p:cNvPr>
            <p:cNvSpPr/>
            <p:nvPr/>
          </p:nvSpPr>
          <p:spPr>
            <a:xfrm>
              <a:off x="1386406" y="2646691"/>
              <a:ext cx="13695" cy="5857"/>
            </a:xfrm>
            <a:custGeom>
              <a:avLst/>
              <a:gdLst/>
              <a:ahLst/>
              <a:cxnLst/>
              <a:rect l="l" t="t" r="r" b="b"/>
              <a:pathLst>
                <a:path w="159" h="68" extrusionOk="0">
                  <a:moveTo>
                    <a:pt x="159" y="0"/>
                  </a:moveTo>
                  <a:cubicBezTo>
                    <a:pt x="159" y="0"/>
                    <a:pt x="1" y="34"/>
                    <a:pt x="68" y="51"/>
                  </a:cubicBezTo>
                  <a:cubicBezTo>
                    <a:pt x="131" y="68"/>
                    <a:pt x="159" y="0"/>
                    <a:pt x="15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635;p17">
              <a:extLst>
                <a:ext uri="{FF2B5EF4-FFF2-40B4-BE49-F238E27FC236}">
                  <a16:creationId xmlns:a16="http://schemas.microsoft.com/office/drawing/2014/main" id="{7479FFD7-E826-61B9-DAE6-2235384845A4}"/>
                </a:ext>
              </a:extLst>
            </p:cNvPr>
            <p:cNvSpPr/>
            <p:nvPr/>
          </p:nvSpPr>
          <p:spPr>
            <a:xfrm>
              <a:off x="2068982" y="2756678"/>
              <a:ext cx="38069" cy="124286"/>
            </a:xfrm>
            <a:custGeom>
              <a:avLst/>
              <a:gdLst/>
              <a:ahLst/>
              <a:cxnLst/>
              <a:rect l="l" t="t" r="r" b="b"/>
              <a:pathLst>
                <a:path w="442" h="1443" extrusionOk="0">
                  <a:moveTo>
                    <a:pt x="441" y="1"/>
                  </a:moveTo>
                  <a:lnTo>
                    <a:pt x="227"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636;p17">
              <a:extLst>
                <a:ext uri="{FF2B5EF4-FFF2-40B4-BE49-F238E27FC236}">
                  <a16:creationId xmlns:a16="http://schemas.microsoft.com/office/drawing/2014/main" id="{51A1D01D-9533-AE74-2C8F-EF4A0E2EC568}"/>
                </a:ext>
              </a:extLst>
            </p:cNvPr>
            <p:cNvSpPr/>
            <p:nvPr/>
          </p:nvSpPr>
          <p:spPr>
            <a:xfrm>
              <a:off x="1926782" y="2546352"/>
              <a:ext cx="375957" cy="258132"/>
            </a:xfrm>
            <a:custGeom>
              <a:avLst/>
              <a:gdLst/>
              <a:ahLst/>
              <a:cxnLst/>
              <a:rect l="l" t="t" r="r" b="b"/>
              <a:pathLst>
                <a:path w="4365" h="2997" extrusionOk="0">
                  <a:moveTo>
                    <a:pt x="1352" y="2477"/>
                  </a:moveTo>
                  <a:cubicBezTo>
                    <a:pt x="1188" y="2024"/>
                    <a:pt x="453" y="2104"/>
                    <a:pt x="187" y="1708"/>
                  </a:cubicBezTo>
                  <a:cubicBezTo>
                    <a:pt x="329" y="1708"/>
                    <a:pt x="470" y="1713"/>
                    <a:pt x="611" y="1713"/>
                  </a:cubicBezTo>
                  <a:cubicBezTo>
                    <a:pt x="414" y="1657"/>
                    <a:pt x="391" y="1329"/>
                    <a:pt x="577" y="1244"/>
                  </a:cubicBezTo>
                  <a:cubicBezTo>
                    <a:pt x="351" y="1058"/>
                    <a:pt x="171" y="815"/>
                    <a:pt x="69" y="543"/>
                  </a:cubicBezTo>
                  <a:cubicBezTo>
                    <a:pt x="29" y="442"/>
                    <a:pt x="1" y="323"/>
                    <a:pt x="40" y="221"/>
                  </a:cubicBezTo>
                  <a:cubicBezTo>
                    <a:pt x="120" y="18"/>
                    <a:pt x="419" y="12"/>
                    <a:pt x="617" y="108"/>
                  </a:cubicBezTo>
                  <a:cubicBezTo>
                    <a:pt x="815" y="210"/>
                    <a:pt x="990" y="374"/>
                    <a:pt x="1211" y="408"/>
                  </a:cubicBezTo>
                  <a:cubicBezTo>
                    <a:pt x="1103" y="329"/>
                    <a:pt x="1154" y="142"/>
                    <a:pt x="1267" y="74"/>
                  </a:cubicBezTo>
                  <a:cubicBezTo>
                    <a:pt x="1375" y="1"/>
                    <a:pt x="1521" y="6"/>
                    <a:pt x="1657" y="18"/>
                  </a:cubicBezTo>
                  <a:cubicBezTo>
                    <a:pt x="2149" y="52"/>
                    <a:pt x="2669" y="91"/>
                    <a:pt x="3093" y="357"/>
                  </a:cubicBezTo>
                  <a:cubicBezTo>
                    <a:pt x="3511" y="617"/>
                    <a:pt x="3794" y="1182"/>
                    <a:pt x="3573" y="1629"/>
                  </a:cubicBezTo>
                  <a:cubicBezTo>
                    <a:pt x="3737" y="1646"/>
                    <a:pt x="3901" y="1663"/>
                    <a:pt x="4048" y="1742"/>
                  </a:cubicBezTo>
                  <a:cubicBezTo>
                    <a:pt x="4195" y="1815"/>
                    <a:pt x="4325" y="1951"/>
                    <a:pt x="4342" y="2115"/>
                  </a:cubicBezTo>
                  <a:cubicBezTo>
                    <a:pt x="4365" y="2386"/>
                    <a:pt x="4116" y="2595"/>
                    <a:pt x="3873" y="2708"/>
                  </a:cubicBezTo>
                  <a:cubicBezTo>
                    <a:pt x="3262" y="2985"/>
                    <a:pt x="2533" y="2997"/>
                    <a:pt x="1917" y="2737"/>
                  </a:cubicBezTo>
                  <a:cubicBezTo>
                    <a:pt x="1917" y="2737"/>
                    <a:pt x="1505" y="2895"/>
                    <a:pt x="1352" y="24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637;p17">
              <a:extLst>
                <a:ext uri="{FF2B5EF4-FFF2-40B4-BE49-F238E27FC236}">
                  <a16:creationId xmlns:a16="http://schemas.microsoft.com/office/drawing/2014/main" id="{355B180C-ABCC-7D93-5F8F-48863D2D0D49}"/>
                </a:ext>
              </a:extLst>
            </p:cNvPr>
            <p:cNvSpPr/>
            <p:nvPr/>
          </p:nvSpPr>
          <p:spPr>
            <a:xfrm>
              <a:off x="1994996" y="2516206"/>
              <a:ext cx="20499" cy="18604"/>
            </a:xfrm>
            <a:custGeom>
              <a:avLst/>
              <a:gdLst/>
              <a:ahLst/>
              <a:cxnLst/>
              <a:rect l="l" t="t" r="r" b="b"/>
              <a:pathLst>
                <a:path w="238" h="216" extrusionOk="0">
                  <a:moveTo>
                    <a:pt x="29" y="0"/>
                  </a:moveTo>
                  <a:cubicBezTo>
                    <a:pt x="29" y="0"/>
                    <a:pt x="238" y="215"/>
                    <a:pt x="119" y="181"/>
                  </a:cubicBezTo>
                  <a:cubicBezTo>
                    <a:pt x="0" y="153"/>
                    <a:pt x="29" y="0"/>
                    <a:pt x="2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638;p17">
              <a:extLst>
                <a:ext uri="{FF2B5EF4-FFF2-40B4-BE49-F238E27FC236}">
                  <a16:creationId xmlns:a16="http://schemas.microsoft.com/office/drawing/2014/main" id="{064B675D-24EE-192B-D99A-AC3F2A9881B9}"/>
                </a:ext>
              </a:extLst>
            </p:cNvPr>
            <p:cNvSpPr/>
            <p:nvPr/>
          </p:nvSpPr>
          <p:spPr>
            <a:xfrm>
              <a:off x="1869334" y="2579511"/>
              <a:ext cx="23513" cy="13178"/>
            </a:xfrm>
            <a:custGeom>
              <a:avLst/>
              <a:gdLst/>
              <a:ahLst/>
              <a:cxnLst/>
              <a:rect l="l" t="t" r="r" b="b"/>
              <a:pathLst>
                <a:path w="273" h="153" extrusionOk="0">
                  <a:moveTo>
                    <a:pt x="1" y="0"/>
                  </a:moveTo>
                  <a:cubicBezTo>
                    <a:pt x="1" y="0"/>
                    <a:pt x="272" y="136"/>
                    <a:pt x="148" y="147"/>
                  </a:cubicBezTo>
                  <a:cubicBezTo>
                    <a:pt x="24" y="153"/>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639;p17">
              <a:extLst>
                <a:ext uri="{FF2B5EF4-FFF2-40B4-BE49-F238E27FC236}">
                  <a16:creationId xmlns:a16="http://schemas.microsoft.com/office/drawing/2014/main" id="{ADCE0580-8404-5863-F7F7-F2AD287452B9}"/>
                </a:ext>
              </a:extLst>
            </p:cNvPr>
            <p:cNvSpPr/>
            <p:nvPr/>
          </p:nvSpPr>
          <p:spPr>
            <a:xfrm>
              <a:off x="1921011" y="2647639"/>
              <a:ext cx="22911" cy="13264"/>
            </a:xfrm>
            <a:custGeom>
              <a:avLst/>
              <a:gdLst/>
              <a:ahLst/>
              <a:cxnLst/>
              <a:rect l="l" t="t" r="r" b="b"/>
              <a:pathLst>
                <a:path w="266" h="154" extrusionOk="0">
                  <a:moveTo>
                    <a:pt x="0" y="0"/>
                  </a:moveTo>
                  <a:cubicBezTo>
                    <a:pt x="0" y="0"/>
                    <a:pt x="266" y="136"/>
                    <a:pt x="141" y="147"/>
                  </a:cubicBezTo>
                  <a:cubicBezTo>
                    <a:pt x="17" y="153"/>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640;p17">
              <a:extLst>
                <a:ext uri="{FF2B5EF4-FFF2-40B4-BE49-F238E27FC236}">
                  <a16:creationId xmlns:a16="http://schemas.microsoft.com/office/drawing/2014/main" id="{B43A0C2E-4C06-2838-F1E5-E7CA1B490902}"/>
                </a:ext>
              </a:extLst>
            </p:cNvPr>
            <p:cNvSpPr/>
            <p:nvPr/>
          </p:nvSpPr>
          <p:spPr>
            <a:xfrm>
              <a:off x="1880531" y="2634978"/>
              <a:ext cx="24978" cy="12230"/>
            </a:xfrm>
            <a:custGeom>
              <a:avLst/>
              <a:gdLst/>
              <a:ahLst/>
              <a:cxnLst/>
              <a:rect l="l" t="t" r="r" b="b"/>
              <a:pathLst>
                <a:path w="290" h="142" extrusionOk="0">
                  <a:moveTo>
                    <a:pt x="1" y="1"/>
                  </a:moveTo>
                  <a:cubicBezTo>
                    <a:pt x="1" y="1"/>
                    <a:pt x="289" y="74"/>
                    <a:pt x="171" y="108"/>
                  </a:cubicBezTo>
                  <a:cubicBezTo>
                    <a:pt x="52" y="142"/>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641;p17">
              <a:extLst>
                <a:ext uri="{FF2B5EF4-FFF2-40B4-BE49-F238E27FC236}">
                  <a16:creationId xmlns:a16="http://schemas.microsoft.com/office/drawing/2014/main" id="{8ED658B5-CC19-815C-A325-D833C85CFD1F}"/>
                </a:ext>
              </a:extLst>
            </p:cNvPr>
            <p:cNvSpPr/>
            <p:nvPr/>
          </p:nvSpPr>
          <p:spPr>
            <a:xfrm>
              <a:off x="1706291" y="2442222"/>
              <a:ext cx="24892" cy="12747"/>
            </a:xfrm>
            <a:custGeom>
              <a:avLst/>
              <a:gdLst/>
              <a:ahLst/>
              <a:cxnLst/>
              <a:rect l="l" t="t" r="r" b="b"/>
              <a:pathLst>
                <a:path w="289" h="148" extrusionOk="0">
                  <a:moveTo>
                    <a:pt x="0" y="0"/>
                  </a:moveTo>
                  <a:cubicBezTo>
                    <a:pt x="0" y="0"/>
                    <a:pt x="289" y="79"/>
                    <a:pt x="170" y="113"/>
                  </a:cubicBezTo>
                  <a:cubicBezTo>
                    <a:pt x="46"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642;p17">
              <a:extLst>
                <a:ext uri="{FF2B5EF4-FFF2-40B4-BE49-F238E27FC236}">
                  <a16:creationId xmlns:a16="http://schemas.microsoft.com/office/drawing/2014/main" id="{A8790E15-B93C-629C-7480-D1E24A0D334F}"/>
                </a:ext>
              </a:extLst>
            </p:cNvPr>
            <p:cNvSpPr/>
            <p:nvPr/>
          </p:nvSpPr>
          <p:spPr>
            <a:xfrm>
              <a:off x="1782688" y="2580975"/>
              <a:ext cx="24978" cy="12230"/>
            </a:xfrm>
            <a:custGeom>
              <a:avLst/>
              <a:gdLst/>
              <a:ahLst/>
              <a:cxnLst/>
              <a:rect l="l" t="t" r="r" b="b"/>
              <a:pathLst>
                <a:path w="290" h="142" extrusionOk="0">
                  <a:moveTo>
                    <a:pt x="1" y="0"/>
                  </a:moveTo>
                  <a:cubicBezTo>
                    <a:pt x="1" y="0"/>
                    <a:pt x="289" y="74"/>
                    <a:pt x="170" y="107"/>
                  </a:cubicBezTo>
                  <a:cubicBezTo>
                    <a:pt x="52" y="141"/>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643;p17">
              <a:extLst>
                <a:ext uri="{FF2B5EF4-FFF2-40B4-BE49-F238E27FC236}">
                  <a16:creationId xmlns:a16="http://schemas.microsoft.com/office/drawing/2014/main" id="{78D78548-9830-7037-0B7E-4347C75D9F2D}"/>
                </a:ext>
              </a:extLst>
            </p:cNvPr>
            <p:cNvSpPr/>
            <p:nvPr/>
          </p:nvSpPr>
          <p:spPr>
            <a:xfrm>
              <a:off x="1825580" y="2526886"/>
              <a:ext cx="25408" cy="12747"/>
            </a:xfrm>
            <a:custGeom>
              <a:avLst/>
              <a:gdLst/>
              <a:ahLst/>
              <a:cxnLst/>
              <a:rect l="l" t="t" r="r" b="b"/>
              <a:pathLst>
                <a:path w="295" h="148" extrusionOk="0">
                  <a:moveTo>
                    <a:pt x="0" y="1"/>
                  </a:moveTo>
                  <a:cubicBezTo>
                    <a:pt x="0" y="1"/>
                    <a:pt x="294" y="80"/>
                    <a:pt x="170" y="114"/>
                  </a:cubicBezTo>
                  <a:cubicBezTo>
                    <a:pt x="51" y="148"/>
                    <a:pt x="0" y="1"/>
                    <a:pt x="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644;p17">
              <a:extLst>
                <a:ext uri="{FF2B5EF4-FFF2-40B4-BE49-F238E27FC236}">
                  <a16:creationId xmlns:a16="http://schemas.microsoft.com/office/drawing/2014/main" id="{77E19043-3F2F-0564-1590-FB2D6CDBAA35}"/>
                </a:ext>
              </a:extLst>
            </p:cNvPr>
            <p:cNvSpPr/>
            <p:nvPr/>
          </p:nvSpPr>
          <p:spPr>
            <a:xfrm>
              <a:off x="1744704" y="2474779"/>
              <a:ext cx="22997" cy="13264"/>
            </a:xfrm>
            <a:custGeom>
              <a:avLst/>
              <a:gdLst/>
              <a:ahLst/>
              <a:cxnLst/>
              <a:rect l="l" t="t" r="r" b="b"/>
              <a:pathLst>
                <a:path w="267" h="154" extrusionOk="0">
                  <a:moveTo>
                    <a:pt x="1" y="1"/>
                  </a:moveTo>
                  <a:cubicBezTo>
                    <a:pt x="1" y="1"/>
                    <a:pt x="267" y="131"/>
                    <a:pt x="142" y="142"/>
                  </a:cubicBezTo>
                  <a:cubicBezTo>
                    <a:pt x="18" y="153"/>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645;p17">
              <a:extLst>
                <a:ext uri="{FF2B5EF4-FFF2-40B4-BE49-F238E27FC236}">
                  <a16:creationId xmlns:a16="http://schemas.microsoft.com/office/drawing/2014/main" id="{A2E730B8-E995-D51E-4FA7-9273B7237A97}"/>
                </a:ext>
              </a:extLst>
            </p:cNvPr>
            <p:cNvSpPr/>
            <p:nvPr/>
          </p:nvSpPr>
          <p:spPr>
            <a:xfrm>
              <a:off x="1888885" y="2552725"/>
              <a:ext cx="25322" cy="12747"/>
            </a:xfrm>
            <a:custGeom>
              <a:avLst/>
              <a:gdLst/>
              <a:ahLst/>
              <a:cxnLst/>
              <a:rect l="l" t="t" r="r" b="b"/>
              <a:pathLst>
                <a:path w="294" h="148" extrusionOk="0">
                  <a:moveTo>
                    <a:pt x="0" y="0"/>
                  </a:moveTo>
                  <a:cubicBezTo>
                    <a:pt x="0" y="0"/>
                    <a:pt x="294" y="79"/>
                    <a:pt x="170" y="113"/>
                  </a:cubicBezTo>
                  <a:cubicBezTo>
                    <a:pt x="51"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646;p17">
              <a:extLst>
                <a:ext uri="{FF2B5EF4-FFF2-40B4-BE49-F238E27FC236}">
                  <a16:creationId xmlns:a16="http://schemas.microsoft.com/office/drawing/2014/main" id="{BD08946B-0347-9CC1-369B-9CD0ABD2280C}"/>
                </a:ext>
              </a:extLst>
            </p:cNvPr>
            <p:cNvSpPr/>
            <p:nvPr/>
          </p:nvSpPr>
          <p:spPr>
            <a:xfrm>
              <a:off x="754475" y="2564352"/>
              <a:ext cx="1594094" cy="542964"/>
            </a:xfrm>
            <a:custGeom>
              <a:avLst/>
              <a:gdLst/>
              <a:ahLst/>
              <a:cxnLst/>
              <a:rect l="l" t="t" r="r" b="b"/>
              <a:pathLst>
                <a:path w="18508" h="6304" extrusionOk="0">
                  <a:moveTo>
                    <a:pt x="18507" y="6304"/>
                  </a:moveTo>
                  <a:lnTo>
                    <a:pt x="18507" y="4529"/>
                  </a:lnTo>
                  <a:cubicBezTo>
                    <a:pt x="18507" y="4529"/>
                    <a:pt x="9112" y="1"/>
                    <a:pt x="0" y="4529"/>
                  </a:cubicBezTo>
                  <a:lnTo>
                    <a:pt x="0" y="6304"/>
                  </a:lnTo>
                  <a:close/>
                </a:path>
              </a:pathLst>
            </a:custGeom>
            <a:solidFill>
              <a:srgbClr val="DFC5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647;p17">
              <a:extLst>
                <a:ext uri="{FF2B5EF4-FFF2-40B4-BE49-F238E27FC236}">
                  <a16:creationId xmlns:a16="http://schemas.microsoft.com/office/drawing/2014/main" id="{42D418EA-DDAB-8E7E-5C52-A180DD3D7AF0}"/>
                </a:ext>
              </a:extLst>
            </p:cNvPr>
            <p:cNvSpPr/>
            <p:nvPr/>
          </p:nvSpPr>
          <p:spPr>
            <a:xfrm>
              <a:off x="754475" y="2775712"/>
              <a:ext cx="1594525" cy="331601"/>
            </a:xfrm>
            <a:custGeom>
              <a:avLst/>
              <a:gdLst/>
              <a:ahLst/>
              <a:cxnLst/>
              <a:rect l="l" t="t" r="r" b="b"/>
              <a:pathLst>
                <a:path w="18513" h="3850" extrusionOk="0">
                  <a:moveTo>
                    <a:pt x="0" y="2075"/>
                  </a:moveTo>
                  <a:lnTo>
                    <a:pt x="0" y="3850"/>
                  </a:lnTo>
                  <a:lnTo>
                    <a:pt x="18513" y="3850"/>
                  </a:lnTo>
                  <a:lnTo>
                    <a:pt x="18513" y="2075"/>
                  </a:lnTo>
                  <a:cubicBezTo>
                    <a:pt x="18513" y="2075"/>
                    <a:pt x="16026" y="876"/>
                    <a:pt x="12374" y="328"/>
                  </a:cubicBezTo>
                  <a:cubicBezTo>
                    <a:pt x="10950" y="113"/>
                    <a:pt x="9356" y="0"/>
                    <a:pt x="7660" y="91"/>
                  </a:cubicBezTo>
                  <a:cubicBezTo>
                    <a:pt x="7281" y="113"/>
                    <a:pt x="6902" y="141"/>
                    <a:pt x="6518" y="187"/>
                  </a:cubicBezTo>
                  <a:cubicBezTo>
                    <a:pt x="5184" y="328"/>
                    <a:pt x="3799" y="611"/>
                    <a:pt x="2403" y="1080"/>
                  </a:cubicBezTo>
                  <a:cubicBezTo>
                    <a:pt x="1600" y="1345"/>
                    <a:pt x="803" y="1673"/>
                    <a:pt x="0" y="2075"/>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648;p17">
              <a:extLst>
                <a:ext uri="{FF2B5EF4-FFF2-40B4-BE49-F238E27FC236}">
                  <a16:creationId xmlns:a16="http://schemas.microsoft.com/office/drawing/2014/main" id="{85605262-623C-C81A-BD94-137ED3A6E466}"/>
                </a:ext>
              </a:extLst>
            </p:cNvPr>
            <p:cNvSpPr/>
            <p:nvPr/>
          </p:nvSpPr>
          <p:spPr>
            <a:xfrm>
              <a:off x="1350835" y="2778641"/>
              <a:ext cx="371565" cy="328672"/>
            </a:xfrm>
            <a:custGeom>
              <a:avLst/>
              <a:gdLst/>
              <a:ahLst/>
              <a:cxnLst/>
              <a:rect l="l" t="t" r="r" b="b"/>
              <a:pathLst>
                <a:path w="4314" h="3816" extrusionOk="0">
                  <a:moveTo>
                    <a:pt x="40" y="514"/>
                  </a:moveTo>
                  <a:cubicBezTo>
                    <a:pt x="63" y="610"/>
                    <a:pt x="159" y="678"/>
                    <a:pt x="250" y="729"/>
                  </a:cubicBezTo>
                  <a:cubicBezTo>
                    <a:pt x="572" y="927"/>
                    <a:pt x="900" y="1119"/>
                    <a:pt x="1244" y="1278"/>
                  </a:cubicBezTo>
                  <a:cubicBezTo>
                    <a:pt x="1442" y="1368"/>
                    <a:pt x="1646" y="1447"/>
                    <a:pt x="1810" y="1588"/>
                  </a:cubicBezTo>
                  <a:cubicBezTo>
                    <a:pt x="1974" y="1730"/>
                    <a:pt x="2081" y="1956"/>
                    <a:pt x="2025" y="2165"/>
                  </a:cubicBezTo>
                  <a:cubicBezTo>
                    <a:pt x="1962" y="2380"/>
                    <a:pt x="1742" y="2510"/>
                    <a:pt x="1533" y="2589"/>
                  </a:cubicBezTo>
                  <a:cubicBezTo>
                    <a:pt x="1318" y="2662"/>
                    <a:pt x="1086" y="2713"/>
                    <a:pt x="917" y="2860"/>
                  </a:cubicBezTo>
                  <a:cubicBezTo>
                    <a:pt x="741" y="3007"/>
                    <a:pt x="668" y="3295"/>
                    <a:pt x="832" y="3454"/>
                  </a:cubicBezTo>
                  <a:cubicBezTo>
                    <a:pt x="922" y="3533"/>
                    <a:pt x="1052" y="3550"/>
                    <a:pt x="1160" y="3601"/>
                  </a:cubicBezTo>
                  <a:cubicBezTo>
                    <a:pt x="1250" y="3640"/>
                    <a:pt x="1329" y="3725"/>
                    <a:pt x="1335" y="3816"/>
                  </a:cubicBezTo>
                  <a:lnTo>
                    <a:pt x="2906" y="3816"/>
                  </a:lnTo>
                  <a:cubicBezTo>
                    <a:pt x="2725" y="3702"/>
                    <a:pt x="2533" y="3601"/>
                    <a:pt x="2335" y="3516"/>
                  </a:cubicBezTo>
                  <a:cubicBezTo>
                    <a:pt x="2211" y="3459"/>
                    <a:pt x="2053" y="3380"/>
                    <a:pt x="2047" y="3233"/>
                  </a:cubicBezTo>
                  <a:cubicBezTo>
                    <a:pt x="2041" y="3058"/>
                    <a:pt x="2279" y="2979"/>
                    <a:pt x="2460" y="2968"/>
                  </a:cubicBezTo>
                  <a:cubicBezTo>
                    <a:pt x="2872" y="2939"/>
                    <a:pt x="3296" y="2911"/>
                    <a:pt x="3709" y="2996"/>
                  </a:cubicBezTo>
                  <a:cubicBezTo>
                    <a:pt x="4314" y="3126"/>
                    <a:pt x="4252" y="2561"/>
                    <a:pt x="4178" y="2431"/>
                  </a:cubicBezTo>
                  <a:cubicBezTo>
                    <a:pt x="3890" y="1905"/>
                    <a:pt x="3489" y="1441"/>
                    <a:pt x="3014" y="1085"/>
                  </a:cubicBezTo>
                  <a:cubicBezTo>
                    <a:pt x="2844" y="961"/>
                    <a:pt x="2635" y="791"/>
                    <a:pt x="2680" y="582"/>
                  </a:cubicBezTo>
                  <a:cubicBezTo>
                    <a:pt x="2725" y="384"/>
                    <a:pt x="2969" y="305"/>
                    <a:pt x="3166" y="266"/>
                  </a:cubicBezTo>
                  <a:cubicBezTo>
                    <a:pt x="3438" y="220"/>
                    <a:pt x="3703" y="170"/>
                    <a:pt x="3969" y="119"/>
                  </a:cubicBezTo>
                  <a:cubicBezTo>
                    <a:pt x="2952" y="28"/>
                    <a:pt x="1861" y="0"/>
                    <a:pt x="736" y="57"/>
                  </a:cubicBezTo>
                  <a:cubicBezTo>
                    <a:pt x="691" y="62"/>
                    <a:pt x="645" y="62"/>
                    <a:pt x="600" y="68"/>
                  </a:cubicBezTo>
                  <a:cubicBezTo>
                    <a:pt x="521" y="96"/>
                    <a:pt x="442" y="130"/>
                    <a:pt x="363" y="158"/>
                  </a:cubicBezTo>
                  <a:cubicBezTo>
                    <a:pt x="199" y="220"/>
                    <a:pt x="1" y="339"/>
                    <a:pt x="40" y="514"/>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649;p17">
              <a:extLst>
                <a:ext uri="{FF2B5EF4-FFF2-40B4-BE49-F238E27FC236}">
                  <a16:creationId xmlns:a16="http://schemas.microsoft.com/office/drawing/2014/main" id="{F214EB69-D16E-42DB-0D59-225387A359F3}"/>
                </a:ext>
              </a:extLst>
            </p:cNvPr>
            <p:cNvSpPr/>
            <p:nvPr/>
          </p:nvSpPr>
          <p:spPr>
            <a:xfrm>
              <a:off x="1634717" y="3051238"/>
              <a:ext cx="55123" cy="46338"/>
            </a:xfrm>
            <a:custGeom>
              <a:avLst/>
              <a:gdLst/>
              <a:ahLst/>
              <a:cxnLst/>
              <a:rect l="l" t="t" r="r" b="b"/>
              <a:pathLst>
                <a:path w="640" h="538" extrusionOk="0">
                  <a:moveTo>
                    <a:pt x="323" y="40"/>
                  </a:moveTo>
                  <a:cubicBezTo>
                    <a:pt x="323" y="40"/>
                    <a:pt x="639" y="136"/>
                    <a:pt x="566" y="311"/>
                  </a:cubicBezTo>
                  <a:cubicBezTo>
                    <a:pt x="475" y="537"/>
                    <a:pt x="0" y="351"/>
                    <a:pt x="34" y="221"/>
                  </a:cubicBezTo>
                  <a:cubicBezTo>
                    <a:pt x="74" y="91"/>
                    <a:pt x="204" y="0"/>
                    <a:pt x="323" y="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650;p17">
              <a:extLst>
                <a:ext uri="{FF2B5EF4-FFF2-40B4-BE49-F238E27FC236}">
                  <a16:creationId xmlns:a16="http://schemas.microsoft.com/office/drawing/2014/main" id="{C26C12D1-AE6D-EBAA-9094-853308B6B4E8}"/>
                </a:ext>
              </a:extLst>
            </p:cNvPr>
            <p:cNvSpPr/>
            <p:nvPr/>
          </p:nvSpPr>
          <p:spPr>
            <a:xfrm>
              <a:off x="2124018" y="3025916"/>
              <a:ext cx="53142" cy="27820"/>
            </a:xfrm>
            <a:custGeom>
              <a:avLst/>
              <a:gdLst/>
              <a:ahLst/>
              <a:cxnLst/>
              <a:rect l="l" t="t" r="r" b="b"/>
              <a:pathLst>
                <a:path w="617" h="323" extrusionOk="0">
                  <a:moveTo>
                    <a:pt x="311" y="23"/>
                  </a:moveTo>
                  <a:cubicBezTo>
                    <a:pt x="311" y="23"/>
                    <a:pt x="616" y="80"/>
                    <a:pt x="549" y="187"/>
                  </a:cubicBezTo>
                  <a:cubicBezTo>
                    <a:pt x="458" y="323"/>
                    <a:pt x="0" y="210"/>
                    <a:pt x="34" y="131"/>
                  </a:cubicBezTo>
                  <a:cubicBezTo>
                    <a:pt x="68" y="51"/>
                    <a:pt x="198" y="1"/>
                    <a:pt x="311" y="2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651;p17">
              <a:extLst>
                <a:ext uri="{FF2B5EF4-FFF2-40B4-BE49-F238E27FC236}">
                  <a16:creationId xmlns:a16="http://schemas.microsoft.com/office/drawing/2014/main" id="{3EB7526F-5427-7A25-1DBC-990E93C732CA}"/>
                </a:ext>
              </a:extLst>
            </p:cNvPr>
            <p:cNvSpPr/>
            <p:nvPr/>
          </p:nvSpPr>
          <p:spPr>
            <a:xfrm>
              <a:off x="1131808" y="2817571"/>
              <a:ext cx="57535" cy="80876"/>
            </a:xfrm>
            <a:custGeom>
              <a:avLst/>
              <a:gdLst/>
              <a:ahLst/>
              <a:cxnLst/>
              <a:rect l="l" t="t" r="r" b="b"/>
              <a:pathLst>
                <a:path w="668" h="939" extrusionOk="0">
                  <a:moveTo>
                    <a:pt x="147" y="187"/>
                  </a:moveTo>
                  <a:cubicBezTo>
                    <a:pt x="396" y="0"/>
                    <a:pt x="667" y="175"/>
                    <a:pt x="667" y="345"/>
                  </a:cubicBezTo>
                  <a:cubicBezTo>
                    <a:pt x="667" y="560"/>
                    <a:pt x="260" y="939"/>
                    <a:pt x="62" y="662"/>
                  </a:cubicBezTo>
                  <a:cubicBezTo>
                    <a:pt x="0" y="571"/>
                    <a:pt x="29" y="283"/>
                    <a:pt x="147" y="18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652;p17">
              <a:extLst>
                <a:ext uri="{FF2B5EF4-FFF2-40B4-BE49-F238E27FC236}">
                  <a16:creationId xmlns:a16="http://schemas.microsoft.com/office/drawing/2014/main" id="{1CF9E99E-C9BF-E289-02B1-B356CCFCDF49}"/>
                </a:ext>
              </a:extLst>
            </p:cNvPr>
            <p:cNvSpPr/>
            <p:nvPr/>
          </p:nvSpPr>
          <p:spPr>
            <a:xfrm>
              <a:off x="937500" y="3046845"/>
              <a:ext cx="21016" cy="29801"/>
            </a:xfrm>
            <a:custGeom>
              <a:avLst/>
              <a:gdLst/>
              <a:ahLst/>
              <a:cxnLst/>
              <a:rect l="l" t="t" r="r" b="b"/>
              <a:pathLst>
                <a:path w="244" h="346" extrusionOk="0">
                  <a:moveTo>
                    <a:pt x="52" y="68"/>
                  </a:moveTo>
                  <a:cubicBezTo>
                    <a:pt x="142" y="1"/>
                    <a:pt x="238" y="68"/>
                    <a:pt x="244" y="131"/>
                  </a:cubicBezTo>
                  <a:cubicBezTo>
                    <a:pt x="244" y="210"/>
                    <a:pt x="97" y="345"/>
                    <a:pt x="23" y="244"/>
                  </a:cubicBezTo>
                  <a:cubicBezTo>
                    <a:pt x="1" y="210"/>
                    <a:pt x="12" y="102"/>
                    <a:pt x="52" y="6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53;p17">
              <a:extLst>
                <a:ext uri="{FF2B5EF4-FFF2-40B4-BE49-F238E27FC236}">
                  <a16:creationId xmlns:a16="http://schemas.microsoft.com/office/drawing/2014/main" id="{CA5F4C34-1CD5-3D58-F476-62EB4782BE58}"/>
                </a:ext>
              </a:extLst>
            </p:cNvPr>
            <p:cNvSpPr/>
            <p:nvPr/>
          </p:nvSpPr>
          <p:spPr>
            <a:xfrm>
              <a:off x="2081643" y="3052702"/>
              <a:ext cx="11283" cy="16106"/>
            </a:xfrm>
            <a:custGeom>
              <a:avLst/>
              <a:gdLst/>
              <a:ahLst/>
              <a:cxnLst/>
              <a:rect l="l" t="t" r="r" b="b"/>
              <a:pathLst>
                <a:path w="131" h="187" extrusionOk="0">
                  <a:moveTo>
                    <a:pt x="29" y="40"/>
                  </a:moveTo>
                  <a:cubicBezTo>
                    <a:pt x="80" y="0"/>
                    <a:pt x="130" y="40"/>
                    <a:pt x="130" y="74"/>
                  </a:cubicBezTo>
                  <a:cubicBezTo>
                    <a:pt x="130" y="113"/>
                    <a:pt x="57" y="187"/>
                    <a:pt x="17" y="130"/>
                  </a:cubicBezTo>
                  <a:cubicBezTo>
                    <a:pt x="0" y="113"/>
                    <a:pt x="6" y="57"/>
                    <a:pt x="29" y="4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54;p17">
              <a:extLst>
                <a:ext uri="{FF2B5EF4-FFF2-40B4-BE49-F238E27FC236}">
                  <a16:creationId xmlns:a16="http://schemas.microsoft.com/office/drawing/2014/main" id="{EF97BFF1-1A7A-48FE-4FBA-8C72A34686DD}"/>
                </a:ext>
              </a:extLst>
            </p:cNvPr>
            <p:cNvSpPr/>
            <p:nvPr/>
          </p:nvSpPr>
          <p:spPr>
            <a:xfrm>
              <a:off x="1629377" y="2825322"/>
              <a:ext cx="32213" cy="27389"/>
            </a:xfrm>
            <a:custGeom>
              <a:avLst/>
              <a:gdLst/>
              <a:ahLst/>
              <a:cxnLst/>
              <a:rect l="l" t="t" r="r" b="b"/>
              <a:pathLst>
                <a:path w="374" h="318" extrusionOk="0">
                  <a:moveTo>
                    <a:pt x="23" y="159"/>
                  </a:moveTo>
                  <a:cubicBezTo>
                    <a:pt x="23" y="159"/>
                    <a:pt x="85" y="1"/>
                    <a:pt x="187" y="40"/>
                  </a:cubicBezTo>
                  <a:cubicBezTo>
                    <a:pt x="317" y="91"/>
                    <a:pt x="373" y="317"/>
                    <a:pt x="125" y="312"/>
                  </a:cubicBezTo>
                  <a:cubicBezTo>
                    <a:pt x="40" y="306"/>
                    <a:pt x="0" y="215"/>
                    <a:pt x="23" y="159"/>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55;p17">
              <a:extLst>
                <a:ext uri="{FF2B5EF4-FFF2-40B4-BE49-F238E27FC236}">
                  <a16:creationId xmlns:a16="http://schemas.microsoft.com/office/drawing/2014/main" id="{C05C08B8-82A1-1397-50D0-6EFBDD47D272}"/>
                </a:ext>
              </a:extLst>
            </p:cNvPr>
            <p:cNvSpPr/>
            <p:nvPr/>
          </p:nvSpPr>
          <p:spPr>
            <a:xfrm>
              <a:off x="1695525" y="2801034"/>
              <a:ext cx="71660" cy="33160"/>
            </a:xfrm>
            <a:custGeom>
              <a:avLst/>
              <a:gdLst/>
              <a:ahLst/>
              <a:cxnLst/>
              <a:rect l="l" t="t" r="r" b="b"/>
              <a:pathLst>
                <a:path w="832" h="385" extrusionOk="0">
                  <a:moveTo>
                    <a:pt x="57" y="187"/>
                  </a:moveTo>
                  <a:cubicBezTo>
                    <a:pt x="57" y="187"/>
                    <a:pt x="182" y="0"/>
                    <a:pt x="408" y="57"/>
                  </a:cubicBezTo>
                  <a:cubicBezTo>
                    <a:pt x="696" y="124"/>
                    <a:pt x="832" y="384"/>
                    <a:pt x="284" y="367"/>
                  </a:cubicBezTo>
                  <a:cubicBezTo>
                    <a:pt x="103" y="362"/>
                    <a:pt x="1" y="254"/>
                    <a:pt x="57" y="187"/>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56;p17">
              <a:extLst>
                <a:ext uri="{FF2B5EF4-FFF2-40B4-BE49-F238E27FC236}">
                  <a16:creationId xmlns:a16="http://schemas.microsoft.com/office/drawing/2014/main" id="{8450AA2D-A641-8269-C798-26308072660B}"/>
                </a:ext>
              </a:extLst>
            </p:cNvPr>
            <p:cNvSpPr/>
            <p:nvPr/>
          </p:nvSpPr>
          <p:spPr>
            <a:xfrm>
              <a:off x="1554359" y="3052702"/>
              <a:ext cx="16192" cy="13264"/>
            </a:xfrm>
            <a:custGeom>
              <a:avLst/>
              <a:gdLst/>
              <a:ahLst/>
              <a:cxnLst/>
              <a:rect l="l" t="t" r="r" b="b"/>
              <a:pathLst>
                <a:path w="188" h="154" extrusionOk="0">
                  <a:moveTo>
                    <a:pt x="18" y="80"/>
                  </a:moveTo>
                  <a:cubicBezTo>
                    <a:pt x="18" y="80"/>
                    <a:pt x="46" y="0"/>
                    <a:pt x="97" y="17"/>
                  </a:cubicBezTo>
                  <a:cubicBezTo>
                    <a:pt x="159" y="46"/>
                    <a:pt x="187" y="153"/>
                    <a:pt x="63" y="153"/>
                  </a:cubicBezTo>
                  <a:cubicBezTo>
                    <a:pt x="23" y="147"/>
                    <a:pt x="1" y="108"/>
                    <a:pt x="18" y="8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57;p17">
              <a:extLst>
                <a:ext uri="{FF2B5EF4-FFF2-40B4-BE49-F238E27FC236}">
                  <a16:creationId xmlns:a16="http://schemas.microsoft.com/office/drawing/2014/main" id="{2F08F478-B72E-F3F7-689E-D48E44355437}"/>
                </a:ext>
              </a:extLst>
            </p:cNvPr>
            <p:cNvSpPr/>
            <p:nvPr/>
          </p:nvSpPr>
          <p:spPr>
            <a:xfrm>
              <a:off x="1359189" y="2907575"/>
              <a:ext cx="21446" cy="18173"/>
            </a:xfrm>
            <a:custGeom>
              <a:avLst/>
              <a:gdLst/>
              <a:ahLst/>
              <a:cxnLst/>
              <a:rect l="l" t="t" r="r" b="b"/>
              <a:pathLst>
                <a:path w="249" h="211" extrusionOk="0">
                  <a:moveTo>
                    <a:pt x="17" y="108"/>
                  </a:moveTo>
                  <a:cubicBezTo>
                    <a:pt x="17" y="108"/>
                    <a:pt x="57" y="1"/>
                    <a:pt x="124" y="29"/>
                  </a:cubicBezTo>
                  <a:cubicBezTo>
                    <a:pt x="209" y="63"/>
                    <a:pt x="249" y="210"/>
                    <a:pt x="79" y="210"/>
                  </a:cubicBezTo>
                  <a:cubicBezTo>
                    <a:pt x="28" y="204"/>
                    <a:pt x="0" y="148"/>
                    <a:pt x="17" y="10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58;p17">
              <a:extLst>
                <a:ext uri="{FF2B5EF4-FFF2-40B4-BE49-F238E27FC236}">
                  <a16:creationId xmlns:a16="http://schemas.microsoft.com/office/drawing/2014/main" id="{6CD6E654-0FC7-6857-D11F-E026DF1A979B}"/>
                </a:ext>
              </a:extLst>
            </p:cNvPr>
            <p:cNvSpPr/>
            <p:nvPr/>
          </p:nvSpPr>
          <p:spPr>
            <a:xfrm>
              <a:off x="1089949" y="2313632"/>
              <a:ext cx="156326" cy="80962"/>
            </a:xfrm>
            <a:custGeom>
              <a:avLst/>
              <a:gdLst/>
              <a:ahLst/>
              <a:cxnLst/>
              <a:rect l="l" t="t" r="r" b="b"/>
              <a:pathLst>
                <a:path w="1815" h="940" extrusionOk="0">
                  <a:moveTo>
                    <a:pt x="1815" y="645"/>
                  </a:moveTo>
                  <a:lnTo>
                    <a:pt x="1374" y="939"/>
                  </a:lnTo>
                  <a:lnTo>
                    <a:pt x="0" y="227"/>
                  </a:lnTo>
                  <a:lnTo>
                    <a:pt x="458" y="1"/>
                  </a:lnTo>
                  <a:close/>
                </a:path>
              </a:pathLst>
            </a:custGeom>
            <a:solidFill>
              <a:srgbClr val="F0B7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59;p17">
              <a:extLst>
                <a:ext uri="{FF2B5EF4-FFF2-40B4-BE49-F238E27FC236}">
                  <a16:creationId xmlns:a16="http://schemas.microsoft.com/office/drawing/2014/main" id="{65CDF2C9-6E85-1EE3-72EA-5E5C5D5A8625}"/>
                </a:ext>
              </a:extLst>
            </p:cNvPr>
            <p:cNvSpPr/>
            <p:nvPr/>
          </p:nvSpPr>
          <p:spPr>
            <a:xfrm>
              <a:off x="1222330" y="2513795"/>
              <a:ext cx="32729" cy="87680"/>
            </a:xfrm>
            <a:custGeom>
              <a:avLst/>
              <a:gdLst/>
              <a:ahLst/>
              <a:cxnLst/>
              <a:rect l="l" t="t" r="r" b="b"/>
              <a:pathLst>
                <a:path w="380" h="1018" extrusionOk="0">
                  <a:moveTo>
                    <a:pt x="193" y="0"/>
                  </a:moveTo>
                  <a:lnTo>
                    <a:pt x="1" y="910"/>
                  </a:lnTo>
                  <a:lnTo>
                    <a:pt x="379" y="1017"/>
                  </a:lnTo>
                  <a:lnTo>
                    <a:pt x="379"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60;p17">
              <a:extLst>
                <a:ext uri="{FF2B5EF4-FFF2-40B4-BE49-F238E27FC236}">
                  <a16:creationId xmlns:a16="http://schemas.microsoft.com/office/drawing/2014/main" id="{A91D1928-DC7A-1751-8B5C-2FB6B102C52D}"/>
                </a:ext>
              </a:extLst>
            </p:cNvPr>
            <p:cNvSpPr/>
            <p:nvPr/>
          </p:nvSpPr>
          <p:spPr>
            <a:xfrm>
              <a:off x="1647809" y="2063428"/>
              <a:ext cx="32729" cy="87680"/>
            </a:xfrm>
            <a:custGeom>
              <a:avLst/>
              <a:gdLst/>
              <a:ahLst/>
              <a:cxnLst/>
              <a:rect l="l" t="t" r="r" b="b"/>
              <a:pathLst>
                <a:path w="380" h="1018" extrusionOk="0">
                  <a:moveTo>
                    <a:pt x="193" y="0"/>
                  </a:moveTo>
                  <a:lnTo>
                    <a:pt x="1" y="905"/>
                  </a:lnTo>
                  <a:lnTo>
                    <a:pt x="380" y="1018"/>
                  </a:lnTo>
                  <a:lnTo>
                    <a:pt x="380"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61;p17">
              <a:extLst>
                <a:ext uri="{FF2B5EF4-FFF2-40B4-BE49-F238E27FC236}">
                  <a16:creationId xmlns:a16="http://schemas.microsoft.com/office/drawing/2014/main" id="{189F6ABF-708F-9BE9-D3E5-F7F8E0C0E2A3}"/>
                </a:ext>
              </a:extLst>
            </p:cNvPr>
            <p:cNvSpPr/>
            <p:nvPr/>
          </p:nvSpPr>
          <p:spPr>
            <a:xfrm>
              <a:off x="1546090" y="2408632"/>
              <a:ext cx="33160" cy="87680"/>
            </a:xfrm>
            <a:custGeom>
              <a:avLst/>
              <a:gdLst/>
              <a:ahLst/>
              <a:cxnLst/>
              <a:rect l="l" t="t" r="r" b="b"/>
              <a:pathLst>
                <a:path w="385" h="1018" extrusionOk="0">
                  <a:moveTo>
                    <a:pt x="193" y="0"/>
                  </a:moveTo>
                  <a:lnTo>
                    <a:pt x="1" y="904"/>
                  </a:lnTo>
                  <a:lnTo>
                    <a:pt x="385" y="1018"/>
                  </a:lnTo>
                  <a:lnTo>
                    <a:pt x="385" y="0"/>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62;p17">
              <a:extLst>
                <a:ext uri="{FF2B5EF4-FFF2-40B4-BE49-F238E27FC236}">
                  <a16:creationId xmlns:a16="http://schemas.microsoft.com/office/drawing/2014/main" id="{8CF51956-85B7-60A3-0581-8E8878567221}"/>
                </a:ext>
              </a:extLst>
            </p:cNvPr>
            <p:cNvSpPr/>
            <p:nvPr/>
          </p:nvSpPr>
          <p:spPr>
            <a:xfrm>
              <a:off x="1337226" y="2218201"/>
              <a:ext cx="33246" cy="87766"/>
            </a:xfrm>
            <a:custGeom>
              <a:avLst/>
              <a:gdLst/>
              <a:ahLst/>
              <a:cxnLst/>
              <a:rect l="l" t="t" r="r" b="b"/>
              <a:pathLst>
                <a:path w="386" h="1019" extrusionOk="0">
                  <a:moveTo>
                    <a:pt x="193" y="1"/>
                  </a:moveTo>
                  <a:lnTo>
                    <a:pt x="1" y="905"/>
                  </a:lnTo>
                  <a:lnTo>
                    <a:pt x="385" y="1018"/>
                  </a:lnTo>
                  <a:lnTo>
                    <a:pt x="385" y="1"/>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63;p17">
              <a:extLst>
                <a:ext uri="{FF2B5EF4-FFF2-40B4-BE49-F238E27FC236}">
                  <a16:creationId xmlns:a16="http://schemas.microsoft.com/office/drawing/2014/main" id="{55657520-4D86-F3EA-4E86-90DF474D90AD}"/>
                </a:ext>
              </a:extLst>
            </p:cNvPr>
            <p:cNvSpPr/>
            <p:nvPr/>
          </p:nvSpPr>
          <p:spPr>
            <a:xfrm>
              <a:off x="1238436" y="2021569"/>
              <a:ext cx="62875" cy="42462"/>
            </a:xfrm>
            <a:custGeom>
              <a:avLst/>
              <a:gdLst/>
              <a:ahLst/>
              <a:cxnLst/>
              <a:rect l="l" t="t" r="r" b="b"/>
              <a:pathLst>
                <a:path w="730" h="493" extrusionOk="0">
                  <a:moveTo>
                    <a:pt x="662" y="0"/>
                  </a:moveTo>
                  <a:lnTo>
                    <a:pt x="0" y="204"/>
                  </a:lnTo>
                  <a:lnTo>
                    <a:pt x="68" y="492"/>
                  </a:lnTo>
                  <a:lnTo>
                    <a:pt x="729" y="125"/>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64;p17">
              <a:extLst>
                <a:ext uri="{FF2B5EF4-FFF2-40B4-BE49-F238E27FC236}">
                  <a16:creationId xmlns:a16="http://schemas.microsoft.com/office/drawing/2014/main" id="{94A117E2-3BE7-906A-B805-748679F0233C}"/>
                </a:ext>
              </a:extLst>
            </p:cNvPr>
            <p:cNvSpPr/>
            <p:nvPr/>
          </p:nvSpPr>
          <p:spPr>
            <a:xfrm>
              <a:off x="1340671" y="2568314"/>
              <a:ext cx="55037" cy="44874"/>
            </a:xfrm>
            <a:custGeom>
              <a:avLst/>
              <a:gdLst/>
              <a:ahLst/>
              <a:cxnLst/>
              <a:rect l="l" t="t" r="r" b="b"/>
              <a:pathLst>
                <a:path w="639" h="521" extrusionOk="0">
                  <a:moveTo>
                    <a:pt x="639" y="158"/>
                  </a:moveTo>
                  <a:cubicBezTo>
                    <a:pt x="611" y="158"/>
                    <a:pt x="57" y="520"/>
                    <a:pt x="57" y="520"/>
                  </a:cubicBezTo>
                  <a:lnTo>
                    <a:pt x="0" y="283"/>
                  </a:lnTo>
                  <a:lnTo>
                    <a:pt x="503"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65;p17">
              <a:extLst>
                <a:ext uri="{FF2B5EF4-FFF2-40B4-BE49-F238E27FC236}">
                  <a16:creationId xmlns:a16="http://schemas.microsoft.com/office/drawing/2014/main" id="{93645381-72AC-4D14-BB54-2F0B7B63965F}"/>
                </a:ext>
              </a:extLst>
            </p:cNvPr>
            <p:cNvSpPr/>
            <p:nvPr/>
          </p:nvSpPr>
          <p:spPr>
            <a:xfrm>
              <a:off x="1295884" y="1804870"/>
              <a:ext cx="732277" cy="951909"/>
            </a:xfrm>
            <a:custGeom>
              <a:avLst/>
              <a:gdLst/>
              <a:ahLst/>
              <a:cxnLst/>
              <a:rect l="l" t="t" r="r" b="b"/>
              <a:pathLst>
                <a:path w="8502" h="11052" extrusionOk="0">
                  <a:moveTo>
                    <a:pt x="8502" y="2025"/>
                  </a:moveTo>
                  <a:cubicBezTo>
                    <a:pt x="8502" y="2025"/>
                    <a:pt x="4358" y="1974"/>
                    <a:pt x="3109" y="3443"/>
                  </a:cubicBezTo>
                  <a:cubicBezTo>
                    <a:pt x="1854" y="4913"/>
                    <a:pt x="4963" y="6547"/>
                    <a:pt x="4121" y="7044"/>
                  </a:cubicBezTo>
                  <a:cubicBezTo>
                    <a:pt x="3279" y="7536"/>
                    <a:pt x="2239" y="7587"/>
                    <a:pt x="2408" y="8208"/>
                  </a:cubicBezTo>
                  <a:cubicBezTo>
                    <a:pt x="2578" y="8836"/>
                    <a:pt x="3782" y="11052"/>
                    <a:pt x="3782" y="11052"/>
                  </a:cubicBezTo>
                  <a:cubicBezTo>
                    <a:pt x="3782" y="11052"/>
                    <a:pt x="746" y="8305"/>
                    <a:pt x="775" y="7474"/>
                  </a:cubicBezTo>
                  <a:cubicBezTo>
                    <a:pt x="797" y="6643"/>
                    <a:pt x="2725" y="6970"/>
                    <a:pt x="2363" y="6060"/>
                  </a:cubicBezTo>
                  <a:cubicBezTo>
                    <a:pt x="2001" y="5150"/>
                    <a:pt x="0" y="3997"/>
                    <a:pt x="96" y="2335"/>
                  </a:cubicBezTo>
                  <a:cubicBezTo>
                    <a:pt x="192" y="674"/>
                    <a:pt x="1521" y="1"/>
                    <a:pt x="1521" y="1"/>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66;p17">
              <a:extLst>
                <a:ext uri="{FF2B5EF4-FFF2-40B4-BE49-F238E27FC236}">
                  <a16:creationId xmlns:a16="http://schemas.microsoft.com/office/drawing/2014/main" id="{063ACD8C-BDFD-AC37-3837-811457E92ECD}"/>
                </a:ext>
              </a:extLst>
            </p:cNvPr>
            <p:cNvSpPr/>
            <p:nvPr/>
          </p:nvSpPr>
          <p:spPr>
            <a:xfrm>
              <a:off x="1565555" y="2026393"/>
              <a:ext cx="375441" cy="110160"/>
            </a:xfrm>
            <a:custGeom>
              <a:avLst/>
              <a:gdLst/>
              <a:ahLst/>
              <a:cxnLst/>
              <a:rect l="l" t="t" r="r" b="b"/>
              <a:pathLst>
                <a:path w="4359" h="1279" extrusionOk="0">
                  <a:moveTo>
                    <a:pt x="2810" y="1"/>
                  </a:moveTo>
                  <a:cubicBezTo>
                    <a:pt x="2810" y="1"/>
                    <a:pt x="4359" y="651"/>
                    <a:pt x="3709" y="967"/>
                  </a:cubicBezTo>
                  <a:cubicBezTo>
                    <a:pt x="3059" y="1278"/>
                    <a:pt x="1" y="317"/>
                    <a:pt x="1" y="317"/>
                  </a:cubicBezTo>
                  <a:cubicBezTo>
                    <a:pt x="1" y="317"/>
                    <a:pt x="3336" y="1030"/>
                    <a:pt x="3534" y="736"/>
                  </a:cubicBezTo>
                  <a:cubicBezTo>
                    <a:pt x="3698" y="498"/>
                    <a:pt x="2810" y="1"/>
                    <a:pt x="2810"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67;p17">
              <a:extLst>
                <a:ext uri="{FF2B5EF4-FFF2-40B4-BE49-F238E27FC236}">
                  <a16:creationId xmlns:a16="http://schemas.microsoft.com/office/drawing/2014/main" id="{A683FB92-4E71-B0BA-1963-01A2736CEDDB}"/>
                </a:ext>
              </a:extLst>
            </p:cNvPr>
            <p:cNvSpPr/>
            <p:nvPr/>
          </p:nvSpPr>
          <p:spPr>
            <a:xfrm>
              <a:off x="1559268" y="1895477"/>
              <a:ext cx="647611" cy="212827"/>
            </a:xfrm>
            <a:custGeom>
              <a:avLst/>
              <a:gdLst/>
              <a:ahLst/>
              <a:cxnLst/>
              <a:rect l="l" t="t" r="r" b="b"/>
              <a:pathLst>
                <a:path w="7519" h="2471" extrusionOk="0">
                  <a:moveTo>
                    <a:pt x="4929" y="0"/>
                  </a:moveTo>
                  <a:cubicBezTo>
                    <a:pt x="4929" y="0"/>
                    <a:pt x="7518" y="1391"/>
                    <a:pt x="6399" y="1928"/>
                  </a:cubicBezTo>
                  <a:cubicBezTo>
                    <a:pt x="5274" y="2470"/>
                    <a:pt x="0" y="809"/>
                    <a:pt x="0" y="809"/>
                  </a:cubicBezTo>
                  <a:cubicBezTo>
                    <a:pt x="0" y="809"/>
                    <a:pt x="5760" y="2035"/>
                    <a:pt x="6099" y="1532"/>
                  </a:cubicBezTo>
                  <a:cubicBezTo>
                    <a:pt x="6382" y="1119"/>
                    <a:pt x="4929" y="0"/>
                    <a:pt x="4929"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68;p17">
              <a:extLst>
                <a:ext uri="{FF2B5EF4-FFF2-40B4-BE49-F238E27FC236}">
                  <a16:creationId xmlns:a16="http://schemas.microsoft.com/office/drawing/2014/main" id="{843CCB38-5EEB-41CC-8570-964D230A8449}"/>
                </a:ext>
              </a:extLst>
            </p:cNvPr>
            <p:cNvSpPr/>
            <p:nvPr/>
          </p:nvSpPr>
          <p:spPr>
            <a:xfrm>
              <a:off x="1333350" y="1759135"/>
              <a:ext cx="182682" cy="178289"/>
            </a:xfrm>
            <a:custGeom>
              <a:avLst/>
              <a:gdLst/>
              <a:ahLst/>
              <a:cxnLst/>
              <a:rect l="l" t="t" r="r" b="b"/>
              <a:pathLst>
                <a:path w="2121" h="2070" extrusionOk="0">
                  <a:moveTo>
                    <a:pt x="865" y="210"/>
                  </a:moveTo>
                  <a:cubicBezTo>
                    <a:pt x="865" y="210"/>
                    <a:pt x="283" y="108"/>
                    <a:pt x="340" y="600"/>
                  </a:cubicBezTo>
                  <a:cubicBezTo>
                    <a:pt x="390" y="1097"/>
                    <a:pt x="2120" y="2069"/>
                    <a:pt x="2120" y="2069"/>
                  </a:cubicBezTo>
                  <a:cubicBezTo>
                    <a:pt x="2120" y="2069"/>
                    <a:pt x="0" y="1108"/>
                    <a:pt x="0" y="458"/>
                  </a:cubicBezTo>
                  <a:cubicBezTo>
                    <a:pt x="0" y="1"/>
                    <a:pt x="865" y="210"/>
                    <a:pt x="865" y="21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69;p17">
              <a:extLst>
                <a:ext uri="{FF2B5EF4-FFF2-40B4-BE49-F238E27FC236}">
                  <a16:creationId xmlns:a16="http://schemas.microsoft.com/office/drawing/2014/main" id="{EA5370A3-DDC6-D62F-3DAA-39456BEDEABA}"/>
                </a:ext>
              </a:extLst>
            </p:cNvPr>
            <p:cNvSpPr/>
            <p:nvPr/>
          </p:nvSpPr>
          <p:spPr>
            <a:xfrm>
              <a:off x="1184863" y="2141805"/>
              <a:ext cx="195343" cy="90609"/>
            </a:xfrm>
            <a:custGeom>
              <a:avLst/>
              <a:gdLst/>
              <a:ahLst/>
              <a:cxnLst/>
              <a:rect l="l" t="t" r="r" b="b"/>
              <a:pathLst>
                <a:path w="2268" h="1052" extrusionOk="0">
                  <a:moveTo>
                    <a:pt x="2267" y="956"/>
                  </a:moveTo>
                  <a:cubicBezTo>
                    <a:pt x="1628" y="1052"/>
                    <a:pt x="961" y="973"/>
                    <a:pt x="362" y="735"/>
                  </a:cubicBezTo>
                  <a:cubicBezTo>
                    <a:pt x="226" y="684"/>
                    <a:pt x="80" y="605"/>
                    <a:pt x="40" y="464"/>
                  </a:cubicBezTo>
                  <a:cubicBezTo>
                    <a:pt x="0" y="323"/>
                    <a:pt x="96" y="170"/>
                    <a:pt x="226" y="97"/>
                  </a:cubicBezTo>
                  <a:cubicBezTo>
                    <a:pt x="351" y="23"/>
                    <a:pt x="503" y="12"/>
                    <a:pt x="650" y="0"/>
                  </a:cubicBezTo>
                  <a:cubicBezTo>
                    <a:pt x="650" y="0"/>
                    <a:pt x="125" y="108"/>
                    <a:pt x="272" y="385"/>
                  </a:cubicBezTo>
                  <a:cubicBezTo>
                    <a:pt x="532" y="865"/>
                    <a:pt x="2267" y="956"/>
                    <a:pt x="2267" y="956"/>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70;p17">
              <a:extLst>
                <a:ext uri="{FF2B5EF4-FFF2-40B4-BE49-F238E27FC236}">
                  <a16:creationId xmlns:a16="http://schemas.microsoft.com/office/drawing/2014/main" id="{510919E2-4608-D8A4-E488-C9245D4C7368}"/>
                </a:ext>
              </a:extLst>
            </p:cNvPr>
            <p:cNvSpPr/>
            <p:nvPr/>
          </p:nvSpPr>
          <p:spPr>
            <a:xfrm>
              <a:off x="1227239" y="1929067"/>
              <a:ext cx="187505" cy="100858"/>
            </a:xfrm>
            <a:custGeom>
              <a:avLst/>
              <a:gdLst/>
              <a:ahLst/>
              <a:cxnLst/>
              <a:rect l="l" t="t" r="r" b="b"/>
              <a:pathLst>
                <a:path w="2177" h="1171" extrusionOk="0">
                  <a:moveTo>
                    <a:pt x="2176" y="1153"/>
                  </a:moveTo>
                  <a:cubicBezTo>
                    <a:pt x="1532" y="1170"/>
                    <a:pt x="882" y="1018"/>
                    <a:pt x="311" y="707"/>
                  </a:cubicBezTo>
                  <a:cubicBezTo>
                    <a:pt x="181" y="639"/>
                    <a:pt x="45" y="543"/>
                    <a:pt x="23" y="402"/>
                  </a:cubicBezTo>
                  <a:cubicBezTo>
                    <a:pt x="0" y="255"/>
                    <a:pt x="113" y="119"/>
                    <a:pt x="249" y="57"/>
                  </a:cubicBezTo>
                  <a:cubicBezTo>
                    <a:pt x="385" y="0"/>
                    <a:pt x="537" y="6"/>
                    <a:pt x="684" y="12"/>
                  </a:cubicBezTo>
                  <a:cubicBezTo>
                    <a:pt x="684" y="12"/>
                    <a:pt x="147" y="57"/>
                    <a:pt x="266" y="351"/>
                  </a:cubicBezTo>
                  <a:cubicBezTo>
                    <a:pt x="464" y="859"/>
                    <a:pt x="2176" y="1153"/>
                    <a:pt x="2176" y="115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71;p17">
              <a:extLst>
                <a:ext uri="{FF2B5EF4-FFF2-40B4-BE49-F238E27FC236}">
                  <a16:creationId xmlns:a16="http://schemas.microsoft.com/office/drawing/2014/main" id="{594E3281-5497-1534-809B-BB186935FB2C}"/>
                </a:ext>
              </a:extLst>
            </p:cNvPr>
            <p:cNvSpPr/>
            <p:nvPr/>
          </p:nvSpPr>
          <p:spPr>
            <a:xfrm>
              <a:off x="1401996" y="2302435"/>
              <a:ext cx="345295" cy="109127"/>
            </a:xfrm>
            <a:custGeom>
              <a:avLst/>
              <a:gdLst/>
              <a:ahLst/>
              <a:cxnLst/>
              <a:rect l="l" t="t" r="r" b="b"/>
              <a:pathLst>
                <a:path w="4009" h="1267" extrusionOk="0">
                  <a:moveTo>
                    <a:pt x="2708" y="1"/>
                  </a:moveTo>
                  <a:cubicBezTo>
                    <a:pt x="2708" y="1"/>
                    <a:pt x="4008" y="425"/>
                    <a:pt x="3562" y="843"/>
                  </a:cubicBezTo>
                  <a:cubicBezTo>
                    <a:pt x="3115" y="1267"/>
                    <a:pt x="0" y="419"/>
                    <a:pt x="0" y="419"/>
                  </a:cubicBezTo>
                  <a:cubicBezTo>
                    <a:pt x="0" y="419"/>
                    <a:pt x="2742" y="984"/>
                    <a:pt x="3143" y="640"/>
                  </a:cubicBezTo>
                  <a:cubicBezTo>
                    <a:pt x="3539" y="289"/>
                    <a:pt x="2708" y="1"/>
                    <a:pt x="2708"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72;p17">
              <a:extLst>
                <a:ext uri="{FF2B5EF4-FFF2-40B4-BE49-F238E27FC236}">
                  <a16:creationId xmlns:a16="http://schemas.microsoft.com/office/drawing/2014/main" id="{7BEBD1B6-DAAD-D1ED-C069-F5A58059D458}"/>
                </a:ext>
              </a:extLst>
            </p:cNvPr>
            <p:cNvSpPr/>
            <p:nvPr/>
          </p:nvSpPr>
          <p:spPr>
            <a:xfrm>
              <a:off x="1448247" y="2555653"/>
              <a:ext cx="182165" cy="57535"/>
            </a:xfrm>
            <a:custGeom>
              <a:avLst/>
              <a:gdLst/>
              <a:ahLst/>
              <a:cxnLst/>
              <a:rect l="l" t="t" r="r" b="b"/>
              <a:pathLst>
                <a:path w="2115" h="668" extrusionOk="0">
                  <a:moveTo>
                    <a:pt x="1431" y="0"/>
                  </a:moveTo>
                  <a:cubicBezTo>
                    <a:pt x="1431" y="0"/>
                    <a:pt x="2115" y="226"/>
                    <a:pt x="1877" y="447"/>
                  </a:cubicBezTo>
                  <a:cubicBezTo>
                    <a:pt x="1645" y="667"/>
                    <a:pt x="0" y="226"/>
                    <a:pt x="0" y="226"/>
                  </a:cubicBezTo>
                  <a:cubicBezTo>
                    <a:pt x="0" y="226"/>
                    <a:pt x="1447" y="520"/>
                    <a:pt x="1657" y="339"/>
                  </a:cubicBezTo>
                  <a:cubicBezTo>
                    <a:pt x="1866" y="153"/>
                    <a:pt x="1431" y="0"/>
                    <a:pt x="1431"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73;p17">
              <a:extLst>
                <a:ext uri="{FF2B5EF4-FFF2-40B4-BE49-F238E27FC236}">
                  <a16:creationId xmlns:a16="http://schemas.microsoft.com/office/drawing/2014/main" id="{06F70E7E-C03D-B5D7-852B-BDB12C2BCB2B}"/>
                </a:ext>
              </a:extLst>
            </p:cNvPr>
            <p:cNvSpPr/>
            <p:nvPr/>
          </p:nvSpPr>
          <p:spPr>
            <a:xfrm>
              <a:off x="1410264" y="2089697"/>
              <a:ext cx="114984" cy="69679"/>
            </a:xfrm>
            <a:custGeom>
              <a:avLst/>
              <a:gdLst/>
              <a:ahLst/>
              <a:cxnLst/>
              <a:rect l="l" t="t" r="r" b="b"/>
              <a:pathLst>
                <a:path w="1335" h="809" extrusionOk="0">
                  <a:moveTo>
                    <a:pt x="1335" y="543"/>
                  </a:moveTo>
                  <a:cubicBezTo>
                    <a:pt x="1301" y="543"/>
                    <a:pt x="554" y="555"/>
                    <a:pt x="1" y="1"/>
                  </a:cubicBezTo>
                  <a:cubicBezTo>
                    <a:pt x="1" y="1"/>
                    <a:pt x="470" y="702"/>
                    <a:pt x="1335" y="80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74;p17">
              <a:extLst>
                <a:ext uri="{FF2B5EF4-FFF2-40B4-BE49-F238E27FC236}">
                  <a16:creationId xmlns:a16="http://schemas.microsoft.com/office/drawing/2014/main" id="{DEDB2412-0941-6DC9-4D23-D3F05F9E65A2}"/>
                </a:ext>
              </a:extLst>
            </p:cNvPr>
            <p:cNvSpPr/>
            <p:nvPr/>
          </p:nvSpPr>
          <p:spPr>
            <a:xfrm>
              <a:off x="1333867" y="1960676"/>
              <a:ext cx="116878" cy="78464"/>
            </a:xfrm>
            <a:custGeom>
              <a:avLst/>
              <a:gdLst/>
              <a:ahLst/>
              <a:cxnLst/>
              <a:rect l="l" t="t" r="r" b="b"/>
              <a:pathLst>
                <a:path w="1357" h="911" extrusionOk="0">
                  <a:moveTo>
                    <a:pt x="1357" y="719"/>
                  </a:moveTo>
                  <a:cubicBezTo>
                    <a:pt x="1357" y="719"/>
                    <a:pt x="339" y="419"/>
                    <a:pt x="0" y="1"/>
                  </a:cubicBezTo>
                  <a:cubicBezTo>
                    <a:pt x="0" y="1"/>
                    <a:pt x="351" y="911"/>
                    <a:pt x="1357" y="71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75;p17">
              <a:extLst>
                <a:ext uri="{FF2B5EF4-FFF2-40B4-BE49-F238E27FC236}">
                  <a16:creationId xmlns:a16="http://schemas.microsoft.com/office/drawing/2014/main" id="{36004A6F-9639-C488-9097-7D260D5D664E}"/>
                </a:ext>
              </a:extLst>
            </p:cNvPr>
            <p:cNvSpPr/>
            <p:nvPr/>
          </p:nvSpPr>
          <p:spPr>
            <a:xfrm>
              <a:off x="1322154" y="2082893"/>
              <a:ext cx="88197" cy="59516"/>
            </a:xfrm>
            <a:custGeom>
              <a:avLst/>
              <a:gdLst/>
              <a:ahLst/>
              <a:cxnLst/>
              <a:rect l="l" t="t" r="r" b="b"/>
              <a:pathLst>
                <a:path w="1024" h="691" extrusionOk="0">
                  <a:moveTo>
                    <a:pt x="1024" y="543"/>
                  </a:moveTo>
                  <a:cubicBezTo>
                    <a:pt x="1024" y="543"/>
                    <a:pt x="255" y="317"/>
                    <a:pt x="0" y="1"/>
                  </a:cubicBezTo>
                  <a:cubicBezTo>
                    <a:pt x="0" y="1"/>
                    <a:pt x="260" y="690"/>
                    <a:pt x="1024" y="54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76;p17">
              <a:extLst>
                <a:ext uri="{FF2B5EF4-FFF2-40B4-BE49-F238E27FC236}">
                  <a16:creationId xmlns:a16="http://schemas.microsoft.com/office/drawing/2014/main" id="{97A7DA81-F9C1-D0E6-9486-F726A9B38C67}"/>
                </a:ext>
              </a:extLst>
            </p:cNvPr>
            <p:cNvSpPr/>
            <p:nvPr/>
          </p:nvSpPr>
          <p:spPr>
            <a:xfrm>
              <a:off x="1529036" y="2314149"/>
              <a:ext cx="92590" cy="33160"/>
            </a:xfrm>
            <a:custGeom>
              <a:avLst/>
              <a:gdLst/>
              <a:ahLst/>
              <a:cxnLst/>
              <a:rect l="l" t="t" r="r" b="b"/>
              <a:pathLst>
                <a:path w="1075" h="385" extrusionOk="0">
                  <a:moveTo>
                    <a:pt x="916" y="147"/>
                  </a:moveTo>
                  <a:cubicBezTo>
                    <a:pt x="916" y="147"/>
                    <a:pt x="679" y="198"/>
                    <a:pt x="1" y="0"/>
                  </a:cubicBezTo>
                  <a:cubicBezTo>
                    <a:pt x="1" y="0"/>
                    <a:pt x="617" y="385"/>
                    <a:pt x="1075" y="30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77;p17">
              <a:extLst>
                <a:ext uri="{FF2B5EF4-FFF2-40B4-BE49-F238E27FC236}">
                  <a16:creationId xmlns:a16="http://schemas.microsoft.com/office/drawing/2014/main" id="{47B44A33-7EE0-230D-740A-6013D121506E}"/>
                </a:ext>
              </a:extLst>
            </p:cNvPr>
            <p:cNvSpPr/>
            <p:nvPr/>
          </p:nvSpPr>
          <p:spPr>
            <a:xfrm>
              <a:off x="1437050" y="2440241"/>
              <a:ext cx="105768" cy="24892"/>
            </a:xfrm>
            <a:custGeom>
              <a:avLst/>
              <a:gdLst/>
              <a:ahLst/>
              <a:cxnLst/>
              <a:rect l="l" t="t" r="r" b="b"/>
              <a:pathLst>
                <a:path w="1228" h="289" extrusionOk="0">
                  <a:moveTo>
                    <a:pt x="990" y="40"/>
                  </a:moveTo>
                  <a:cubicBezTo>
                    <a:pt x="927" y="40"/>
                    <a:pt x="289" y="289"/>
                    <a:pt x="0" y="232"/>
                  </a:cubicBezTo>
                  <a:cubicBezTo>
                    <a:pt x="0" y="232"/>
                    <a:pt x="747" y="277"/>
                    <a:pt x="990" y="142"/>
                  </a:cubicBezTo>
                  <a:cubicBezTo>
                    <a:pt x="1227" y="0"/>
                    <a:pt x="990" y="40"/>
                    <a:pt x="990" y="4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78;p17">
              <a:extLst>
                <a:ext uri="{FF2B5EF4-FFF2-40B4-BE49-F238E27FC236}">
                  <a16:creationId xmlns:a16="http://schemas.microsoft.com/office/drawing/2014/main" id="{7F229306-0B81-7351-9F97-31153D38B2DD}"/>
                </a:ext>
              </a:extLst>
            </p:cNvPr>
            <p:cNvSpPr/>
            <p:nvPr/>
          </p:nvSpPr>
          <p:spPr>
            <a:xfrm>
              <a:off x="1295367" y="2436365"/>
              <a:ext cx="133501" cy="52625"/>
            </a:xfrm>
            <a:custGeom>
              <a:avLst/>
              <a:gdLst/>
              <a:ahLst/>
              <a:cxnLst/>
              <a:rect l="l" t="t" r="r" b="b"/>
              <a:pathLst>
                <a:path w="1550" h="611" extrusionOk="0">
                  <a:moveTo>
                    <a:pt x="1549" y="571"/>
                  </a:moveTo>
                  <a:cubicBezTo>
                    <a:pt x="1549" y="571"/>
                    <a:pt x="323" y="549"/>
                    <a:pt x="272" y="283"/>
                  </a:cubicBezTo>
                  <a:cubicBezTo>
                    <a:pt x="227" y="23"/>
                    <a:pt x="441" y="0"/>
                    <a:pt x="441" y="0"/>
                  </a:cubicBezTo>
                  <a:cubicBezTo>
                    <a:pt x="441" y="0"/>
                    <a:pt x="1" y="85"/>
                    <a:pt x="102" y="351"/>
                  </a:cubicBezTo>
                  <a:cubicBezTo>
                    <a:pt x="198" y="611"/>
                    <a:pt x="1549" y="571"/>
                    <a:pt x="1549" y="57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79;p17">
              <a:extLst>
                <a:ext uri="{FF2B5EF4-FFF2-40B4-BE49-F238E27FC236}">
                  <a16:creationId xmlns:a16="http://schemas.microsoft.com/office/drawing/2014/main" id="{ED0D0B17-EBC7-B389-8353-37C7CC789D27}"/>
                </a:ext>
              </a:extLst>
            </p:cNvPr>
            <p:cNvSpPr/>
            <p:nvPr/>
          </p:nvSpPr>
          <p:spPr>
            <a:xfrm>
              <a:off x="1538769" y="1895477"/>
              <a:ext cx="499640" cy="147541"/>
            </a:xfrm>
            <a:custGeom>
              <a:avLst/>
              <a:gdLst/>
              <a:ahLst/>
              <a:cxnLst/>
              <a:rect l="l" t="t" r="r" b="b"/>
              <a:pathLst>
                <a:path w="5801" h="1713" extrusionOk="0">
                  <a:moveTo>
                    <a:pt x="5800" y="967"/>
                  </a:moveTo>
                  <a:cubicBezTo>
                    <a:pt x="5800" y="967"/>
                    <a:pt x="3087" y="1713"/>
                    <a:pt x="1" y="0"/>
                  </a:cubicBezTo>
                  <a:cubicBezTo>
                    <a:pt x="1" y="0"/>
                    <a:pt x="4336" y="1713"/>
                    <a:pt x="5184" y="684"/>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80;p17">
              <a:extLst>
                <a:ext uri="{FF2B5EF4-FFF2-40B4-BE49-F238E27FC236}">
                  <a16:creationId xmlns:a16="http://schemas.microsoft.com/office/drawing/2014/main" id="{821C27F1-D888-FAF4-66D9-E1B301AB26FC}"/>
                </a:ext>
              </a:extLst>
            </p:cNvPr>
            <p:cNvSpPr/>
            <p:nvPr/>
          </p:nvSpPr>
          <p:spPr>
            <a:xfrm>
              <a:off x="1426801" y="1688510"/>
              <a:ext cx="624701" cy="296632"/>
            </a:xfrm>
            <a:custGeom>
              <a:avLst/>
              <a:gdLst/>
              <a:ahLst/>
              <a:cxnLst/>
              <a:rect l="l" t="t" r="r" b="b"/>
              <a:pathLst>
                <a:path w="7253" h="3444" extrusionOk="0">
                  <a:moveTo>
                    <a:pt x="7100" y="3370"/>
                  </a:moveTo>
                  <a:cubicBezTo>
                    <a:pt x="7253" y="3370"/>
                    <a:pt x="4071" y="1"/>
                    <a:pt x="1" y="1352"/>
                  </a:cubicBezTo>
                  <a:cubicBezTo>
                    <a:pt x="1" y="1352"/>
                    <a:pt x="3392" y="3443"/>
                    <a:pt x="7100" y="3370"/>
                  </a:cubicBezTo>
                  <a:close/>
                </a:path>
              </a:pathLst>
            </a:custGeom>
            <a:solidFill>
              <a:srgbClr val="99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81;p17">
              <a:extLst>
                <a:ext uri="{FF2B5EF4-FFF2-40B4-BE49-F238E27FC236}">
                  <a16:creationId xmlns:a16="http://schemas.microsoft.com/office/drawing/2014/main" id="{E02A591B-F122-7B01-FB34-48BD4B252F35}"/>
                </a:ext>
              </a:extLst>
            </p:cNvPr>
            <p:cNvSpPr/>
            <p:nvPr/>
          </p:nvSpPr>
          <p:spPr>
            <a:xfrm>
              <a:off x="1484249" y="1769385"/>
              <a:ext cx="474318" cy="207487"/>
            </a:xfrm>
            <a:custGeom>
              <a:avLst/>
              <a:gdLst/>
              <a:ahLst/>
              <a:cxnLst/>
              <a:rect l="l" t="t" r="r" b="b"/>
              <a:pathLst>
                <a:path w="5507" h="2409" extrusionOk="0">
                  <a:moveTo>
                    <a:pt x="1" y="503"/>
                  </a:moveTo>
                  <a:cubicBezTo>
                    <a:pt x="1" y="503"/>
                    <a:pt x="3127" y="0"/>
                    <a:pt x="5506" y="1950"/>
                  </a:cubicBezTo>
                  <a:cubicBezTo>
                    <a:pt x="5506" y="1950"/>
                    <a:pt x="2663" y="2408"/>
                    <a:pt x="1" y="50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82;p17">
              <a:extLst>
                <a:ext uri="{FF2B5EF4-FFF2-40B4-BE49-F238E27FC236}">
                  <a16:creationId xmlns:a16="http://schemas.microsoft.com/office/drawing/2014/main" id="{C5B5701B-1BCF-B689-A601-0A5E103FAE76}"/>
                </a:ext>
              </a:extLst>
            </p:cNvPr>
            <p:cNvSpPr/>
            <p:nvPr/>
          </p:nvSpPr>
          <p:spPr>
            <a:xfrm>
              <a:off x="1575288" y="1805386"/>
              <a:ext cx="301972" cy="118859"/>
            </a:xfrm>
            <a:custGeom>
              <a:avLst/>
              <a:gdLst/>
              <a:ahLst/>
              <a:cxnLst/>
              <a:rect l="l" t="t" r="r" b="b"/>
              <a:pathLst>
                <a:path w="3506" h="1380" extrusionOk="0">
                  <a:moveTo>
                    <a:pt x="1" y="351"/>
                  </a:moveTo>
                  <a:cubicBezTo>
                    <a:pt x="1" y="351"/>
                    <a:pt x="1844" y="1"/>
                    <a:pt x="3505" y="1380"/>
                  </a:cubicBezTo>
                  <a:cubicBezTo>
                    <a:pt x="3505" y="1380"/>
                    <a:pt x="860" y="933"/>
                    <a:pt x="1" y="35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83;p17">
              <a:extLst>
                <a:ext uri="{FF2B5EF4-FFF2-40B4-BE49-F238E27FC236}">
                  <a16:creationId xmlns:a16="http://schemas.microsoft.com/office/drawing/2014/main" id="{25BB078A-EF51-1509-9F30-5E5BDF7691D0}"/>
                </a:ext>
              </a:extLst>
            </p:cNvPr>
            <p:cNvSpPr/>
            <p:nvPr/>
          </p:nvSpPr>
          <p:spPr>
            <a:xfrm>
              <a:off x="1477962" y="2602335"/>
              <a:ext cx="300421" cy="217220"/>
            </a:xfrm>
            <a:custGeom>
              <a:avLst/>
              <a:gdLst/>
              <a:ahLst/>
              <a:cxnLst/>
              <a:rect l="l" t="t" r="r" b="b"/>
              <a:pathLst>
                <a:path w="3488" h="2522" extrusionOk="0">
                  <a:moveTo>
                    <a:pt x="1001" y="2121"/>
                  </a:moveTo>
                  <a:cubicBezTo>
                    <a:pt x="961" y="2092"/>
                    <a:pt x="927" y="2047"/>
                    <a:pt x="893" y="2007"/>
                  </a:cubicBezTo>
                  <a:cubicBezTo>
                    <a:pt x="639" y="1747"/>
                    <a:pt x="390" y="1482"/>
                    <a:pt x="153" y="1210"/>
                  </a:cubicBezTo>
                  <a:cubicBezTo>
                    <a:pt x="79" y="1126"/>
                    <a:pt x="0" y="1013"/>
                    <a:pt x="57" y="917"/>
                  </a:cubicBezTo>
                  <a:cubicBezTo>
                    <a:pt x="102" y="843"/>
                    <a:pt x="204" y="826"/>
                    <a:pt x="277" y="860"/>
                  </a:cubicBezTo>
                  <a:cubicBezTo>
                    <a:pt x="356" y="888"/>
                    <a:pt x="413" y="950"/>
                    <a:pt x="469" y="1013"/>
                  </a:cubicBezTo>
                  <a:cubicBezTo>
                    <a:pt x="464" y="888"/>
                    <a:pt x="339" y="713"/>
                    <a:pt x="452" y="634"/>
                  </a:cubicBezTo>
                  <a:cubicBezTo>
                    <a:pt x="656" y="408"/>
                    <a:pt x="978" y="990"/>
                    <a:pt x="1170" y="1239"/>
                  </a:cubicBezTo>
                  <a:cubicBezTo>
                    <a:pt x="1131" y="1137"/>
                    <a:pt x="1097" y="1030"/>
                    <a:pt x="1119" y="922"/>
                  </a:cubicBezTo>
                  <a:cubicBezTo>
                    <a:pt x="1142" y="815"/>
                    <a:pt x="1255" y="724"/>
                    <a:pt x="1357" y="770"/>
                  </a:cubicBezTo>
                  <a:cubicBezTo>
                    <a:pt x="1436" y="803"/>
                    <a:pt x="1470" y="900"/>
                    <a:pt x="1487" y="984"/>
                  </a:cubicBezTo>
                  <a:cubicBezTo>
                    <a:pt x="1532" y="1210"/>
                    <a:pt x="1560" y="1442"/>
                    <a:pt x="1577" y="1668"/>
                  </a:cubicBezTo>
                  <a:lnTo>
                    <a:pt x="2035" y="272"/>
                  </a:lnTo>
                  <a:cubicBezTo>
                    <a:pt x="2075" y="153"/>
                    <a:pt x="2176" y="1"/>
                    <a:pt x="2295" y="52"/>
                  </a:cubicBezTo>
                  <a:cubicBezTo>
                    <a:pt x="2380" y="91"/>
                    <a:pt x="2386" y="210"/>
                    <a:pt x="2374" y="306"/>
                  </a:cubicBezTo>
                  <a:cubicBezTo>
                    <a:pt x="2340" y="594"/>
                    <a:pt x="2312" y="883"/>
                    <a:pt x="2278" y="1171"/>
                  </a:cubicBezTo>
                  <a:cubicBezTo>
                    <a:pt x="2465" y="798"/>
                    <a:pt x="2725" y="402"/>
                    <a:pt x="2883" y="611"/>
                  </a:cubicBezTo>
                  <a:cubicBezTo>
                    <a:pt x="3019" y="685"/>
                    <a:pt x="2872" y="1199"/>
                    <a:pt x="2787" y="1482"/>
                  </a:cubicBezTo>
                  <a:cubicBezTo>
                    <a:pt x="2934" y="1352"/>
                    <a:pt x="3143" y="1131"/>
                    <a:pt x="3296" y="1205"/>
                  </a:cubicBezTo>
                  <a:cubicBezTo>
                    <a:pt x="3488" y="1442"/>
                    <a:pt x="2883" y="2036"/>
                    <a:pt x="2176" y="2267"/>
                  </a:cubicBezTo>
                  <a:cubicBezTo>
                    <a:pt x="2176" y="2267"/>
                    <a:pt x="1639" y="2522"/>
                    <a:pt x="1001" y="2121"/>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84;p17">
              <a:extLst>
                <a:ext uri="{FF2B5EF4-FFF2-40B4-BE49-F238E27FC236}">
                  <a16:creationId xmlns:a16="http://schemas.microsoft.com/office/drawing/2014/main" id="{6AC457AF-BF15-9A4C-0AF6-BFF6A43E4DA4}"/>
                </a:ext>
              </a:extLst>
            </p:cNvPr>
            <p:cNvSpPr/>
            <p:nvPr/>
          </p:nvSpPr>
          <p:spPr>
            <a:xfrm>
              <a:off x="1716540" y="2649620"/>
              <a:ext cx="18518" cy="59946"/>
            </a:xfrm>
            <a:custGeom>
              <a:avLst/>
              <a:gdLst/>
              <a:ahLst/>
              <a:cxnLst/>
              <a:rect l="l" t="t" r="r" b="b"/>
              <a:pathLst>
                <a:path w="215" h="696" extrusionOk="0">
                  <a:moveTo>
                    <a:pt x="0" y="6"/>
                  </a:moveTo>
                  <a:cubicBezTo>
                    <a:pt x="0" y="11"/>
                    <a:pt x="0" y="17"/>
                    <a:pt x="0" y="23"/>
                  </a:cubicBezTo>
                  <a:cubicBezTo>
                    <a:pt x="28" y="243"/>
                    <a:pt x="57" y="469"/>
                    <a:pt x="85" y="695"/>
                  </a:cubicBezTo>
                  <a:cubicBezTo>
                    <a:pt x="158" y="424"/>
                    <a:pt x="215" y="119"/>
                    <a:pt x="113" y="62"/>
                  </a:cubicBezTo>
                  <a:cubicBezTo>
                    <a:pt x="79" y="17"/>
                    <a:pt x="40" y="0"/>
                    <a:pt x="0" y="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85;p17">
              <a:extLst>
                <a:ext uri="{FF2B5EF4-FFF2-40B4-BE49-F238E27FC236}">
                  <a16:creationId xmlns:a16="http://schemas.microsoft.com/office/drawing/2014/main" id="{79FA281A-77EA-C7DB-AAAC-045F2478ABF5}"/>
                </a:ext>
              </a:extLst>
            </p:cNvPr>
            <p:cNvSpPr/>
            <p:nvPr/>
          </p:nvSpPr>
          <p:spPr>
            <a:xfrm>
              <a:off x="1664432" y="2604833"/>
              <a:ext cx="18518" cy="78895"/>
            </a:xfrm>
            <a:custGeom>
              <a:avLst/>
              <a:gdLst/>
              <a:ahLst/>
              <a:cxnLst/>
              <a:rect l="l" t="t" r="r" b="b"/>
              <a:pathLst>
                <a:path w="215" h="916" extrusionOk="0">
                  <a:moveTo>
                    <a:pt x="0" y="45"/>
                  </a:moveTo>
                  <a:cubicBezTo>
                    <a:pt x="0" y="57"/>
                    <a:pt x="0" y="74"/>
                    <a:pt x="6" y="90"/>
                  </a:cubicBezTo>
                  <a:cubicBezTo>
                    <a:pt x="40" y="339"/>
                    <a:pt x="62" y="594"/>
                    <a:pt x="74" y="848"/>
                  </a:cubicBezTo>
                  <a:cubicBezTo>
                    <a:pt x="74" y="876"/>
                    <a:pt x="79" y="910"/>
                    <a:pt x="108" y="916"/>
                  </a:cubicBezTo>
                  <a:cubicBezTo>
                    <a:pt x="119" y="916"/>
                    <a:pt x="130" y="916"/>
                    <a:pt x="141" y="904"/>
                  </a:cubicBezTo>
                  <a:cubicBezTo>
                    <a:pt x="164" y="695"/>
                    <a:pt x="187" y="486"/>
                    <a:pt x="209" y="277"/>
                  </a:cubicBezTo>
                  <a:cubicBezTo>
                    <a:pt x="215" y="181"/>
                    <a:pt x="215" y="62"/>
                    <a:pt x="130" y="23"/>
                  </a:cubicBezTo>
                  <a:cubicBezTo>
                    <a:pt x="79" y="0"/>
                    <a:pt x="34" y="17"/>
                    <a:pt x="0" y="45"/>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86;p17">
              <a:extLst>
                <a:ext uri="{FF2B5EF4-FFF2-40B4-BE49-F238E27FC236}">
                  <a16:creationId xmlns:a16="http://schemas.microsoft.com/office/drawing/2014/main" id="{5E4DA54E-5015-8316-DBA1-33EA387C6A4D}"/>
                </a:ext>
              </a:extLst>
            </p:cNvPr>
            <p:cNvSpPr/>
            <p:nvPr/>
          </p:nvSpPr>
          <p:spPr>
            <a:xfrm>
              <a:off x="1477962" y="2653496"/>
              <a:ext cx="101806" cy="139789"/>
            </a:xfrm>
            <a:custGeom>
              <a:avLst/>
              <a:gdLst/>
              <a:ahLst/>
              <a:cxnLst/>
              <a:rect l="l" t="t" r="r" b="b"/>
              <a:pathLst>
                <a:path w="1182" h="1623" extrusionOk="0">
                  <a:moveTo>
                    <a:pt x="153" y="616"/>
                  </a:moveTo>
                  <a:cubicBezTo>
                    <a:pt x="396" y="888"/>
                    <a:pt x="639" y="1153"/>
                    <a:pt x="893" y="1413"/>
                  </a:cubicBezTo>
                  <a:cubicBezTo>
                    <a:pt x="927" y="1453"/>
                    <a:pt x="961" y="1498"/>
                    <a:pt x="1001" y="1527"/>
                  </a:cubicBezTo>
                  <a:cubicBezTo>
                    <a:pt x="1063" y="1566"/>
                    <a:pt x="1125" y="1594"/>
                    <a:pt x="1182" y="1623"/>
                  </a:cubicBezTo>
                  <a:cubicBezTo>
                    <a:pt x="848" y="1300"/>
                    <a:pt x="509" y="956"/>
                    <a:pt x="345" y="526"/>
                  </a:cubicBezTo>
                  <a:cubicBezTo>
                    <a:pt x="390" y="577"/>
                    <a:pt x="435" y="628"/>
                    <a:pt x="503" y="650"/>
                  </a:cubicBezTo>
                  <a:cubicBezTo>
                    <a:pt x="565" y="667"/>
                    <a:pt x="650" y="633"/>
                    <a:pt x="662" y="566"/>
                  </a:cubicBezTo>
                  <a:cubicBezTo>
                    <a:pt x="662" y="543"/>
                    <a:pt x="656" y="520"/>
                    <a:pt x="650" y="498"/>
                  </a:cubicBezTo>
                  <a:cubicBezTo>
                    <a:pt x="599" y="334"/>
                    <a:pt x="554" y="164"/>
                    <a:pt x="503" y="0"/>
                  </a:cubicBezTo>
                  <a:lnTo>
                    <a:pt x="503" y="0"/>
                  </a:lnTo>
                  <a:cubicBezTo>
                    <a:pt x="486" y="6"/>
                    <a:pt x="469" y="23"/>
                    <a:pt x="452" y="40"/>
                  </a:cubicBezTo>
                  <a:cubicBezTo>
                    <a:pt x="339" y="119"/>
                    <a:pt x="464" y="294"/>
                    <a:pt x="469" y="419"/>
                  </a:cubicBezTo>
                  <a:cubicBezTo>
                    <a:pt x="413" y="356"/>
                    <a:pt x="356" y="294"/>
                    <a:pt x="277" y="266"/>
                  </a:cubicBezTo>
                  <a:cubicBezTo>
                    <a:pt x="204" y="232"/>
                    <a:pt x="102" y="249"/>
                    <a:pt x="57" y="323"/>
                  </a:cubicBezTo>
                  <a:cubicBezTo>
                    <a:pt x="0" y="419"/>
                    <a:pt x="79" y="532"/>
                    <a:pt x="153" y="61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87;p17">
              <a:extLst>
                <a:ext uri="{FF2B5EF4-FFF2-40B4-BE49-F238E27FC236}">
                  <a16:creationId xmlns:a16="http://schemas.microsoft.com/office/drawing/2014/main" id="{E31D0D59-9286-FC3D-6764-62D5EE2FC5CF}"/>
                </a:ext>
              </a:extLst>
            </p:cNvPr>
            <p:cNvSpPr/>
            <p:nvPr/>
          </p:nvSpPr>
          <p:spPr>
            <a:xfrm>
              <a:off x="1624037" y="2709996"/>
              <a:ext cx="148574" cy="95432"/>
            </a:xfrm>
            <a:custGeom>
              <a:avLst/>
              <a:gdLst/>
              <a:ahLst/>
              <a:cxnLst/>
              <a:rect l="l" t="t" r="r" b="b"/>
              <a:pathLst>
                <a:path w="1725" h="1108" extrusionOk="0">
                  <a:moveTo>
                    <a:pt x="0" y="1091"/>
                  </a:moveTo>
                  <a:cubicBezTo>
                    <a:pt x="288" y="1108"/>
                    <a:pt x="480" y="1017"/>
                    <a:pt x="480" y="1017"/>
                  </a:cubicBezTo>
                  <a:cubicBezTo>
                    <a:pt x="1147" y="797"/>
                    <a:pt x="1724" y="260"/>
                    <a:pt x="1628" y="0"/>
                  </a:cubicBezTo>
                  <a:cubicBezTo>
                    <a:pt x="1617" y="23"/>
                    <a:pt x="1600" y="45"/>
                    <a:pt x="1583" y="68"/>
                  </a:cubicBezTo>
                  <a:cubicBezTo>
                    <a:pt x="1408" y="334"/>
                    <a:pt x="1119" y="503"/>
                    <a:pt x="831" y="639"/>
                  </a:cubicBezTo>
                  <a:cubicBezTo>
                    <a:pt x="543" y="774"/>
                    <a:pt x="243" y="887"/>
                    <a:pt x="0" y="1091"/>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88;p17">
              <a:extLst>
                <a:ext uri="{FF2B5EF4-FFF2-40B4-BE49-F238E27FC236}">
                  <a16:creationId xmlns:a16="http://schemas.microsoft.com/office/drawing/2014/main" id="{F107D741-C68C-77B8-E095-7D5720021562}"/>
                </a:ext>
              </a:extLst>
            </p:cNvPr>
            <p:cNvSpPr/>
            <p:nvPr/>
          </p:nvSpPr>
          <p:spPr>
            <a:xfrm>
              <a:off x="845514" y="2763999"/>
              <a:ext cx="238149" cy="132985"/>
            </a:xfrm>
            <a:custGeom>
              <a:avLst/>
              <a:gdLst/>
              <a:ahLst/>
              <a:cxnLst/>
              <a:rect l="l" t="t" r="r" b="b"/>
              <a:pathLst>
                <a:path w="2765" h="1544" extrusionOk="0">
                  <a:moveTo>
                    <a:pt x="458" y="1544"/>
                  </a:moveTo>
                  <a:lnTo>
                    <a:pt x="1" y="198"/>
                  </a:lnTo>
                  <a:lnTo>
                    <a:pt x="2228" y="0"/>
                  </a:lnTo>
                  <a:lnTo>
                    <a:pt x="2765" y="831"/>
                  </a:lnTo>
                  <a:close/>
                </a:path>
              </a:pathLst>
            </a:custGeom>
            <a:solidFill>
              <a:srgbClr val="E950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689;p17">
              <a:extLst>
                <a:ext uri="{FF2B5EF4-FFF2-40B4-BE49-F238E27FC236}">
                  <a16:creationId xmlns:a16="http://schemas.microsoft.com/office/drawing/2014/main" id="{757F0B56-27CB-246C-D4CD-C82BEB9DADBC}"/>
                </a:ext>
              </a:extLst>
            </p:cNvPr>
            <p:cNvSpPr/>
            <p:nvPr/>
          </p:nvSpPr>
          <p:spPr>
            <a:xfrm>
              <a:off x="822173" y="2603799"/>
              <a:ext cx="90092" cy="188539"/>
            </a:xfrm>
            <a:custGeom>
              <a:avLst/>
              <a:gdLst/>
              <a:ahLst/>
              <a:cxnLst/>
              <a:rect l="l" t="t" r="r" b="b"/>
              <a:pathLst>
                <a:path w="1046" h="2189" extrusionOk="0">
                  <a:moveTo>
                    <a:pt x="1046" y="199"/>
                  </a:moveTo>
                  <a:lnTo>
                    <a:pt x="272" y="2058"/>
                  </a:lnTo>
                  <a:lnTo>
                    <a:pt x="0" y="2188"/>
                  </a:lnTo>
                  <a:lnTo>
                    <a:pt x="837" y="1"/>
                  </a:lnTo>
                  <a:close/>
                </a:path>
              </a:pathLst>
            </a:custGeom>
            <a:solidFill>
              <a:srgbClr val="5D2A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690;p17">
              <a:extLst>
                <a:ext uri="{FF2B5EF4-FFF2-40B4-BE49-F238E27FC236}">
                  <a16:creationId xmlns:a16="http://schemas.microsoft.com/office/drawing/2014/main" id="{DE8A742C-7915-A673-C100-991D54747598}"/>
                </a:ext>
              </a:extLst>
            </p:cNvPr>
            <p:cNvSpPr/>
            <p:nvPr/>
          </p:nvSpPr>
          <p:spPr>
            <a:xfrm>
              <a:off x="845514" y="2620853"/>
              <a:ext cx="191898" cy="160288"/>
            </a:xfrm>
            <a:custGeom>
              <a:avLst/>
              <a:gdLst/>
              <a:ahLst/>
              <a:cxnLst/>
              <a:rect l="l" t="t" r="r" b="b"/>
              <a:pathLst>
                <a:path w="2228" h="1861" extrusionOk="0">
                  <a:moveTo>
                    <a:pt x="2228" y="1662"/>
                  </a:moveTo>
                  <a:lnTo>
                    <a:pt x="1" y="1860"/>
                  </a:lnTo>
                  <a:lnTo>
                    <a:pt x="775" y="1"/>
                  </a:lnTo>
                  <a:close/>
                </a:path>
              </a:pathLst>
            </a:custGeom>
            <a:solidFill>
              <a:srgbClr val="D691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691;p17">
              <a:extLst>
                <a:ext uri="{FF2B5EF4-FFF2-40B4-BE49-F238E27FC236}">
                  <a16:creationId xmlns:a16="http://schemas.microsoft.com/office/drawing/2014/main" id="{81B8B686-7138-5F6A-252C-57C7FB8D4294}"/>
                </a:ext>
              </a:extLst>
            </p:cNvPr>
            <p:cNvSpPr/>
            <p:nvPr/>
          </p:nvSpPr>
          <p:spPr>
            <a:xfrm>
              <a:off x="799262" y="2817054"/>
              <a:ext cx="85785" cy="102322"/>
            </a:xfrm>
            <a:custGeom>
              <a:avLst/>
              <a:gdLst/>
              <a:ahLst/>
              <a:cxnLst/>
              <a:rect l="l" t="t" r="r" b="b"/>
              <a:pathLst>
                <a:path w="996" h="1188" extrusionOk="0">
                  <a:moveTo>
                    <a:pt x="679" y="1"/>
                  </a:moveTo>
                  <a:lnTo>
                    <a:pt x="1" y="690"/>
                  </a:lnTo>
                  <a:lnTo>
                    <a:pt x="80" y="798"/>
                  </a:lnTo>
                  <a:lnTo>
                    <a:pt x="277" y="634"/>
                  </a:lnTo>
                  <a:lnTo>
                    <a:pt x="340" y="1188"/>
                  </a:lnTo>
                  <a:lnTo>
                    <a:pt x="995" y="928"/>
                  </a:lnTo>
                  <a:close/>
                </a:path>
              </a:pathLst>
            </a:custGeom>
            <a:solidFill>
              <a:srgbClr val="C32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692;p17">
              <a:extLst>
                <a:ext uri="{FF2B5EF4-FFF2-40B4-BE49-F238E27FC236}">
                  <a16:creationId xmlns:a16="http://schemas.microsoft.com/office/drawing/2014/main" id="{D729FCF0-5609-01D5-F55D-B020302614FE}"/>
                </a:ext>
              </a:extLst>
            </p:cNvPr>
            <p:cNvSpPr/>
            <p:nvPr/>
          </p:nvSpPr>
          <p:spPr>
            <a:xfrm>
              <a:off x="906838" y="2784928"/>
              <a:ext cx="96035" cy="69679"/>
            </a:xfrm>
            <a:custGeom>
              <a:avLst/>
              <a:gdLst/>
              <a:ahLst/>
              <a:cxnLst/>
              <a:rect l="l" t="t" r="r" b="b"/>
              <a:pathLst>
                <a:path w="1115" h="809" extrusionOk="0">
                  <a:moveTo>
                    <a:pt x="950" y="1"/>
                  </a:moveTo>
                  <a:lnTo>
                    <a:pt x="1114" y="594"/>
                  </a:lnTo>
                  <a:lnTo>
                    <a:pt x="227" y="809"/>
                  </a:lnTo>
                  <a:lnTo>
                    <a:pt x="1" y="17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693;p17">
              <a:extLst>
                <a:ext uri="{FF2B5EF4-FFF2-40B4-BE49-F238E27FC236}">
                  <a16:creationId xmlns:a16="http://schemas.microsoft.com/office/drawing/2014/main" id="{20B4BC04-895B-22B8-26AD-968034F0EB78}"/>
                </a:ext>
              </a:extLst>
            </p:cNvPr>
            <p:cNvSpPr/>
            <p:nvPr/>
          </p:nvSpPr>
          <p:spPr>
            <a:xfrm>
              <a:off x="916570" y="2795608"/>
              <a:ext cx="73641" cy="49266"/>
            </a:xfrm>
            <a:custGeom>
              <a:avLst/>
              <a:gdLst/>
              <a:ahLst/>
              <a:cxnLst/>
              <a:rect l="l" t="t" r="r" b="b"/>
              <a:pathLst>
                <a:path w="855" h="572" extrusionOk="0">
                  <a:moveTo>
                    <a:pt x="753" y="1"/>
                  </a:moveTo>
                  <a:lnTo>
                    <a:pt x="854" y="408"/>
                  </a:lnTo>
                  <a:lnTo>
                    <a:pt x="159" y="572"/>
                  </a:lnTo>
                  <a:lnTo>
                    <a:pt x="1" y="125"/>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694;p17">
              <a:extLst>
                <a:ext uri="{FF2B5EF4-FFF2-40B4-BE49-F238E27FC236}">
                  <a16:creationId xmlns:a16="http://schemas.microsoft.com/office/drawing/2014/main" id="{30A7A514-0F32-668F-39A3-67050DCF823B}"/>
                </a:ext>
              </a:extLst>
            </p:cNvPr>
            <p:cNvSpPr/>
            <p:nvPr/>
          </p:nvSpPr>
          <p:spPr>
            <a:xfrm>
              <a:off x="916570" y="2792249"/>
              <a:ext cx="78034" cy="54606"/>
            </a:xfrm>
            <a:custGeom>
              <a:avLst/>
              <a:gdLst/>
              <a:ahLst/>
              <a:cxnLst/>
              <a:rect l="l" t="t" r="r" b="b"/>
              <a:pathLst>
                <a:path w="906" h="634" extrusionOk="0">
                  <a:moveTo>
                    <a:pt x="1" y="373"/>
                  </a:moveTo>
                  <a:lnTo>
                    <a:pt x="368" y="283"/>
                  </a:lnTo>
                  <a:lnTo>
                    <a:pt x="289" y="17"/>
                  </a:lnTo>
                  <a:lnTo>
                    <a:pt x="380" y="0"/>
                  </a:lnTo>
                  <a:lnTo>
                    <a:pt x="464" y="260"/>
                  </a:lnTo>
                  <a:lnTo>
                    <a:pt x="905" y="153"/>
                  </a:lnTo>
                  <a:lnTo>
                    <a:pt x="883" y="255"/>
                  </a:lnTo>
                  <a:lnTo>
                    <a:pt x="493" y="345"/>
                  </a:lnTo>
                  <a:lnTo>
                    <a:pt x="577" y="611"/>
                  </a:lnTo>
                  <a:lnTo>
                    <a:pt x="476" y="633"/>
                  </a:lnTo>
                  <a:lnTo>
                    <a:pt x="396" y="368"/>
                  </a:lnTo>
                  <a:lnTo>
                    <a:pt x="46" y="447"/>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695;p17">
              <a:extLst>
                <a:ext uri="{FF2B5EF4-FFF2-40B4-BE49-F238E27FC236}">
                  <a16:creationId xmlns:a16="http://schemas.microsoft.com/office/drawing/2014/main" id="{07992D7F-7FAF-D692-98E2-42165586E64A}"/>
                </a:ext>
              </a:extLst>
            </p:cNvPr>
            <p:cNvSpPr/>
            <p:nvPr/>
          </p:nvSpPr>
          <p:spPr>
            <a:xfrm>
              <a:off x="1037324" y="2727997"/>
              <a:ext cx="131090" cy="107663"/>
            </a:xfrm>
            <a:custGeom>
              <a:avLst/>
              <a:gdLst/>
              <a:ahLst/>
              <a:cxnLst/>
              <a:rect l="l" t="t" r="r" b="b"/>
              <a:pathLst>
                <a:path w="1522" h="1250" extrusionOk="0">
                  <a:moveTo>
                    <a:pt x="521" y="718"/>
                  </a:moveTo>
                  <a:lnTo>
                    <a:pt x="464" y="351"/>
                  </a:lnTo>
                  <a:lnTo>
                    <a:pt x="690" y="356"/>
                  </a:lnTo>
                  <a:lnTo>
                    <a:pt x="724" y="356"/>
                  </a:lnTo>
                  <a:lnTo>
                    <a:pt x="1001" y="356"/>
                  </a:lnTo>
                  <a:lnTo>
                    <a:pt x="1012" y="492"/>
                  </a:lnTo>
                  <a:lnTo>
                    <a:pt x="1024" y="695"/>
                  </a:lnTo>
                  <a:close/>
                  <a:moveTo>
                    <a:pt x="1" y="418"/>
                  </a:moveTo>
                  <a:lnTo>
                    <a:pt x="538" y="1249"/>
                  </a:lnTo>
                  <a:lnTo>
                    <a:pt x="1521" y="1057"/>
                  </a:lnTo>
                  <a:lnTo>
                    <a:pt x="1521"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696;p17">
              <a:extLst>
                <a:ext uri="{FF2B5EF4-FFF2-40B4-BE49-F238E27FC236}">
                  <a16:creationId xmlns:a16="http://schemas.microsoft.com/office/drawing/2014/main" id="{6A4E4E97-923E-5054-D7EA-22B74C8DD222}"/>
                </a:ext>
              </a:extLst>
            </p:cNvPr>
            <p:cNvSpPr/>
            <p:nvPr/>
          </p:nvSpPr>
          <p:spPr>
            <a:xfrm>
              <a:off x="1077288" y="2758142"/>
              <a:ext cx="48233" cy="31782"/>
            </a:xfrm>
            <a:custGeom>
              <a:avLst/>
              <a:gdLst/>
              <a:ahLst/>
              <a:cxnLst/>
              <a:rect l="l" t="t" r="r" b="b"/>
              <a:pathLst>
                <a:path w="560" h="369" extrusionOk="0">
                  <a:moveTo>
                    <a:pt x="57" y="51"/>
                  </a:moveTo>
                  <a:lnTo>
                    <a:pt x="232" y="57"/>
                  </a:lnTo>
                  <a:lnTo>
                    <a:pt x="243" y="159"/>
                  </a:lnTo>
                  <a:lnTo>
                    <a:pt x="74" y="165"/>
                  </a:lnTo>
                  <a:close/>
                  <a:moveTo>
                    <a:pt x="79" y="210"/>
                  </a:moveTo>
                  <a:lnTo>
                    <a:pt x="249" y="204"/>
                  </a:lnTo>
                  <a:lnTo>
                    <a:pt x="260" y="306"/>
                  </a:lnTo>
                  <a:lnTo>
                    <a:pt x="96" y="312"/>
                  </a:lnTo>
                  <a:close/>
                  <a:moveTo>
                    <a:pt x="283" y="63"/>
                  </a:moveTo>
                  <a:lnTo>
                    <a:pt x="481" y="68"/>
                  </a:lnTo>
                  <a:lnTo>
                    <a:pt x="481" y="148"/>
                  </a:lnTo>
                  <a:lnTo>
                    <a:pt x="294" y="153"/>
                  </a:lnTo>
                  <a:close/>
                  <a:moveTo>
                    <a:pt x="300" y="204"/>
                  </a:moveTo>
                  <a:lnTo>
                    <a:pt x="486" y="198"/>
                  </a:lnTo>
                  <a:lnTo>
                    <a:pt x="486" y="295"/>
                  </a:lnTo>
                  <a:lnTo>
                    <a:pt x="317" y="306"/>
                  </a:lnTo>
                  <a:close/>
                  <a:moveTo>
                    <a:pt x="0" y="1"/>
                  </a:moveTo>
                  <a:lnTo>
                    <a:pt x="57" y="368"/>
                  </a:lnTo>
                  <a:lnTo>
                    <a:pt x="560" y="345"/>
                  </a:lnTo>
                  <a:lnTo>
                    <a:pt x="548" y="142"/>
                  </a:lnTo>
                  <a:lnTo>
                    <a:pt x="537" y="6"/>
                  </a:lnTo>
                  <a:lnTo>
                    <a:pt x="260" y="6"/>
                  </a:lnTo>
                  <a:lnTo>
                    <a:pt x="226" y="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697;p17">
              <a:extLst>
                <a:ext uri="{FF2B5EF4-FFF2-40B4-BE49-F238E27FC236}">
                  <a16:creationId xmlns:a16="http://schemas.microsoft.com/office/drawing/2014/main" id="{555B73FB-D7D0-116B-AE35-ACDF7F9B1A21}"/>
                </a:ext>
              </a:extLst>
            </p:cNvPr>
            <p:cNvSpPr/>
            <p:nvPr/>
          </p:nvSpPr>
          <p:spPr>
            <a:xfrm>
              <a:off x="894177" y="2603799"/>
              <a:ext cx="319026" cy="165111"/>
            </a:xfrm>
            <a:custGeom>
              <a:avLst/>
              <a:gdLst/>
              <a:ahLst/>
              <a:cxnLst/>
              <a:rect l="l" t="t" r="r" b="b"/>
              <a:pathLst>
                <a:path w="3704" h="1917" extrusionOk="0">
                  <a:moveTo>
                    <a:pt x="3703" y="1273"/>
                  </a:moveTo>
                  <a:cubicBezTo>
                    <a:pt x="3624" y="1295"/>
                    <a:pt x="1742" y="1917"/>
                    <a:pt x="1663" y="1860"/>
                  </a:cubicBezTo>
                  <a:cubicBezTo>
                    <a:pt x="1584" y="1810"/>
                    <a:pt x="1" y="1"/>
                    <a:pt x="1" y="1"/>
                  </a:cubicBezTo>
                  <a:lnTo>
                    <a:pt x="2064" y="199"/>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698;p17">
              <a:extLst>
                <a:ext uri="{FF2B5EF4-FFF2-40B4-BE49-F238E27FC236}">
                  <a16:creationId xmlns:a16="http://schemas.microsoft.com/office/drawing/2014/main" id="{886926B8-D6EA-B80A-FA4F-045958F03045}"/>
                </a:ext>
              </a:extLst>
            </p:cNvPr>
            <p:cNvSpPr/>
            <p:nvPr/>
          </p:nvSpPr>
          <p:spPr>
            <a:xfrm>
              <a:off x="1613788" y="2219665"/>
              <a:ext cx="57965" cy="42462"/>
            </a:xfrm>
            <a:custGeom>
              <a:avLst/>
              <a:gdLst/>
              <a:ahLst/>
              <a:cxnLst/>
              <a:rect l="l" t="t" r="r" b="b"/>
              <a:pathLst>
                <a:path w="673" h="493" extrusionOk="0">
                  <a:moveTo>
                    <a:pt x="605" y="493"/>
                  </a:moveTo>
                  <a:cubicBezTo>
                    <a:pt x="594" y="464"/>
                    <a:pt x="0" y="170"/>
                    <a:pt x="0" y="170"/>
                  </a:cubicBezTo>
                  <a:lnTo>
                    <a:pt x="176" y="1"/>
                  </a:lnTo>
                  <a:lnTo>
                    <a:pt x="673" y="295"/>
                  </a:lnTo>
                  <a:close/>
                </a:path>
              </a:pathLst>
            </a:custGeom>
            <a:solidFill>
              <a:srgbClr val="B74C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606180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03"/>
                                        </p:tgtEl>
                                        <p:attrNameLst>
                                          <p:attrName>style.visibility</p:attrName>
                                        </p:attrNameLst>
                                      </p:cBhvr>
                                      <p:to>
                                        <p:strVal val="visible"/>
                                      </p:to>
                                    </p:set>
                                    <p:animEffect transition="in" filter="fade">
                                      <p:cBhvr>
                                        <p:cTn id="7" dur="1000"/>
                                        <p:tgtEl>
                                          <p:spTgt spid="1403"/>
                                        </p:tgtEl>
                                      </p:cBhvr>
                                    </p:animEffect>
                                    <p:anim calcmode="lin" valueType="num">
                                      <p:cBhvr>
                                        <p:cTn id="8" dur="1000" fill="hold"/>
                                        <p:tgtEl>
                                          <p:spTgt spid="1403"/>
                                        </p:tgtEl>
                                        <p:attrNameLst>
                                          <p:attrName>ppt_x</p:attrName>
                                        </p:attrNameLst>
                                      </p:cBhvr>
                                      <p:tavLst>
                                        <p:tav tm="0">
                                          <p:val>
                                            <p:strVal val="#ppt_x"/>
                                          </p:val>
                                        </p:tav>
                                        <p:tav tm="100000">
                                          <p:val>
                                            <p:strVal val="#ppt_x"/>
                                          </p:val>
                                        </p:tav>
                                      </p:tavLst>
                                    </p:anim>
                                    <p:anim calcmode="lin" valueType="num">
                                      <p:cBhvr>
                                        <p:cTn id="9" dur="1000" fill="hold"/>
                                        <p:tgtEl>
                                          <p:spTgt spid="1403"/>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1310"/>
                                        </p:tgtEl>
                                        <p:attrNameLst>
                                          <p:attrName>style.visibility</p:attrName>
                                        </p:attrNameLst>
                                      </p:cBhvr>
                                      <p:to>
                                        <p:strVal val="visible"/>
                                      </p:to>
                                    </p:set>
                                    <p:anim calcmode="lin" valueType="num">
                                      <p:cBhvr additive="base">
                                        <p:cTn id="12" dur="500" fill="hold"/>
                                        <p:tgtEl>
                                          <p:spTgt spid="1310"/>
                                        </p:tgtEl>
                                        <p:attrNameLst>
                                          <p:attrName>ppt_x</p:attrName>
                                        </p:attrNameLst>
                                      </p:cBhvr>
                                      <p:tavLst>
                                        <p:tav tm="0">
                                          <p:val>
                                            <p:strVal val="#ppt_x"/>
                                          </p:val>
                                        </p:tav>
                                        <p:tav tm="100000">
                                          <p:val>
                                            <p:strVal val="#ppt_x"/>
                                          </p:val>
                                        </p:tav>
                                      </p:tavLst>
                                    </p:anim>
                                    <p:anim calcmode="lin" valueType="num">
                                      <p:cBhvr additive="base">
                                        <p:cTn id="13"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311"/>
                                        </p:tgtEl>
                                        <p:attrNameLst>
                                          <p:attrName>style.visibility</p:attrName>
                                        </p:attrNameLst>
                                      </p:cBhvr>
                                      <p:to>
                                        <p:strVal val="visible"/>
                                      </p:to>
                                    </p:set>
                                    <p:animEffect transition="in" filter="wipe(down)">
                                      <p:cBhvr>
                                        <p:cTn id="18"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886675" y="163139"/>
            <a:ext cx="4785300"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G</a:t>
            </a:r>
            <a:r>
              <a:rPr lang="en" sz="6600" b="1">
                <a:latin typeface="Times New Roman" panose="02020603050405020304" pitchFamily="18" charset="0"/>
                <a:cs typeface="Times New Roman" panose="02020603050405020304" pitchFamily="18" charset="0"/>
              </a:rPr>
              <a:t>iới thiệu bài học</a:t>
            </a:r>
            <a:endParaRPr sz="66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A29C2D3E-BE72-D752-8E8B-43C2ED425500}"/>
              </a:ext>
            </a:extLst>
          </p:cNvPr>
          <p:cNvPicPr>
            <a:picLocks noChangeAspect="1"/>
          </p:cNvPicPr>
          <p:nvPr/>
        </p:nvPicPr>
        <p:blipFill>
          <a:blip r:embed="rId3"/>
          <a:stretch>
            <a:fillRect/>
          </a:stretch>
        </p:blipFill>
        <p:spPr>
          <a:xfrm>
            <a:off x="5912300" y="890319"/>
            <a:ext cx="3188484" cy="415783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64"/>
                                        </p:tgtEl>
                                        <p:attrNameLst>
                                          <p:attrName>style.visibility</p:attrName>
                                        </p:attrNameLst>
                                      </p:cBhvr>
                                      <p:to>
                                        <p:strVal val="visible"/>
                                      </p:to>
                                    </p:set>
                                    <p:animEffect transition="in" filter="fade">
                                      <p:cBhvr>
                                        <p:cTn id="7" dur="1000"/>
                                        <p:tgtEl>
                                          <p:spTgt spid="1364"/>
                                        </p:tgtEl>
                                      </p:cBhvr>
                                    </p:animEffect>
                                    <p:anim calcmode="lin" valueType="num">
                                      <p:cBhvr>
                                        <p:cTn id="8" dur="1000" fill="hold"/>
                                        <p:tgtEl>
                                          <p:spTgt spid="1364"/>
                                        </p:tgtEl>
                                        <p:attrNameLst>
                                          <p:attrName>ppt_x</p:attrName>
                                        </p:attrNameLst>
                                      </p:cBhvr>
                                      <p:tavLst>
                                        <p:tav tm="0">
                                          <p:val>
                                            <p:strVal val="#ppt_x"/>
                                          </p:val>
                                        </p:tav>
                                        <p:tav tm="100000">
                                          <p:val>
                                            <p:strVal val="#ppt_x"/>
                                          </p:val>
                                        </p:tav>
                                      </p:tavLst>
                                    </p:anim>
                                    <p:anim calcmode="lin" valueType="num">
                                      <p:cBhvr>
                                        <p:cTn id="9" dur="1000" fill="hold"/>
                                        <p:tgtEl>
                                          <p:spTgt spid="136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65"/>
                                        </p:tgtEl>
                                        <p:attrNameLst>
                                          <p:attrName>style.visibility</p:attrName>
                                        </p:attrNameLst>
                                      </p:cBhvr>
                                      <p:to>
                                        <p:strVal val="visible"/>
                                      </p:to>
                                    </p:set>
                                    <p:animEffect transition="in" filter="fade">
                                      <p:cBhvr>
                                        <p:cTn id="12" dur="1000"/>
                                        <p:tgtEl>
                                          <p:spTgt spid="1365"/>
                                        </p:tgtEl>
                                      </p:cBhvr>
                                    </p:animEffect>
                                    <p:anim calcmode="lin" valueType="num">
                                      <p:cBhvr>
                                        <p:cTn id="13" dur="1000" fill="hold"/>
                                        <p:tgtEl>
                                          <p:spTgt spid="1365"/>
                                        </p:tgtEl>
                                        <p:attrNameLst>
                                          <p:attrName>ppt_x</p:attrName>
                                        </p:attrNameLst>
                                      </p:cBhvr>
                                      <p:tavLst>
                                        <p:tav tm="0">
                                          <p:val>
                                            <p:strVal val="#ppt_x"/>
                                          </p:val>
                                        </p:tav>
                                        <p:tav tm="100000">
                                          <p:val>
                                            <p:strVal val="#ppt_x"/>
                                          </p:val>
                                        </p:tav>
                                      </p:tavLst>
                                    </p:anim>
                                    <p:anim calcmode="lin" valueType="num">
                                      <p:cBhvr>
                                        <p:cTn id="14" dur="1000" fill="hold"/>
                                        <p:tgtEl>
                                          <p:spTgt spid="136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7"/>
                                        </p:tgtEl>
                                        <p:attrNameLst>
                                          <p:attrName>style.visibility</p:attrName>
                                        </p:attrNameLst>
                                      </p:cBhvr>
                                      <p:to>
                                        <p:strVal val="visible"/>
                                      </p:to>
                                    </p:set>
                                    <p:animEffect transition="in" filter="fade">
                                      <p:cBhvr>
                                        <p:cTn id="17" dur="1000"/>
                                        <p:tgtEl>
                                          <p:spTgt spid="1367"/>
                                        </p:tgtEl>
                                      </p:cBhvr>
                                    </p:animEffect>
                                    <p:anim calcmode="lin" valueType="num">
                                      <p:cBhvr>
                                        <p:cTn id="18" dur="1000" fill="hold"/>
                                        <p:tgtEl>
                                          <p:spTgt spid="1367"/>
                                        </p:tgtEl>
                                        <p:attrNameLst>
                                          <p:attrName>ppt_x</p:attrName>
                                        </p:attrNameLst>
                                      </p:cBhvr>
                                      <p:tavLst>
                                        <p:tav tm="0">
                                          <p:val>
                                            <p:strVal val="#ppt_x"/>
                                          </p:val>
                                        </p:tav>
                                        <p:tav tm="100000">
                                          <p:val>
                                            <p:strVal val="#ppt_x"/>
                                          </p:val>
                                        </p:tav>
                                      </p:tavLst>
                                    </p:anim>
                                    <p:anim calcmode="lin" valueType="num">
                                      <p:cBhvr>
                                        <p:cTn id="19" dur="1000" fill="hold"/>
                                        <p:tgtEl>
                                          <p:spTgt spid="136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8"/>
                                        </p:tgtEl>
                                        <p:attrNameLst>
                                          <p:attrName>style.visibility</p:attrName>
                                        </p:attrNameLst>
                                      </p:cBhvr>
                                      <p:to>
                                        <p:strVal val="visible"/>
                                      </p:to>
                                    </p:set>
                                    <p:animEffect transition="in" filter="fade">
                                      <p:cBhvr>
                                        <p:cTn id="22" dur="1000"/>
                                        <p:tgtEl>
                                          <p:spTgt spid="1368"/>
                                        </p:tgtEl>
                                      </p:cBhvr>
                                    </p:animEffect>
                                    <p:anim calcmode="lin" valueType="num">
                                      <p:cBhvr>
                                        <p:cTn id="23" dur="1000" fill="hold"/>
                                        <p:tgtEl>
                                          <p:spTgt spid="1368"/>
                                        </p:tgtEl>
                                        <p:attrNameLst>
                                          <p:attrName>ppt_x</p:attrName>
                                        </p:attrNameLst>
                                      </p:cBhvr>
                                      <p:tavLst>
                                        <p:tav tm="0">
                                          <p:val>
                                            <p:strVal val="#ppt_x"/>
                                          </p:val>
                                        </p:tav>
                                        <p:tav tm="100000">
                                          <p:val>
                                            <p:strVal val="#ppt_x"/>
                                          </p:val>
                                        </p:tav>
                                      </p:tavLst>
                                    </p:anim>
                                    <p:anim calcmode="lin" valueType="num">
                                      <p:cBhvr>
                                        <p:cTn id="24" dur="1000" fill="hold"/>
                                        <p:tgtEl>
                                          <p:spTgt spid="13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369"/>
                                        </p:tgtEl>
                                        <p:attrNameLst>
                                          <p:attrName>style.visibility</p:attrName>
                                        </p:attrNameLst>
                                      </p:cBhvr>
                                      <p:to>
                                        <p:strVal val="visible"/>
                                      </p:to>
                                    </p:set>
                                    <p:animEffect transition="in" filter="fade">
                                      <p:cBhvr>
                                        <p:cTn id="27" dur="1000"/>
                                        <p:tgtEl>
                                          <p:spTgt spid="1369"/>
                                        </p:tgtEl>
                                      </p:cBhvr>
                                    </p:animEffect>
                                    <p:anim calcmode="lin" valueType="num">
                                      <p:cBhvr>
                                        <p:cTn id="28" dur="1000" fill="hold"/>
                                        <p:tgtEl>
                                          <p:spTgt spid="1369"/>
                                        </p:tgtEl>
                                        <p:attrNameLst>
                                          <p:attrName>ppt_x</p:attrName>
                                        </p:attrNameLst>
                                      </p:cBhvr>
                                      <p:tavLst>
                                        <p:tav tm="0">
                                          <p:val>
                                            <p:strVal val="#ppt_x"/>
                                          </p:val>
                                        </p:tav>
                                        <p:tav tm="100000">
                                          <p:val>
                                            <p:strVal val="#ppt_x"/>
                                          </p:val>
                                        </p:tav>
                                      </p:tavLst>
                                    </p:anim>
                                    <p:anim calcmode="lin" valueType="num">
                                      <p:cBhvr>
                                        <p:cTn id="29" dur="1000" fill="hold"/>
                                        <p:tgtEl>
                                          <p:spTgt spid="136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76"/>
                                        </p:tgtEl>
                                        <p:attrNameLst>
                                          <p:attrName>style.visibility</p:attrName>
                                        </p:attrNameLst>
                                      </p:cBhvr>
                                      <p:to>
                                        <p:strVal val="visible"/>
                                      </p:to>
                                    </p:set>
                                    <p:animEffect transition="in" filter="fade">
                                      <p:cBhvr>
                                        <p:cTn id="32" dur="1000"/>
                                        <p:tgtEl>
                                          <p:spTgt spid="1376"/>
                                        </p:tgtEl>
                                      </p:cBhvr>
                                    </p:animEffect>
                                    <p:anim calcmode="lin" valueType="num">
                                      <p:cBhvr>
                                        <p:cTn id="33" dur="1000" fill="hold"/>
                                        <p:tgtEl>
                                          <p:spTgt spid="1376"/>
                                        </p:tgtEl>
                                        <p:attrNameLst>
                                          <p:attrName>ppt_x</p:attrName>
                                        </p:attrNameLst>
                                      </p:cBhvr>
                                      <p:tavLst>
                                        <p:tav tm="0">
                                          <p:val>
                                            <p:strVal val="#ppt_x"/>
                                          </p:val>
                                        </p:tav>
                                        <p:tav tm="100000">
                                          <p:val>
                                            <p:strVal val="#ppt_x"/>
                                          </p:val>
                                        </p:tav>
                                      </p:tavLst>
                                    </p:anim>
                                    <p:anim calcmode="lin" valueType="num">
                                      <p:cBhvr>
                                        <p:cTn id="34" dur="1000" fill="hold"/>
                                        <p:tgtEl>
                                          <p:spTgt spid="13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81"/>
                                        </p:tgtEl>
                                        <p:attrNameLst>
                                          <p:attrName>style.visibility</p:attrName>
                                        </p:attrNameLst>
                                      </p:cBhvr>
                                      <p:to>
                                        <p:strVal val="visible"/>
                                      </p:to>
                                    </p:set>
                                    <p:animEffect transition="in" filter="fade">
                                      <p:cBhvr>
                                        <p:cTn id="37" dur="1000"/>
                                        <p:tgtEl>
                                          <p:spTgt spid="1381"/>
                                        </p:tgtEl>
                                      </p:cBhvr>
                                    </p:animEffect>
                                    <p:anim calcmode="lin" valueType="num">
                                      <p:cBhvr>
                                        <p:cTn id="38" dur="1000" fill="hold"/>
                                        <p:tgtEl>
                                          <p:spTgt spid="1381"/>
                                        </p:tgtEl>
                                        <p:attrNameLst>
                                          <p:attrName>ppt_x</p:attrName>
                                        </p:attrNameLst>
                                      </p:cBhvr>
                                      <p:tavLst>
                                        <p:tav tm="0">
                                          <p:val>
                                            <p:strVal val="#ppt_x"/>
                                          </p:val>
                                        </p:tav>
                                        <p:tav tm="100000">
                                          <p:val>
                                            <p:strVal val="#ppt_x"/>
                                          </p:val>
                                        </p:tav>
                                      </p:tavLst>
                                    </p:anim>
                                    <p:anim calcmode="lin" valueType="num">
                                      <p:cBhvr>
                                        <p:cTn id="39" dur="1000" fill="hold"/>
                                        <p:tgtEl>
                                          <p:spTgt spid="1381"/>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86"/>
                                        </p:tgtEl>
                                        <p:attrNameLst>
                                          <p:attrName>style.visibility</p:attrName>
                                        </p:attrNameLst>
                                      </p:cBhvr>
                                      <p:to>
                                        <p:strVal val="visible"/>
                                      </p:to>
                                    </p:set>
                                    <p:animEffect transition="in" filter="fade">
                                      <p:cBhvr>
                                        <p:cTn id="42" dur="1000"/>
                                        <p:tgtEl>
                                          <p:spTgt spid="1386"/>
                                        </p:tgtEl>
                                      </p:cBhvr>
                                    </p:animEffect>
                                    <p:anim calcmode="lin" valueType="num">
                                      <p:cBhvr>
                                        <p:cTn id="43" dur="1000" fill="hold"/>
                                        <p:tgtEl>
                                          <p:spTgt spid="1386"/>
                                        </p:tgtEl>
                                        <p:attrNameLst>
                                          <p:attrName>ppt_x</p:attrName>
                                        </p:attrNameLst>
                                      </p:cBhvr>
                                      <p:tavLst>
                                        <p:tav tm="0">
                                          <p:val>
                                            <p:strVal val="#ppt_x"/>
                                          </p:val>
                                        </p:tav>
                                        <p:tav tm="100000">
                                          <p:val>
                                            <p:strVal val="#ppt_x"/>
                                          </p:val>
                                        </p:tav>
                                      </p:tavLst>
                                    </p:anim>
                                    <p:anim calcmode="lin" valueType="num">
                                      <p:cBhvr>
                                        <p:cTn id="44" dur="1000" fill="hold"/>
                                        <p:tgtEl>
                                          <p:spTgt spid="138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387"/>
                                        </p:tgtEl>
                                        <p:attrNameLst>
                                          <p:attrName>style.visibility</p:attrName>
                                        </p:attrNameLst>
                                      </p:cBhvr>
                                      <p:to>
                                        <p:strVal val="visible"/>
                                      </p:to>
                                    </p:set>
                                    <p:animEffect transition="in" filter="fade">
                                      <p:cBhvr>
                                        <p:cTn id="47" dur="1000"/>
                                        <p:tgtEl>
                                          <p:spTgt spid="1387"/>
                                        </p:tgtEl>
                                      </p:cBhvr>
                                    </p:animEffect>
                                    <p:anim calcmode="lin" valueType="num">
                                      <p:cBhvr>
                                        <p:cTn id="48" dur="1000" fill="hold"/>
                                        <p:tgtEl>
                                          <p:spTgt spid="1387"/>
                                        </p:tgtEl>
                                        <p:attrNameLst>
                                          <p:attrName>ppt_x</p:attrName>
                                        </p:attrNameLst>
                                      </p:cBhvr>
                                      <p:tavLst>
                                        <p:tav tm="0">
                                          <p:val>
                                            <p:strVal val="#ppt_x"/>
                                          </p:val>
                                        </p:tav>
                                        <p:tav tm="100000">
                                          <p:val>
                                            <p:strVal val="#ppt_x"/>
                                          </p:val>
                                        </p:tav>
                                      </p:tavLst>
                                    </p:anim>
                                    <p:anim calcmode="lin" valueType="num">
                                      <p:cBhvr>
                                        <p:cTn id="49"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2676;p78">
            <a:extLst>
              <a:ext uri="{FF2B5EF4-FFF2-40B4-BE49-F238E27FC236}">
                <a16:creationId xmlns:a16="http://schemas.microsoft.com/office/drawing/2014/main" id="{72F06A84-4AB3-1DBA-90C8-8A5C5E256256}"/>
              </a:ext>
            </a:extLst>
          </p:cNvPr>
          <p:cNvSpPr/>
          <p:nvPr/>
        </p:nvSpPr>
        <p:spPr>
          <a:xfrm>
            <a:off x="3788543" y="2311098"/>
            <a:ext cx="1907303" cy="2022987"/>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2677;p78">
            <a:extLst>
              <a:ext uri="{FF2B5EF4-FFF2-40B4-BE49-F238E27FC236}">
                <a16:creationId xmlns:a16="http://schemas.microsoft.com/office/drawing/2014/main" id="{2714B8A2-405F-7CD0-E644-AF4F1EC89715}"/>
              </a:ext>
            </a:extLst>
          </p:cNvPr>
          <p:cNvSpPr/>
          <p:nvPr/>
        </p:nvSpPr>
        <p:spPr>
          <a:xfrm>
            <a:off x="4224244" y="1806073"/>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678;p78">
            <a:extLst>
              <a:ext uri="{FF2B5EF4-FFF2-40B4-BE49-F238E27FC236}">
                <a16:creationId xmlns:a16="http://schemas.microsoft.com/office/drawing/2014/main" id="{77CC0F00-7830-E8CB-2818-85E1A8CAA016}"/>
              </a:ext>
            </a:extLst>
          </p:cNvPr>
          <p:cNvSpPr/>
          <p:nvPr/>
        </p:nvSpPr>
        <p:spPr>
          <a:xfrm>
            <a:off x="3486356" y="3147164"/>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679;p78">
            <a:extLst>
              <a:ext uri="{FF2B5EF4-FFF2-40B4-BE49-F238E27FC236}">
                <a16:creationId xmlns:a16="http://schemas.microsoft.com/office/drawing/2014/main" id="{4B1BB4B5-EA7D-303B-09E9-EDDBB91A86F6}"/>
              </a:ext>
            </a:extLst>
          </p:cNvPr>
          <p:cNvSpPr/>
          <p:nvPr/>
        </p:nvSpPr>
        <p:spPr>
          <a:xfrm flipH="1">
            <a:off x="4962115" y="3147164"/>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2" name="Google Shape;2680;p78">
            <a:extLst>
              <a:ext uri="{FF2B5EF4-FFF2-40B4-BE49-F238E27FC236}">
                <a16:creationId xmlns:a16="http://schemas.microsoft.com/office/drawing/2014/main" id="{EB614BF4-5FB2-86BC-25D3-5C03FD4E1794}"/>
              </a:ext>
            </a:extLst>
          </p:cNvPr>
          <p:cNvGrpSpPr/>
          <p:nvPr/>
        </p:nvGrpSpPr>
        <p:grpSpPr>
          <a:xfrm>
            <a:off x="4477769" y="2065334"/>
            <a:ext cx="464512" cy="454967"/>
            <a:chOff x="715102" y="1576362"/>
            <a:chExt cx="417240" cy="385304"/>
          </a:xfrm>
        </p:grpSpPr>
        <p:sp>
          <p:nvSpPr>
            <p:cNvPr id="33" name="Google Shape;2681;p78">
              <a:extLst>
                <a:ext uri="{FF2B5EF4-FFF2-40B4-BE49-F238E27FC236}">
                  <a16:creationId xmlns:a16="http://schemas.microsoft.com/office/drawing/2014/main" id="{32DCB4C4-E045-6C6F-AEAA-3B485D1DD73B}"/>
                </a:ext>
              </a:extLst>
            </p:cNvPr>
            <p:cNvSpPr/>
            <p:nvPr/>
          </p:nvSpPr>
          <p:spPr>
            <a:xfrm>
              <a:off x="1080871" y="1642312"/>
              <a:ext cx="41954" cy="123893"/>
            </a:xfrm>
            <a:custGeom>
              <a:avLst/>
              <a:gdLst/>
              <a:ahLst/>
              <a:cxnLst/>
              <a:rect l="l" t="t" r="r" b="b"/>
              <a:pathLst>
                <a:path w="1556" h="4595" extrusionOk="0">
                  <a:moveTo>
                    <a:pt x="240" y="1"/>
                  </a:moveTo>
                  <a:cubicBezTo>
                    <a:pt x="186" y="1"/>
                    <a:pt x="132" y="20"/>
                    <a:pt x="90" y="61"/>
                  </a:cubicBezTo>
                  <a:cubicBezTo>
                    <a:pt x="3" y="144"/>
                    <a:pt x="0" y="283"/>
                    <a:pt x="86" y="369"/>
                  </a:cubicBezTo>
                  <a:lnTo>
                    <a:pt x="781" y="1098"/>
                  </a:lnTo>
                  <a:lnTo>
                    <a:pt x="673" y="1412"/>
                  </a:lnTo>
                  <a:cubicBezTo>
                    <a:pt x="627" y="1544"/>
                    <a:pt x="621" y="1686"/>
                    <a:pt x="657" y="1819"/>
                  </a:cubicBezTo>
                  <a:lnTo>
                    <a:pt x="977" y="3020"/>
                  </a:lnTo>
                  <a:cubicBezTo>
                    <a:pt x="996" y="3094"/>
                    <a:pt x="983" y="3174"/>
                    <a:pt x="939" y="3238"/>
                  </a:cubicBezTo>
                  <a:lnTo>
                    <a:pt x="238" y="4256"/>
                  </a:lnTo>
                  <a:cubicBezTo>
                    <a:pt x="171" y="4353"/>
                    <a:pt x="195" y="4490"/>
                    <a:pt x="293" y="4557"/>
                  </a:cubicBezTo>
                  <a:cubicBezTo>
                    <a:pt x="331" y="4582"/>
                    <a:pt x="374" y="4595"/>
                    <a:pt x="416" y="4595"/>
                  </a:cubicBezTo>
                  <a:cubicBezTo>
                    <a:pt x="485" y="4595"/>
                    <a:pt x="553" y="4562"/>
                    <a:pt x="595" y="4501"/>
                  </a:cubicBezTo>
                  <a:lnTo>
                    <a:pt x="1295" y="3483"/>
                  </a:lnTo>
                  <a:cubicBezTo>
                    <a:pt x="1412" y="3316"/>
                    <a:pt x="1448" y="3106"/>
                    <a:pt x="1395" y="2909"/>
                  </a:cubicBezTo>
                  <a:lnTo>
                    <a:pt x="1077" y="1708"/>
                  </a:lnTo>
                  <a:cubicBezTo>
                    <a:pt x="1063" y="1658"/>
                    <a:pt x="1065" y="1604"/>
                    <a:pt x="1083" y="1554"/>
                  </a:cubicBezTo>
                  <a:lnTo>
                    <a:pt x="1518" y="291"/>
                  </a:lnTo>
                  <a:cubicBezTo>
                    <a:pt x="1555" y="179"/>
                    <a:pt x="1496" y="56"/>
                    <a:pt x="1383" y="19"/>
                  </a:cubicBezTo>
                  <a:cubicBezTo>
                    <a:pt x="1360" y="11"/>
                    <a:pt x="1336" y="7"/>
                    <a:pt x="1312" y="7"/>
                  </a:cubicBezTo>
                  <a:cubicBezTo>
                    <a:pt x="1223" y="7"/>
                    <a:pt x="1140" y="61"/>
                    <a:pt x="1108" y="149"/>
                  </a:cubicBezTo>
                  <a:lnTo>
                    <a:pt x="941" y="638"/>
                  </a:lnTo>
                  <a:lnTo>
                    <a:pt x="398" y="70"/>
                  </a:lnTo>
                  <a:cubicBezTo>
                    <a:pt x="355" y="24"/>
                    <a:pt x="298" y="1"/>
                    <a:pt x="24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682;p78">
              <a:extLst>
                <a:ext uri="{FF2B5EF4-FFF2-40B4-BE49-F238E27FC236}">
                  <a16:creationId xmlns:a16="http://schemas.microsoft.com/office/drawing/2014/main" id="{E1B0E1BC-49BC-917D-07F4-BD2417FADF42}"/>
                </a:ext>
              </a:extLst>
            </p:cNvPr>
            <p:cNvSpPr/>
            <p:nvPr/>
          </p:nvSpPr>
          <p:spPr>
            <a:xfrm>
              <a:off x="976284" y="1625353"/>
              <a:ext cx="133114" cy="227590"/>
            </a:xfrm>
            <a:custGeom>
              <a:avLst/>
              <a:gdLst/>
              <a:ahLst/>
              <a:cxnLst/>
              <a:rect l="l" t="t" r="r" b="b"/>
              <a:pathLst>
                <a:path w="4937" h="8441" extrusionOk="0">
                  <a:moveTo>
                    <a:pt x="3000" y="0"/>
                  </a:moveTo>
                  <a:cubicBezTo>
                    <a:pt x="2911" y="0"/>
                    <a:pt x="2828" y="56"/>
                    <a:pt x="2797" y="144"/>
                  </a:cubicBezTo>
                  <a:lnTo>
                    <a:pt x="2266" y="1810"/>
                  </a:lnTo>
                  <a:cubicBezTo>
                    <a:pt x="2200" y="2013"/>
                    <a:pt x="2243" y="2237"/>
                    <a:pt x="2380" y="2402"/>
                  </a:cubicBezTo>
                  <a:lnTo>
                    <a:pt x="2927" y="3067"/>
                  </a:lnTo>
                  <a:lnTo>
                    <a:pt x="2997" y="5132"/>
                  </a:lnTo>
                  <a:lnTo>
                    <a:pt x="1828" y="4525"/>
                  </a:lnTo>
                  <a:cubicBezTo>
                    <a:pt x="1608" y="4411"/>
                    <a:pt x="1608" y="4202"/>
                    <a:pt x="1520" y="4005"/>
                  </a:cubicBezTo>
                  <a:lnTo>
                    <a:pt x="1328" y="3477"/>
                  </a:lnTo>
                  <a:cubicBezTo>
                    <a:pt x="1269" y="3311"/>
                    <a:pt x="1159" y="3167"/>
                    <a:pt x="1016" y="3066"/>
                  </a:cubicBezTo>
                  <a:lnTo>
                    <a:pt x="651" y="2808"/>
                  </a:lnTo>
                  <a:cubicBezTo>
                    <a:pt x="613" y="2781"/>
                    <a:pt x="569" y="2768"/>
                    <a:pt x="525" y="2768"/>
                  </a:cubicBezTo>
                  <a:cubicBezTo>
                    <a:pt x="457" y="2768"/>
                    <a:pt x="391" y="2800"/>
                    <a:pt x="349" y="2859"/>
                  </a:cubicBezTo>
                  <a:cubicBezTo>
                    <a:pt x="279" y="2958"/>
                    <a:pt x="303" y="3092"/>
                    <a:pt x="400" y="3161"/>
                  </a:cubicBezTo>
                  <a:lnTo>
                    <a:pt x="765" y="3420"/>
                  </a:lnTo>
                  <a:cubicBezTo>
                    <a:pt x="836" y="3469"/>
                    <a:pt x="890" y="3541"/>
                    <a:pt x="920" y="3623"/>
                  </a:cubicBezTo>
                  <a:lnTo>
                    <a:pt x="998" y="3837"/>
                  </a:lnTo>
                  <a:lnTo>
                    <a:pt x="241" y="3789"/>
                  </a:lnTo>
                  <a:cubicBezTo>
                    <a:pt x="235" y="3789"/>
                    <a:pt x="229" y="3788"/>
                    <a:pt x="223" y="3788"/>
                  </a:cubicBezTo>
                  <a:cubicBezTo>
                    <a:pt x="111" y="3788"/>
                    <a:pt x="15" y="3876"/>
                    <a:pt x="8" y="3991"/>
                  </a:cubicBezTo>
                  <a:cubicBezTo>
                    <a:pt x="1" y="4112"/>
                    <a:pt x="93" y="4215"/>
                    <a:pt x="214" y="4221"/>
                  </a:cubicBezTo>
                  <a:lnTo>
                    <a:pt x="1158" y="4281"/>
                  </a:lnTo>
                  <a:lnTo>
                    <a:pt x="1215" y="4437"/>
                  </a:lnTo>
                  <a:cubicBezTo>
                    <a:pt x="1288" y="4640"/>
                    <a:pt x="1435" y="4809"/>
                    <a:pt x="1626" y="4908"/>
                  </a:cubicBezTo>
                  <a:lnTo>
                    <a:pt x="3014" y="5628"/>
                  </a:lnTo>
                  <a:lnTo>
                    <a:pt x="3025" y="6019"/>
                  </a:lnTo>
                  <a:cubicBezTo>
                    <a:pt x="3030" y="6122"/>
                    <a:pt x="3008" y="6223"/>
                    <a:pt x="2963" y="6316"/>
                  </a:cubicBezTo>
                  <a:lnTo>
                    <a:pt x="2069" y="8128"/>
                  </a:lnTo>
                  <a:cubicBezTo>
                    <a:pt x="1997" y="8272"/>
                    <a:pt x="2101" y="8441"/>
                    <a:pt x="2263" y="8441"/>
                  </a:cubicBezTo>
                  <a:lnTo>
                    <a:pt x="4705" y="8441"/>
                  </a:lnTo>
                  <a:cubicBezTo>
                    <a:pt x="4835" y="8441"/>
                    <a:pt x="4936" y="8326"/>
                    <a:pt x="4920" y="8197"/>
                  </a:cubicBezTo>
                  <a:lnTo>
                    <a:pt x="4920" y="8197"/>
                  </a:lnTo>
                  <a:lnTo>
                    <a:pt x="4920" y="8199"/>
                  </a:lnTo>
                  <a:lnTo>
                    <a:pt x="4427" y="4334"/>
                  </a:lnTo>
                  <a:cubicBezTo>
                    <a:pt x="4415" y="4236"/>
                    <a:pt x="4376" y="4147"/>
                    <a:pt x="4314" y="4072"/>
                  </a:cubicBezTo>
                  <a:lnTo>
                    <a:pt x="3984" y="3668"/>
                  </a:lnTo>
                  <a:lnTo>
                    <a:pt x="3982" y="3667"/>
                  </a:lnTo>
                  <a:lnTo>
                    <a:pt x="3129" y="2629"/>
                  </a:lnTo>
                  <a:lnTo>
                    <a:pt x="3368" y="2488"/>
                  </a:lnTo>
                  <a:cubicBezTo>
                    <a:pt x="3511" y="2403"/>
                    <a:pt x="3618" y="2266"/>
                    <a:pt x="3661" y="2104"/>
                  </a:cubicBezTo>
                  <a:lnTo>
                    <a:pt x="3791" y="1612"/>
                  </a:lnTo>
                  <a:cubicBezTo>
                    <a:pt x="3827" y="1494"/>
                    <a:pt x="3758" y="1371"/>
                    <a:pt x="3640" y="1340"/>
                  </a:cubicBezTo>
                  <a:cubicBezTo>
                    <a:pt x="3621" y="1335"/>
                    <a:pt x="3602" y="1333"/>
                    <a:pt x="3584" y="1333"/>
                  </a:cubicBezTo>
                  <a:cubicBezTo>
                    <a:pt x="3486" y="1333"/>
                    <a:pt x="3396" y="1399"/>
                    <a:pt x="3372" y="1500"/>
                  </a:cubicBezTo>
                  <a:lnTo>
                    <a:pt x="3242" y="1992"/>
                  </a:lnTo>
                  <a:cubicBezTo>
                    <a:pt x="3227" y="2043"/>
                    <a:pt x="3194" y="2088"/>
                    <a:pt x="3148" y="2115"/>
                  </a:cubicBezTo>
                  <a:lnTo>
                    <a:pt x="2849" y="2290"/>
                  </a:lnTo>
                  <a:cubicBezTo>
                    <a:pt x="2770" y="2171"/>
                    <a:pt x="2629" y="2094"/>
                    <a:pt x="2679" y="1940"/>
                  </a:cubicBezTo>
                  <a:lnTo>
                    <a:pt x="3209" y="274"/>
                  </a:lnTo>
                  <a:cubicBezTo>
                    <a:pt x="3241" y="162"/>
                    <a:pt x="3177" y="45"/>
                    <a:pt x="3066" y="11"/>
                  </a:cubicBezTo>
                  <a:cubicBezTo>
                    <a:pt x="3044" y="4"/>
                    <a:pt x="3022" y="0"/>
                    <a:pt x="3000"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683;p78">
              <a:extLst>
                <a:ext uri="{FF2B5EF4-FFF2-40B4-BE49-F238E27FC236}">
                  <a16:creationId xmlns:a16="http://schemas.microsoft.com/office/drawing/2014/main" id="{9F638D59-3EF1-DCBF-099A-9E4B7BC825F9}"/>
                </a:ext>
              </a:extLst>
            </p:cNvPr>
            <p:cNvSpPr/>
            <p:nvPr/>
          </p:nvSpPr>
          <p:spPr>
            <a:xfrm>
              <a:off x="717390" y="1843102"/>
              <a:ext cx="414953" cy="118554"/>
            </a:xfrm>
            <a:custGeom>
              <a:avLst/>
              <a:gdLst/>
              <a:ahLst/>
              <a:cxnLst/>
              <a:rect l="l" t="t" r="r" b="b"/>
              <a:pathLst>
                <a:path w="15390" h="4397" extrusionOk="0">
                  <a:moveTo>
                    <a:pt x="157" y="0"/>
                  </a:moveTo>
                  <a:cubicBezTo>
                    <a:pt x="69" y="2"/>
                    <a:pt x="0" y="73"/>
                    <a:pt x="2" y="160"/>
                  </a:cubicBezTo>
                  <a:lnTo>
                    <a:pt x="2" y="4241"/>
                  </a:lnTo>
                  <a:cubicBezTo>
                    <a:pt x="2" y="4327"/>
                    <a:pt x="71" y="4396"/>
                    <a:pt x="156" y="4396"/>
                  </a:cubicBezTo>
                  <a:lnTo>
                    <a:pt x="15234" y="4396"/>
                  </a:lnTo>
                  <a:cubicBezTo>
                    <a:pt x="15319" y="4396"/>
                    <a:pt x="15389" y="4326"/>
                    <a:pt x="15389" y="4241"/>
                  </a:cubicBezTo>
                  <a:lnTo>
                    <a:pt x="15389" y="154"/>
                  </a:lnTo>
                  <a:cubicBezTo>
                    <a:pt x="15389" y="69"/>
                    <a:pt x="15319" y="0"/>
                    <a:pt x="15234"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684;p78">
              <a:extLst>
                <a:ext uri="{FF2B5EF4-FFF2-40B4-BE49-F238E27FC236}">
                  <a16:creationId xmlns:a16="http://schemas.microsoft.com/office/drawing/2014/main" id="{B08365E4-D3F0-D24A-0E04-7D439B466E48}"/>
                </a:ext>
              </a:extLst>
            </p:cNvPr>
            <p:cNvSpPr/>
            <p:nvPr/>
          </p:nvSpPr>
          <p:spPr>
            <a:xfrm>
              <a:off x="717417" y="1941865"/>
              <a:ext cx="414926" cy="19790"/>
            </a:xfrm>
            <a:custGeom>
              <a:avLst/>
              <a:gdLst/>
              <a:ahLst/>
              <a:cxnLst/>
              <a:rect l="l" t="t" r="r" b="b"/>
              <a:pathLst>
                <a:path w="15389" h="734" extrusionOk="0">
                  <a:moveTo>
                    <a:pt x="1" y="0"/>
                  </a:moveTo>
                  <a:lnTo>
                    <a:pt x="1" y="578"/>
                  </a:lnTo>
                  <a:cubicBezTo>
                    <a:pt x="1" y="664"/>
                    <a:pt x="70" y="733"/>
                    <a:pt x="155" y="733"/>
                  </a:cubicBezTo>
                  <a:lnTo>
                    <a:pt x="15233" y="733"/>
                  </a:lnTo>
                  <a:cubicBezTo>
                    <a:pt x="15318" y="733"/>
                    <a:pt x="15388" y="663"/>
                    <a:pt x="15388" y="578"/>
                  </a:cubicBezTo>
                  <a:lnTo>
                    <a:pt x="15388"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685;p78">
              <a:extLst>
                <a:ext uri="{FF2B5EF4-FFF2-40B4-BE49-F238E27FC236}">
                  <a16:creationId xmlns:a16="http://schemas.microsoft.com/office/drawing/2014/main" id="{998C5267-1DEF-8B62-3212-251B7F4F26C0}"/>
                </a:ext>
              </a:extLst>
            </p:cNvPr>
            <p:cNvSpPr/>
            <p:nvPr/>
          </p:nvSpPr>
          <p:spPr>
            <a:xfrm>
              <a:off x="758454" y="1576362"/>
              <a:ext cx="173477" cy="173477"/>
            </a:xfrm>
            <a:custGeom>
              <a:avLst/>
              <a:gdLst/>
              <a:ahLst/>
              <a:cxnLst/>
              <a:rect l="l" t="t" r="r" b="b"/>
              <a:pathLst>
                <a:path w="6434" h="6434" extrusionOk="0">
                  <a:moveTo>
                    <a:pt x="3217" y="1"/>
                  </a:moveTo>
                  <a:cubicBezTo>
                    <a:pt x="2323" y="2"/>
                    <a:pt x="1469" y="374"/>
                    <a:pt x="861" y="1029"/>
                  </a:cubicBezTo>
                  <a:cubicBezTo>
                    <a:pt x="778" y="1124"/>
                    <a:pt x="784" y="1267"/>
                    <a:pt x="877" y="1352"/>
                  </a:cubicBezTo>
                  <a:cubicBezTo>
                    <a:pt x="922" y="1394"/>
                    <a:pt x="979" y="1415"/>
                    <a:pt x="1035" y="1415"/>
                  </a:cubicBezTo>
                  <a:cubicBezTo>
                    <a:pt x="1096" y="1415"/>
                    <a:pt x="1156" y="1391"/>
                    <a:pt x="1202" y="1345"/>
                  </a:cubicBezTo>
                  <a:cubicBezTo>
                    <a:pt x="1722" y="786"/>
                    <a:pt x="2452" y="466"/>
                    <a:pt x="3217" y="464"/>
                  </a:cubicBezTo>
                  <a:cubicBezTo>
                    <a:pt x="4735" y="464"/>
                    <a:pt x="5968" y="1699"/>
                    <a:pt x="5968" y="3217"/>
                  </a:cubicBezTo>
                  <a:cubicBezTo>
                    <a:pt x="5968" y="4735"/>
                    <a:pt x="4735" y="5968"/>
                    <a:pt x="3216" y="5968"/>
                  </a:cubicBezTo>
                  <a:cubicBezTo>
                    <a:pt x="1698" y="5968"/>
                    <a:pt x="464" y="4733"/>
                    <a:pt x="464" y="3217"/>
                  </a:cubicBezTo>
                  <a:cubicBezTo>
                    <a:pt x="464" y="2867"/>
                    <a:pt x="530" y="2520"/>
                    <a:pt x="662" y="2196"/>
                  </a:cubicBezTo>
                  <a:cubicBezTo>
                    <a:pt x="699" y="2079"/>
                    <a:pt x="641" y="1952"/>
                    <a:pt x="527" y="1907"/>
                  </a:cubicBezTo>
                  <a:cubicBezTo>
                    <a:pt x="499" y="1895"/>
                    <a:pt x="469" y="1890"/>
                    <a:pt x="440" y="1890"/>
                  </a:cubicBezTo>
                  <a:cubicBezTo>
                    <a:pt x="353" y="1890"/>
                    <a:pt x="270" y="1939"/>
                    <a:pt x="231" y="2022"/>
                  </a:cubicBezTo>
                  <a:cubicBezTo>
                    <a:pt x="79" y="2402"/>
                    <a:pt x="1" y="2807"/>
                    <a:pt x="1" y="3217"/>
                  </a:cubicBezTo>
                  <a:cubicBezTo>
                    <a:pt x="1" y="4990"/>
                    <a:pt x="1444" y="6433"/>
                    <a:pt x="3217" y="6433"/>
                  </a:cubicBezTo>
                  <a:lnTo>
                    <a:pt x="3217" y="6432"/>
                  </a:lnTo>
                  <a:cubicBezTo>
                    <a:pt x="4990" y="6432"/>
                    <a:pt x="6433" y="4989"/>
                    <a:pt x="6433" y="3215"/>
                  </a:cubicBezTo>
                  <a:cubicBezTo>
                    <a:pt x="6433" y="1442"/>
                    <a:pt x="4990" y="1"/>
                    <a:pt x="3217"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686;p78">
              <a:extLst>
                <a:ext uri="{FF2B5EF4-FFF2-40B4-BE49-F238E27FC236}">
                  <a16:creationId xmlns:a16="http://schemas.microsoft.com/office/drawing/2014/main" id="{BD6D2B9E-7456-24E2-E205-623ADD8366D9}"/>
                </a:ext>
              </a:extLst>
            </p:cNvPr>
            <p:cNvSpPr/>
            <p:nvPr/>
          </p:nvSpPr>
          <p:spPr>
            <a:xfrm>
              <a:off x="782666" y="1600574"/>
              <a:ext cx="87089" cy="122572"/>
            </a:xfrm>
            <a:custGeom>
              <a:avLst/>
              <a:gdLst/>
              <a:ahLst/>
              <a:cxnLst/>
              <a:rect l="l" t="t" r="r" b="b"/>
              <a:pathLst>
                <a:path w="3230" h="4546" extrusionOk="0">
                  <a:moveTo>
                    <a:pt x="2320" y="1"/>
                  </a:moveTo>
                  <a:cubicBezTo>
                    <a:pt x="1839" y="1"/>
                    <a:pt x="1362" y="151"/>
                    <a:pt x="961" y="439"/>
                  </a:cubicBezTo>
                  <a:cubicBezTo>
                    <a:pt x="359" y="876"/>
                    <a:pt x="2" y="1574"/>
                    <a:pt x="2" y="2319"/>
                  </a:cubicBezTo>
                  <a:cubicBezTo>
                    <a:pt x="0" y="2820"/>
                    <a:pt x="163" y="3309"/>
                    <a:pt x="465" y="3708"/>
                  </a:cubicBezTo>
                  <a:cubicBezTo>
                    <a:pt x="760" y="4100"/>
                    <a:pt x="1171" y="4390"/>
                    <a:pt x="1639" y="4535"/>
                  </a:cubicBezTo>
                  <a:cubicBezTo>
                    <a:pt x="1661" y="4542"/>
                    <a:pt x="1683" y="4545"/>
                    <a:pt x="1707" y="4545"/>
                  </a:cubicBezTo>
                  <a:lnTo>
                    <a:pt x="1707" y="4545"/>
                  </a:lnTo>
                  <a:cubicBezTo>
                    <a:pt x="1822" y="4545"/>
                    <a:pt x="1920" y="4461"/>
                    <a:pt x="1936" y="4348"/>
                  </a:cubicBezTo>
                  <a:cubicBezTo>
                    <a:pt x="1953" y="4234"/>
                    <a:pt x="1884" y="4125"/>
                    <a:pt x="1775" y="4091"/>
                  </a:cubicBezTo>
                  <a:cubicBezTo>
                    <a:pt x="1003" y="3853"/>
                    <a:pt x="465" y="3125"/>
                    <a:pt x="465" y="2319"/>
                  </a:cubicBezTo>
                  <a:cubicBezTo>
                    <a:pt x="465" y="1262"/>
                    <a:pt x="1330" y="463"/>
                    <a:pt x="2315" y="463"/>
                  </a:cubicBezTo>
                  <a:cubicBezTo>
                    <a:pt x="2508" y="463"/>
                    <a:pt x="2705" y="494"/>
                    <a:pt x="2901" y="559"/>
                  </a:cubicBezTo>
                  <a:cubicBezTo>
                    <a:pt x="2923" y="566"/>
                    <a:pt x="2946" y="569"/>
                    <a:pt x="2968" y="569"/>
                  </a:cubicBezTo>
                  <a:cubicBezTo>
                    <a:pt x="3066" y="569"/>
                    <a:pt x="3158" y="507"/>
                    <a:pt x="3189" y="409"/>
                  </a:cubicBezTo>
                  <a:cubicBezTo>
                    <a:pt x="3230" y="290"/>
                    <a:pt x="3165" y="160"/>
                    <a:pt x="3047" y="118"/>
                  </a:cubicBezTo>
                  <a:cubicBezTo>
                    <a:pt x="2810" y="39"/>
                    <a:pt x="2564" y="1"/>
                    <a:pt x="2320" y="1"/>
                  </a:cubicBezTo>
                  <a:close/>
                  <a:moveTo>
                    <a:pt x="1707" y="4545"/>
                  </a:moveTo>
                  <a:cubicBezTo>
                    <a:pt x="1707" y="4545"/>
                    <a:pt x="1706" y="4545"/>
                    <a:pt x="1706" y="4545"/>
                  </a:cubicBezTo>
                  <a:lnTo>
                    <a:pt x="1708" y="4545"/>
                  </a:lnTo>
                  <a:cubicBezTo>
                    <a:pt x="1707" y="4545"/>
                    <a:pt x="1707" y="4545"/>
                    <a:pt x="1707" y="454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687;p78">
              <a:extLst>
                <a:ext uri="{FF2B5EF4-FFF2-40B4-BE49-F238E27FC236}">
                  <a16:creationId xmlns:a16="http://schemas.microsoft.com/office/drawing/2014/main" id="{7C59F9D7-B2FF-CB6D-9A8D-4F072634FF2C}"/>
                </a:ext>
              </a:extLst>
            </p:cNvPr>
            <p:cNvSpPr/>
            <p:nvPr/>
          </p:nvSpPr>
          <p:spPr>
            <a:xfrm>
              <a:off x="851016" y="1619529"/>
              <a:ext cx="60423" cy="104695"/>
            </a:xfrm>
            <a:custGeom>
              <a:avLst/>
              <a:gdLst/>
              <a:ahLst/>
              <a:cxnLst/>
              <a:rect l="l" t="t" r="r" b="b"/>
              <a:pathLst>
                <a:path w="2241" h="3883" extrusionOk="0">
                  <a:moveTo>
                    <a:pt x="1344" y="0"/>
                  </a:moveTo>
                  <a:cubicBezTo>
                    <a:pt x="1290" y="0"/>
                    <a:pt x="1235" y="19"/>
                    <a:pt x="1191" y="58"/>
                  </a:cubicBezTo>
                  <a:cubicBezTo>
                    <a:pt x="1092" y="145"/>
                    <a:pt x="1085" y="294"/>
                    <a:pt x="1173" y="390"/>
                  </a:cubicBezTo>
                  <a:cubicBezTo>
                    <a:pt x="1472" y="729"/>
                    <a:pt x="1638" y="1164"/>
                    <a:pt x="1638" y="1616"/>
                  </a:cubicBezTo>
                  <a:cubicBezTo>
                    <a:pt x="1638" y="2474"/>
                    <a:pt x="1031" y="3234"/>
                    <a:pt x="194" y="3424"/>
                  </a:cubicBezTo>
                  <a:cubicBezTo>
                    <a:pt x="79" y="3449"/>
                    <a:pt x="1" y="3558"/>
                    <a:pt x="14" y="3676"/>
                  </a:cubicBezTo>
                  <a:cubicBezTo>
                    <a:pt x="26" y="3794"/>
                    <a:pt x="127" y="3883"/>
                    <a:pt x="245" y="3883"/>
                  </a:cubicBezTo>
                  <a:cubicBezTo>
                    <a:pt x="263" y="3883"/>
                    <a:pt x="279" y="3881"/>
                    <a:pt x="295" y="3877"/>
                  </a:cubicBezTo>
                  <a:cubicBezTo>
                    <a:pt x="1094" y="3696"/>
                    <a:pt x="1737" y="3107"/>
                    <a:pt x="1988" y="2329"/>
                  </a:cubicBezTo>
                  <a:cubicBezTo>
                    <a:pt x="2241" y="1550"/>
                    <a:pt x="2063" y="696"/>
                    <a:pt x="1522" y="83"/>
                  </a:cubicBezTo>
                  <a:cubicBezTo>
                    <a:pt x="1476" y="28"/>
                    <a:pt x="1410" y="0"/>
                    <a:pt x="134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688;p78">
              <a:extLst>
                <a:ext uri="{FF2B5EF4-FFF2-40B4-BE49-F238E27FC236}">
                  <a16:creationId xmlns:a16="http://schemas.microsoft.com/office/drawing/2014/main" id="{431511E8-C7AA-6327-93A7-755FBF4DD0BB}"/>
                </a:ext>
              </a:extLst>
            </p:cNvPr>
            <p:cNvSpPr/>
            <p:nvPr/>
          </p:nvSpPr>
          <p:spPr>
            <a:xfrm>
              <a:off x="715102" y="1843101"/>
              <a:ext cx="414966" cy="118565"/>
            </a:xfrm>
            <a:custGeom>
              <a:avLst/>
              <a:gdLst/>
              <a:ahLst/>
              <a:cxnLst/>
              <a:rect l="l" t="t" r="r" b="b"/>
              <a:pathLst>
                <a:path w="15708" h="4397" extrusionOk="0">
                  <a:moveTo>
                    <a:pt x="10930" y="1536"/>
                  </a:moveTo>
                  <a:lnTo>
                    <a:pt x="12718" y="1645"/>
                  </a:lnTo>
                  <a:lnTo>
                    <a:pt x="12194" y="2816"/>
                  </a:lnTo>
                  <a:lnTo>
                    <a:pt x="11020" y="3124"/>
                  </a:lnTo>
                  <a:lnTo>
                    <a:pt x="10340" y="2457"/>
                  </a:lnTo>
                  <a:lnTo>
                    <a:pt x="10930" y="1536"/>
                  </a:lnTo>
                  <a:close/>
                  <a:moveTo>
                    <a:pt x="4463" y="1832"/>
                  </a:moveTo>
                  <a:lnTo>
                    <a:pt x="5226" y="2552"/>
                  </a:lnTo>
                  <a:lnTo>
                    <a:pt x="4221" y="3300"/>
                  </a:lnTo>
                  <a:lnTo>
                    <a:pt x="2374" y="2910"/>
                  </a:lnTo>
                  <a:lnTo>
                    <a:pt x="2543" y="1832"/>
                  </a:lnTo>
                  <a:close/>
                  <a:moveTo>
                    <a:pt x="8614" y="1830"/>
                  </a:moveTo>
                  <a:lnTo>
                    <a:pt x="9710" y="2660"/>
                  </a:lnTo>
                  <a:lnTo>
                    <a:pt x="8731" y="3450"/>
                  </a:lnTo>
                  <a:lnTo>
                    <a:pt x="6968" y="2231"/>
                  </a:lnTo>
                  <a:lnTo>
                    <a:pt x="7052" y="1830"/>
                  </a:lnTo>
                  <a:close/>
                  <a:moveTo>
                    <a:pt x="0" y="0"/>
                  </a:moveTo>
                  <a:cubicBezTo>
                    <a:pt x="6" y="6"/>
                    <a:pt x="13" y="12"/>
                    <a:pt x="21" y="18"/>
                  </a:cubicBezTo>
                  <a:lnTo>
                    <a:pt x="1890" y="1446"/>
                  </a:lnTo>
                  <a:lnTo>
                    <a:pt x="1684" y="2762"/>
                  </a:lnTo>
                  <a:lnTo>
                    <a:pt x="882" y="3515"/>
                  </a:lnTo>
                  <a:cubicBezTo>
                    <a:pt x="789" y="3601"/>
                    <a:pt x="785" y="3744"/>
                    <a:pt x="870" y="3837"/>
                  </a:cubicBezTo>
                  <a:cubicBezTo>
                    <a:pt x="915" y="3884"/>
                    <a:pt x="975" y="3907"/>
                    <a:pt x="1035" y="3907"/>
                  </a:cubicBezTo>
                  <a:cubicBezTo>
                    <a:pt x="1092" y="3907"/>
                    <a:pt x="1148" y="3886"/>
                    <a:pt x="1192" y="3844"/>
                  </a:cubicBezTo>
                  <a:lnTo>
                    <a:pt x="1963" y="3118"/>
                  </a:lnTo>
                  <a:lnTo>
                    <a:pt x="4016" y="3551"/>
                  </a:lnTo>
                  <a:lnTo>
                    <a:pt x="4916" y="4396"/>
                  </a:lnTo>
                  <a:lnTo>
                    <a:pt x="5576" y="4396"/>
                  </a:lnTo>
                  <a:cubicBezTo>
                    <a:pt x="5574" y="4395"/>
                    <a:pt x="5574" y="4395"/>
                    <a:pt x="5573" y="4393"/>
                  </a:cubicBezTo>
                  <a:lnTo>
                    <a:pt x="4477" y="3364"/>
                  </a:lnTo>
                  <a:lnTo>
                    <a:pt x="5564" y="2557"/>
                  </a:lnTo>
                  <a:lnTo>
                    <a:pt x="6631" y="2333"/>
                  </a:lnTo>
                  <a:lnTo>
                    <a:pt x="8590" y="3684"/>
                  </a:lnTo>
                  <a:lnTo>
                    <a:pt x="8841" y="4396"/>
                  </a:lnTo>
                  <a:lnTo>
                    <a:pt x="9321" y="4396"/>
                  </a:lnTo>
                  <a:lnTo>
                    <a:pt x="9045" y="3616"/>
                  </a:lnTo>
                  <a:lnTo>
                    <a:pt x="10139" y="2733"/>
                  </a:lnTo>
                  <a:lnTo>
                    <a:pt x="10882" y="3462"/>
                  </a:lnTo>
                  <a:lnTo>
                    <a:pt x="11122" y="4396"/>
                  </a:lnTo>
                  <a:lnTo>
                    <a:pt x="11588" y="4396"/>
                  </a:lnTo>
                  <a:lnTo>
                    <a:pt x="11358" y="3505"/>
                  </a:lnTo>
                  <a:lnTo>
                    <a:pt x="12526" y="3198"/>
                  </a:lnTo>
                  <a:lnTo>
                    <a:pt x="13768" y="3628"/>
                  </a:lnTo>
                  <a:lnTo>
                    <a:pt x="12905" y="4389"/>
                  </a:lnTo>
                  <a:cubicBezTo>
                    <a:pt x="12902" y="4390"/>
                    <a:pt x="12899" y="4393"/>
                    <a:pt x="12896" y="4396"/>
                  </a:cubicBezTo>
                  <a:lnTo>
                    <a:pt x="13578" y="4396"/>
                  </a:lnTo>
                  <a:lnTo>
                    <a:pt x="14357" y="3710"/>
                  </a:lnTo>
                  <a:cubicBezTo>
                    <a:pt x="14487" y="3595"/>
                    <a:pt x="14445" y="3384"/>
                    <a:pt x="14282" y="3327"/>
                  </a:cubicBezTo>
                  <a:lnTo>
                    <a:pt x="12841" y="2829"/>
                  </a:lnTo>
                  <a:lnTo>
                    <a:pt x="13370" y="1649"/>
                  </a:lnTo>
                  <a:lnTo>
                    <a:pt x="14905" y="2364"/>
                  </a:lnTo>
                  <a:lnTo>
                    <a:pt x="15241" y="3242"/>
                  </a:lnTo>
                  <a:cubicBezTo>
                    <a:pt x="15274" y="3330"/>
                    <a:pt x="15358" y="3387"/>
                    <a:pt x="15452" y="3387"/>
                  </a:cubicBezTo>
                  <a:cubicBezTo>
                    <a:pt x="15479" y="3387"/>
                    <a:pt x="15506" y="3382"/>
                    <a:pt x="15533" y="3372"/>
                  </a:cubicBezTo>
                  <a:cubicBezTo>
                    <a:pt x="15649" y="3328"/>
                    <a:pt x="15707" y="3197"/>
                    <a:pt x="15663" y="3082"/>
                  </a:cubicBezTo>
                  <a:lnTo>
                    <a:pt x="15660" y="3080"/>
                  </a:lnTo>
                  <a:lnTo>
                    <a:pt x="15292" y="2117"/>
                  </a:lnTo>
                  <a:cubicBezTo>
                    <a:pt x="15271" y="2062"/>
                    <a:pt x="15229" y="2017"/>
                    <a:pt x="15177" y="1993"/>
                  </a:cubicBezTo>
                  <a:lnTo>
                    <a:pt x="13671" y="1292"/>
                  </a:lnTo>
                  <a:cubicBezTo>
                    <a:pt x="13671" y="1292"/>
                    <a:pt x="15184" y="3"/>
                    <a:pt x="15189" y="0"/>
                  </a:cubicBezTo>
                  <a:lnTo>
                    <a:pt x="14356" y="0"/>
                  </a:lnTo>
                  <a:lnTo>
                    <a:pt x="13070" y="1095"/>
                  </a:lnTo>
                  <a:lnTo>
                    <a:pt x="11041" y="969"/>
                  </a:lnTo>
                  <a:lnTo>
                    <a:pt x="10731" y="0"/>
                  </a:lnTo>
                  <a:lnTo>
                    <a:pt x="10268" y="0"/>
                  </a:lnTo>
                  <a:lnTo>
                    <a:pt x="10634" y="1148"/>
                  </a:lnTo>
                  <a:lnTo>
                    <a:pt x="10049" y="2059"/>
                  </a:lnTo>
                  <a:lnTo>
                    <a:pt x="9012" y="1274"/>
                  </a:lnTo>
                  <a:lnTo>
                    <a:pt x="9931" y="0"/>
                  </a:lnTo>
                  <a:lnTo>
                    <a:pt x="9387" y="0"/>
                  </a:lnTo>
                  <a:lnTo>
                    <a:pt x="8595" y="1099"/>
                  </a:lnTo>
                  <a:lnTo>
                    <a:pt x="6971" y="1099"/>
                  </a:lnTo>
                  <a:lnTo>
                    <a:pt x="6153" y="0"/>
                  </a:lnTo>
                  <a:lnTo>
                    <a:pt x="5601" y="0"/>
                  </a:lnTo>
                  <a:lnTo>
                    <a:pt x="6624" y="1371"/>
                  </a:lnTo>
                  <a:lnTo>
                    <a:pt x="6522" y="1860"/>
                  </a:lnTo>
                  <a:lnTo>
                    <a:pt x="5592" y="2056"/>
                  </a:lnTo>
                  <a:lnTo>
                    <a:pt x="4697" y="1210"/>
                  </a:lnTo>
                  <a:lnTo>
                    <a:pt x="4499" y="0"/>
                  </a:lnTo>
                  <a:lnTo>
                    <a:pt x="4052" y="0"/>
                  </a:lnTo>
                  <a:lnTo>
                    <a:pt x="4232" y="1099"/>
                  </a:lnTo>
                  <a:lnTo>
                    <a:pt x="2336" y="1099"/>
                  </a:lnTo>
                  <a:lnTo>
                    <a:pt x="896" y="0"/>
                  </a:lnTo>
                  <a:close/>
                </a:path>
              </a:pathLst>
            </a:custGeom>
            <a:solidFill>
              <a:srgbClr val="5C463F">
                <a:alpha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689;p78">
              <a:extLst>
                <a:ext uri="{FF2B5EF4-FFF2-40B4-BE49-F238E27FC236}">
                  <a16:creationId xmlns:a16="http://schemas.microsoft.com/office/drawing/2014/main" id="{48485138-B80C-D456-5193-117B704859FC}"/>
                </a:ext>
              </a:extLst>
            </p:cNvPr>
            <p:cNvSpPr/>
            <p:nvPr/>
          </p:nvSpPr>
          <p:spPr>
            <a:xfrm>
              <a:off x="829770" y="1941865"/>
              <a:ext cx="39257" cy="19790"/>
            </a:xfrm>
            <a:custGeom>
              <a:avLst/>
              <a:gdLst/>
              <a:ahLst/>
              <a:cxnLst/>
              <a:rect l="l" t="t" r="r" b="b"/>
              <a:pathLst>
                <a:path w="1456" h="734" extrusionOk="0">
                  <a:moveTo>
                    <a:pt x="1" y="0"/>
                  </a:moveTo>
                  <a:lnTo>
                    <a:pt x="783" y="733"/>
                  </a:lnTo>
                  <a:lnTo>
                    <a:pt x="1456" y="733"/>
                  </a:lnTo>
                  <a:cubicBezTo>
                    <a:pt x="1454" y="732"/>
                    <a:pt x="1453" y="730"/>
                    <a:pt x="1451" y="730"/>
                  </a:cubicBezTo>
                  <a:lnTo>
                    <a:pt x="675"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690;p78">
              <a:extLst>
                <a:ext uri="{FF2B5EF4-FFF2-40B4-BE49-F238E27FC236}">
                  <a16:creationId xmlns:a16="http://schemas.microsoft.com/office/drawing/2014/main" id="{D6F6A97F-ACD9-3A1C-6E43-55265ECDB01B}"/>
                </a:ext>
              </a:extLst>
            </p:cNvPr>
            <p:cNvSpPr/>
            <p:nvPr/>
          </p:nvSpPr>
          <p:spPr>
            <a:xfrm>
              <a:off x="945088" y="1941865"/>
              <a:ext cx="20384" cy="19790"/>
            </a:xfrm>
            <a:custGeom>
              <a:avLst/>
              <a:gdLst/>
              <a:ahLst/>
              <a:cxnLst/>
              <a:rect l="l" t="t" r="r" b="b"/>
              <a:pathLst>
                <a:path w="756" h="734" extrusionOk="0">
                  <a:moveTo>
                    <a:pt x="0" y="0"/>
                  </a:moveTo>
                  <a:lnTo>
                    <a:pt x="8" y="5"/>
                  </a:lnTo>
                  <a:lnTo>
                    <a:pt x="266" y="733"/>
                  </a:lnTo>
                  <a:lnTo>
                    <a:pt x="755" y="733"/>
                  </a:lnTo>
                  <a:lnTo>
                    <a:pt x="495"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691;p78">
              <a:extLst>
                <a:ext uri="{FF2B5EF4-FFF2-40B4-BE49-F238E27FC236}">
                  <a16:creationId xmlns:a16="http://schemas.microsoft.com/office/drawing/2014/main" id="{57D9CB73-07FF-C38F-DB7B-36930AF7ACC8}"/>
                </a:ext>
              </a:extLst>
            </p:cNvPr>
            <p:cNvSpPr/>
            <p:nvPr/>
          </p:nvSpPr>
          <p:spPr>
            <a:xfrm>
              <a:off x="1006158" y="1941865"/>
              <a:ext cx="17957" cy="19790"/>
            </a:xfrm>
            <a:custGeom>
              <a:avLst/>
              <a:gdLst/>
              <a:ahLst/>
              <a:cxnLst/>
              <a:rect l="l" t="t" r="r" b="b"/>
              <a:pathLst>
                <a:path w="666" h="734" extrusionOk="0">
                  <a:moveTo>
                    <a:pt x="1" y="0"/>
                  </a:moveTo>
                  <a:lnTo>
                    <a:pt x="189" y="733"/>
                  </a:lnTo>
                  <a:lnTo>
                    <a:pt x="666" y="733"/>
                  </a:lnTo>
                  <a:lnTo>
                    <a:pt x="478"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692;p78">
              <a:extLst>
                <a:ext uri="{FF2B5EF4-FFF2-40B4-BE49-F238E27FC236}">
                  <a16:creationId xmlns:a16="http://schemas.microsoft.com/office/drawing/2014/main" id="{948975D4-DB55-AF07-261A-E1138FA3AB43}"/>
                </a:ext>
              </a:extLst>
            </p:cNvPr>
            <p:cNvSpPr/>
            <p:nvPr/>
          </p:nvSpPr>
          <p:spPr>
            <a:xfrm>
              <a:off x="1056201" y="1941865"/>
              <a:ext cx="41064" cy="19790"/>
            </a:xfrm>
            <a:custGeom>
              <a:avLst/>
              <a:gdLst/>
              <a:ahLst/>
              <a:cxnLst/>
              <a:rect l="l" t="t" r="r" b="b"/>
              <a:pathLst>
                <a:path w="1523" h="734" extrusionOk="0">
                  <a:moveTo>
                    <a:pt x="832" y="0"/>
                  </a:moveTo>
                  <a:lnTo>
                    <a:pt x="9" y="724"/>
                  </a:lnTo>
                  <a:cubicBezTo>
                    <a:pt x="6" y="727"/>
                    <a:pt x="3" y="730"/>
                    <a:pt x="0" y="733"/>
                  </a:cubicBezTo>
                  <a:lnTo>
                    <a:pt x="697" y="733"/>
                  </a:lnTo>
                  <a:lnTo>
                    <a:pt x="1494" y="30"/>
                  </a:lnTo>
                  <a:cubicBezTo>
                    <a:pt x="1504" y="21"/>
                    <a:pt x="1513" y="11"/>
                    <a:pt x="1522" y="0"/>
                  </a:cubicBez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693;p78">
              <a:extLst>
                <a:ext uri="{FF2B5EF4-FFF2-40B4-BE49-F238E27FC236}">
                  <a16:creationId xmlns:a16="http://schemas.microsoft.com/office/drawing/2014/main" id="{4B60456A-E344-C111-CD2D-ABB3E7C6DBFA}"/>
                </a:ext>
              </a:extLst>
            </p:cNvPr>
            <p:cNvSpPr/>
            <p:nvPr/>
          </p:nvSpPr>
          <p:spPr>
            <a:xfrm>
              <a:off x="808334" y="1627887"/>
              <a:ext cx="74336" cy="70318"/>
            </a:xfrm>
            <a:custGeom>
              <a:avLst/>
              <a:gdLst/>
              <a:ahLst/>
              <a:cxnLst/>
              <a:rect l="l" t="t" r="r" b="b"/>
              <a:pathLst>
                <a:path w="2757" h="2608" extrusionOk="0">
                  <a:moveTo>
                    <a:pt x="1365" y="0"/>
                  </a:moveTo>
                  <a:cubicBezTo>
                    <a:pt x="1140" y="0"/>
                    <a:pt x="911" y="59"/>
                    <a:pt x="703" y="181"/>
                  </a:cubicBezTo>
                  <a:cubicBezTo>
                    <a:pt x="249" y="449"/>
                    <a:pt x="0" y="965"/>
                    <a:pt x="74" y="1487"/>
                  </a:cubicBezTo>
                  <a:cubicBezTo>
                    <a:pt x="149" y="2009"/>
                    <a:pt x="530" y="2435"/>
                    <a:pt x="1040" y="2566"/>
                  </a:cubicBezTo>
                  <a:cubicBezTo>
                    <a:pt x="1148" y="2594"/>
                    <a:pt x="1257" y="2608"/>
                    <a:pt x="1366" y="2608"/>
                  </a:cubicBezTo>
                  <a:cubicBezTo>
                    <a:pt x="1770" y="2608"/>
                    <a:pt x="2158" y="2420"/>
                    <a:pt x="2408" y="2088"/>
                  </a:cubicBezTo>
                  <a:cubicBezTo>
                    <a:pt x="2725" y="1666"/>
                    <a:pt x="2756" y="1097"/>
                    <a:pt x="2489" y="642"/>
                  </a:cubicBezTo>
                  <a:cubicBezTo>
                    <a:pt x="2245" y="230"/>
                    <a:pt x="1811" y="0"/>
                    <a:pt x="1365"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6" name="Google Shape;2694;p78">
            <a:extLst>
              <a:ext uri="{FF2B5EF4-FFF2-40B4-BE49-F238E27FC236}">
                <a16:creationId xmlns:a16="http://schemas.microsoft.com/office/drawing/2014/main" id="{9ADFE90E-FC4B-7E39-BB9D-EC1B1E0C544A}"/>
              </a:ext>
            </a:extLst>
          </p:cNvPr>
          <p:cNvGrpSpPr/>
          <p:nvPr/>
        </p:nvGrpSpPr>
        <p:grpSpPr>
          <a:xfrm>
            <a:off x="3754370" y="3499851"/>
            <a:ext cx="461965" cy="268134"/>
            <a:chOff x="4005575" y="4101238"/>
            <a:chExt cx="414953" cy="227078"/>
          </a:xfrm>
        </p:grpSpPr>
        <p:sp>
          <p:nvSpPr>
            <p:cNvPr id="47" name="Google Shape;2695;p78">
              <a:extLst>
                <a:ext uri="{FF2B5EF4-FFF2-40B4-BE49-F238E27FC236}">
                  <a16:creationId xmlns:a16="http://schemas.microsoft.com/office/drawing/2014/main" id="{F655A52D-4C0A-5D9A-6D06-C058831EAFCB}"/>
                </a:ext>
              </a:extLst>
            </p:cNvPr>
            <p:cNvSpPr/>
            <p:nvPr/>
          </p:nvSpPr>
          <p:spPr>
            <a:xfrm>
              <a:off x="4278058" y="4132299"/>
              <a:ext cx="113323" cy="137239"/>
            </a:xfrm>
            <a:custGeom>
              <a:avLst/>
              <a:gdLst/>
              <a:ahLst/>
              <a:cxnLst/>
              <a:rect l="l" t="t" r="r" b="b"/>
              <a:pathLst>
                <a:path w="4203" h="5090" extrusionOk="0">
                  <a:moveTo>
                    <a:pt x="3086" y="0"/>
                  </a:moveTo>
                  <a:cubicBezTo>
                    <a:pt x="2883" y="0"/>
                    <a:pt x="2686" y="105"/>
                    <a:pt x="2577" y="294"/>
                  </a:cubicBezTo>
                  <a:lnTo>
                    <a:pt x="2193" y="959"/>
                  </a:lnTo>
                  <a:lnTo>
                    <a:pt x="1" y="4074"/>
                  </a:lnTo>
                  <a:lnTo>
                    <a:pt x="1761" y="5089"/>
                  </a:lnTo>
                  <a:lnTo>
                    <a:pt x="4041" y="1139"/>
                  </a:lnTo>
                  <a:cubicBezTo>
                    <a:pt x="4203" y="859"/>
                    <a:pt x="4107" y="499"/>
                    <a:pt x="3826" y="337"/>
                  </a:cubicBezTo>
                  <a:lnTo>
                    <a:pt x="3379" y="79"/>
                  </a:lnTo>
                  <a:cubicBezTo>
                    <a:pt x="3286" y="26"/>
                    <a:pt x="3185" y="0"/>
                    <a:pt x="3086"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696;p78">
              <a:extLst>
                <a:ext uri="{FF2B5EF4-FFF2-40B4-BE49-F238E27FC236}">
                  <a16:creationId xmlns:a16="http://schemas.microsoft.com/office/drawing/2014/main" id="{DFE62772-6FC5-97D0-2051-1A9B1F67301E}"/>
                </a:ext>
              </a:extLst>
            </p:cNvPr>
            <p:cNvSpPr/>
            <p:nvPr/>
          </p:nvSpPr>
          <p:spPr>
            <a:xfrm>
              <a:off x="4350668" y="4171098"/>
              <a:ext cx="38691" cy="36615"/>
            </a:xfrm>
            <a:custGeom>
              <a:avLst/>
              <a:gdLst/>
              <a:ahLst/>
              <a:cxnLst/>
              <a:rect l="l" t="t" r="r" b="b"/>
              <a:pathLst>
                <a:path w="1435" h="1358" extrusionOk="0">
                  <a:moveTo>
                    <a:pt x="708" y="1"/>
                  </a:moveTo>
                  <a:cubicBezTo>
                    <a:pt x="648" y="1"/>
                    <a:pt x="587" y="9"/>
                    <a:pt x="526" y="26"/>
                  </a:cubicBezTo>
                  <a:cubicBezTo>
                    <a:pt x="261" y="99"/>
                    <a:pt x="68" y="325"/>
                    <a:pt x="35" y="597"/>
                  </a:cubicBezTo>
                  <a:cubicBezTo>
                    <a:pt x="1" y="869"/>
                    <a:pt x="135" y="1135"/>
                    <a:pt x="375" y="1270"/>
                  </a:cubicBezTo>
                  <a:cubicBezTo>
                    <a:pt x="479" y="1328"/>
                    <a:pt x="593" y="1357"/>
                    <a:pt x="708" y="1357"/>
                  </a:cubicBezTo>
                  <a:cubicBezTo>
                    <a:pt x="856" y="1357"/>
                    <a:pt x="1004" y="1308"/>
                    <a:pt x="1125" y="1213"/>
                  </a:cubicBezTo>
                  <a:cubicBezTo>
                    <a:pt x="1342" y="1044"/>
                    <a:pt x="1435" y="761"/>
                    <a:pt x="1362" y="498"/>
                  </a:cubicBezTo>
                  <a:cubicBezTo>
                    <a:pt x="1278" y="197"/>
                    <a:pt x="1006" y="1"/>
                    <a:pt x="708"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697;p78">
              <a:extLst>
                <a:ext uri="{FF2B5EF4-FFF2-40B4-BE49-F238E27FC236}">
                  <a16:creationId xmlns:a16="http://schemas.microsoft.com/office/drawing/2014/main" id="{032E6E91-7B25-D178-5BBC-8F5CE08E7C50}"/>
                </a:ext>
              </a:extLst>
            </p:cNvPr>
            <p:cNvSpPr/>
            <p:nvPr/>
          </p:nvSpPr>
          <p:spPr>
            <a:xfrm>
              <a:off x="4343388" y="4164924"/>
              <a:ext cx="53278" cy="49018"/>
            </a:xfrm>
            <a:custGeom>
              <a:avLst/>
              <a:gdLst/>
              <a:ahLst/>
              <a:cxnLst/>
              <a:rect l="l" t="t" r="r" b="b"/>
              <a:pathLst>
                <a:path w="1976" h="1818" extrusionOk="0">
                  <a:moveTo>
                    <a:pt x="984" y="460"/>
                  </a:moveTo>
                  <a:cubicBezTo>
                    <a:pt x="1220" y="460"/>
                    <a:pt x="1415" y="644"/>
                    <a:pt x="1430" y="878"/>
                  </a:cubicBezTo>
                  <a:cubicBezTo>
                    <a:pt x="1446" y="1113"/>
                    <a:pt x="1276" y="1319"/>
                    <a:pt x="1042" y="1351"/>
                  </a:cubicBezTo>
                  <a:cubicBezTo>
                    <a:pt x="1023" y="1353"/>
                    <a:pt x="1004" y="1354"/>
                    <a:pt x="985" y="1354"/>
                  </a:cubicBezTo>
                  <a:cubicBezTo>
                    <a:pt x="773" y="1354"/>
                    <a:pt x="587" y="1206"/>
                    <a:pt x="544" y="995"/>
                  </a:cubicBezTo>
                  <a:cubicBezTo>
                    <a:pt x="500" y="763"/>
                    <a:pt x="640" y="536"/>
                    <a:pt x="867" y="475"/>
                  </a:cubicBezTo>
                  <a:cubicBezTo>
                    <a:pt x="906" y="464"/>
                    <a:pt x="945" y="460"/>
                    <a:pt x="984" y="460"/>
                  </a:cubicBezTo>
                  <a:close/>
                  <a:moveTo>
                    <a:pt x="983" y="1"/>
                  </a:moveTo>
                  <a:cubicBezTo>
                    <a:pt x="828" y="1"/>
                    <a:pt x="672" y="40"/>
                    <a:pt x="531" y="122"/>
                  </a:cubicBezTo>
                  <a:cubicBezTo>
                    <a:pt x="175" y="327"/>
                    <a:pt x="0" y="745"/>
                    <a:pt x="106" y="1143"/>
                  </a:cubicBezTo>
                  <a:cubicBezTo>
                    <a:pt x="213" y="1539"/>
                    <a:pt x="571" y="1816"/>
                    <a:pt x="983" y="1817"/>
                  </a:cubicBezTo>
                  <a:cubicBezTo>
                    <a:pt x="984" y="1817"/>
                    <a:pt x="985" y="1817"/>
                    <a:pt x="987" y="1817"/>
                  </a:cubicBezTo>
                  <a:cubicBezTo>
                    <a:pt x="1310" y="1817"/>
                    <a:pt x="1610" y="1644"/>
                    <a:pt x="1771" y="1363"/>
                  </a:cubicBezTo>
                  <a:cubicBezTo>
                    <a:pt x="1975" y="1007"/>
                    <a:pt x="1917" y="557"/>
                    <a:pt x="1627" y="267"/>
                  </a:cubicBezTo>
                  <a:cubicBezTo>
                    <a:pt x="1451" y="92"/>
                    <a:pt x="1219" y="1"/>
                    <a:pt x="983"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698;p78">
              <a:extLst>
                <a:ext uri="{FF2B5EF4-FFF2-40B4-BE49-F238E27FC236}">
                  <a16:creationId xmlns:a16="http://schemas.microsoft.com/office/drawing/2014/main" id="{4F6856D6-790B-B535-47BA-400A20B443B1}"/>
                </a:ext>
              </a:extLst>
            </p:cNvPr>
            <p:cNvSpPr/>
            <p:nvPr/>
          </p:nvSpPr>
          <p:spPr>
            <a:xfrm>
              <a:off x="4251958" y="4155972"/>
              <a:ext cx="85228" cy="90783"/>
            </a:xfrm>
            <a:custGeom>
              <a:avLst/>
              <a:gdLst/>
              <a:ahLst/>
              <a:cxnLst/>
              <a:rect l="l" t="t" r="r" b="b"/>
              <a:pathLst>
                <a:path w="3161" h="3367" extrusionOk="0">
                  <a:moveTo>
                    <a:pt x="1976" y="0"/>
                  </a:moveTo>
                  <a:cubicBezTo>
                    <a:pt x="1696" y="0"/>
                    <a:pt x="1435" y="150"/>
                    <a:pt x="1293" y="395"/>
                  </a:cubicBezTo>
                  <a:lnTo>
                    <a:pt x="0" y="2637"/>
                  </a:lnTo>
                  <a:lnTo>
                    <a:pt x="1265" y="3366"/>
                  </a:lnTo>
                  <a:lnTo>
                    <a:pt x="3161" y="81"/>
                  </a:lnTo>
                  <a:lnTo>
                    <a:pt x="2031" y="2"/>
                  </a:lnTo>
                  <a:cubicBezTo>
                    <a:pt x="2012" y="1"/>
                    <a:pt x="1994" y="0"/>
                    <a:pt x="1976"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699;p78">
              <a:extLst>
                <a:ext uri="{FF2B5EF4-FFF2-40B4-BE49-F238E27FC236}">
                  <a16:creationId xmlns:a16="http://schemas.microsoft.com/office/drawing/2014/main" id="{8C633BF6-FC67-7ABD-14AE-4519D4491A33}"/>
                </a:ext>
              </a:extLst>
            </p:cNvPr>
            <p:cNvSpPr/>
            <p:nvPr/>
          </p:nvSpPr>
          <p:spPr>
            <a:xfrm>
              <a:off x="4271128" y="4183069"/>
              <a:ext cx="40309" cy="30468"/>
            </a:xfrm>
            <a:custGeom>
              <a:avLst/>
              <a:gdLst/>
              <a:ahLst/>
              <a:cxnLst/>
              <a:rect l="l" t="t" r="r" b="b"/>
              <a:pathLst>
                <a:path w="1495" h="1130" extrusionOk="0">
                  <a:moveTo>
                    <a:pt x="230" y="0"/>
                  </a:moveTo>
                  <a:lnTo>
                    <a:pt x="1" y="398"/>
                  </a:lnTo>
                  <a:lnTo>
                    <a:pt x="1266" y="1129"/>
                  </a:lnTo>
                  <a:lnTo>
                    <a:pt x="1495" y="732"/>
                  </a:lnTo>
                  <a:lnTo>
                    <a:pt x="230"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700;p78">
              <a:extLst>
                <a:ext uri="{FF2B5EF4-FFF2-40B4-BE49-F238E27FC236}">
                  <a16:creationId xmlns:a16="http://schemas.microsoft.com/office/drawing/2014/main" id="{FB5AFB19-CCE1-B421-8D96-CC36B7214114}"/>
                </a:ext>
              </a:extLst>
            </p:cNvPr>
            <p:cNvSpPr/>
            <p:nvPr/>
          </p:nvSpPr>
          <p:spPr>
            <a:xfrm>
              <a:off x="4005629" y="4215640"/>
              <a:ext cx="414872" cy="102835"/>
            </a:xfrm>
            <a:custGeom>
              <a:avLst/>
              <a:gdLst/>
              <a:ahLst/>
              <a:cxnLst/>
              <a:rect l="l" t="t" r="r" b="b"/>
              <a:pathLst>
                <a:path w="15387" h="3814" extrusionOk="0">
                  <a:moveTo>
                    <a:pt x="3077" y="0"/>
                  </a:moveTo>
                  <a:cubicBezTo>
                    <a:pt x="3004" y="0"/>
                    <a:pt x="2930" y="24"/>
                    <a:pt x="2868" y="71"/>
                  </a:cubicBezTo>
                  <a:lnTo>
                    <a:pt x="2276" y="518"/>
                  </a:lnTo>
                  <a:cubicBezTo>
                    <a:pt x="2058" y="683"/>
                    <a:pt x="1798" y="766"/>
                    <a:pt x="1538" y="766"/>
                  </a:cubicBezTo>
                  <a:cubicBezTo>
                    <a:pt x="1279" y="766"/>
                    <a:pt x="1019" y="683"/>
                    <a:pt x="802" y="518"/>
                  </a:cubicBezTo>
                  <a:lnTo>
                    <a:pt x="150" y="24"/>
                  </a:lnTo>
                  <a:lnTo>
                    <a:pt x="150" y="26"/>
                  </a:lnTo>
                  <a:cubicBezTo>
                    <a:pt x="132" y="13"/>
                    <a:pt x="113" y="7"/>
                    <a:pt x="94" y="7"/>
                  </a:cubicBezTo>
                  <a:cubicBezTo>
                    <a:pt x="46" y="7"/>
                    <a:pt x="1" y="45"/>
                    <a:pt x="0" y="99"/>
                  </a:cubicBezTo>
                  <a:lnTo>
                    <a:pt x="0" y="3813"/>
                  </a:lnTo>
                  <a:lnTo>
                    <a:pt x="15386" y="3813"/>
                  </a:lnTo>
                  <a:lnTo>
                    <a:pt x="15386" y="98"/>
                  </a:lnTo>
                  <a:cubicBezTo>
                    <a:pt x="15386" y="43"/>
                    <a:pt x="15342" y="5"/>
                    <a:pt x="15294" y="5"/>
                  </a:cubicBezTo>
                  <a:cubicBezTo>
                    <a:pt x="15276" y="5"/>
                    <a:pt x="15257" y="11"/>
                    <a:pt x="15240" y="24"/>
                  </a:cubicBezTo>
                  <a:lnTo>
                    <a:pt x="14585" y="519"/>
                  </a:lnTo>
                  <a:cubicBezTo>
                    <a:pt x="14367" y="684"/>
                    <a:pt x="14108" y="766"/>
                    <a:pt x="13848" y="766"/>
                  </a:cubicBezTo>
                  <a:cubicBezTo>
                    <a:pt x="13588" y="766"/>
                    <a:pt x="13329" y="684"/>
                    <a:pt x="13110" y="519"/>
                  </a:cubicBezTo>
                  <a:lnTo>
                    <a:pt x="12518" y="71"/>
                  </a:lnTo>
                  <a:cubicBezTo>
                    <a:pt x="12456" y="24"/>
                    <a:pt x="12383" y="0"/>
                    <a:pt x="12309" y="0"/>
                  </a:cubicBezTo>
                  <a:cubicBezTo>
                    <a:pt x="12235" y="0"/>
                    <a:pt x="12162" y="24"/>
                    <a:pt x="12100" y="71"/>
                  </a:cubicBezTo>
                  <a:lnTo>
                    <a:pt x="11507" y="518"/>
                  </a:lnTo>
                  <a:cubicBezTo>
                    <a:pt x="11289" y="683"/>
                    <a:pt x="11030" y="766"/>
                    <a:pt x="10770" y="766"/>
                  </a:cubicBezTo>
                  <a:cubicBezTo>
                    <a:pt x="10511" y="766"/>
                    <a:pt x="10251" y="683"/>
                    <a:pt x="10033" y="518"/>
                  </a:cubicBezTo>
                  <a:lnTo>
                    <a:pt x="9441" y="71"/>
                  </a:lnTo>
                  <a:cubicBezTo>
                    <a:pt x="9379" y="24"/>
                    <a:pt x="9305" y="0"/>
                    <a:pt x="9232" y="0"/>
                  </a:cubicBezTo>
                  <a:cubicBezTo>
                    <a:pt x="9158" y="0"/>
                    <a:pt x="9084" y="24"/>
                    <a:pt x="9022" y="71"/>
                  </a:cubicBezTo>
                  <a:lnTo>
                    <a:pt x="8430" y="518"/>
                  </a:lnTo>
                  <a:cubicBezTo>
                    <a:pt x="8212" y="683"/>
                    <a:pt x="7953" y="766"/>
                    <a:pt x="7693" y="766"/>
                  </a:cubicBezTo>
                  <a:cubicBezTo>
                    <a:pt x="7434" y="766"/>
                    <a:pt x="7174" y="683"/>
                    <a:pt x="6956" y="518"/>
                  </a:cubicBezTo>
                  <a:lnTo>
                    <a:pt x="6364" y="71"/>
                  </a:lnTo>
                  <a:cubicBezTo>
                    <a:pt x="6302" y="24"/>
                    <a:pt x="6228" y="0"/>
                    <a:pt x="6155" y="0"/>
                  </a:cubicBezTo>
                  <a:cubicBezTo>
                    <a:pt x="6081" y="0"/>
                    <a:pt x="6007" y="24"/>
                    <a:pt x="5945" y="71"/>
                  </a:cubicBezTo>
                  <a:lnTo>
                    <a:pt x="5353" y="518"/>
                  </a:lnTo>
                  <a:cubicBezTo>
                    <a:pt x="5135" y="683"/>
                    <a:pt x="4875" y="766"/>
                    <a:pt x="4615" y="766"/>
                  </a:cubicBezTo>
                  <a:cubicBezTo>
                    <a:pt x="4356" y="766"/>
                    <a:pt x="4096" y="683"/>
                    <a:pt x="3879" y="518"/>
                  </a:cubicBezTo>
                  <a:lnTo>
                    <a:pt x="3287" y="71"/>
                  </a:lnTo>
                  <a:cubicBezTo>
                    <a:pt x="3225" y="24"/>
                    <a:pt x="3151" y="0"/>
                    <a:pt x="3077"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701;p78">
              <a:extLst>
                <a:ext uri="{FF2B5EF4-FFF2-40B4-BE49-F238E27FC236}">
                  <a16:creationId xmlns:a16="http://schemas.microsoft.com/office/drawing/2014/main" id="{A920B362-46B3-0F78-4EFB-4D43C361EC3A}"/>
                </a:ext>
              </a:extLst>
            </p:cNvPr>
            <p:cNvSpPr/>
            <p:nvPr/>
          </p:nvSpPr>
          <p:spPr>
            <a:xfrm>
              <a:off x="4005575" y="4246485"/>
              <a:ext cx="414926" cy="62068"/>
            </a:xfrm>
            <a:custGeom>
              <a:avLst/>
              <a:gdLst/>
              <a:ahLst/>
              <a:cxnLst/>
              <a:rect l="l" t="t" r="r" b="b"/>
              <a:pathLst>
                <a:path w="15389" h="2302" extrusionOk="0">
                  <a:moveTo>
                    <a:pt x="1" y="0"/>
                  </a:moveTo>
                  <a:lnTo>
                    <a:pt x="1" y="2302"/>
                  </a:lnTo>
                  <a:lnTo>
                    <a:pt x="15388" y="2302"/>
                  </a:lnTo>
                  <a:lnTo>
                    <a:pt x="15388" y="0"/>
                  </a:lnTo>
                  <a:lnTo>
                    <a:pt x="14600" y="596"/>
                  </a:lnTo>
                  <a:cubicBezTo>
                    <a:pt x="14377" y="763"/>
                    <a:pt x="14113" y="847"/>
                    <a:pt x="13849" y="847"/>
                  </a:cubicBezTo>
                  <a:cubicBezTo>
                    <a:pt x="13585" y="847"/>
                    <a:pt x="13321" y="763"/>
                    <a:pt x="13099" y="596"/>
                  </a:cubicBezTo>
                  <a:lnTo>
                    <a:pt x="12520" y="159"/>
                  </a:lnTo>
                  <a:cubicBezTo>
                    <a:pt x="12458" y="112"/>
                    <a:pt x="12384" y="88"/>
                    <a:pt x="12310" y="88"/>
                  </a:cubicBezTo>
                  <a:cubicBezTo>
                    <a:pt x="12236" y="88"/>
                    <a:pt x="12162" y="112"/>
                    <a:pt x="12100" y="159"/>
                  </a:cubicBezTo>
                  <a:lnTo>
                    <a:pt x="11509" y="606"/>
                  </a:lnTo>
                  <a:cubicBezTo>
                    <a:pt x="11291" y="771"/>
                    <a:pt x="11031" y="854"/>
                    <a:pt x="10772" y="854"/>
                  </a:cubicBezTo>
                  <a:cubicBezTo>
                    <a:pt x="10512" y="854"/>
                    <a:pt x="10252" y="771"/>
                    <a:pt x="10034" y="606"/>
                  </a:cubicBezTo>
                  <a:lnTo>
                    <a:pt x="9443" y="159"/>
                  </a:lnTo>
                  <a:cubicBezTo>
                    <a:pt x="9381" y="112"/>
                    <a:pt x="9307" y="88"/>
                    <a:pt x="9233" y="88"/>
                  </a:cubicBezTo>
                  <a:cubicBezTo>
                    <a:pt x="9159" y="88"/>
                    <a:pt x="9085" y="112"/>
                    <a:pt x="9023" y="159"/>
                  </a:cubicBezTo>
                  <a:lnTo>
                    <a:pt x="8432" y="606"/>
                  </a:lnTo>
                  <a:cubicBezTo>
                    <a:pt x="8214" y="771"/>
                    <a:pt x="7954" y="854"/>
                    <a:pt x="7694" y="854"/>
                  </a:cubicBezTo>
                  <a:cubicBezTo>
                    <a:pt x="7435" y="854"/>
                    <a:pt x="7175" y="771"/>
                    <a:pt x="6956" y="606"/>
                  </a:cubicBezTo>
                  <a:lnTo>
                    <a:pt x="6366" y="159"/>
                  </a:lnTo>
                  <a:cubicBezTo>
                    <a:pt x="6304" y="112"/>
                    <a:pt x="6230" y="88"/>
                    <a:pt x="6156" y="88"/>
                  </a:cubicBezTo>
                  <a:cubicBezTo>
                    <a:pt x="6082" y="88"/>
                    <a:pt x="6008" y="112"/>
                    <a:pt x="5946" y="159"/>
                  </a:cubicBezTo>
                  <a:lnTo>
                    <a:pt x="5354" y="606"/>
                  </a:lnTo>
                  <a:cubicBezTo>
                    <a:pt x="5136" y="770"/>
                    <a:pt x="4877" y="853"/>
                    <a:pt x="4617" y="853"/>
                  </a:cubicBezTo>
                  <a:cubicBezTo>
                    <a:pt x="4357" y="853"/>
                    <a:pt x="4098" y="770"/>
                    <a:pt x="3879" y="606"/>
                  </a:cubicBezTo>
                  <a:lnTo>
                    <a:pt x="3289" y="159"/>
                  </a:lnTo>
                  <a:cubicBezTo>
                    <a:pt x="3226" y="112"/>
                    <a:pt x="3152" y="88"/>
                    <a:pt x="3078" y="88"/>
                  </a:cubicBezTo>
                  <a:cubicBezTo>
                    <a:pt x="3004" y="88"/>
                    <a:pt x="2931" y="112"/>
                    <a:pt x="2869" y="159"/>
                  </a:cubicBezTo>
                  <a:lnTo>
                    <a:pt x="2276" y="606"/>
                  </a:lnTo>
                  <a:cubicBezTo>
                    <a:pt x="2058" y="770"/>
                    <a:pt x="1799" y="853"/>
                    <a:pt x="1539" y="853"/>
                  </a:cubicBezTo>
                  <a:cubicBezTo>
                    <a:pt x="1280" y="853"/>
                    <a:pt x="1020" y="770"/>
                    <a:pt x="802" y="606"/>
                  </a:cubicBezTo>
                  <a:lnTo>
                    <a:pt x="1"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702;p78">
              <a:extLst>
                <a:ext uri="{FF2B5EF4-FFF2-40B4-BE49-F238E27FC236}">
                  <a16:creationId xmlns:a16="http://schemas.microsoft.com/office/drawing/2014/main" id="{8C7762D0-3041-87A4-AC61-B6CE34637E99}"/>
                </a:ext>
              </a:extLst>
            </p:cNvPr>
            <p:cNvSpPr/>
            <p:nvPr/>
          </p:nvSpPr>
          <p:spPr>
            <a:xfrm>
              <a:off x="4056264" y="4101238"/>
              <a:ext cx="38071" cy="68242"/>
            </a:xfrm>
            <a:custGeom>
              <a:avLst/>
              <a:gdLst/>
              <a:ahLst/>
              <a:cxnLst/>
              <a:rect l="l" t="t" r="r" b="b"/>
              <a:pathLst>
                <a:path w="1412" h="2531" extrusionOk="0">
                  <a:moveTo>
                    <a:pt x="999" y="1"/>
                  </a:moveTo>
                  <a:cubicBezTo>
                    <a:pt x="992" y="1"/>
                    <a:pt x="985" y="2"/>
                    <a:pt x="978" y="3"/>
                  </a:cubicBezTo>
                  <a:lnTo>
                    <a:pt x="99" y="157"/>
                  </a:lnTo>
                  <a:cubicBezTo>
                    <a:pt x="41" y="168"/>
                    <a:pt x="0" y="224"/>
                    <a:pt x="11" y="283"/>
                  </a:cubicBezTo>
                  <a:lnTo>
                    <a:pt x="407" y="2530"/>
                  </a:lnTo>
                  <a:lnTo>
                    <a:pt x="1412" y="1839"/>
                  </a:lnTo>
                  <a:lnTo>
                    <a:pt x="1102" y="90"/>
                  </a:lnTo>
                  <a:cubicBezTo>
                    <a:pt x="1094" y="38"/>
                    <a:pt x="1049" y="1"/>
                    <a:pt x="99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703;p78">
              <a:extLst>
                <a:ext uri="{FF2B5EF4-FFF2-40B4-BE49-F238E27FC236}">
                  <a16:creationId xmlns:a16="http://schemas.microsoft.com/office/drawing/2014/main" id="{B0551CFA-2DCA-BB8D-EEE7-D7D019668D91}"/>
                </a:ext>
              </a:extLst>
            </p:cNvPr>
            <p:cNvSpPr/>
            <p:nvPr/>
          </p:nvSpPr>
          <p:spPr>
            <a:xfrm>
              <a:off x="4029275" y="4110675"/>
              <a:ext cx="209229" cy="86684"/>
            </a:xfrm>
            <a:custGeom>
              <a:avLst/>
              <a:gdLst/>
              <a:ahLst/>
              <a:cxnLst/>
              <a:rect l="l" t="t" r="r" b="b"/>
              <a:pathLst>
                <a:path w="7760" h="3215" extrusionOk="0">
                  <a:moveTo>
                    <a:pt x="3641" y="0"/>
                  </a:moveTo>
                  <a:cubicBezTo>
                    <a:pt x="3542" y="0"/>
                    <a:pt x="3445" y="31"/>
                    <a:pt x="3362" y="90"/>
                  </a:cubicBezTo>
                  <a:lnTo>
                    <a:pt x="82" y="2391"/>
                  </a:lnTo>
                  <a:cubicBezTo>
                    <a:pt x="17" y="2437"/>
                    <a:pt x="1" y="2527"/>
                    <a:pt x="47" y="2593"/>
                  </a:cubicBezTo>
                  <a:lnTo>
                    <a:pt x="440" y="3153"/>
                  </a:lnTo>
                  <a:cubicBezTo>
                    <a:pt x="469" y="3193"/>
                    <a:pt x="514" y="3214"/>
                    <a:pt x="559" y="3214"/>
                  </a:cubicBezTo>
                  <a:cubicBezTo>
                    <a:pt x="588" y="3214"/>
                    <a:pt x="617" y="3206"/>
                    <a:pt x="642" y="3188"/>
                  </a:cubicBezTo>
                  <a:lnTo>
                    <a:pt x="3628" y="1092"/>
                  </a:lnTo>
                  <a:cubicBezTo>
                    <a:pt x="3675" y="1059"/>
                    <a:pt x="3731" y="1041"/>
                    <a:pt x="3789" y="1041"/>
                  </a:cubicBezTo>
                  <a:cubicBezTo>
                    <a:pt x="3813" y="1041"/>
                    <a:pt x="3837" y="1044"/>
                    <a:pt x="3862" y="1051"/>
                  </a:cubicBezTo>
                  <a:lnTo>
                    <a:pt x="7384" y="1999"/>
                  </a:lnTo>
                  <a:lnTo>
                    <a:pt x="7384" y="2001"/>
                  </a:lnTo>
                  <a:cubicBezTo>
                    <a:pt x="7396" y="2004"/>
                    <a:pt x="7408" y="2005"/>
                    <a:pt x="7420" y="2005"/>
                  </a:cubicBezTo>
                  <a:cubicBezTo>
                    <a:pt x="7484" y="2005"/>
                    <a:pt x="7543" y="1963"/>
                    <a:pt x="7561" y="1897"/>
                  </a:cubicBezTo>
                  <a:lnTo>
                    <a:pt x="7739" y="1235"/>
                  </a:lnTo>
                  <a:cubicBezTo>
                    <a:pt x="7760" y="1159"/>
                    <a:pt x="7715" y="1080"/>
                    <a:pt x="7637" y="1059"/>
                  </a:cubicBezTo>
                  <a:lnTo>
                    <a:pt x="3769" y="18"/>
                  </a:lnTo>
                  <a:cubicBezTo>
                    <a:pt x="3726" y="6"/>
                    <a:pt x="3683" y="0"/>
                    <a:pt x="3641"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704;p78">
              <a:extLst>
                <a:ext uri="{FF2B5EF4-FFF2-40B4-BE49-F238E27FC236}">
                  <a16:creationId xmlns:a16="http://schemas.microsoft.com/office/drawing/2014/main" id="{30862B39-67B8-4A71-39FD-73EF9B92539F}"/>
                </a:ext>
              </a:extLst>
            </p:cNvPr>
            <p:cNvSpPr/>
            <p:nvPr/>
          </p:nvSpPr>
          <p:spPr>
            <a:xfrm>
              <a:off x="4060740" y="4138743"/>
              <a:ext cx="173423" cy="175526"/>
            </a:xfrm>
            <a:custGeom>
              <a:avLst/>
              <a:gdLst/>
              <a:ahLst/>
              <a:cxnLst/>
              <a:rect l="l" t="t" r="r" b="b"/>
              <a:pathLst>
                <a:path w="6432" h="6510" extrusionOk="0">
                  <a:moveTo>
                    <a:pt x="2622" y="0"/>
                  </a:moveTo>
                  <a:cubicBezTo>
                    <a:pt x="2564" y="0"/>
                    <a:pt x="2508" y="18"/>
                    <a:pt x="2461" y="51"/>
                  </a:cubicBezTo>
                  <a:lnTo>
                    <a:pt x="0" y="1777"/>
                  </a:lnTo>
                  <a:lnTo>
                    <a:pt x="836" y="6510"/>
                  </a:lnTo>
                  <a:lnTo>
                    <a:pt x="6431" y="5523"/>
                  </a:lnTo>
                  <a:lnTo>
                    <a:pt x="5597" y="791"/>
                  </a:lnTo>
                  <a:lnTo>
                    <a:pt x="2695" y="10"/>
                  </a:lnTo>
                  <a:cubicBezTo>
                    <a:pt x="2670" y="3"/>
                    <a:pt x="2646" y="0"/>
                    <a:pt x="2622"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705;p78">
              <a:extLst>
                <a:ext uri="{FF2B5EF4-FFF2-40B4-BE49-F238E27FC236}">
                  <a16:creationId xmlns:a16="http://schemas.microsoft.com/office/drawing/2014/main" id="{04D1D266-F668-3051-FA87-C563FB533DBD}"/>
                </a:ext>
              </a:extLst>
            </p:cNvPr>
            <p:cNvSpPr/>
            <p:nvPr/>
          </p:nvSpPr>
          <p:spPr>
            <a:xfrm>
              <a:off x="4060740" y="4138743"/>
              <a:ext cx="154495" cy="68269"/>
            </a:xfrm>
            <a:custGeom>
              <a:avLst/>
              <a:gdLst/>
              <a:ahLst/>
              <a:cxnLst/>
              <a:rect l="l" t="t" r="r" b="b"/>
              <a:pathLst>
                <a:path w="5730" h="2532" extrusionOk="0">
                  <a:moveTo>
                    <a:pt x="2622" y="0"/>
                  </a:moveTo>
                  <a:cubicBezTo>
                    <a:pt x="2564" y="0"/>
                    <a:pt x="2508" y="18"/>
                    <a:pt x="2461" y="51"/>
                  </a:cubicBezTo>
                  <a:lnTo>
                    <a:pt x="0" y="1777"/>
                  </a:lnTo>
                  <a:lnTo>
                    <a:pt x="133" y="2531"/>
                  </a:lnTo>
                  <a:lnTo>
                    <a:pt x="2591" y="792"/>
                  </a:lnTo>
                  <a:cubicBezTo>
                    <a:pt x="2639" y="758"/>
                    <a:pt x="2696" y="740"/>
                    <a:pt x="2753" y="740"/>
                  </a:cubicBezTo>
                  <a:cubicBezTo>
                    <a:pt x="2777" y="740"/>
                    <a:pt x="2801" y="744"/>
                    <a:pt x="2825" y="750"/>
                  </a:cubicBezTo>
                  <a:lnTo>
                    <a:pt x="5730" y="1544"/>
                  </a:lnTo>
                  <a:lnTo>
                    <a:pt x="5597" y="791"/>
                  </a:lnTo>
                  <a:lnTo>
                    <a:pt x="2695" y="10"/>
                  </a:lnTo>
                  <a:cubicBezTo>
                    <a:pt x="2670" y="3"/>
                    <a:pt x="2646" y="0"/>
                    <a:pt x="2622" y="0"/>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706;p78">
              <a:extLst>
                <a:ext uri="{FF2B5EF4-FFF2-40B4-BE49-F238E27FC236}">
                  <a16:creationId xmlns:a16="http://schemas.microsoft.com/office/drawing/2014/main" id="{6A1A349C-B115-FFDA-B682-3A03962148B4}"/>
                </a:ext>
              </a:extLst>
            </p:cNvPr>
            <p:cNvSpPr/>
            <p:nvPr/>
          </p:nvSpPr>
          <p:spPr>
            <a:xfrm>
              <a:off x="4121567" y="4204693"/>
              <a:ext cx="59318" cy="100193"/>
            </a:xfrm>
            <a:custGeom>
              <a:avLst/>
              <a:gdLst/>
              <a:ahLst/>
              <a:cxnLst/>
              <a:rect l="l" t="t" r="r" b="b"/>
              <a:pathLst>
                <a:path w="2200" h="3716" extrusionOk="0">
                  <a:moveTo>
                    <a:pt x="896" y="0"/>
                  </a:moveTo>
                  <a:cubicBezTo>
                    <a:pt x="848" y="0"/>
                    <a:pt x="799" y="5"/>
                    <a:pt x="750" y="13"/>
                  </a:cubicBezTo>
                  <a:cubicBezTo>
                    <a:pt x="302" y="93"/>
                    <a:pt x="0" y="514"/>
                    <a:pt x="69" y="964"/>
                  </a:cubicBezTo>
                  <a:lnTo>
                    <a:pt x="555" y="3716"/>
                  </a:lnTo>
                  <a:lnTo>
                    <a:pt x="2200" y="3425"/>
                  </a:lnTo>
                  <a:lnTo>
                    <a:pt x="1714" y="674"/>
                  </a:lnTo>
                  <a:cubicBezTo>
                    <a:pt x="1635" y="276"/>
                    <a:pt x="1287" y="0"/>
                    <a:pt x="896"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707;p78">
              <a:extLst>
                <a:ext uri="{FF2B5EF4-FFF2-40B4-BE49-F238E27FC236}">
                  <a16:creationId xmlns:a16="http://schemas.microsoft.com/office/drawing/2014/main" id="{9A338C57-B739-3036-6288-15E2F3339C77}"/>
                </a:ext>
              </a:extLst>
            </p:cNvPr>
            <p:cNvSpPr/>
            <p:nvPr/>
          </p:nvSpPr>
          <p:spPr>
            <a:xfrm>
              <a:off x="4005629" y="4266195"/>
              <a:ext cx="414899" cy="62122"/>
            </a:xfrm>
            <a:custGeom>
              <a:avLst/>
              <a:gdLst/>
              <a:ahLst/>
              <a:cxnLst/>
              <a:rect l="l" t="t" r="r" b="b"/>
              <a:pathLst>
                <a:path w="15388" h="2304" extrusionOk="0">
                  <a:moveTo>
                    <a:pt x="0" y="1"/>
                  </a:moveTo>
                  <a:lnTo>
                    <a:pt x="0" y="2121"/>
                  </a:lnTo>
                  <a:cubicBezTo>
                    <a:pt x="0" y="2221"/>
                    <a:pt x="81" y="2303"/>
                    <a:pt x="181" y="2303"/>
                  </a:cubicBezTo>
                  <a:lnTo>
                    <a:pt x="15204" y="2303"/>
                  </a:lnTo>
                  <a:cubicBezTo>
                    <a:pt x="15304" y="2303"/>
                    <a:pt x="15386" y="2223"/>
                    <a:pt x="15388" y="2121"/>
                  </a:cubicBezTo>
                  <a:lnTo>
                    <a:pt x="15388" y="2"/>
                  </a:lnTo>
                  <a:lnTo>
                    <a:pt x="14585" y="608"/>
                  </a:lnTo>
                  <a:cubicBezTo>
                    <a:pt x="14367" y="773"/>
                    <a:pt x="14108" y="855"/>
                    <a:pt x="13848" y="855"/>
                  </a:cubicBezTo>
                  <a:cubicBezTo>
                    <a:pt x="13588" y="855"/>
                    <a:pt x="13329" y="773"/>
                    <a:pt x="13110" y="608"/>
                  </a:cubicBezTo>
                  <a:lnTo>
                    <a:pt x="12518" y="159"/>
                  </a:lnTo>
                  <a:cubicBezTo>
                    <a:pt x="12456" y="112"/>
                    <a:pt x="12383" y="88"/>
                    <a:pt x="12309" y="88"/>
                  </a:cubicBezTo>
                  <a:cubicBezTo>
                    <a:pt x="12235" y="88"/>
                    <a:pt x="12162" y="112"/>
                    <a:pt x="12100" y="159"/>
                  </a:cubicBezTo>
                  <a:lnTo>
                    <a:pt x="11507" y="606"/>
                  </a:lnTo>
                  <a:cubicBezTo>
                    <a:pt x="11289" y="771"/>
                    <a:pt x="11030" y="854"/>
                    <a:pt x="10770" y="854"/>
                  </a:cubicBezTo>
                  <a:cubicBezTo>
                    <a:pt x="10511" y="854"/>
                    <a:pt x="10251" y="771"/>
                    <a:pt x="10033" y="606"/>
                  </a:cubicBezTo>
                  <a:lnTo>
                    <a:pt x="9441" y="159"/>
                  </a:lnTo>
                  <a:cubicBezTo>
                    <a:pt x="9379" y="112"/>
                    <a:pt x="9305" y="88"/>
                    <a:pt x="9232" y="88"/>
                  </a:cubicBezTo>
                  <a:cubicBezTo>
                    <a:pt x="9158" y="88"/>
                    <a:pt x="9084" y="112"/>
                    <a:pt x="9022" y="159"/>
                  </a:cubicBezTo>
                  <a:lnTo>
                    <a:pt x="8430" y="606"/>
                  </a:lnTo>
                  <a:cubicBezTo>
                    <a:pt x="8212" y="771"/>
                    <a:pt x="7952" y="854"/>
                    <a:pt x="7693" y="854"/>
                  </a:cubicBezTo>
                  <a:cubicBezTo>
                    <a:pt x="7433" y="854"/>
                    <a:pt x="7174" y="771"/>
                    <a:pt x="6956" y="606"/>
                  </a:cubicBezTo>
                  <a:lnTo>
                    <a:pt x="6364" y="159"/>
                  </a:lnTo>
                  <a:cubicBezTo>
                    <a:pt x="6302" y="112"/>
                    <a:pt x="6228" y="88"/>
                    <a:pt x="6155" y="88"/>
                  </a:cubicBezTo>
                  <a:cubicBezTo>
                    <a:pt x="6081" y="88"/>
                    <a:pt x="6007" y="112"/>
                    <a:pt x="5945" y="159"/>
                  </a:cubicBezTo>
                  <a:lnTo>
                    <a:pt x="5353" y="606"/>
                  </a:lnTo>
                  <a:cubicBezTo>
                    <a:pt x="5135" y="771"/>
                    <a:pt x="4875" y="854"/>
                    <a:pt x="4615" y="854"/>
                  </a:cubicBezTo>
                  <a:cubicBezTo>
                    <a:pt x="4356" y="854"/>
                    <a:pt x="4096" y="771"/>
                    <a:pt x="3879" y="606"/>
                  </a:cubicBezTo>
                  <a:lnTo>
                    <a:pt x="3287" y="159"/>
                  </a:lnTo>
                  <a:cubicBezTo>
                    <a:pt x="3225" y="113"/>
                    <a:pt x="3151" y="90"/>
                    <a:pt x="3077" y="90"/>
                  </a:cubicBezTo>
                  <a:cubicBezTo>
                    <a:pt x="3004" y="90"/>
                    <a:pt x="2930" y="113"/>
                    <a:pt x="2868" y="159"/>
                  </a:cubicBezTo>
                  <a:lnTo>
                    <a:pt x="2276" y="608"/>
                  </a:lnTo>
                  <a:cubicBezTo>
                    <a:pt x="2058" y="772"/>
                    <a:pt x="1798" y="854"/>
                    <a:pt x="1538" y="854"/>
                  </a:cubicBezTo>
                  <a:cubicBezTo>
                    <a:pt x="1279" y="854"/>
                    <a:pt x="1019" y="772"/>
                    <a:pt x="802" y="608"/>
                  </a:cubicBezTo>
                  <a:lnTo>
                    <a:pt x="0"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0" name="Google Shape;2708;p78">
            <a:extLst>
              <a:ext uri="{FF2B5EF4-FFF2-40B4-BE49-F238E27FC236}">
                <a16:creationId xmlns:a16="http://schemas.microsoft.com/office/drawing/2014/main" id="{A7A5BE74-8C24-0814-C3BF-323FA1F2BB83}"/>
              </a:ext>
            </a:extLst>
          </p:cNvPr>
          <p:cNvGrpSpPr/>
          <p:nvPr/>
        </p:nvGrpSpPr>
        <p:grpSpPr>
          <a:xfrm>
            <a:off x="5299591" y="3349116"/>
            <a:ext cx="523141" cy="430504"/>
            <a:chOff x="7949137" y="3421487"/>
            <a:chExt cx="469902" cy="364587"/>
          </a:xfrm>
        </p:grpSpPr>
        <p:sp>
          <p:nvSpPr>
            <p:cNvPr id="61" name="Google Shape;2709;p78">
              <a:extLst>
                <a:ext uri="{FF2B5EF4-FFF2-40B4-BE49-F238E27FC236}">
                  <a16:creationId xmlns:a16="http://schemas.microsoft.com/office/drawing/2014/main" id="{9F711435-69A2-BEE0-DDEB-0BB9F8B05216}"/>
                </a:ext>
              </a:extLst>
            </p:cNvPr>
            <p:cNvSpPr/>
            <p:nvPr/>
          </p:nvSpPr>
          <p:spPr>
            <a:xfrm>
              <a:off x="7949137" y="3421487"/>
              <a:ext cx="220931" cy="259083"/>
            </a:xfrm>
            <a:custGeom>
              <a:avLst/>
              <a:gdLst/>
              <a:ahLst/>
              <a:cxnLst/>
              <a:rect l="l" t="t" r="r" b="b"/>
              <a:pathLst>
                <a:path w="8194" h="9609" extrusionOk="0">
                  <a:moveTo>
                    <a:pt x="7100" y="1"/>
                  </a:moveTo>
                  <a:cubicBezTo>
                    <a:pt x="6997" y="1"/>
                    <a:pt x="6887" y="15"/>
                    <a:pt x="6771" y="45"/>
                  </a:cubicBezTo>
                  <a:cubicBezTo>
                    <a:pt x="1" y="1791"/>
                    <a:pt x="833" y="6485"/>
                    <a:pt x="3953" y="9608"/>
                  </a:cubicBezTo>
                  <a:cubicBezTo>
                    <a:pt x="3156" y="8375"/>
                    <a:pt x="3244" y="7395"/>
                    <a:pt x="3855" y="6957"/>
                  </a:cubicBezTo>
                  <a:cubicBezTo>
                    <a:pt x="4651" y="6388"/>
                    <a:pt x="5194" y="5857"/>
                    <a:pt x="4290" y="5416"/>
                  </a:cubicBezTo>
                  <a:cubicBezTo>
                    <a:pt x="4198" y="5371"/>
                    <a:pt x="4198" y="5239"/>
                    <a:pt x="4290" y="5194"/>
                  </a:cubicBezTo>
                  <a:cubicBezTo>
                    <a:pt x="5328" y="4698"/>
                    <a:pt x="5982" y="4281"/>
                    <a:pt x="6357" y="3925"/>
                  </a:cubicBezTo>
                  <a:cubicBezTo>
                    <a:pt x="7079" y="3239"/>
                    <a:pt x="6776" y="2778"/>
                    <a:pt x="6204" y="2415"/>
                  </a:cubicBezTo>
                  <a:cubicBezTo>
                    <a:pt x="6137" y="2371"/>
                    <a:pt x="6137" y="2274"/>
                    <a:pt x="6203" y="2231"/>
                  </a:cubicBezTo>
                  <a:cubicBezTo>
                    <a:pt x="8194" y="924"/>
                    <a:pt x="7918" y="1"/>
                    <a:pt x="7100"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710;p78">
              <a:extLst>
                <a:ext uri="{FF2B5EF4-FFF2-40B4-BE49-F238E27FC236}">
                  <a16:creationId xmlns:a16="http://schemas.microsoft.com/office/drawing/2014/main" id="{5D4CBC54-6A02-2C50-A30D-F06A8C70FBC0}"/>
                </a:ext>
              </a:extLst>
            </p:cNvPr>
            <p:cNvSpPr/>
            <p:nvPr/>
          </p:nvSpPr>
          <p:spPr>
            <a:xfrm>
              <a:off x="8031750" y="3526344"/>
              <a:ext cx="377340" cy="200466"/>
            </a:xfrm>
            <a:custGeom>
              <a:avLst/>
              <a:gdLst/>
              <a:ahLst/>
              <a:cxnLst/>
              <a:rect l="l" t="t" r="r" b="b"/>
              <a:pathLst>
                <a:path w="13995" h="7435" extrusionOk="0">
                  <a:moveTo>
                    <a:pt x="13993" y="7026"/>
                  </a:moveTo>
                  <a:lnTo>
                    <a:pt x="13993" y="7026"/>
                  </a:lnTo>
                  <a:lnTo>
                    <a:pt x="13993" y="7026"/>
                  </a:lnTo>
                  <a:cubicBezTo>
                    <a:pt x="13993" y="7026"/>
                    <a:pt x="13994" y="7026"/>
                    <a:pt x="13994" y="7026"/>
                  </a:cubicBezTo>
                  <a:close/>
                  <a:moveTo>
                    <a:pt x="3203" y="0"/>
                  </a:moveTo>
                  <a:cubicBezTo>
                    <a:pt x="2798" y="384"/>
                    <a:pt x="2071" y="839"/>
                    <a:pt x="887" y="1388"/>
                  </a:cubicBezTo>
                  <a:cubicBezTo>
                    <a:pt x="2125" y="1847"/>
                    <a:pt x="1560" y="2416"/>
                    <a:pt x="700" y="3034"/>
                  </a:cubicBezTo>
                  <a:cubicBezTo>
                    <a:pt x="89" y="3472"/>
                    <a:pt x="0" y="4451"/>
                    <a:pt x="799" y="5685"/>
                  </a:cubicBezTo>
                  <a:cubicBezTo>
                    <a:pt x="1478" y="6364"/>
                    <a:pt x="2242" y="6951"/>
                    <a:pt x="3072" y="7434"/>
                  </a:cubicBezTo>
                  <a:lnTo>
                    <a:pt x="13993" y="7434"/>
                  </a:lnTo>
                  <a:lnTo>
                    <a:pt x="13993" y="7026"/>
                  </a:lnTo>
                  <a:lnTo>
                    <a:pt x="13993" y="7026"/>
                  </a:lnTo>
                  <a:cubicBezTo>
                    <a:pt x="13772" y="7072"/>
                    <a:pt x="13535" y="7094"/>
                    <a:pt x="13283" y="7094"/>
                  </a:cubicBezTo>
                  <a:cubicBezTo>
                    <a:pt x="10098" y="7094"/>
                    <a:pt x="4637" y="3563"/>
                    <a:pt x="3203"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711;p78">
              <a:extLst>
                <a:ext uri="{FF2B5EF4-FFF2-40B4-BE49-F238E27FC236}">
                  <a16:creationId xmlns:a16="http://schemas.microsoft.com/office/drawing/2014/main" id="{8703A1B4-213F-61B3-F559-F00B31E992BA}"/>
                </a:ext>
              </a:extLst>
            </p:cNvPr>
            <p:cNvSpPr/>
            <p:nvPr/>
          </p:nvSpPr>
          <p:spPr>
            <a:xfrm>
              <a:off x="8034177" y="3527287"/>
              <a:ext cx="94908" cy="165172"/>
            </a:xfrm>
            <a:custGeom>
              <a:avLst/>
              <a:gdLst/>
              <a:ahLst/>
              <a:cxnLst/>
              <a:rect l="l" t="t" r="r" b="b"/>
              <a:pathLst>
                <a:path w="3520" h="6126" extrusionOk="0">
                  <a:moveTo>
                    <a:pt x="3201" y="1"/>
                  </a:moveTo>
                  <a:cubicBezTo>
                    <a:pt x="2798" y="385"/>
                    <a:pt x="2069" y="840"/>
                    <a:pt x="887" y="1387"/>
                  </a:cubicBezTo>
                  <a:cubicBezTo>
                    <a:pt x="2125" y="1846"/>
                    <a:pt x="1560" y="2417"/>
                    <a:pt x="701" y="3033"/>
                  </a:cubicBezTo>
                  <a:cubicBezTo>
                    <a:pt x="88" y="3471"/>
                    <a:pt x="0" y="4451"/>
                    <a:pt x="799" y="5684"/>
                  </a:cubicBezTo>
                  <a:cubicBezTo>
                    <a:pt x="948" y="5835"/>
                    <a:pt x="1104" y="5982"/>
                    <a:pt x="1265" y="6125"/>
                  </a:cubicBezTo>
                  <a:cubicBezTo>
                    <a:pt x="927" y="5010"/>
                    <a:pt x="1093" y="3736"/>
                    <a:pt x="1838" y="3098"/>
                  </a:cubicBezTo>
                  <a:cubicBezTo>
                    <a:pt x="2584" y="2458"/>
                    <a:pt x="3176" y="1997"/>
                    <a:pt x="2273" y="1556"/>
                  </a:cubicBezTo>
                  <a:cubicBezTo>
                    <a:pt x="2180" y="1511"/>
                    <a:pt x="2180" y="1380"/>
                    <a:pt x="2273" y="1335"/>
                  </a:cubicBezTo>
                  <a:lnTo>
                    <a:pt x="2274" y="1335"/>
                  </a:lnTo>
                  <a:cubicBezTo>
                    <a:pt x="2775" y="1095"/>
                    <a:pt x="3186" y="874"/>
                    <a:pt x="3520" y="669"/>
                  </a:cubicBezTo>
                  <a:cubicBezTo>
                    <a:pt x="3402" y="453"/>
                    <a:pt x="3296" y="230"/>
                    <a:pt x="3201"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2712;p78">
              <a:extLst>
                <a:ext uri="{FF2B5EF4-FFF2-40B4-BE49-F238E27FC236}">
                  <a16:creationId xmlns:a16="http://schemas.microsoft.com/office/drawing/2014/main" id="{FDE4F6CF-ECDF-A39E-ED15-C6A64CBB952E}"/>
                </a:ext>
              </a:extLst>
            </p:cNvPr>
            <p:cNvSpPr/>
            <p:nvPr/>
          </p:nvSpPr>
          <p:spPr>
            <a:xfrm>
              <a:off x="8074376" y="3611439"/>
              <a:ext cx="48024" cy="59275"/>
            </a:xfrm>
            <a:custGeom>
              <a:avLst/>
              <a:gdLst/>
              <a:ahLst/>
              <a:cxnLst/>
              <a:rect l="l" t="t" r="r" b="b"/>
              <a:pathLst>
                <a:path w="2155" h="2656" extrusionOk="0">
                  <a:moveTo>
                    <a:pt x="375" y="1"/>
                  </a:moveTo>
                  <a:cubicBezTo>
                    <a:pt x="256" y="113"/>
                    <a:pt x="132" y="219"/>
                    <a:pt x="0" y="316"/>
                  </a:cubicBezTo>
                  <a:cubicBezTo>
                    <a:pt x="453" y="1157"/>
                    <a:pt x="1032" y="1922"/>
                    <a:pt x="1717" y="2588"/>
                  </a:cubicBezTo>
                  <a:cubicBezTo>
                    <a:pt x="1764" y="2633"/>
                    <a:pt x="1825" y="2655"/>
                    <a:pt x="1886" y="2655"/>
                  </a:cubicBezTo>
                  <a:cubicBezTo>
                    <a:pt x="1950" y="2655"/>
                    <a:pt x="2013" y="2631"/>
                    <a:pt x="2061" y="2582"/>
                  </a:cubicBezTo>
                  <a:cubicBezTo>
                    <a:pt x="2155" y="2484"/>
                    <a:pt x="2152" y="2330"/>
                    <a:pt x="2055" y="2238"/>
                  </a:cubicBezTo>
                  <a:cubicBezTo>
                    <a:pt x="1397" y="1596"/>
                    <a:pt x="841" y="858"/>
                    <a:pt x="408" y="47"/>
                  </a:cubicBezTo>
                  <a:cubicBezTo>
                    <a:pt x="399" y="31"/>
                    <a:pt x="387" y="16"/>
                    <a:pt x="375"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2713;p78">
              <a:extLst>
                <a:ext uri="{FF2B5EF4-FFF2-40B4-BE49-F238E27FC236}">
                  <a16:creationId xmlns:a16="http://schemas.microsoft.com/office/drawing/2014/main" id="{DC918EF1-0951-CF27-08BA-A0BC66A02608}"/>
                </a:ext>
              </a:extLst>
            </p:cNvPr>
            <p:cNvSpPr/>
            <p:nvPr/>
          </p:nvSpPr>
          <p:spPr>
            <a:xfrm>
              <a:off x="8241114" y="3467080"/>
              <a:ext cx="15342" cy="60773"/>
            </a:xfrm>
            <a:custGeom>
              <a:avLst/>
              <a:gdLst/>
              <a:ahLst/>
              <a:cxnLst/>
              <a:rect l="l" t="t" r="r" b="b"/>
              <a:pathLst>
                <a:path w="569" h="2254" extrusionOk="0">
                  <a:moveTo>
                    <a:pt x="325" y="0"/>
                  </a:moveTo>
                  <a:cubicBezTo>
                    <a:pt x="192" y="0"/>
                    <a:pt x="82" y="108"/>
                    <a:pt x="0" y="242"/>
                  </a:cubicBezTo>
                  <a:lnTo>
                    <a:pt x="0" y="2010"/>
                  </a:lnTo>
                  <a:cubicBezTo>
                    <a:pt x="82" y="2144"/>
                    <a:pt x="192" y="2253"/>
                    <a:pt x="325" y="2253"/>
                  </a:cubicBezTo>
                  <a:lnTo>
                    <a:pt x="325" y="2252"/>
                  </a:lnTo>
                  <a:cubicBezTo>
                    <a:pt x="459" y="2252"/>
                    <a:pt x="568" y="2143"/>
                    <a:pt x="366" y="2010"/>
                  </a:cubicBezTo>
                  <a:lnTo>
                    <a:pt x="366" y="242"/>
                  </a:lnTo>
                  <a:cubicBezTo>
                    <a:pt x="568" y="109"/>
                    <a:pt x="459" y="0"/>
                    <a:pt x="325"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2714;p78">
              <a:extLst>
                <a:ext uri="{FF2B5EF4-FFF2-40B4-BE49-F238E27FC236}">
                  <a16:creationId xmlns:a16="http://schemas.microsoft.com/office/drawing/2014/main" id="{9E5ED576-B837-E322-5041-B685896B2309}"/>
                </a:ext>
              </a:extLst>
            </p:cNvPr>
            <p:cNvSpPr/>
            <p:nvPr/>
          </p:nvSpPr>
          <p:spPr>
            <a:xfrm>
              <a:off x="8211482" y="3509492"/>
              <a:ext cx="79081" cy="38152"/>
            </a:xfrm>
            <a:custGeom>
              <a:avLst/>
              <a:gdLst/>
              <a:ahLst/>
              <a:cxnLst/>
              <a:rect l="l" t="t" r="r" b="b"/>
              <a:pathLst>
                <a:path w="2933" h="1415" extrusionOk="0">
                  <a:moveTo>
                    <a:pt x="162" y="0"/>
                  </a:moveTo>
                  <a:cubicBezTo>
                    <a:pt x="73" y="0"/>
                    <a:pt x="0" y="72"/>
                    <a:pt x="0" y="162"/>
                  </a:cubicBezTo>
                  <a:lnTo>
                    <a:pt x="0" y="1099"/>
                  </a:lnTo>
                  <a:lnTo>
                    <a:pt x="1467" y="1415"/>
                  </a:lnTo>
                  <a:lnTo>
                    <a:pt x="2932" y="1099"/>
                  </a:lnTo>
                  <a:lnTo>
                    <a:pt x="2932" y="162"/>
                  </a:lnTo>
                  <a:cubicBezTo>
                    <a:pt x="2932" y="72"/>
                    <a:pt x="2859" y="0"/>
                    <a:pt x="2769"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2715;p78">
              <a:extLst>
                <a:ext uri="{FF2B5EF4-FFF2-40B4-BE49-F238E27FC236}">
                  <a16:creationId xmlns:a16="http://schemas.microsoft.com/office/drawing/2014/main" id="{85DC94A7-C39E-652A-3DF0-A2DDE133082E}"/>
                </a:ext>
              </a:extLst>
            </p:cNvPr>
            <p:cNvSpPr/>
            <p:nvPr/>
          </p:nvSpPr>
          <p:spPr>
            <a:xfrm>
              <a:off x="8266512" y="3509492"/>
              <a:ext cx="24051" cy="29659"/>
            </a:xfrm>
            <a:custGeom>
              <a:avLst/>
              <a:gdLst/>
              <a:ahLst/>
              <a:cxnLst/>
              <a:rect l="l" t="t" r="r" b="b"/>
              <a:pathLst>
                <a:path w="892" h="1100" extrusionOk="0">
                  <a:moveTo>
                    <a:pt x="0" y="0"/>
                  </a:moveTo>
                  <a:cubicBezTo>
                    <a:pt x="88" y="2"/>
                    <a:pt x="159" y="73"/>
                    <a:pt x="159" y="162"/>
                  </a:cubicBezTo>
                  <a:lnTo>
                    <a:pt x="159" y="1099"/>
                  </a:lnTo>
                  <a:lnTo>
                    <a:pt x="891" y="1099"/>
                  </a:lnTo>
                  <a:lnTo>
                    <a:pt x="891" y="163"/>
                  </a:lnTo>
                  <a:cubicBezTo>
                    <a:pt x="891" y="73"/>
                    <a:pt x="821" y="2"/>
                    <a:pt x="733" y="0"/>
                  </a:cubicBezTo>
                  <a:close/>
                </a:path>
              </a:pathLst>
            </a:custGeom>
            <a:solidFill>
              <a:srgbClr val="EB5D37">
                <a:alpha val="383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2716;p78">
              <a:extLst>
                <a:ext uri="{FF2B5EF4-FFF2-40B4-BE49-F238E27FC236}">
                  <a16:creationId xmlns:a16="http://schemas.microsoft.com/office/drawing/2014/main" id="{8765DB0D-D158-30DF-9948-61FAFD4E0151}"/>
                </a:ext>
              </a:extLst>
            </p:cNvPr>
            <p:cNvSpPr/>
            <p:nvPr/>
          </p:nvSpPr>
          <p:spPr>
            <a:xfrm>
              <a:off x="8171955" y="3539124"/>
              <a:ext cx="148186" cy="197554"/>
            </a:xfrm>
            <a:custGeom>
              <a:avLst/>
              <a:gdLst/>
              <a:ahLst/>
              <a:cxnLst/>
              <a:rect l="l" t="t" r="r" b="b"/>
              <a:pathLst>
                <a:path w="5496" h="7327" extrusionOk="0">
                  <a:moveTo>
                    <a:pt x="164" y="0"/>
                  </a:moveTo>
                  <a:cubicBezTo>
                    <a:pt x="75" y="0"/>
                    <a:pt x="2" y="70"/>
                    <a:pt x="1" y="159"/>
                  </a:cubicBezTo>
                  <a:lnTo>
                    <a:pt x="1" y="7327"/>
                  </a:lnTo>
                  <a:lnTo>
                    <a:pt x="5496" y="7327"/>
                  </a:lnTo>
                  <a:lnTo>
                    <a:pt x="5496" y="163"/>
                  </a:lnTo>
                  <a:cubicBezTo>
                    <a:pt x="5496" y="73"/>
                    <a:pt x="5423" y="0"/>
                    <a:pt x="5334" y="0"/>
                  </a:cubicBezTo>
                  <a:lnTo>
                    <a:pt x="167" y="0"/>
                  </a:lnTo>
                  <a:cubicBezTo>
                    <a:pt x="166" y="0"/>
                    <a:pt x="165" y="0"/>
                    <a:pt x="164"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2717;p78">
              <a:extLst>
                <a:ext uri="{FF2B5EF4-FFF2-40B4-BE49-F238E27FC236}">
                  <a16:creationId xmlns:a16="http://schemas.microsoft.com/office/drawing/2014/main" id="{EA403E8A-D9F8-B1DB-778B-BABFE28A3620}"/>
                </a:ext>
              </a:extLst>
            </p:cNvPr>
            <p:cNvSpPr/>
            <p:nvPr/>
          </p:nvSpPr>
          <p:spPr>
            <a:xfrm>
              <a:off x="8296144" y="3539124"/>
              <a:ext cx="24051" cy="197554"/>
            </a:xfrm>
            <a:custGeom>
              <a:avLst/>
              <a:gdLst/>
              <a:ahLst/>
              <a:cxnLst/>
              <a:rect l="l" t="t" r="r" b="b"/>
              <a:pathLst>
                <a:path w="892" h="7327" extrusionOk="0">
                  <a:moveTo>
                    <a:pt x="0" y="0"/>
                  </a:moveTo>
                  <a:cubicBezTo>
                    <a:pt x="87" y="0"/>
                    <a:pt x="159" y="72"/>
                    <a:pt x="159" y="159"/>
                  </a:cubicBezTo>
                  <a:lnTo>
                    <a:pt x="159" y="7327"/>
                  </a:lnTo>
                  <a:lnTo>
                    <a:pt x="891" y="7327"/>
                  </a:lnTo>
                  <a:lnTo>
                    <a:pt x="891" y="159"/>
                  </a:lnTo>
                  <a:cubicBezTo>
                    <a:pt x="891" y="72"/>
                    <a:pt x="819" y="0"/>
                    <a:pt x="733" y="0"/>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718;p78">
              <a:extLst>
                <a:ext uri="{FF2B5EF4-FFF2-40B4-BE49-F238E27FC236}">
                  <a16:creationId xmlns:a16="http://schemas.microsoft.com/office/drawing/2014/main" id="{E7476480-D1A7-8EB5-3641-6BA153732E62}"/>
                </a:ext>
              </a:extLst>
            </p:cNvPr>
            <p:cNvSpPr/>
            <p:nvPr/>
          </p:nvSpPr>
          <p:spPr>
            <a:xfrm>
              <a:off x="8260850" y="3568729"/>
              <a:ext cx="29659" cy="29686"/>
            </a:xfrm>
            <a:custGeom>
              <a:avLst/>
              <a:gdLst/>
              <a:ahLst/>
              <a:cxnLst/>
              <a:rect l="l" t="t" r="r" b="b"/>
              <a:pathLst>
                <a:path w="1100" h="1101" extrusionOk="0">
                  <a:moveTo>
                    <a:pt x="103" y="1"/>
                  </a:moveTo>
                  <a:cubicBezTo>
                    <a:pt x="49" y="1"/>
                    <a:pt x="4" y="45"/>
                    <a:pt x="1" y="98"/>
                  </a:cubicBezTo>
                  <a:lnTo>
                    <a:pt x="1" y="1003"/>
                  </a:lnTo>
                  <a:cubicBezTo>
                    <a:pt x="1" y="1057"/>
                    <a:pt x="44" y="1100"/>
                    <a:pt x="98" y="1100"/>
                  </a:cubicBezTo>
                  <a:lnTo>
                    <a:pt x="1003" y="1100"/>
                  </a:lnTo>
                  <a:cubicBezTo>
                    <a:pt x="1056" y="1100"/>
                    <a:pt x="1100" y="1057"/>
                    <a:pt x="1100" y="1003"/>
                  </a:cubicBezTo>
                  <a:lnTo>
                    <a:pt x="1100" y="98"/>
                  </a:lnTo>
                  <a:cubicBezTo>
                    <a:pt x="1100" y="44"/>
                    <a:pt x="1056" y="1"/>
                    <a:pt x="1003" y="1"/>
                  </a:cubicBezTo>
                  <a:lnTo>
                    <a:pt x="108" y="1"/>
                  </a:lnTo>
                  <a:cubicBezTo>
                    <a:pt x="107" y="1"/>
                    <a:pt x="105" y="1"/>
                    <a:pt x="10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719;p78">
              <a:extLst>
                <a:ext uri="{FF2B5EF4-FFF2-40B4-BE49-F238E27FC236}">
                  <a16:creationId xmlns:a16="http://schemas.microsoft.com/office/drawing/2014/main" id="{0BD04C91-692E-0809-AAE4-91891F117C34}"/>
                </a:ext>
              </a:extLst>
            </p:cNvPr>
            <p:cNvSpPr/>
            <p:nvPr/>
          </p:nvSpPr>
          <p:spPr>
            <a:xfrm>
              <a:off x="8201587" y="3568729"/>
              <a:ext cx="29659" cy="29686"/>
            </a:xfrm>
            <a:custGeom>
              <a:avLst/>
              <a:gdLst/>
              <a:ahLst/>
              <a:cxnLst/>
              <a:rect l="l" t="t" r="r" b="b"/>
              <a:pathLst>
                <a:path w="1100" h="1101" extrusionOk="0">
                  <a:moveTo>
                    <a:pt x="102" y="1"/>
                  </a:moveTo>
                  <a:cubicBezTo>
                    <a:pt x="49" y="1"/>
                    <a:pt x="4" y="45"/>
                    <a:pt x="1" y="98"/>
                  </a:cubicBezTo>
                  <a:lnTo>
                    <a:pt x="1" y="1003"/>
                  </a:lnTo>
                  <a:cubicBezTo>
                    <a:pt x="1" y="1057"/>
                    <a:pt x="44" y="1100"/>
                    <a:pt x="98" y="1100"/>
                  </a:cubicBezTo>
                  <a:lnTo>
                    <a:pt x="1003" y="1100"/>
                  </a:lnTo>
                  <a:cubicBezTo>
                    <a:pt x="1056" y="1100"/>
                    <a:pt x="1100" y="1057"/>
                    <a:pt x="1100" y="1003"/>
                  </a:cubicBezTo>
                  <a:lnTo>
                    <a:pt x="1100" y="98"/>
                  </a:lnTo>
                  <a:cubicBezTo>
                    <a:pt x="1100" y="44"/>
                    <a:pt x="1056" y="1"/>
                    <a:pt x="1003" y="1"/>
                  </a:cubicBezTo>
                  <a:lnTo>
                    <a:pt x="107" y="1"/>
                  </a:lnTo>
                  <a:cubicBezTo>
                    <a:pt x="105" y="1"/>
                    <a:pt x="103" y="1"/>
                    <a:pt x="10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720;p78">
              <a:extLst>
                <a:ext uri="{FF2B5EF4-FFF2-40B4-BE49-F238E27FC236}">
                  <a16:creationId xmlns:a16="http://schemas.microsoft.com/office/drawing/2014/main" id="{B2CA0D41-664B-C194-8074-5A9F6CF11F01}"/>
                </a:ext>
              </a:extLst>
            </p:cNvPr>
            <p:cNvSpPr/>
            <p:nvPr/>
          </p:nvSpPr>
          <p:spPr>
            <a:xfrm>
              <a:off x="8260850" y="3637888"/>
              <a:ext cx="29659" cy="29659"/>
            </a:xfrm>
            <a:custGeom>
              <a:avLst/>
              <a:gdLst/>
              <a:ahLst/>
              <a:cxnLst/>
              <a:rect l="l" t="t" r="r" b="b"/>
              <a:pathLst>
                <a:path w="1100" h="1100" extrusionOk="0">
                  <a:moveTo>
                    <a:pt x="104" y="0"/>
                  </a:moveTo>
                  <a:cubicBezTo>
                    <a:pt x="50" y="0"/>
                    <a:pt x="4" y="43"/>
                    <a:pt x="1" y="98"/>
                  </a:cubicBezTo>
                  <a:lnTo>
                    <a:pt x="1" y="1002"/>
                  </a:lnTo>
                  <a:cubicBezTo>
                    <a:pt x="1" y="1056"/>
                    <a:pt x="44" y="1099"/>
                    <a:pt x="98" y="1099"/>
                  </a:cubicBezTo>
                  <a:lnTo>
                    <a:pt x="1003" y="1099"/>
                  </a:lnTo>
                  <a:cubicBezTo>
                    <a:pt x="1056" y="1099"/>
                    <a:pt x="1100" y="1056"/>
                    <a:pt x="1100" y="1002"/>
                  </a:cubicBezTo>
                  <a:lnTo>
                    <a:pt x="1100" y="98"/>
                  </a:lnTo>
                  <a:cubicBezTo>
                    <a:pt x="1100" y="44"/>
                    <a:pt x="1056" y="0"/>
                    <a:pt x="1003" y="0"/>
                  </a:cubicBezTo>
                  <a:lnTo>
                    <a:pt x="107" y="0"/>
                  </a:lnTo>
                  <a:cubicBezTo>
                    <a:pt x="106" y="0"/>
                    <a:pt x="105" y="0"/>
                    <a:pt x="10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721;p78">
              <a:extLst>
                <a:ext uri="{FF2B5EF4-FFF2-40B4-BE49-F238E27FC236}">
                  <a16:creationId xmlns:a16="http://schemas.microsoft.com/office/drawing/2014/main" id="{EB3BCA23-C5E0-D510-B526-2FA32D07206A}"/>
                </a:ext>
              </a:extLst>
            </p:cNvPr>
            <p:cNvSpPr/>
            <p:nvPr/>
          </p:nvSpPr>
          <p:spPr>
            <a:xfrm>
              <a:off x="8201587" y="3637888"/>
              <a:ext cx="29659" cy="29659"/>
            </a:xfrm>
            <a:custGeom>
              <a:avLst/>
              <a:gdLst/>
              <a:ahLst/>
              <a:cxnLst/>
              <a:rect l="l" t="t" r="r" b="b"/>
              <a:pathLst>
                <a:path w="1100" h="1100" extrusionOk="0">
                  <a:moveTo>
                    <a:pt x="104" y="0"/>
                  </a:moveTo>
                  <a:cubicBezTo>
                    <a:pt x="50" y="0"/>
                    <a:pt x="4" y="43"/>
                    <a:pt x="1" y="98"/>
                  </a:cubicBezTo>
                  <a:lnTo>
                    <a:pt x="1" y="1002"/>
                  </a:lnTo>
                  <a:cubicBezTo>
                    <a:pt x="1" y="1056"/>
                    <a:pt x="44" y="1099"/>
                    <a:pt x="98" y="1099"/>
                  </a:cubicBezTo>
                  <a:lnTo>
                    <a:pt x="1003" y="1099"/>
                  </a:lnTo>
                  <a:cubicBezTo>
                    <a:pt x="1056" y="1099"/>
                    <a:pt x="1100" y="1056"/>
                    <a:pt x="1100" y="1002"/>
                  </a:cubicBezTo>
                  <a:lnTo>
                    <a:pt x="1100" y="98"/>
                  </a:lnTo>
                  <a:cubicBezTo>
                    <a:pt x="1100" y="44"/>
                    <a:pt x="1056" y="0"/>
                    <a:pt x="1003" y="0"/>
                  </a:cubicBezTo>
                  <a:lnTo>
                    <a:pt x="107" y="0"/>
                  </a:lnTo>
                  <a:cubicBezTo>
                    <a:pt x="106" y="0"/>
                    <a:pt x="105" y="0"/>
                    <a:pt x="10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722;p78">
              <a:extLst>
                <a:ext uri="{FF2B5EF4-FFF2-40B4-BE49-F238E27FC236}">
                  <a16:creationId xmlns:a16="http://schemas.microsoft.com/office/drawing/2014/main" id="{C4769AE1-FCEE-AF45-78B0-16FDB2A4217A}"/>
                </a:ext>
              </a:extLst>
            </p:cNvPr>
            <p:cNvSpPr/>
            <p:nvPr/>
          </p:nvSpPr>
          <p:spPr>
            <a:xfrm>
              <a:off x="7984269" y="3694131"/>
              <a:ext cx="434770" cy="91942"/>
            </a:xfrm>
            <a:custGeom>
              <a:avLst/>
              <a:gdLst/>
              <a:ahLst/>
              <a:cxnLst/>
              <a:rect l="l" t="t" r="r" b="b"/>
              <a:pathLst>
                <a:path w="16125" h="3410" extrusionOk="0">
                  <a:moveTo>
                    <a:pt x="3225" y="0"/>
                  </a:moveTo>
                  <a:cubicBezTo>
                    <a:pt x="3146" y="0"/>
                    <a:pt x="3067" y="26"/>
                    <a:pt x="3001" y="76"/>
                  </a:cubicBezTo>
                  <a:lnTo>
                    <a:pt x="2400" y="537"/>
                  </a:lnTo>
                  <a:cubicBezTo>
                    <a:pt x="2167" y="714"/>
                    <a:pt x="1890" y="803"/>
                    <a:pt x="1613" y="803"/>
                  </a:cubicBezTo>
                  <a:cubicBezTo>
                    <a:pt x="1336" y="803"/>
                    <a:pt x="1059" y="714"/>
                    <a:pt x="827" y="537"/>
                  </a:cubicBezTo>
                  <a:lnTo>
                    <a:pt x="262" y="105"/>
                  </a:lnTo>
                  <a:lnTo>
                    <a:pt x="263" y="105"/>
                  </a:lnTo>
                  <a:cubicBezTo>
                    <a:pt x="232" y="81"/>
                    <a:pt x="198" y="71"/>
                    <a:pt x="164" y="71"/>
                  </a:cubicBezTo>
                  <a:cubicBezTo>
                    <a:pt x="80" y="71"/>
                    <a:pt x="0" y="137"/>
                    <a:pt x="1" y="233"/>
                  </a:cubicBezTo>
                  <a:lnTo>
                    <a:pt x="1" y="3409"/>
                  </a:lnTo>
                  <a:lnTo>
                    <a:pt x="16123" y="3409"/>
                  </a:lnTo>
                  <a:lnTo>
                    <a:pt x="16123" y="233"/>
                  </a:lnTo>
                  <a:cubicBezTo>
                    <a:pt x="16124" y="137"/>
                    <a:pt x="16045" y="71"/>
                    <a:pt x="15960" y="71"/>
                  </a:cubicBezTo>
                  <a:cubicBezTo>
                    <a:pt x="15927" y="71"/>
                    <a:pt x="15892" y="81"/>
                    <a:pt x="15861" y="105"/>
                  </a:cubicBezTo>
                  <a:lnTo>
                    <a:pt x="15296" y="537"/>
                  </a:lnTo>
                  <a:cubicBezTo>
                    <a:pt x="15064" y="715"/>
                    <a:pt x="14787" y="804"/>
                    <a:pt x="14510" y="804"/>
                  </a:cubicBezTo>
                  <a:cubicBezTo>
                    <a:pt x="14233" y="804"/>
                    <a:pt x="13956" y="715"/>
                    <a:pt x="13723" y="537"/>
                  </a:cubicBezTo>
                  <a:lnTo>
                    <a:pt x="13122" y="76"/>
                  </a:lnTo>
                  <a:cubicBezTo>
                    <a:pt x="13056" y="26"/>
                    <a:pt x="12977" y="1"/>
                    <a:pt x="12899" y="1"/>
                  </a:cubicBezTo>
                  <a:cubicBezTo>
                    <a:pt x="12820" y="1"/>
                    <a:pt x="12741" y="26"/>
                    <a:pt x="12675" y="76"/>
                  </a:cubicBezTo>
                  <a:lnTo>
                    <a:pt x="12072" y="537"/>
                  </a:lnTo>
                  <a:cubicBezTo>
                    <a:pt x="11841" y="715"/>
                    <a:pt x="11564" y="804"/>
                    <a:pt x="11287" y="804"/>
                  </a:cubicBezTo>
                  <a:cubicBezTo>
                    <a:pt x="11009" y="804"/>
                    <a:pt x="10732" y="715"/>
                    <a:pt x="10500" y="537"/>
                  </a:cubicBezTo>
                  <a:lnTo>
                    <a:pt x="9898" y="76"/>
                  </a:lnTo>
                  <a:cubicBezTo>
                    <a:pt x="9832" y="26"/>
                    <a:pt x="9753" y="0"/>
                    <a:pt x="9674" y="0"/>
                  </a:cubicBezTo>
                  <a:cubicBezTo>
                    <a:pt x="9595" y="0"/>
                    <a:pt x="9516" y="26"/>
                    <a:pt x="9450" y="76"/>
                  </a:cubicBezTo>
                  <a:lnTo>
                    <a:pt x="8847" y="537"/>
                  </a:lnTo>
                  <a:cubicBezTo>
                    <a:pt x="8616" y="714"/>
                    <a:pt x="8339" y="803"/>
                    <a:pt x="8062" y="803"/>
                  </a:cubicBezTo>
                  <a:cubicBezTo>
                    <a:pt x="7785" y="803"/>
                    <a:pt x="7508" y="714"/>
                    <a:pt x="7276" y="537"/>
                  </a:cubicBezTo>
                  <a:lnTo>
                    <a:pt x="6673" y="76"/>
                  </a:lnTo>
                  <a:cubicBezTo>
                    <a:pt x="6607" y="26"/>
                    <a:pt x="6529" y="1"/>
                    <a:pt x="6450" y="1"/>
                  </a:cubicBezTo>
                  <a:cubicBezTo>
                    <a:pt x="6371" y="1"/>
                    <a:pt x="6292" y="26"/>
                    <a:pt x="6226" y="76"/>
                  </a:cubicBezTo>
                  <a:lnTo>
                    <a:pt x="5624" y="537"/>
                  </a:lnTo>
                  <a:cubicBezTo>
                    <a:pt x="5392" y="714"/>
                    <a:pt x="5115" y="803"/>
                    <a:pt x="4838" y="803"/>
                  </a:cubicBezTo>
                  <a:cubicBezTo>
                    <a:pt x="4560" y="803"/>
                    <a:pt x="4283" y="714"/>
                    <a:pt x="4051" y="537"/>
                  </a:cubicBezTo>
                  <a:lnTo>
                    <a:pt x="3449" y="76"/>
                  </a:lnTo>
                  <a:cubicBezTo>
                    <a:pt x="3383" y="26"/>
                    <a:pt x="3304" y="0"/>
                    <a:pt x="3225"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723;p78">
              <a:extLst>
                <a:ext uri="{FF2B5EF4-FFF2-40B4-BE49-F238E27FC236}">
                  <a16:creationId xmlns:a16="http://schemas.microsoft.com/office/drawing/2014/main" id="{18A4289C-5CB9-3C62-BFBC-13212D01CCD4}"/>
                </a:ext>
              </a:extLst>
            </p:cNvPr>
            <p:cNvSpPr/>
            <p:nvPr/>
          </p:nvSpPr>
          <p:spPr>
            <a:xfrm>
              <a:off x="7984215" y="3689925"/>
              <a:ext cx="434797" cy="63281"/>
            </a:xfrm>
            <a:custGeom>
              <a:avLst/>
              <a:gdLst/>
              <a:ahLst/>
              <a:cxnLst/>
              <a:rect l="l" t="t" r="r" b="b"/>
              <a:pathLst>
                <a:path w="16126" h="2347" extrusionOk="0">
                  <a:moveTo>
                    <a:pt x="3226" y="1"/>
                  </a:moveTo>
                  <a:cubicBezTo>
                    <a:pt x="3147" y="1"/>
                    <a:pt x="3068" y="26"/>
                    <a:pt x="3001" y="77"/>
                  </a:cubicBezTo>
                  <a:lnTo>
                    <a:pt x="2400" y="538"/>
                  </a:lnTo>
                  <a:cubicBezTo>
                    <a:pt x="2168" y="715"/>
                    <a:pt x="1890" y="803"/>
                    <a:pt x="1613" y="803"/>
                  </a:cubicBezTo>
                  <a:cubicBezTo>
                    <a:pt x="1336" y="803"/>
                    <a:pt x="1059" y="715"/>
                    <a:pt x="827" y="538"/>
                  </a:cubicBezTo>
                  <a:lnTo>
                    <a:pt x="262" y="105"/>
                  </a:lnTo>
                  <a:cubicBezTo>
                    <a:pt x="232" y="81"/>
                    <a:pt x="197" y="71"/>
                    <a:pt x="164" y="71"/>
                  </a:cubicBezTo>
                  <a:cubicBezTo>
                    <a:pt x="80" y="71"/>
                    <a:pt x="0" y="138"/>
                    <a:pt x="0" y="234"/>
                  </a:cubicBezTo>
                  <a:lnTo>
                    <a:pt x="0" y="1450"/>
                  </a:lnTo>
                  <a:lnTo>
                    <a:pt x="826" y="2081"/>
                  </a:lnTo>
                  <a:cubicBezTo>
                    <a:pt x="1058" y="2258"/>
                    <a:pt x="1336" y="2346"/>
                    <a:pt x="1613" y="2346"/>
                  </a:cubicBezTo>
                  <a:cubicBezTo>
                    <a:pt x="1890" y="2346"/>
                    <a:pt x="2167" y="2258"/>
                    <a:pt x="2399" y="2081"/>
                  </a:cubicBezTo>
                  <a:lnTo>
                    <a:pt x="3001" y="1620"/>
                  </a:lnTo>
                  <a:cubicBezTo>
                    <a:pt x="3067" y="1569"/>
                    <a:pt x="3146" y="1544"/>
                    <a:pt x="3225" y="1544"/>
                  </a:cubicBezTo>
                  <a:cubicBezTo>
                    <a:pt x="3304" y="1544"/>
                    <a:pt x="3383" y="1569"/>
                    <a:pt x="3450" y="1620"/>
                  </a:cubicBezTo>
                  <a:lnTo>
                    <a:pt x="4051" y="2081"/>
                  </a:lnTo>
                  <a:cubicBezTo>
                    <a:pt x="4284" y="2258"/>
                    <a:pt x="4561" y="2346"/>
                    <a:pt x="4838" y="2346"/>
                  </a:cubicBezTo>
                  <a:cubicBezTo>
                    <a:pt x="5115" y="2346"/>
                    <a:pt x="5392" y="2258"/>
                    <a:pt x="5624" y="2081"/>
                  </a:cubicBezTo>
                  <a:lnTo>
                    <a:pt x="6227" y="1620"/>
                  </a:lnTo>
                  <a:cubicBezTo>
                    <a:pt x="6292" y="1569"/>
                    <a:pt x="6371" y="1544"/>
                    <a:pt x="6450" y="1544"/>
                  </a:cubicBezTo>
                  <a:cubicBezTo>
                    <a:pt x="6528" y="1544"/>
                    <a:pt x="6607" y="1569"/>
                    <a:pt x="6674" y="1620"/>
                  </a:cubicBezTo>
                  <a:lnTo>
                    <a:pt x="7275" y="2081"/>
                  </a:lnTo>
                  <a:cubicBezTo>
                    <a:pt x="7507" y="2258"/>
                    <a:pt x="7785" y="2346"/>
                    <a:pt x="8062" y="2346"/>
                  </a:cubicBezTo>
                  <a:cubicBezTo>
                    <a:pt x="8339" y="2346"/>
                    <a:pt x="8616" y="2258"/>
                    <a:pt x="8848" y="2081"/>
                  </a:cubicBezTo>
                  <a:lnTo>
                    <a:pt x="9450" y="1620"/>
                  </a:lnTo>
                  <a:cubicBezTo>
                    <a:pt x="9516" y="1569"/>
                    <a:pt x="9595" y="1544"/>
                    <a:pt x="9674" y="1544"/>
                  </a:cubicBezTo>
                  <a:cubicBezTo>
                    <a:pt x="9753" y="1544"/>
                    <a:pt x="9832" y="1569"/>
                    <a:pt x="9899" y="1620"/>
                  </a:cubicBezTo>
                  <a:lnTo>
                    <a:pt x="10500" y="2081"/>
                  </a:lnTo>
                  <a:cubicBezTo>
                    <a:pt x="10732" y="2258"/>
                    <a:pt x="11009" y="2346"/>
                    <a:pt x="11286" y="2346"/>
                  </a:cubicBezTo>
                  <a:cubicBezTo>
                    <a:pt x="11563" y="2346"/>
                    <a:pt x="11840" y="2258"/>
                    <a:pt x="12073" y="2081"/>
                  </a:cubicBezTo>
                  <a:lnTo>
                    <a:pt x="12674" y="1620"/>
                  </a:lnTo>
                  <a:cubicBezTo>
                    <a:pt x="12741" y="1569"/>
                    <a:pt x="12819" y="1544"/>
                    <a:pt x="12898" y="1544"/>
                  </a:cubicBezTo>
                  <a:cubicBezTo>
                    <a:pt x="12977" y="1544"/>
                    <a:pt x="13056" y="1569"/>
                    <a:pt x="13123" y="1620"/>
                  </a:cubicBezTo>
                  <a:lnTo>
                    <a:pt x="13724" y="2081"/>
                  </a:lnTo>
                  <a:cubicBezTo>
                    <a:pt x="13956" y="2258"/>
                    <a:pt x="14234" y="2346"/>
                    <a:pt x="14511" y="2346"/>
                  </a:cubicBezTo>
                  <a:cubicBezTo>
                    <a:pt x="14788" y="2346"/>
                    <a:pt x="15065" y="2258"/>
                    <a:pt x="15297" y="2081"/>
                  </a:cubicBezTo>
                  <a:lnTo>
                    <a:pt x="16122" y="1450"/>
                  </a:lnTo>
                  <a:lnTo>
                    <a:pt x="16122" y="234"/>
                  </a:lnTo>
                  <a:lnTo>
                    <a:pt x="16125" y="234"/>
                  </a:lnTo>
                  <a:cubicBezTo>
                    <a:pt x="16125" y="137"/>
                    <a:pt x="16046" y="70"/>
                    <a:pt x="15962" y="70"/>
                  </a:cubicBezTo>
                  <a:cubicBezTo>
                    <a:pt x="15929" y="70"/>
                    <a:pt x="15894" y="81"/>
                    <a:pt x="15863" y="105"/>
                  </a:cubicBezTo>
                  <a:lnTo>
                    <a:pt x="15298" y="538"/>
                  </a:lnTo>
                  <a:cubicBezTo>
                    <a:pt x="15066" y="715"/>
                    <a:pt x="14788" y="803"/>
                    <a:pt x="14511" y="803"/>
                  </a:cubicBezTo>
                  <a:cubicBezTo>
                    <a:pt x="14234" y="803"/>
                    <a:pt x="13957" y="715"/>
                    <a:pt x="13725" y="538"/>
                  </a:cubicBezTo>
                  <a:lnTo>
                    <a:pt x="13123" y="77"/>
                  </a:lnTo>
                  <a:cubicBezTo>
                    <a:pt x="13057" y="26"/>
                    <a:pt x="12978" y="1"/>
                    <a:pt x="12899" y="1"/>
                  </a:cubicBezTo>
                  <a:cubicBezTo>
                    <a:pt x="12820" y="1"/>
                    <a:pt x="12741" y="26"/>
                    <a:pt x="12676" y="77"/>
                  </a:cubicBezTo>
                  <a:lnTo>
                    <a:pt x="12074" y="538"/>
                  </a:lnTo>
                  <a:cubicBezTo>
                    <a:pt x="11842" y="715"/>
                    <a:pt x="11565" y="803"/>
                    <a:pt x="11287" y="803"/>
                  </a:cubicBezTo>
                  <a:cubicBezTo>
                    <a:pt x="11010" y="803"/>
                    <a:pt x="10733" y="715"/>
                    <a:pt x="10502" y="538"/>
                  </a:cubicBezTo>
                  <a:lnTo>
                    <a:pt x="9899" y="77"/>
                  </a:lnTo>
                  <a:cubicBezTo>
                    <a:pt x="9833" y="26"/>
                    <a:pt x="9754" y="1"/>
                    <a:pt x="9675" y="1"/>
                  </a:cubicBezTo>
                  <a:cubicBezTo>
                    <a:pt x="9596" y="1"/>
                    <a:pt x="9517" y="26"/>
                    <a:pt x="9450" y="77"/>
                  </a:cubicBezTo>
                  <a:lnTo>
                    <a:pt x="8849" y="538"/>
                  </a:lnTo>
                  <a:cubicBezTo>
                    <a:pt x="8617" y="715"/>
                    <a:pt x="8339" y="803"/>
                    <a:pt x="8062" y="803"/>
                  </a:cubicBezTo>
                  <a:cubicBezTo>
                    <a:pt x="7785" y="803"/>
                    <a:pt x="7508" y="715"/>
                    <a:pt x="7276" y="538"/>
                  </a:cubicBezTo>
                  <a:lnTo>
                    <a:pt x="6674" y="77"/>
                  </a:lnTo>
                  <a:cubicBezTo>
                    <a:pt x="6608" y="26"/>
                    <a:pt x="6529" y="1"/>
                    <a:pt x="6450" y="1"/>
                  </a:cubicBezTo>
                  <a:cubicBezTo>
                    <a:pt x="6371" y="1"/>
                    <a:pt x="6292" y="26"/>
                    <a:pt x="6227" y="77"/>
                  </a:cubicBezTo>
                  <a:lnTo>
                    <a:pt x="5626" y="538"/>
                  </a:lnTo>
                  <a:cubicBezTo>
                    <a:pt x="5393" y="715"/>
                    <a:pt x="5116" y="803"/>
                    <a:pt x="4838" y="803"/>
                  </a:cubicBezTo>
                  <a:cubicBezTo>
                    <a:pt x="4561" y="803"/>
                    <a:pt x="4284" y="715"/>
                    <a:pt x="4053" y="538"/>
                  </a:cubicBezTo>
                  <a:lnTo>
                    <a:pt x="3450" y="77"/>
                  </a:lnTo>
                  <a:cubicBezTo>
                    <a:pt x="3384" y="26"/>
                    <a:pt x="3305" y="1"/>
                    <a:pt x="3226"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724;p78">
              <a:extLst>
                <a:ext uri="{FF2B5EF4-FFF2-40B4-BE49-F238E27FC236}">
                  <a16:creationId xmlns:a16="http://schemas.microsoft.com/office/drawing/2014/main" id="{1819D634-F779-5BC5-3807-9E7F141766FF}"/>
                </a:ext>
              </a:extLst>
            </p:cNvPr>
            <p:cNvSpPr/>
            <p:nvPr/>
          </p:nvSpPr>
          <p:spPr>
            <a:xfrm>
              <a:off x="8092850" y="3592600"/>
              <a:ext cx="56773" cy="67947"/>
            </a:xfrm>
            <a:custGeom>
              <a:avLst/>
              <a:gdLst/>
              <a:ahLst/>
              <a:cxnLst/>
              <a:rect l="l" t="t" r="r" b="b"/>
              <a:pathLst>
                <a:path w="2155" h="2656" extrusionOk="0">
                  <a:moveTo>
                    <a:pt x="375" y="1"/>
                  </a:moveTo>
                  <a:cubicBezTo>
                    <a:pt x="256" y="113"/>
                    <a:pt x="132" y="219"/>
                    <a:pt x="0" y="316"/>
                  </a:cubicBezTo>
                  <a:cubicBezTo>
                    <a:pt x="453" y="1157"/>
                    <a:pt x="1032" y="1922"/>
                    <a:pt x="1717" y="2588"/>
                  </a:cubicBezTo>
                  <a:cubicBezTo>
                    <a:pt x="1764" y="2633"/>
                    <a:pt x="1825" y="2655"/>
                    <a:pt x="1886" y="2655"/>
                  </a:cubicBezTo>
                  <a:cubicBezTo>
                    <a:pt x="1950" y="2655"/>
                    <a:pt x="2013" y="2631"/>
                    <a:pt x="2061" y="2582"/>
                  </a:cubicBezTo>
                  <a:cubicBezTo>
                    <a:pt x="2155" y="2484"/>
                    <a:pt x="2152" y="2330"/>
                    <a:pt x="2055" y="2238"/>
                  </a:cubicBezTo>
                  <a:cubicBezTo>
                    <a:pt x="1397" y="1596"/>
                    <a:pt x="841" y="858"/>
                    <a:pt x="408" y="47"/>
                  </a:cubicBezTo>
                  <a:cubicBezTo>
                    <a:pt x="399" y="31"/>
                    <a:pt x="387" y="16"/>
                    <a:pt x="375"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34" name="TextBox 1233">
            <a:extLst>
              <a:ext uri="{FF2B5EF4-FFF2-40B4-BE49-F238E27FC236}">
                <a16:creationId xmlns:a16="http://schemas.microsoft.com/office/drawing/2014/main" id="{1F099CE8-4536-56D9-6821-C85560118EA3}"/>
              </a:ext>
            </a:extLst>
          </p:cNvPr>
          <p:cNvSpPr txBox="1"/>
          <p:nvPr/>
        </p:nvSpPr>
        <p:spPr>
          <a:xfrm>
            <a:off x="2076037" y="965900"/>
            <a:ext cx="5108330" cy="830997"/>
          </a:xfrm>
          <a:prstGeom prst="rect">
            <a:avLst/>
          </a:prstGeom>
          <a:noFill/>
        </p:spPr>
        <p:txBody>
          <a:bodyPr wrap="square">
            <a:spAutoFit/>
          </a:bodyPr>
          <a:lstStyle/>
          <a:p>
            <a:pPr algn="ctr"/>
            <a:r>
              <a:rPr lang="vi-VN" sz="2400" i="1" dirty="0">
                <a:effectLst/>
                <a:latin typeface="Times New Roman" panose="02020603050405020304" pitchFamily="18" charset="0"/>
                <a:ea typeface="Calibri" panose="020F0502020204030204" pitchFamily="34" charset="0"/>
              </a:rPr>
              <a:t>Đoạn văn thứ nhất giúp em nhận biết được gì về chủ đề của bài học? </a:t>
            </a:r>
            <a:endParaRPr lang="en-US" sz="2400" dirty="0"/>
          </a:p>
        </p:txBody>
      </p:sp>
      <p:sp>
        <p:nvSpPr>
          <p:cNvPr id="1236" name="TextBox 1235">
            <a:extLst>
              <a:ext uri="{FF2B5EF4-FFF2-40B4-BE49-F238E27FC236}">
                <a16:creationId xmlns:a16="http://schemas.microsoft.com/office/drawing/2014/main" id="{5D942D64-14E5-A680-65F9-6950E2A40D7B}"/>
              </a:ext>
            </a:extLst>
          </p:cNvPr>
          <p:cNvSpPr txBox="1"/>
          <p:nvPr/>
        </p:nvSpPr>
        <p:spPr>
          <a:xfrm>
            <a:off x="5949371" y="2546768"/>
            <a:ext cx="3244335" cy="1938992"/>
          </a:xfrm>
          <a:prstGeom prst="rect">
            <a:avLst/>
          </a:prstGeom>
          <a:noFill/>
        </p:spPr>
        <p:txBody>
          <a:bodyPr wrap="square">
            <a:spAutoFit/>
          </a:bodyPr>
          <a:lstStyle/>
          <a:p>
            <a:pPr algn="ctr">
              <a:spcAft>
                <a:spcPts val="800"/>
              </a:spcAft>
              <a:tabLst>
                <a:tab pos="1318260" algn="l"/>
              </a:tabLs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Đoạn văn thứ hai cho em biết điều gì về thể loại, thể loại VB sẽ học và những nội dung cần thực hành?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48" name="TextBox 1247">
            <a:extLst>
              <a:ext uri="{FF2B5EF4-FFF2-40B4-BE49-F238E27FC236}">
                <a16:creationId xmlns:a16="http://schemas.microsoft.com/office/drawing/2014/main" id="{9D359301-B351-5484-C211-D8907F051B1D}"/>
              </a:ext>
            </a:extLst>
          </p:cNvPr>
          <p:cNvSpPr txBox="1"/>
          <p:nvPr/>
        </p:nvSpPr>
        <p:spPr>
          <a:xfrm>
            <a:off x="582714" y="2937366"/>
            <a:ext cx="2851038" cy="1200329"/>
          </a:xfrm>
          <a:prstGeom prst="rect">
            <a:avLst/>
          </a:prstGeom>
          <a:noFill/>
        </p:spPr>
        <p:txBody>
          <a:bodyPr wrap="square">
            <a:spAutoFit/>
          </a:bodyPr>
          <a:lstStyle/>
          <a:p>
            <a:pPr algn="ctr">
              <a:spcAft>
                <a:spcPts val="8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 loại chính và tên các văn bản trong chủ đề là gì?</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9959435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par>
                                <p:cTn id="20" presetID="53" presetClass="entr" presetSubtype="16"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par>
                                <p:cTn id="25" presetID="53" presetClass="entr" presetSubtype="16"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p:cTn id="27" dur="500" fill="hold"/>
                                        <p:tgtEl>
                                          <p:spTgt spid="46"/>
                                        </p:tgtEl>
                                        <p:attrNameLst>
                                          <p:attrName>ppt_w</p:attrName>
                                        </p:attrNameLst>
                                      </p:cBhvr>
                                      <p:tavLst>
                                        <p:tav tm="0">
                                          <p:val>
                                            <p:fltVal val="0"/>
                                          </p:val>
                                        </p:tav>
                                        <p:tav tm="100000">
                                          <p:val>
                                            <p:strVal val="#ppt_w"/>
                                          </p:val>
                                        </p:tav>
                                      </p:tavLst>
                                    </p:anim>
                                    <p:anim calcmode="lin" valueType="num">
                                      <p:cBhvr>
                                        <p:cTn id="28" dur="500" fill="hold"/>
                                        <p:tgtEl>
                                          <p:spTgt spid="46"/>
                                        </p:tgtEl>
                                        <p:attrNameLst>
                                          <p:attrName>ppt_h</p:attrName>
                                        </p:attrNameLst>
                                      </p:cBhvr>
                                      <p:tavLst>
                                        <p:tav tm="0">
                                          <p:val>
                                            <p:fltVal val="0"/>
                                          </p:val>
                                        </p:tav>
                                        <p:tav tm="100000">
                                          <p:val>
                                            <p:strVal val="#ppt_h"/>
                                          </p:val>
                                        </p:tav>
                                      </p:tavLst>
                                    </p:anim>
                                    <p:animEffect transition="in" filter="fade">
                                      <p:cBhvr>
                                        <p:cTn id="29" dur="500"/>
                                        <p:tgtEl>
                                          <p:spTgt spid="46"/>
                                        </p:tgtEl>
                                      </p:cBhvr>
                                    </p:animEffect>
                                  </p:childTnLst>
                                </p:cTn>
                              </p:par>
                              <p:par>
                                <p:cTn id="30" presetID="53" presetClass="entr" presetSubtype="16" fill="hold" nodeType="withEffect">
                                  <p:stCondLst>
                                    <p:cond delay="0"/>
                                  </p:stCondLst>
                                  <p:childTnLst>
                                    <p:set>
                                      <p:cBhvr>
                                        <p:cTn id="31" dur="1" fill="hold">
                                          <p:stCondLst>
                                            <p:cond delay="0"/>
                                          </p:stCondLst>
                                        </p:cTn>
                                        <p:tgtEl>
                                          <p:spTgt spid="60"/>
                                        </p:tgtEl>
                                        <p:attrNameLst>
                                          <p:attrName>style.visibility</p:attrName>
                                        </p:attrNameLst>
                                      </p:cBhvr>
                                      <p:to>
                                        <p:strVal val="visible"/>
                                      </p:to>
                                    </p:set>
                                    <p:anim calcmode="lin" valueType="num">
                                      <p:cBhvr>
                                        <p:cTn id="32" dur="500" fill="hold"/>
                                        <p:tgtEl>
                                          <p:spTgt spid="60"/>
                                        </p:tgtEl>
                                        <p:attrNameLst>
                                          <p:attrName>ppt_w</p:attrName>
                                        </p:attrNameLst>
                                      </p:cBhvr>
                                      <p:tavLst>
                                        <p:tav tm="0">
                                          <p:val>
                                            <p:fltVal val="0"/>
                                          </p:val>
                                        </p:tav>
                                        <p:tav tm="100000">
                                          <p:val>
                                            <p:strVal val="#ppt_w"/>
                                          </p:val>
                                        </p:tav>
                                      </p:tavLst>
                                    </p:anim>
                                    <p:anim calcmode="lin" valueType="num">
                                      <p:cBhvr>
                                        <p:cTn id="33" dur="500" fill="hold"/>
                                        <p:tgtEl>
                                          <p:spTgt spid="60"/>
                                        </p:tgtEl>
                                        <p:attrNameLst>
                                          <p:attrName>ppt_h</p:attrName>
                                        </p:attrNameLst>
                                      </p:cBhvr>
                                      <p:tavLst>
                                        <p:tav tm="0">
                                          <p:val>
                                            <p:fltVal val="0"/>
                                          </p:val>
                                        </p:tav>
                                        <p:tav tm="100000">
                                          <p:val>
                                            <p:strVal val="#ppt_h"/>
                                          </p:val>
                                        </p:tav>
                                      </p:tavLst>
                                    </p:anim>
                                    <p:animEffect transition="in" filter="fade">
                                      <p:cBhvr>
                                        <p:cTn id="34" dur="500"/>
                                        <p:tgtEl>
                                          <p:spTgt spid="6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grpId="0" nodeType="clickEffect">
                                  <p:stCondLst>
                                    <p:cond delay="0"/>
                                  </p:stCondLst>
                                  <p:childTnLst>
                                    <p:set>
                                      <p:cBhvr>
                                        <p:cTn id="43" dur="1" fill="hold">
                                          <p:stCondLst>
                                            <p:cond delay="0"/>
                                          </p:stCondLst>
                                        </p:cTn>
                                        <p:tgtEl>
                                          <p:spTgt spid="1234"/>
                                        </p:tgtEl>
                                        <p:attrNameLst>
                                          <p:attrName>style.visibility</p:attrName>
                                        </p:attrNameLst>
                                      </p:cBhvr>
                                      <p:to>
                                        <p:strVal val="visible"/>
                                      </p:to>
                                    </p:set>
                                    <p:animEffect transition="in" filter="randombar(horizontal)">
                                      <p:cBhvr>
                                        <p:cTn id="44" dur="500"/>
                                        <p:tgtEl>
                                          <p:spTgt spid="1234"/>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1236"/>
                                        </p:tgtEl>
                                        <p:attrNameLst>
                                          <p:attrName>style.visibility</p:attrName>
                                        </p:attrNameLst>
                                      </p:cBhvr>
                                      <p:to>
                                        <p:strVal val="visible"/>
                                      </p:to>
                                    </p:set>
                                    <p:animEffect transition="in" filter="randombar(horizontal)">
                                      <p:cBhvr>
                                        <p:cTn id="49" dur="500"/>
                                        <p:tgtEl>
                                          <p:spTgt spid="1236"/>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grpId="0" nodeType="clickEffect">
                                  <p:stCondLst>
                                    <p:cond delay="0"/>
                                  </p:stCondLst>
                                  <p:childTnLst>
                                    <p:set>
                                      <p:cBhvr>
                                        <p:cTn id="53" dur="1" fill="hold">
                                          <p:stCondLst>
                                            <p:cond delay="0"/>
                                          </p:stCondLst>
                                        </p:cTn>
                                        <p:tgtEl>
                                          <p:spTgt spid="1248"/>
                                        </p:tgtEl>
                                        <p:attrNameLst>
                                          <p:attrName>style.visibility</p:attrName>
                                        </p:attrNameLst>
                                      </p:cBhvr>
                                      <p:to>
                                        <p:strVal val="visible"/>
                                      </p:to>
                                    </p:set>
                                    <p:animEffect transition="in" filter="randombar(horizontal)">
                                      <p:cBhvr>
                                        <p:cTn id="54" dur="500"/>
                                        <p:tgtEl>
                                          <p:spTgt spid="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30" grpId="0" animBg="1"/>
      <p:bldP spid="31" grpId="0" animBg="1"/>
      <p:bldP spid="1234" grpId="0"/>
      <p:bldP spid="1236" grpId="0"/>
      <p:bldP spid="1248" grpId="0"/>
    </p:bldLst>
  </p:timing>
</p:sld>
</file>

<file path=ppt/theme/theme1.xml><?xml version="1.0" encoding="utf-8"?>
<a:theme xmlns:a="http://schemas.openxmlformats.org/drawingml/2006/main" name="Causes of Global Warming Lesson for Middle School by Slidesgo">
  <a:themeElements>
    <a:clrScheme name="Simple Light">
      <a:dk1>
        <a:srgbClr val="064947"/>
      </a:dk1>
      <a:lt1>
        <a:srgbClr val="D2EDEE"/>
      </a:lt1>
      <a:dk2>
        <a:srgbClr val="B8DEE0"/>
      </a:dk2>
      <a:lt2>
        <a:srgbClr val="DEE8B6"/>
      </a:lt2>
      <a:accent1>
        <a:srgbClr val="73925D"/>
      </a:accent1>
      <a:accent2>
        <a:srgbClr val="18664E"/>
      </a:accent2>
      <a:accent3>
        <a:srgbClr val="FFD534"/>
      </a:accent3>
      <a:accent4>
        <a:srgbClr val="DA9F00"/>
      </a:accent4>
      <a:accent5>
        <a:srgbClr val="AB6E4B"/>
      </a:accent5>
      <a:accent6>
        <a:srgbClr val="002416"/>
      </a:accent6>
      <a:hlink>
        <a:srgbClr val="0649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171</TotalTime>
  <Words>2983</Words>
  <Application>Microsoft Office PowerPoint</Application>
  <PresentationFormat>On-screen Show (16:9)</PresentationFormat>
  <Paragraphs>314</Paragraphs>
  <Slides>72</Slides>
  <Notes>61</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72</vt:i4>
      </vt:variant>
    </vt:vector>
  </HeadingPairs>
  <TitlesOfParts>
    <vt:vector size="87" baseType="lpstr">
      <vt:lpstr>SimSun</vt:lpstr>
      <vt:lpstr>.VnTime</vt:lpstr>
      <vt:lpstr>Anton</vt:lpstr>
      <vt:lpstr>Arial</vt:lpstr>
      <vt:lpstr>Baloo 2</vt:lpstr>
      <vt:lpstr>Be Vietnam Pro</vt:lpstr>
      <vt:lpstr>Calibri</vt:lpstr>
      <vt:lpstr>Fira Sans Extra Condensed</vt:lpstr>
      <vt:lpstr>Hind</vt:lpstr>
      <vt:lpstr>Lato</vt:lpstr>
      <vt:lpstr>Roboto</vt:lpstr>
      <vt:lpstr>Times New Roman</vt:lpstr>
      <vt:lpstr>思源黑体 CN Light</vt:lpstr>
      <vt:lpstr>Causes of Global Warming Lesson for Middle School by Slidesgo</vt:lpstr>
      <vt:lpstr>Office Theme</vt:lpstr>
      <vt:lpstr>Thủy tiên tháng một</vt:lpstr>
      <vt:lpstr>Hoạt động khởi động</vt:lpstr>
      <vt:lpstr>Hoạt động khởi động</vt:lpstr>
      <vt:lpstr>Hoạt động khởi động</vt:lpstr>
      <vt:lpstr>Hoạt động khởi động</vt:lpstr>
      <vt:lpstr>Hoạt động khởi động</vt:lpstr>
      <vt:lpstr>Hình thành kiến thức</vt:lpstr>
      <vt:lpstr>Giới thiệu bài học</vt:lpstr>
      <vt:lpstr>I. Giới thiệu bài học</vt:lpstr>
      <vt:lpstr>I. Giới thiệu bài học</vt:lpstr>
      <vt:lpstr>I. Giới thiệu bài học</vt:lpstr>
      <vt:lpstr>*Văn bản chính</vt:lpstr>
      <vt:lpstr>Khám phá tri thức Ngữ văn</vt:lpstr>
      <vt:lpstr>1. Cách triển khai ý tưởng và thông tin trong văn bản thông tin</vt:lpstr>
      <vt:lpstr>1. Cách triển khai ý tưởng và thông tin trong văn bản thông tin</vt:lpstr>
      <vt:lpstr>1. Cách triển khai ý tưởng và thông tin trong văn bản thông tin</vt:lpstr>
      <vt:lpstr>2. Cước chú</vt:lpstr>
      <vt:lpstr>2. Cước chú</vt:lpstr>
      <vt:lpstr>2. Cước chú</vt:lpstr>
      <vt:lpstr>3. Tài liệu tham khảo</vt:lpstr>
      <vt:lpstr>3. Tài liệu tham khảo</vt:lpstr>
      <vt:lpstr>Đọc và tìm hiểu chung</vt:lpstr>
      <vt:lpstr>1. Đọc</vt:lpstr>
      <vt:lpstr>2. Tìm hiểu chung</vt:lpstr>
      <vt:lpstr>2. Tìm hiểu chung</vt:lpstr>
      <vt:lpstr>*Văn bản “Thủy tiên tháng một”</vt:lpstr>
      <vt:lpstr>*Văn bản “Thủy tiên tháng một”</vt:lpstr>
      <vt:lpstr>*Bố cục “Thủy tiên tháng một”</vt:lpstr>
      <vt:lpstr>Khám phá văn bản</vt:lpstr>
      <vt:lpstr>Thông tin cơ bản của văn bản</vt:lpstr>
      <vt:lpstr>1. Thông tin cơ bản của văn bản</vt:lpstr>
      <vt:lpstr>1. Thông tin cơ bản của văn bản</vt:lpstr>
      <vt:lpstr>Nhan đề, chi tiết</vt:lpstr>
      <vt:lpstr>2. Nhan đề, chi tiết</vt:lpstr>
      <vt:lpstr>2. Nhan đề, chi tiết</vt:lpstr>
      <vt:lpstr>PowerPoint Presentation</vt:lpstr>
      <vt:lpstr>Tìm hiểu về bằng chứng trong văn bản</vt:lpstr>
      <vt:lpstr>3. Tìm hiểu về bằng chứng trong văn bản</vt:lpstr>
      <vt:lpstr>3. Tìm hiểu về bằng chứng trong văn bản</vt:lpstr>
      <vt:lpstr>*Bổ sung bằng chứng</vt:lpstr>
      <vt:lpstr>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Vai trò của tài liệu tham khảo và phương tiện phi ngôn ngữ</vt:lpstr>
      <vt:lpstr>5. Vai trò của tài liệu tham khảo và phương tiện phi ngôn ngữ</vt:lpstr>
      <vt:lpstr>PowerPoint Presentation</vt:lpstr>
      <vt:lpstr>Kết nối, chia sẻ</vt:lpstr>
      <vt:lpstr>6. Kết nối, chia sẻ</vt:lpstr>
      <vt:lpstr>6. Kết nối, chia sẻ</vt:lpstr>
      <vt:lpstr>Tổng kết</vt:lpstr>
      <vt:lpstr>V. Tổng kết</vt:lpstr>
      <vt:lpstr>PowerPoint Presentation</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Thủy tiên tháng một</dc:title>
  <cp:lastModifiedBy>Admin</cp:lastModifiedBy>
  <cp:revision>13</cp:revision>
  <dcterms:modified xsi:type="dcterms:W3CDTF">2023-04-14T07:06:14Z</dcterms:modified>
</cp:coreProperties>
</file>