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comments/comment2.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4.xml" ContentType="application/vnd.openxmlformats-officedocument.presentationml.comments+xml"/>
  <Override PartName="/ppt/notesSlides/notesSlide9.xml" ContentType="application/vnd.openxmlformats-officedocument.presentationml.notesSlide+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0" r:id="rId2"/>
    <p:sldId id="261" r:id="rId3"/>
    <p:sldId id="263" r:id="rId4"/>
    <p:sldId id="259" r:id="rId5"/>
    <p:sldId id="268" r:id="rId6"/>
    <p:sldId id="265" r:id="rId7"/>
    <p:sldId id="267" r:id="rId8"/>
    <p:sldId id="270" r:id="rId9"/>
    <p:sldId id="271" r:id="rId10"/>
    <p:sldId id="296" r:id="rId11"/>
    <p:sldId id="275" r:id="rId12"/>
    <p:sldId id="297" r:id="rId13"/>
    <p:sldId id="278" r:id="rId14"/>
    <p:sldId id="298" r:id="rId15"/>
    <p:sldId id="300" r:id="rId16"/>
    <p:sldId id="299" r:id="rId17"/>
    <p:sldId id="302" r:id="rId18"/>
    <p:sldId id="285" r:id="rId19"/>
    <p:sldId id="301" r:id="rId20"/>
    <p:sldId id="294" r:id="rId21"/>
    <p:sldId id="25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rí Nguyễn" initials="TN"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61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2-07-03T15:21:40.704" idx="1">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2-07-03T15:55:09.771" idx="3">
    <p:pos x="10" y="10"/>
    <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2-07-03T15:55:09.771" idx="5">
    <p:pos x="10" y="10"/>
    <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2-07-03T15:55:09.771" idx="7">
    <p:pos x="10" y="10"/>
    <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2-07-03T15:55:09.771" idx="1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FA0D10-371B-4D5B-BD85-033623583884}" type="datetimeFigureOut">
              <a:rPr lang="en-US" smtClean="0"/>
              <a:t>4/24/2025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7CDBB7-1541-44A5-B8C5-F1F8659A08EE}" type="slidenum">
              <a:rPr lang="en-US" smtClean="0"/>
              <a:t>‹#›</a:t>
            </a:fld>
            <a:endParaRPr lang="en-US"/>
          </a:p>
        </p:txBody>
      </p:sp>
    </p:spTree>
    <p:extLst>
      <p:ext uri="{BB962C8B-B14F-4D97-AF65-F5344CB8AC3E}">
        <p14:creationId xmlns:p14="http://schemas.microsoft.com/office/powerpoint/2010/main" val="3688771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840817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6</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08306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03543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248136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11</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12</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777582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248136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6FE498-EFD2-4231-90AC-EC95666111AB}"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4469168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6FE498-EFD2-4231-90AC-EC95666111AB}"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37182355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6FE498-EFD2-4231-90AC-EC95666111AB}"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0053289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grpSp>
        <p:nvGrpSpPr>
          <p:cNvPr id="3" name="组合 2" hidden="1"/>
          <p:cNvGrpSpPr>
            <a:grpSpLocks noChangeAspect="1"/>
          </p:cNvGrpSpPr>
          <p:nvPr userDrawn="1"/>
        </p:nvGrpSpPr>
        <p:grpSpPr>
          <a:xfrm>
            <a:off x="817701" y="365400"/>
            <a:ext cx="531100" cy="720000"/>
            <a:chOff x="988669" y="328389"/>
            <a:chExt cx="796511" cy="809858"/>
          </a:xfrm>
        </p:grpSpPr>
        <p:pic>
          <p:nvPicPr>
            <p:cNvPr id="8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8669" y="328389"/>
              <a:ext cx="796511" cy="68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6" name="椭圆 715"/>
            <p:cNvSpPr>
              <a:spLocks noChangeAspect="1"/>
            </p:cNvSpPr>
            <p:nvPr userDrawn="1"/>
          </p:nvSpPr>
          <p:spPr>
            <a:xfrm>
              <a:off x="1164042" y="958247"/>
              <a:ext cx="445765" cy="180000"/>
            </a:xfrm>
            <a:prstGeom prst="ellipse">
              <a:avLst/>
            </a:prstGeom>
            <a:gradFill flip="none" rotWithShape="1">
              <a:gsLst>
                <a:gs pos="23000">
                  <a:schemeClr val="bg1">
                    <a:lumMod val="65000"/>
                    <a:alpha val="43000"/>
                  </a:schemeClr>
                </a:gs>
                <a:gs pos="100000">
                  <a:schemeClr val="bg1">
                    <a:lumMod val="9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solidFill>
                  <a:prstClr val="white"/>
                </a:solidFill>
              </a:endParaRPr>
            </a:p>
          </p:txBody>
        </p:sp>
      </p:grpSp>
      <p:sp>
        <p:nvSpPr>
          <p:cNvPr id="28" name="文本框 27" hidden="1"/>
          <p:cNvSpPr txBox="1"/>
          <p:nvPr/>
        </p:nvSpPr>
        <p:spPr>
          <a:xfrm>
            <a:off x="5885577" y="6465810"/>
            <a:ext cx="1205779" cy="369332"/>
          </a:xfrm>
          <a:prstGeom prst="rect">
            <a:avLst/>
          </a:prstGeom>
          <a:noFill/>
        </p:spPr>
        <p:txBody>
          <a:bodyPr wrap="none" rtlCol="0">
            <a:spAutoFit/>
          </a:bodyPr>
          <a:lstStyle>
            <a:defPPr>
              <a:defRPr lang="zh-CN"/>
            </a:defPPr>
            <a:lvl1pPr>
              <a:defRPr>
                <a:solidFill>
                  <a:schemeClr val="accent1"/>
                </a:solidFill>
              </a:defRPr>
            </a:lvl1pPr>
          </a:lstStyle>
          <a:p>
            <a:r>
              <a:rPr lang="en-US" altLang="zh-CN" dirty="0">
                <a:solidFill>
                  <a:schemeClr val="accent4"/>
                </a:solidFill>
                <a:latin typeface="Bodoni MT" panose="02070803080606020203" pitchFamily="18" charset="0"/>
                <a:ea typeface="方正正中黑简体" panose="02000000000000000000" pitchFamily="2" charset="-122"/>
              </a:rPr>
              <a:t>@</a:t>
            </a:r>
            <a:r>
              <a:rPr lang="zh-CN" altLang="en-US" dirty="0">
                <a:solidFill>
                  <a:schemeClr val="accent4"/>
                </a:solidFill>
                <a:latin typeface="方正行楷简体" panose="03000509000000000000" pitchFamily="65" charset="-122"/>
                <a:ea typeface="方正行楷简体" panose="03000509000000000000" pitchFamily="65" charset="-122"/>
              </a:rPr>
              <a:t>雪原</a:t>
            </a:r>
            <a:r>
              <a:rPr lang="en-US" altLang="zh-CN" dirty="0">
                <a:solidFill>
                  <a:schemeClr val="accent4"/>
                </a:solidFill>
                <a:latin typeface="方正行楷简体" panose="03000509000000000000" pitchFamily="65" charset="-122"/>
                <a:ea typeface="方正行楷简体" panose="03000509000000000000" pitchFamily="65" charset="-122"/>
              </a:rPr>
              <a:t>PPT</a:t>
            </a:r>
            <a:endParaRPr lang="zh-CN" altLang="en-US" dirty="0">
              <a:solidFill>
                <a:schemeClr val="accent4"/>
              </a:solidFill>
              <a:latin typeface="方正行楷简体" panose="03000509000000000000" pitchFamily="65" charset="-122"/>
              <a:ea typeface="方正行楷简体" panose="03000509000000000000" pitchFamily="65" charset="-122"/>
            </a:endParaRPr>
          </a:p>
        </p:txBody>
      </p:sp>
      <p:sp>
        <p:nvSpPr>
          <p:cNvPr id="31" name="文本框 30" hidden="1"/>
          <p:cNvSpPr txBox="1"/>
          <p:nvPr/>
        </p:nvSpPr>
        <p:spPr>
          <a:xfrm>
            <a:off x="7610969" y="6465810"/>
            <a:ext cx="1550809" cy="369332"/>
          </a:xfrm>
          <a:prstGeom prst="rect">
            <a:avLst/>
          </a:prstGeom>
          <a:noFill/>
        </p:spPr>
        <p:txBody>
          <a:bodyPr wrap="none" rtlCol="0">
            <a:spAutoFit/>
          </a:bodyPr>
          <a:lstStyle>
            <a:defPPr>
              <a:defRPr lang="zh-CN"/>
            </a:defPPr>
            <a:lvl1pPr>
              <a:defRPr>
                <a:solidFill>
                  <a:schemeClr val="accent1"/>
                </a:solidFill>
              </a:defRPr>
            </a:lvl1pPr>
          </a:lstStyle>
          <a:p>
            <a:r>
              <a:rPr lang="en-US" altLang="zh-CN" sz="1800" kern="1200" dirty="0">
                <a:solidFill>
                  <a:schemeClr val="accent4"/>
                </a:solidFill>
                <a:latin typeface="Bodoni MT" panose="02070803080606020203" pitchFamily="18" charset="0"/>
                <a:ea typeface="方正正中黑简体" panose="02000000000000000000" pitchFamily="2" charset="-122"/>
                <a:cs typeface="+mn-cs"/>
              </a:rPr>
              <a:t>xyppt.yanj.cn</a:t>
            </a:r>
            <a:endParaRPr lang="zh-CN" altLang="en-US" sz="1800" kern="1200" dirty="0">
              <a:solidFill>
                <a:schemeClr val="accent4"/>
              </a:solidFill>
              <a:latin typeface="Bodoni MT" panose="02070803080606020203" pitchFamily="18" charset="0"/>
              <a:ea typeface="方正正中黑简体" panose="02000000000000000000" pitchFamily="2" charset="-122"/>
              <a:cs typeface="+mn-cs"/>
            </a:endParaRPr>
          </a:p>
        </p:txBody>
      </p:sp>
      <p:grpSp>
        <p:nvGrpSpPr>
          <p:cNvPr id="32" name="组合 31" hidden="1"/>
          <p:cNvGrpSpPr>
            <a:grpSpLocks noChangeAspect="1"/>
          </p:cNvGrpSpPr>
          <p:nvPr/>
        </p:nvGrpSpPr>
        <p:grpSpPr>
          <a:xfrm>
            <a:off x="7193392" y="6578476"/>
            <a:ext cx="345761" cy="144000"/>
            <a:chOff x="9167649" y="4366337"/>
            <a:chExt cx="654429" cy="216000"/>
          </a:xfrm>
        </p:grpSpPr>
        <p:sp>
          <p:nvSpPr>
            <p:cNvPr id="33" name="Freeform 5"/>
            <p:cNvSpPr/>
            <p:nvPr/>
          </p:nvSpPr>
          <p:spPr bwMode="auto">
            <a:xfrm>
              <a:off x="9681342" y="4366337"/>
              <a:ext cx="68103" cy="19729"/>
            </a:xfrm>
            <a:custGeom>
              <a:avLst/>
              <a:gdLst>
                <a:gd name="T0" fmla="*/ 88 w 197"/>
                <a:gd name="T1" fmla="*/ 0 h 57"/>
                <a:gd name="T2" fmla="*/ 122 w 197"/>
                <a:gd name="T3" fmla="*/ 0 h 57"/>
                <a:gd name="T4" fmla="*/ 121 w 197"/>
                <a:gd name="T5" fmla="*/ 10 h 57"/>
                <a:gd name="T6" fmla="*/ 197 w 197"/>
                <a:gd name="T7" fmla="*/ 10 h 57"/>
                <a:gd name="T8" fmla="*/ 191 w 197"/>
                <a:gd name="T9" fmla="*/ 57 h 57"/>
                <a:gd name="T10" fmla="*/ 167 w 197"/>
                <a:gd name="T11" fmla="*/ 57 h 57"/>
                <a:gd name="T12" fmla="*/ 171 w 197"/>
                <a:gd name="T13" fmla="*/ 30 h 57"/>
                <a:gd name="T14" fmla="*/ 27 w 197"/>
                <a:gd name="T15" fmla="*/ 30 h 57"/>
                <a:gd name="T16" fmla="*/ 23 w 197"/>
                <a:gd name="T17" fmla="*/ 57 h 57"/>
                <a:gd name="T18" fmla="*/ 0 w 197"/>
                <a:gd name="T19" fmla="*/ 57 h 57"/>
                <a:gd name="T20" fmla="*/ 6 w 197"/>
                <a:gd name="T21" fmla="*/ 10 h 57"/>
                <a:gd name="T22" fmla="*/ 86 w 197"/>
                <a:gd name="T23" fmla="*/ 10 h 57"/>
                <a:gd name="T24" fmla="*/ 88 w 197"/>
                <a:gd name="T2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7" h="57">
                  <a:moveTo>
                    <a:pt x="88" y="0"/>
                  </a:moveTo>
                  <a:cubicBezTo>
                    <a:pt x="101" y="0"/>
                    <a:pt x="122" y="0"/>
                    <a:pt x="122" y="0"/>
                  </a:cubicBezTo>
                  <a:cubicBezTo>
                    <a:pt x="121" y="10"/>
                    <a:pt x="121" y="10"/>
                    <a:pt x="121" y="10"/>
                  </a:cubicBezTo>
                  <a:cubicBezTo>
                    <a:pt x="197" y="10"/>
                    <a:pt x="197" y="10"/>
                    <a:pt x="197" y="10"/>
                  </a:cubicBezTo>
                  <a:cubicBezTo>
                    <a:pt x="191" y="57"/>
                    <a:pt x="191" y="57"/>
                    <a:pt x="191" y="57"/>
                  </a:cubicBezTo>
                  <a:cubicBezTo>
                    <a:pt x="167" y="57"/>
                    <a:pt x="167" y="57"/>
                    <a:pt x="167" y="57"/>
                  </a:cubicBezTo>
                  <a:cubicBezTo>
                    <a:pt x="171" y="30"/>
                    <a:pt x="171" y="30"/>
                    <a:pt x="171" y="30"/>
                  </a:cubicBezTo>
                  <a:cubicBezTo>
                    <a:pt x="27" y="30"/>
                    <a:pt x="27" y="30"/>
                    <a:pt x="27" y="30"/>
                  </a:cubicBezTo>
                  <a:cubicBezTo>
                    <a:pt x="23" y="57"/>
                    <a:pt x="23" y="57"/>
                    <a:pt x="23" y="57"/>
                  </a:cubicBezTo>
                  <a:cubicBezTo>
                    <a:pt x="0" y="57"/>
                    <a:pt x="0" y="57"/>
                    <a:pt x="0" y="57"/>
                  </a:cubicBezTo>
                  <a:cubicBezTo>
                    <a:pt x="6" y="10"/>
                    <a:pt x="6" y="10"/>
                    <a:pt x="6" y="10"/>
                  </a:cubicBezTo>
                  <a:cubicBezTo>
                    <a:pt x="86" y="10"/>
                    <a:pt x="86" y="10"/>
                    <a:pt x="86" y="10"/>
                  </a:cubicBezTo>
                  <a:lnTo>
                    <a:pt x="88"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4" name="Freeform 6"/>
            <p:cNvSpPr>
              <a:spLocks noEditPoints="1"/>
            </p:cNvSpPr>
            <p:nvPr/>
          </p:nvSpPr>
          <p:spPr bwMode="auto">
            <a:xfrm>
              <a:off x="9679588" y="4383290"/>
              <a:ext cx="62695" cy="48958"/>
            </a:xfrm>
            <a:custGeom>
              <a:avLst/>
              <a:gdLst>
                <a:gd name="T0" fmla="*/ 393 w 429"/>
                <a:gd name="T1" fmla="*/ 335 h 335"/>
                <a:gd name="T2" fmla="*/ 429 w 429"/>
                <a:gd name="T3" fmla="*/ 90 h 335"/>
                <a:gd name="T4" fmla="*/ 261 w 429"/>
                <a:gd name="T5" fmla="*/ 90 h 335"/>
                <a:gd name="T6" fmla="*/ 265 w 429"/>
                <a:gd name="T7" fmla="*/ 45 h 335"/>
                <a:gd name="T8" fmla="*/ 372 w 429"/>
                <a:gd name="T9" fmla="*/ 45 h 335"/>
                <a:gd name="T10" fmla="*/ 377 w 429"/>
                <a:gd name="T11" fmla="*/ 0 h 335"/>
                <a:gd name="T12" fmla="*/ 109 w 429"/>
                <a:gd name="T13" fmla="*/ 0 h 335"/>
                <a:gd name="T14" fmla="*/ 102 w 429"/>
                <a:gd name="T15" fmla="*/ 45 h 335"/>
                <a:gd name="T16" fmla="*/ 211 w 429"/>
                <a:gd name="T17" fmla="*/ 45 h 335"/>
                <a:gd name="T18" fmla="*/ 206 w 429"/>
                <a:gd name="T19" fmla="*/ 90 h 335"/>
                <a:gd name="T20" fmla="*/ 36 w 429"/>
                <a:gd name="T21" fmla="*/ 90 h 335"/>
                <a:gd name="T22" fmla="*/ 0 w 429"/>
                <a:gd name="T23" fmla="*/ 335 h 335"/>
                <a:gd name="T24" fmla="*/ 393 w 429"/>
                <a:gd name="T25" fmla="*/ 335 h 335"/>
                <a:gd name="T26" fmla="*/ 178 w 429"/>
                <a:gd name="T27" fmla="*/ 287 h 335"/>
                <a:gd name="T28" fmla="*/ 62 w 429"/>
                <a:gd name="T29" fmla="*/ 287 h 335"/>
                <a:gd name="T30" fmla="*/ 71 w 429"/>
                <a:gd name="T31" fmla="*/ 235 h 335"/>
                <a:gd name="T32" fmla="*/ 185 w 429"/>
                <a:gd name="T33" fmla="*/ 235 h 335"/>
                <a:gd name="T34" fmla="*/ 178 w 429"/>
                <a:gd name="T35" fmla="*/ 287 h 335"/>
                <a:gd name="T36" fmla="*/ 190 w 429"/>
                <a:gd name="T37" fmla="*/ 190 h 335"/>
                <a:gd name="T38" fmla="*/ 76 w 429"/>
                <a:gd name="T39" fmla="*/ 190 h 335"/>
                <a:gd name="T40" fmla="*/ 83 w 429"/>
                <a:gd name="T41" fmla="*/ 135 h 335"/>
                <a:gd name="T42" fmla="*/ 199 w 429"/>
                <a:gd name="T43" fmla="*/ 135 h 335"/>
                <a:gd name="T44" fmla="*/ 190 w 429"/>
                <a:gd name="T45" fmla="*/ 190 h 335"/>
                <a:gd name="T46" fmla="*/ 254 w 429"/>
                <a:gd name="T47" fmla="*/ 135 h 335"/>
                <a:gd name="T48" fmla="*/ 365 w 429"/>
                <a:gd name="T49" fmla="*/ 135 h 335"/>
                <a:gd name="T50" fmla="*/ 358 w 429"/>
                <a:gd name="T51" fmla="*/ 190 h 335"/>
                <a:gd name="T52" fmla="*/ 246 w 429"/>
                <a:gd name="T53" fmla="*/ 190 h 335"/>
                <a:gd name="T54" fmla="*/ 254 w 429"/>
                <a:gd name="T55" fmla="*/ 135 h 335"/>
                <a:gd name="T56" fmla="*/ 232 w 429"/>
                <a:gd name="T57" fmla="*/ 287 h 335"/>
                <a:gd name="T58" fmla="*/ 239 w 429"/>
                <a:gd name="T59" fmla="*/ 235 h 335"/>
                <a:gd name="T60" fmla="*/ 351 w 429"/>
                <a:gd name="T61" fmla="*/ 235 h 335"/>
                <a:gd name="T62" fmla="*/ 343 w 429"/>
                <a:gd name="T63" fmla="*/ 287 h 335"/>
                <a:gd name="T64" fmla="*/ 232 w 429"/>
                <a:gd name="T65" fmla="*/ 287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29" h="335">
                  <a:moveTo>
                    <a:pt x="393" y="335"/>
                  </a:moveTo>
                  <a:lnTo>
                    <a:pt x="429" y="90"/>
                  </a:lnTo>
                  <a:lnTo>
                    <a:pt x="261" y="90"/>
                  </a:lnTo>
                  <a:lnTo>
                    <a:pt x="265" y="45"/>
                  </a:lnTo>
                  <a:lnTo>
                    <a:pt x="372" y="45"/>
                  </a:lnTo>
                  <a:lnTo>
                    <a:pt x="377" y="0"/>
                  </a:lnTo>
                  <a:lnTo>
                    <a:pt x="109" y="0"/>
                  </a:lnTo>
                  <a:lnTo>
                    <a:pt x="102" y="45"/>
                  </a:lnTo>
                  <a:lnTo>
                    <a:pt x="211" y="45"/>
                  </a:lnTo>
                  <a:lnTo>
                    <a:pt x="206" y="90"/>
                  </a:lnTo>
                  <a:lnTo>
                    <a:pt x="36" y="90"/>
                  </a:lnTo>
                  <a:lnTo>
                    <a:pt x="0" y="335"/>
                  </a:lnTo>
                  <a:lnTo>
                    <a:pt x="393" y="335"/>
                  </a:lnTo>
                  <a:close/>
                  <a:moveTo>
                    <a:pt x="178" y="287"/>
                  </a:moveTo>
                  <a:lnTo>
                    <a:pt x="62" y="287"/>
                  </a:lnTo>
                  <a:lnTo>
                    <a:pt x="71" y="235"/>
                  </a:lnTo>
                  <a:lnTo>
                    <a:pt x="185" y="235"/>
                  </a:lnTo>
                  <a:lnTo>
                    <a:pt x="178" y="287"/>
                  </a:lnTo>
                  <a:close/>
                  <a:moveTo>
                    <a:pt x="190" y="190"/>
                  </a:moveTo>
                  <a:lnTo>
                    <a:pt x="76" y="190"/>
                  </a:lnTo>
                  <a:lnTo>
                    <a:pt x="83" y="135"/>
                  </a:lnTo>
                  <a:lnTo>
                    <a:pt x="199" y="135"/>
                  </a:lnTo>
                  <a:lnTo>
                    <a:pt x="190" y="190"/>
                  </a:lnTo>
                  <a:close/>
                  <a:moveTo>
                    <a:pt x="254" y="135"/>
                  </a:moveTo>
                  <a:lnTo>
                    <a:pt x="365" y="135"/>
                  </a:lnTo>
                  <a:lnTo>
                    <a:pt x="358" y="190"/>
                  </a:lnTo>
                  <a:lnTo>
                    <a:pt x="246" y="190"/>
                  </a:lnTo>
                  <a:lnTo>
                    <a:pt x="254" y="135"/>
                  </a:lnTo>
                  <a:close/>
                  <a:moveTo>
                    <a:pt x="232" y="287"/>
                  </a:moveTo>
                  <a:lnTo>
                    <a:pt x="239" y="235"/>
                  </a:lnTo>
                  <a:lnTo>
                    <a:pt x="351" y="235"/>
                  </a:lnTo>
                  <a:lnTo>
                    <a:pt x="343" y="287"/>
                  </a:lnTo>
                  <a:lnTo>
                    <a:pt x="232" y="287"/>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5" name="Freeform 7"/>
            <p:cNvSpPr/>
            <p:nvPr/>
          </p:nvSpPr>
          <p:spPr bwMode="auto">
            <a:xfrm>
              <a:off x="9677542" y="4435024"/>
              <a:ext cx="20022" cy="12130"/>
            </a:xfrm>
            <a:custGeom>
              <a:avLst/>
              <a:gdLst>
                <a:gd name="T0" fmla="*/ 81 w 137"/>
                <a:gd name="T1" fmla="*/ 0 h 83"/>
                <a:gd name="T2" fmla="*/ 52 w 137"/>
                <a:gd name="T3" fmla="*/ 35 h 83"/>
                <a:gd name="T4" fmla="*/ 7 w 137"/>
                <a:gd name="T5" fmla="*/ 35 h 83"/>
                <a:gd name="T6" fmla="*/ 0 w 137"/>
                <a:gd name="T7" fmla="*/ 83 h 83"/>
                <a:gd name="T8" fmla="*/ 71 w 137"/>
                <a:gd name="T9" fmla="*/ 83 h 83"/>
                <a:gd name="T10" fmla="*/ 137 w 137"/>
                <a:gd name="T11" fmla="*/ 0 h 83"/>
                <a:gd name="T12" fmla="*/ 81 w 137"/>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37" h="83">
                  <a:moveTo>
                    <a:pt x="81" y="0"/>
                  </a:moveTo>
                  <a:lnTo>
                    <a:pt x="52" y="35"/>
                  </a:lnTo>
                  <a:lnTo>
                    <a:pt x="7" y="35"/>
                  </a:lnTo>
                  <a:lnTo>
                    <a:pt x="0" y="83"/>
                  </a:lnTo>
                  <a:lnTo>
                    <a:pt x="71" y="83"/>
                  </a:lnTo>
                  <a:lnTo>
                    <a:pt x="137" y="0"/>
                  </a:lnTo>
                  <a:lnTo>
                    <a:pt x="81"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6" name="Freeform 8"/>
            <p:cNvSpPr/>
            <p:nvPr/>
          </p:nvSpPr>
          <p:spPr bwMode="auto">
            <a:xfrm>
              <a:off x="9718316" y="4435024"/>
              <a:ext cx="17683" cy="12130"/>
            </a:xfrm>
            <a:custGeom>
              <a:avLst/>
              <a:gdLst>
                <a:gd name="T0" fmla="*/ 52 w 121"/>
                <a:gd name="T1" fmla="*/ 0 h 83"/>
                <a:gd name="T2" fmla="*/ 74 w 121"/>
                <a:gd name="T3" fmla="*/ 35 h 83"/>
                <a:gd name="T4" fmla="*/ 121 w 121"/>
                <a:gd name="T5" fmla="*/ 35 h 83"/>
                <a:gd name="T6" fmla="*/ 114 w 121"/>
                <a:gd name="T7" fmla="*/ 83 h 83"/>
                <a:gd name="T8" fmla="*/ 41 w 121"/>
                <a:gd name="T9" fmla="*/ 83 h 83"/>
                <a:gd name="T10" fmla="*/ 0 w 121"/>
                <a:gd name="T11" fmla="*/ 0 h 83"/>
                <a:gd name="T12" fmla="*/ 52 w 121"/>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21" h="83">
                  <a:moveTo>
                    <a:pt x="52" y="0"/>
                  </a:moveTo>
                  <a:lnTo>
                    <a:pt x="74" y="35"/>
                  </a:lnTo>
                  <a:lnTo>
                    <a:pt x="121" y="35"/>
                  </a:lnTo>
                  <a:lnTo>
                    <a:pt x="114" y="83"/>
                  </a:lnTo>
                  <a:lnTo>
                    <a:pt x="41" y="83"/>
                  </a:lnTo>
                  <a:lnTo>
                    <a:pt x="0" y="0"/>
                  </a:lnTo>
                  <a:lnTo>
                    <a:pt x="52"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7" name="Freeform 9"/>
            <p:cNvSpPr/>
            <p:nvPr/>
          </p:nvSpPr>
          <p:spPr bwMode="auto">
            <a:xfrm>
              <a:off x="9666874" y="4370137"/>
              <a:ext cx="14907" cy="8623"/>
            </a:xfrm>
            <a:custGeom>
              <a:avLst/>
              <a:gdLst>
                <a:gd name="T0" fmla="*/ 92 w 102"/>
                <a:gd name="T1" fmla="*/ 59 h 59"/>
                <a:gd name="T2" fmla="*/ 0 w 102"/>
                <a:gd name="T3" fmla="*/ 59 h 59"/>
                <a:gd name="T4" fmla="*/ 7 w 102"/>
                <a:gd name="T5" fmla="*/ 0 h 59"/>
                <a:gd name="T6" fmla="*/ 102 w 102"/>
                <a:gd name="T7" fmla="*/ 0 h 59"/>
                <a:gd name="T8" fmla="*/ 92 w 102"/>
                <a:gd name="T9" fmla="*/ 59 h 59"/>
              </a:gdLst>
              <a:ahLst/>
              <a:cxnLst>
                <a:cxn ang="0">
                  <a:pos x="T0" y="T1"/>
                </a:cxn>
                <a:cxn ang="0">
                  <a:pos x="T2" y="T3"/>
                </a:cxn>
                <a:cxn ang="0">
                  <a:pos x="T4" y="T5"/>
                </a:cxn>
                <a:cxn ang="0">
                  <a:pos x="T6" y="T7"/>
                </a:cxn>
                <a:cxn ang="0">
                  <a:pos x="T8" y="T9"/>
                </a:cxn>
              </a:cxnLst>
              <a:rect l="0" t="0" r="r" b="b"/>
              <a:pathLst>
                <a:path w="102" h="59">
                  <a:moveTo>
                    <a:pt x="92" y="59"/>
                  </a:moveTo>
                  <a:lnTo>
                    <a:pt x="0" y="59"/>
                  </a:lnTo>
                  <a:lnTo>
                    <a:pt x="7" y="0"/>
                  </a:lnTo>
                  <a:lnTo>
                    <a:pt x="102" y="0"/>
                  </a:lnTo>
                  <a:lnTo>
                    <a:pt x="92" y="59"/>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8" name="Freeform 10"/>
            <p:cNvSpPr/>
            <p:nvPr/>
          </p:nvSpPr>
          <p:spPr bwMode="auto">
            <a:xfrm>
              <a:off x="9662051" y="4403750"/>
              <a:ext cx="14907" cy="9061"/>
            </a:xfrm>
            <a:custGeom>
              <a:avLst/>
              <a:gdLst>
                <a:gd name="T0" fmla="*/ 92 w 102"/>
                <a:gd name="T1" fmla="*/ 62 h 62"/>
                <a:gd name="T2" fmla="*/ 0 w 102"/>
                <a:gd name="T3" fmla="*/ 62 h 62"/>
                <a:gd name="T4" fmla="*/ 9 w 102"/>
                <a:gd name="T5" fmla="*/ 0 h 62"/>
                <a:gd name="T6" fmla="*/ 102 w 102"/>
                <a:gd name="T7" fmla="*/ 0 h 62"/>
                <a:gd name="T8" fmla="*/ 92 w 102"/>
                <a:gd name="T9" fmla="*/ 62 h 62"/>
              </a:gdLst>
              <a:ahLst/>
              <a:cxnLst>
                <a:cxn ang="0">
                  <a:pos x="T0" y="T1"/>
                </a:cxn>
                <a:cxn ang="0">
                  <a:pos x="T2" y="T3"/>
                </a:cxn>
                <a:cxn ang="0">
                  <a:pos x="T4" y="T5"/>
                </a:cxn>
                <a:cxn ang="0">
                  <a:pos x="T6" y="T7"/>
                </a:cxn>
                <a:cxn ang="0">
                  <a:pos x="T8" y="T9"/>
                </a:cxn>
              </a:cxnLst>
              <a:rect l="0" t="0" r="r" b="b"/>
              <a:pathLst>
                <a:path w="102" h="62">
                  <a:moveTo>
                    <a:pt x="92" y="62"/>
                  </a:moveTo>
                  <a:lnTo>
                    <a:pt x="0" y="62"/>
                  </a:lnTo>
                  <a:lnTo>
                    <a:pt x="9" y="0"/>
                  </a:lnTo>
                  <a:lnTo>
                    <a:pt x="102" y="0"/>
                  </a:lnTo>
                  <a:lnTo>
                    <a:pt x="92" y="62"/>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9" name="Freeform 11"/>
            <p:cNvSpPr/>
            <p:nvPr/>
          </p:nvSpPr>
          <p:spPr bwMode="auto">
            <a:xfrm>
              <a:off x="9657229" y="4437801"/>
              <a:ext cx="14761" cy="8623"/>
            </a:xfrm>
            <a:custGeom>
              <a:avLst/>
              <a:gdLst>
                <a:gd name="T0" fmla="*/ 94 w 101"/>
                <a:gd name="T1" fmla="*/ 59 h 59"/>
                <a:gd name="T2" fmla="*/ 0 w 101"/>
                <a:gd name="T3" fmla="*/ 59 h 59"/>
                <a:gd name="T4" fmla="*/ 9 w 101"/>
                <a:gd name="T5" fmla="*/ 0 h 59"/>
                <a:gd name="T6" fmla="*/ 101 w 101"/>
                <a:gd name="T7" fmla="*/ 0 h 59"/>
                <a:gd name="T8" fmla="*/ 94 w 101"/>
                <a:gd name="T9" fmla="*/ 59 h 59"/>
              </a:gdLst>
              <a:ahLst/>
              <a:cxnLst>
                <a:cxn ang="0">
                  <a:pos x="T0" y="T1"/>
                </a:cxn>
                <a:cxn ang="0">
                  <a:pos x="T2" y="T3"/>
                </a:cxn>
                <a:cxn ang="0">
                  <a:pos x="T4" y="T5"/>
                </a:cxn>
                <a:cxn ang="0">
                  <a:pos x="T6" y="T7"/>
                </a:cxn>
                <a:cxn ang="0">
                  <a:pos x="T8" y="T9"/>
                </a:cxn>
              </a:cxnLst>
              <a:rect l="0" t="0" r="r" b="b"/>
              <a:pathLst>
                <a:path w="101" h="59">
                  <a:moveTo>
                    <a:pt x="94" y="59"/>
                  </a:moveTo>
                  <a:lnTo>
                    <a:pt x="0" y="59"/>
                  </a:lnTo>
                  <a:lnTo>
                    <a:pt x="9" y="0"/>
                  </a:lnTo>
                  <a:lnTo>
                    <a:pt x="101" y="0"/>
                  </a:lnTo>
                  <a:lnTo>
                    <a:pt x="94" y="59"/>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0" name="Freeform 12"/>
            <p:cNvSpPr>
              <a:spLocks noEditPoints="1"/>
            </p:cNvSpPr>
            <p:nvPr/>
          </p:nvSpPr>
          <p:spPr bwMode="auto">
            <a:xfrm>
              <a:off x="9748422" y="4366337"/>
              <a:ext cx="73656" cy="36682"/>
            </a:xfrm>
            <a:custGeom>
              <a:avLst/>
              <a:gdLst>
                <a:gd name="T0" fmla="*/ 469 w 504"/>
                <a:gd name="T1" fmla="*/ 251 h 251"/>
                <a:gd name="T2" fmla="*/ 504 w 504"/>
                <a:gd name="T3" fmla="*/ 0 h 251"/>
                <a:gd name="T4" fmla="*/ 36 w 504"/>
                <a:gd name="T5" fmla="*/ 0 h 251"/>
                <a:gd name="T6" fmla="*/ 0 w 504"/>
                <a:gd name="T7" fmla="*/ 251 h 251"/>
                <a:gd name="T8" fmla="*/ 469 w 504"/>
                <a:gd name="T9" fmla="*/ 251 h 251"/>
                <a:gd name="T10" fmla="*/ 215 w 504"/>
                <a:gd name="T11" fmla="*/ 206 h 251"/>
                <a:gd name="T12" fmla="*/ 62 w 504"/>
                <a:gd name="T13" fmla="*/ 206 h 251"/>
                <a:gd name="T14" fmla="*/ 71 w 504"/>
                <a:gd name="T15" fmla="*/ 145 h 251"/>
                <a:gd name="T16" fmla="*/ 225 w 504"/>
                <a:gd name="T17" fmla="*/ 145 h 251"/>
                <a:gd name="T18" fmla="*/ 215 w 504"/>
                <a:gd name="T19" fmla="*/ 206 h 251"/>
                <a:gd name="T20" fmla="*/ 230 w 504"/>
                <a:gd name="T21" fmla="*/ 107 h 251"/>
                <a:gd name="T22" fmla="*/ 76 w 504"/>
                <a:gd name="T23" fmla="*/ 107 h 251"/>
                <a:gd name="T24" fmla="*/ 85 w 504"/>
                <a:gd name="T25" fmla="*/ 42 h 251"/>
                <a:gd name="T26" fmla="*/ 239 w 504"/>
                <a:gd name="T27" fmla="*/ 42 h 251"/>
                <a:gd name="T28" fmla="*/ 230 w 504"/>
                <a:gd name="T29" fmla="*/ 107 h 251"/>
                <a:gd name="T30" fmla="*/ 291 w 504"/>
                <a:gd name="T31" fmla="*/ 42 h 251"/>
                <a:gd name="T32" fmla="*/ 445 w 504"/>
                <a:gd name="T33" fmla="*/ 42 h 251"/>
                <a:gd name="T34" fmla="*/ 435 w 504"/>
                <a:gd name="T35" fmla="*/ 107 h 251"/>
                <a:gd name="T36" fmla="*/ 282 w 504"/>
                <a:gd name="T37" fmla="*/ 107 h 251"/>
                <a:gd name="T38" fmla="*/ 291 w 504"/>
                <a:gd name="T39" fmla="*/ 42 h 251"/>
                <a:gd name="T40" fmla="*/ 267 w 504"/>
                <a:gd name="T41" fmla="*/ 206 h 251"/>
                <a:gd name="T42" fmla="*/ 277 w 504"/>
                <a:gd name="T43" fmla="*/ 145 h 251"/>
                <a:gd name="T44" fmla="*/ 431 w 504"/>
                <a:gd name="T45" fmla="*/ 145 h 251"/>
                <a:gd name="T46" fmla="*/ 421 w 504"/>
                <a:gd name="T47" fmla="*/ 206 h 251"/>
                <a:gd name="T48" fmla="*/ 267 w 504"/>
                <a:gd name="T49" fmla="*/ 206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04" h="251">
                  <a:moveTo>
                    <a:pt x="469" y="251"/>
                  </a:moveTo>
                  <a:lnTo>
                    <a:pt x="504" y="0"/>
                  </a:lnTo>
                  <a:lnTo>
                    <a:pt x="36" y="0"/>
                  </a:lnTo>
                  <a:lnTo>
                    <a:pt x="0" y="251"/>
                  </a:lnTo>
                  <a:lnTo>
                    <a:pt x="469" y="251"/>
                  </a:lnTo>
                  <a:close/>
                  <a:moveTo>
                    <a:pt x="215" y="206"/>
                  </a:moveTo>
                  <a:lnTo>
                    <a:pt x="62" y="206"/>
                  </a:lnTo>
                  <a:lnTo>
                    <a:pt x="71" y="145"/>
                  </a:lnTo>
                  <a:lnTo>
                    <a:pt x="225" y="145"/>
                  </a:lnTo>
                  <a:lnTo>
                    <a:pt x="215" y="206"/>
                  </a:lnTo>
                  <a:close/>
                  <a:moveTo>
                    <a:pt x="230" y="107"/>
                  </a:moveTo>
                  <a:lnTo>
                    <a:pt x="76" y="107"/>
                  </a:lnTo>
                  <a:lnTo>
                    <a:pt x="85" y="42"/>
                  </a:lnTo>
                  <a:lnTo>
                    <a:pt x="239" y="42"/>
                  </a:lnTo>
                  <a:lnTo>
                    <a:pt x="230" y="107"/>
                  </a:lnTo>
                  <a:close/>
                  <a:moveTo>
                    <a:pt x="291" y="42"/>
                  </a:moveTo>
                  <a:lnTo>
                    <a:pt x="445" y="42"/>
                  </a:lnTo>
                  <a:lnTo>
                    <a:pt x="435" y="107"/>
                  </a:lnTo>
                  <a:lnTo>
                    <a:pt x="282" y="107"/>
                  </a:lnTo>
                  <a:lnTo>
                    <a:pt x="291" y="42"/>
                  </a:lnTo>
                  <a:close/>
                  <a:moveTo>
                    <a:pt x="267" y="206"/>
                  </a:moveTo>
                  <a:lnTo>
                    <a:pt x="277" y="145"/>
                  </a:lnTo>
                  <a:lnTo>
                    <a:pt x="431" y="145"/>
                  </a:lnTo>
                  <a:lnTo>
                    <a:pt x="421" y="206"/>
                  </a:lnTo>
                  <a:lnTo>
                    <a:pt x="267" y="20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1" name="Freeform 13"/>
            <p:cNvSpPr/>
            <p:nvPr/>
          </p:nvSpPr>
          <p:spPr bwMode="auto">
            <a:xfrm>
              <a:off x="9746376" y="4405211"/>
              <a:ext cx="24552" cy="12130"/>
            </a:xfrm>
            <a:custGeom>
              <a:avLst/>
              <a:gdLst>
                <a:gd name="T0" fmla="*/ 114 w 168"/>
                <a:gd name="T1" fmla="*/ 0 h 83"/>
                <a:gd name="T2" fmla="*/ 85 w 168"/>
                <a:gd name="T3" fmla="*/ 38 h 83"/>
                <a:gd name="T4" fmla="*/ 7 w 168"/>
                <a:gd name="T5" fmla="*/ 38 h 83"/>
                <a:gd name="T6" fmla="*/ 0 w 168"/>
                <a:gd name="T7" fmla="*/ 83 h 83"/>
                <a:gd name="T8" fmla="*/ 114 w 168"/>
                <a:gd name="T9" fmla="*/ 83 h 83"/>
                <a:gd name="T10" fmla="*/ 168 w 168"/>
                <a:gd name="T11" fmla="*/ 0 h 83"/>
                <a:gd name="T12" fmla="*/ 114 w 168"/>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68" h="83">
                  <a:moveTo>
                    <a:pt x="114" y="0"/>
                  </a:moveTo>
                  <a:lnTo>
                    <a:pt x="85" y="38"/>
                  </a:lnTo>
                  <a:lnTo>
                    <a:pt x="7" y="38"/>
                  </a:lnTo>
                  <a:lnTo>
                    <a:pt x="0" y="83"/>
                  </a:lnTo>
                  <a:lnTo>
                    <a:pt x="114" y="83"/>
                  </a:lnTo>
                  <a:lnTo>
                    <a:pt x="168" y="0"/>
                  </a:lnTo>
                  <a:lnTo>
                    <a:pt x="114"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2" name="Freeform 14"/>
            <p:cNvSpPr/>
            <p:nvPr/>
          </p:nvSpPr>
          <p:spPr bwMode="auto">
            <a:xfrm>
              <a:off x="9793726" y="4405211"/>
              <a:ext cx="22068" cy="12130"/>
            </a:xfrm>
            <a:custGeom>
              <a:avLst/>
              <a:gdLst>
                <a:gd name="T0" fmla="*/ 54 w 151"/>
                <a:gd name="T1" fmla="*/ 0 h 83"/>
                <a:gd name="T2" fmla="*/ 73 w 151"/>
                <a:gd name="T3" fmla="*/ 38 h 83"/>
                <a:gd name="T4" fmla="*/ 151 w 151"/>
                <a:gd name="T5" fmla="*/ 38 h 83"/>
                <a:gd name="T6" fmla="*/ 147 w 151"/>
                <a:gd name="T7" fmla="*/ 83 h 83"/>
                <a:gd name="T8" fmla="*/ 36 w 151"/>
                <a:gd name="T9" fmla="*/ 83 h 83"/>
                <a:gd name="T10" fmla="*/ 0 w 151"/>
                <a:gd name="T11" fmla="*/ 0 h 83"/>
                <a:gd name="T12" fmla="*/ 54 w 151"/>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51" h="83">
                  <a:moveTo>
                    <a:pt x="54" y="0"/>
                  </a:moveTo>
                  <a:lnTo>
                    <a:pt x="73" y="38"/>
                  </a:lnTo>
                  <a:lnTo>
                    <a:pt x="151" y="38"/>
                  </a:lnTo>
                  <a:lnTo>
                    <a:pt x="147" y="83"/>
                  </a:lnTo>
                  <a:lnTo>
                    <a:pt x="36" y="83"/>
                  </a:lnTo>
                  <a:lnTo>
                    <a:pt x="0" y="0"/>
                  </a:lnTo>
                  <a:lnTo>
                    <a:pt x="54"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3" name="Freeform 15"/>
            <p:cNvSpPr/>
            <p:nvPr/>
          </p:nvSpPr>
          <p:spPr bwMode="auto">
            <a:xfrm>
              <a:off x="9742284" y="4420118"/>
              <a:ext cx="20314" cy="27037"/>
            </a:xfrm>
            <a:custGeom>
              <a:avLst/>
              <a:gdLst>
                <a:gd name="T0" fmla="*/ 59 w 139"/>
                <a:gd name="T1" fmla="*/ 185 h 185"/>
                <a:gd name="T2" fmla="*/ 0 w 139"/>
                <a:gd name="T3" fmla="*/ 185 h 185"/>
                <a:gd name="T4" fmla="*/ 68 w 139"/>
                <a:gd name="T5" fmla="*/ 106 h 185"/>
                <a:gd name="T6" fmla="*/ 85 w 139"/>
                <a:gd name="T7" fmla="*/ 0 h 185"/>
                <a:gd name="T8" fmla="*/ 139 w 139"/>
                <a:gd name="T9" fmla="*/ 0 h 185"/>
                <a:gd name="T10" fmla="*/ 125 w 139"/>
                <a:gd name="T11" fmla="*/ 106 h 185"/>
                <a:gd name="T12" fmla="*/ 59 w 139"/>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139" h="185">
                  <a:moveTo>
                    <a:pt x="59" y="185"/>
                  </a:moveTo>
                  <a:lnTo>
                    <a:pt x="0" y="185"/>
                  </a:lnTo>
                  <a:lnTo>
                    <a:pt x="68" y="106"/>
                  </a:lnTo>
                  <a:lnTo>
                    <a:pt x="85" y="0"/>
                  </a:lnTo>
                  <a:lnTo>
                    <a:pt x="139" y="0"/>
                  </a:lnTo>
                  <a:lnTo>
                    <a:pt x="125" y="106"/>
                  </a:lnTo>
                  <a:lnTo>
                    <a:pt x="59" y="185"/>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4" name="Freeform 16"/>
            <p:cNvSpPr/>
            <p:nvPr/>
          </p:nvSpPr>
          <p:spPr bwMode="auto">
            <a:xfrm>
              <a:off x="9794749" y="4420118"/>
              <a:ext cx="11838" cy="27037"/>
            </a:xfrm>
            <a:custGeom>
              <a:avLst/>
              <a:gdLst>
                <a:gd name="T0" fmla="*/ 55 w 81"/>
                <a:gd name="T1" fmla="*/ 185 h 185"/>
                <a:gd name="T2" fmla="*/ 0 w 81"/>
                <a:gd name="T3" fmla="*/ 185 h 185"/>
                <a:gd name="T4" fmla="*/ 26 w 81"/>
                <a:gd name="T5" fmla="*/ 0 h 185"/>
                <a:gd name="T6" fmla="*/ 81 w 81"/>
                <a:gd name="T7" fmla="*/ 0 h 185"/>
                <a:gd name="T8" fmla="*/ 55 w 81"/>
                <a:gd name="T9" fmla="*/ 185 h 185"/>
              </a:gdLst>
              <a:ahLst/>
              <a:cxnLst>
                <a:cxn ang="0">
                  <a:pos x="T0" y="T1"/>
                </a:cxn>
                <a:cxn ang="0">
                  <a:pos x="T2" y="T3"/>
                </a:cxn>
                <a:cxn ang="0">
                  <a:pos x="T4" y="T5"/>
                </a:cxn>
                <a:cxn ang="0">
                  <a:pos x="T6" y="T7"/>
                </a:cxn>
                <a:cxn ang="0">
                  <a:pos x="T8" y="T9"/>
                </a:cxn>
              </a:cxnLst>
              <a:rect l="0" t="0" r="r" b="b"/>
              <a:pathLst>
                <a:path w="81" h="185">
                  <a:moveTo>
                    <a:pt x="55" y="185"/>
                  </a:moveTo>
                  <a:lnTo>
                    <a:pt x="0" y="185"/>
                  </a:lnTo>
                  <a:lnTo>
                    <a:pt x="26" y="0"/>
                  </a:lnTo>
                  <a:lnTo>
                    <a:pt x="81" y="0"/>
                  </a:lnTo>
                  <a:lnTo>
                    <a:pt x="55" y="185"/>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5" name="Freeform 17"/>
            <p:cNvSpPr/>
            <p:nvPr/>
          </p:nvSpPr>
          <p:spPr bwMode="auto">
            <a:xfrm>
              <a:off x="9723139" y="4460015"/>
              <a:ext cx="85494" cy="79356"/>
            </a:xfrm>
            <a:custGeom>
              <a:avLst/>
              <a:gdLst>
                <a:gd name="T0" fmla="*/ 497 w 585"/>
                <a:gd name="T1" fmla="*/ 0 h 543"/>
                <a:gd name="T2" fmla="*/ 431 w 585"/>
                <a:gd name="T3" fmla="*/ 427 h 543"/>
                <a:gd name="T4" fmla="*/ 192 w 585"/>
                <a:gd name="T5" fmla="*/ 0 h 543"/>
                <a:gd name="T6" fmla="*/ 81 w 585"/>
                <a:gd name="T7" fmla="*/ 0 h 543"/>
                <a:gd name="T8" fmla="*/ 0 w 585"/>
                <a:gd name="T9" fmla="*/ 543 h 543"/>
                <a:gd name="T10" fmla="*/ 88 w 585"/>
                <a:gd name="T11" fmla="*/ 543 h 543"/>
                <a:gd name="T12" fmla="*/ 152 w 585"/>
                <a:gd name="T13" fmla="*/ 113 h 543"/>
                <a:gd name="T14" fmla="*/ 391 w 585"/>
                <a:gd name="T15" fmla="*/ 543 h 543"/>
                <a:gd name="T16" fmla="*/ 502 w 585"/>
                <a:gd name="T17" fmla="*/ 543 h 543"/>
                <a:gd name="T18" fmla="*/ 585 w 585"/>
                <a:gd name="T19" fmla="*/ 0 h 543"/>
                <a:gd name="T20" fmla="*/ 497 w 585"/>
                <a:gd name="T21"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5" h="543">
                  <a:moveTo>
                    <a:pt x="497" y="0"/>
                  </a:moveTo>
                  <a:lnTo>
                    <a:pt x="431" y="427"/>
                  </a:lnTo>
                  <a:lnTo>
                    <a:pt x="192" y="0"/>
                  </a:lnTo>
                  <a:lnTo>
                    <a:pt x="81" y="0"/>
                  </a:lnTo>
                  <a:lnTo>
                    <a:pt x="0" y="543"/>
                  </a:lnTo>
                  <a:lnTo>
                    <a:pt x="88" y="543"/>
                  </a:lnTo>
                  <a:lnTo>
                    <a:pt x="152" y="113"/>
                  </a:lnTo>
                  <a:lnTo>
                    <a:pt x="391" y="543"/>
                  </a:lnTo>
                  <a:lnTo>
                    <a:pt x="502" y="543"/>
                  </a:lnTo>
                  <a:lnTo>
                    <a:pt x="585" y="0"/>
                  </a:lnTo>
                  <a:lnTo>
                    <a:pt x="497"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6" name="Freeform 18"/>
            <p:cNvSpPr/>
            <p:nvPr/>
          </p:nvSpPr>
          <p:spPr bwMode="auto">
            <a:xfrm>
              <a:off x="9656790" y="4460015"/>
              <a:ext cx="68833" cy="79356"/>
            </a:xfrm>
            <a:custGeom>
              <a:avLst/>
              <a:gdLst>
                <a:gd name="T0" fmla="*/ 95 w 199"/>
                <a:gd name="T1" fmla="*/ 36 h 229"/>
                <a:gd name="T2" fmla="*/ 194 w 199"/>
                <a:gd name="T3" fmla="*/ 36 h 229"/>
                <a:gd name="T4" fmla="*/ 199 w 199"/>
                <a:gd name="T5" fmla="*/ 0 h 229"/>
                <a:gd name="T6" fmla="*/ 77 w 199"/>
                <a:gd name="T7" fmla="*/ 0 h 229"/>
                <a:gd name="T8" fmla="*/ 16 w 199"/>
                <a:gd name="T9" fmla="*/ 53 h 229"/>
                <a:gd name="T10" fmla="*/ 0 w 199"/>
                <a:gd name="T11" fmla="*/ 167 h 229"/>
                <a:gd name="T12" fmla="*/ 23 w 199"/>
                <a:gd name="T13" fmla="*/ 200 h 229"/>
                <a:gd name="T14" fmla="*/ 15 w 199"/>
                <a:gd name="T15" fmla="*/ 219 h 229"/>
                <a:gd name="T16" fmla="*/ 45 w 199"/>
                <a:gd name="T17" fmla="*/ 229 h 229"/>
                <a:gd name="T18" fmla="*/ 165 w 199"/>
                <a:gd name="T19" fmla="*/ 229 h 229"/>
                <a:gd name="T20" fmla="*/ 170 w 199"/>
                <a:gd name="T21" fmla="*/ 192 h 229"/>
                <a:gd name="T22" fmla="*/ 73 w 199"/>
                <a:gd name="T23" fmla="*/ 192 h 229"/>
                <a:gd name="T24" fmla="*/ 38 w 199"/>
                <a:gd name="T25" fmla="*/ 159 h 229"/>
                <a:gd name="T26" fmla="*/ 50 w 199"/>
                <a:gd name="T27" fmla="*/ 70 h 229"/>
                <a:gd name="T28" fmla="*/ 95 w 199"/>
                <a:gd name="T29" fmla="*/ 3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9" h="229">
                  <a:moveTo>
                    <a:pt x="95" y="36"/>
                  </a:moveTo>
                  <a:cubicBezTo>
                    <a:pt x="194" y="36"/>
                    <a:pt x="194" y="36"/>
                    <a:pt x="194" y="36"/>
                  </a:cubicBezTo>
                  <a:cubicBezTo>
                    <a:pt x="199" y="0"/>
                    <a:pt x="199" y="0"/>
                    <a:pt x="199" y="0"/>
                  </a:cubicBezTo>
                  <a:cubicBezTo>
                    <a:pt x="77" y="0"/>
                    <a:pt x="77" y="0"/>
                    <a:pt x="77" y="0"/>
                  </a:cubicBezTo>
                  <a:cubicBezTo>
                    <a:pt x="47" y="0"/>
                    <a:pt x="20" y="24"/>
                    <a:pt x="16" y="53"/>
                  </a:cubicBezTo>
                  <a:cubicBezTo>
                    <a:pt x="0" y="167"/>
                    <a:pt x="0" y="167"/>
                    <a:pt x="0" y="167"/>
                  </a:cubicBezTo>
                  <a:cubicBezTo>
                    <a:pt x="15" y="170"/>
                    <a:pt x="26" y="186"/>
                    <a:pt x="23" y="200"/>
                  </a:cubicBezTo>
                  <a:cubicBezTo>
                    <a:pt x="22" y="207"/>
                    <a:pt x="20" y="214"/>
                    <a:pt x="15" y="219"/>
                  </a:cubicBezTo>
                  <a:cubicBezTo>
                    <a:pt x="24" y="225"/>
                    <a:pt x="32" y="229"/>
                    <a:pt x="45" y="229"/>
                  </a:cubicBezTo>
                  <a:cubicBezTo>
                    <a:pt x="165" y="229"/>
                    <a:pt x="165" y="229"/>
                    <a:pt x="165" y="229"/>
                  </a:cubicBezTo>
                  <a:cubicBezTo>
                    <a:pt x="170" y="192"/>
                    <a:pt x="170" y="192"/>
                    <a:pt x="170" y="192"/>
                  </a:cubicBezTo>
                  <a:cubicBezTo>
                    <a:pt x="73" y="192"/>
                    <a:pt x="73" y="192"/>
                    <a:pt x="73" y="192"/>
                  </a:cubicBezTo>
                  <a:cubicBezTo>
                    <a:pt x="54" y="192"/>
                    <a:pt x="35" y="181"/>
                    <a:pt x="38" y="159"/>
                  </a:cubicBezTo>
                  <a:cubicBezTo>
                    <a:pt x="50" y="70"/>
                    <a:pt x="50" y="70"/>
                    <a:pt x="50" y="70"/>
                  </a:cubicBezTo>
                  <a:cubicBezTo>
                    <a:pt x="54" y="45"/>
                    <a:pt x="71" y="36"/>
                    <a:pt x="95" y="36"/>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7" name="Oval 19"/>
            <p:cNvSpPr>
              <a:spLocks noChangeArrowheads="1"/>
            </p:cNvSpPr>
            <p:nvPr/>
          </p:nvSpPr>
          <p:spPr bwMode="auto">
            <a:xfrm>
              <a:off x="9643637" y="4518618"/>
              <a:ext cx="19729" cy="19729"/>
            </a:xfrm>
            <a:prstGeom prst="ellipse">
              <a:avLst/>
            </a:pr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8" name="Freeform 20"/>
            <p:cNvSpPr/>
            <p:nvPr/>
          </p:nvSpPr>
          <p:spPr bwMode="auto">
            <a:xfrm>
              <a:off x="9173933" y="4477991"/>
              <a:ext cx="461082" cy="63426"/>
            </a:xfrm>
            <a:custGeom>
              <a:avLst/>
              <a:gdLst>
                <a:gd name="T0" fmla="*/ 1295 w 1334"/>
                <a:gd name="T1" fmla="*/ 170 h 183"/>
                <a:gd name="T2" fmla="*/ 730 w 1334"/>
                <a:gd name="T3" fmla="*/ 64 h 183"/>
                <a:gd name="T4" fmla="*/ 118 w 1334"/>
                <a:gd name="T5" fmla="*/ 132 h 183"/>
                <a:gd name="T6" fmla="*/ 0 w 1334"/>
                <a:gd name="T7" fmla="*/ 177 h 183"/>
                <a:gd name="T8" fmla="*/ 72 w 1334"/>
                <a:gd name="T9" fmla="*/ 140 h 183"/>
                <a:gd name="T10" fmla="*/ 723 w 1334"/>
                <a:gd name="T11" fmla="*/ 24 h 183"/>
                <a:gd name="T12" fmla="*/ 1334 w 1334"/>
                <a:gd name="T13" fmla="*/ 183 h 183"/>
                <a:gd name="T14" fmla="*/ 1295 w 1334"/>
                <a:gd name="T15" fmla="*/ 170 h 1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4" h="183">
                  <a:moveTo>
                    <a:pt x="1295" y="170"/>
                  </a:moveTo>
                  <a:cubicBezTo>
                    <a:pt x="1224" y="146"/>
                    <a:pt x="1037" y="81"/>
                    <a:pt x="730" y="64"/>
                  </a:cubicBezTo>
                  <a:cubicBezTo>
                    <a:pt x="436" y="47"/>
                    <a:pt x="227" y="99"/>
                    <a:pt x="118" y="132"/>
                  </a:cubicBezTo>
                  <a:cubicBezTo>
                    <a:pt x="100" y="139"/>
                    <a:pt x="0" y="177"/>
                    <a:pt x="0" y="177"/>
                  </a:cubicBezTo>
                  <a:cubicBezTo>
                    <a:pt x="0" y="177"/>
                    <a:pt x="60" y="146"/>
                    <a:pt x="72" y="140"/>
                  </a:cubicBezTo>
                  <a:cubicBezTo>
                    <a:pt x="85" y="132"/>
                    <a:pt x="336" y="0"/>
                    <a:pt x="723" y="24"/>
                  </a:cubicBezTo>
                  <a:cubicBezTo>
                    <a:pt x="1085" y="47"/>
                    <a:pt x="1303" y="163"/>
                    <a:pt x="1334" y="183"/>
                  </a:cubicBezTo>
                  <a:cubicBezTo>
                    <a:pt x="1334" y="183"/>
                    <a:pt x="1310" y="175"/>
                    <a:pt x="1295" y="170"/>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9" name="Freeform 21"/>
            <p:cNvSpPr/>
            <p:nvPr/>
          </p:nvSpPr>
          <p:spPr bwMode="auto">
            <a:xfrm>
              <a:off x="9167649" y="4366337"/>
              <a:ext cx="138251" cy="153304"/>
            </a:xfrm>
            <a:custGeom>
              <a:avLst/>
              <a:gdLst>
                <a:gd name="T0" fmla="*/ 212 w 400"/>
                <a:gd name="T1" fmla="*/ 405 h 442"/>
                <a:gd name="T2" fmla="*/ 231 w 400"/>
                <a:gd name="T3" fmla="*/ 271 h 442"/>
                <a:gd name="T4" fmla="*/ 400 w 400"/>
                <a:gd name="T5" fmla="*/ 0 h 442"/>
                <a:gd name="T6" fmla="*/ 311 w 400"/>
                <a:gd name="T7" fmla="*/ 0 h 442"/>
                <a:gd name="T8" fmla="*/ 195 w 400"/>
                <a:gd name="T9" fmla="*/ 192 h 442"/>
                <a:gd name="T10" fmla="*/ 87 w 400"/>
                <a:gd name="T11" fmla="*/ 0 h 442"/>
                <a:gd name="T12" fmla="*/ 0 w 400"/>
                <a:gd name="T13" fmla="*/ 0 h 442"/>
                <a:gd name="T14" fmla="*/ 148 w 400"/>
                <a:gd name="T15" fmla="*/ 263 h 442"/>
                <a:gd name="T16" fmla="*/ 121 w 400"/>
                <a:gd name="T17" fmla="*/ 442 h 442"/>
                <a:gd name="T18" fmla="*/ 212 w 400"/>
                <a:gd name="T19" fmla="*/ 405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0" h="442">
                  <a:moveTo>
                    <a:pt x="212" y="405"/>
                  </a:moveTo>
                  <a:cubicBezTo>
                    <a:pt x="231" y="271"/>
                    <a:pt x="231" y="271"/>
                    <a:pt x="231" y="271"/>
                  </a:cubicBezTo>
                  <a:cubicBezTo>
                    <a:pt x="400" y="0"/>
                    <a:pt x="400" y="0"/>
                    <a:pt x="400" y="0"/>
                  </a:cubicBezTo>
                  <a:cubicBezTo>
                    <a:pt x="311" y="0"/>
                    <a:pt x="311" y="0"/>
                    <a:pt x="311" y="0"/>
                  </a:cubicBezTo>
                  <a:cubicBezTo>
                    <a:pt x="195" y="192"/>
                    <a:pt x="195" y="192"/>
                    <a:pt x="195" y="192"/>
                  </a:cubicBezTo>
                  <a:cubicBezTo>
                    <a:pt x="87" y="0"/>
                    <a:pt x="87" y="0"/>
                    <a:pt x="87" y="0"/>
                  </a:cubicBezTo>
                  <a:cubicBezTo>
                    <a:pt x="0" y="0"/>
                    <a:pt x="0" y="0"/>
                    <a:pt x="0" y="0"/>
                  </a:cubicBezTo>
                  <a:cubicBezTo>
                    <a:pt x="148" y="263"/>
                    <a:pt x="148" y="263"/>
                    <a:pt x="148" y="263"/>
                  </a:cubicBezTo>
                  <a:cubicBezTo>
                    <a:pt x="145" y="288"/>
                    <a:pt x="121" y="442"/>
                    <a:pt x="121" y="442"/>
                  </a:cubicBezTo>
                  <a:cubicBezTo>
                    <a:pt x="121" y="442"/>
                    <a:pt x="148" y="429"/>
                    <a:pt x="212" y="405"/>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0" name="Freeform 22"/>
            <p:cNvSpPr/>
            <p:nvPr/>
          </p:nvSpPr>
          <p:spPr bwMode="auto">
            <a:xfrm>
              <a:off x="9550690" y="4366629"/>
              <a:ext cx="105515" cy="158858"/>
            </a:xfrm>
            <a:custGeom>
              <a:avLst/>
              <a:gdLst>
                <a:gd name="T0" fmla="*/ 183 w 305"/>
                <a:gd name="T1" fmla="*/ 448 h 458"/>
                <a:gd name="T2" fmla="*/ 213 w 305"/>
                <a:gd name="T3" fmla="*/ 428 h 458"/>
                <a:gd name="T4" fmla="*/ 232 w 305"/>
                <a:gd name="T5" fmla="*/ 405 h 458"/>
                <a:gd name="T6" fmla="*/ 246 w 305"/>
                <a:gd name="T7" fmla="*/ 373 h 458"/>
                <a:gd name="T8" fmla="*/ 305 w 305"/>
                <a:gd name="T9" fmla="*/ 0 h 458"/>
                <a:gd name="T10" fmla="*/ 228 w 305"/>
                <a:gd name="T11" fmla="*/ 0 h 458"/>
                <a:gd name="T12" fmla="*/ 181 w 305"/>
                <a:gd name="T13" fmla="*/ 312 h 458"/>
                <a:gd name="T14" fmla="*/ 112 w 305"/>
                <a:gd name="T15" fmla="*/ 397 h 458"/>
                <a:gd name="T16" fmla="*/ 0 w 305"/>
                <a:gd name="T17" fmla="*/ 398 h 458"/>
                <a:gd name="T18" fmla="*/ 160 w 305"/>
                <a:gd name="T19" fmla="*/ 458 h 458"/>
                <a:gd name="T20" fmla="*/ 183 w 305"/>
                <a:gd name="T21" fmla="*/ 448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458">
                  <a:moveTo>
                    <a:pt x="183" y="448"/>
                  </a:moveTo>
                  <a:cubicBezTo>
                    <a:pt x="194" y="442"/>
                    <a:pt x="204" y="435"/>
                    <a:pt x="213" y="428"/>
                  </a:cubicBezTo>
                  <a:cubicBezTo>
                    <a:pt x="220" y="421"/>
                    <a:pt x="227" y="413"/>
                    <a:pt x="232" y="405"/>
                  </a:cubicBezTo>
                  <a:cubicBezTo>
                    <a:pt x="238" y="396"/>
                    <a:pt x="244" y="386"/>
                    <a:pt x="246" y="373"/>
                  </a:cubicBezTo>
                  <a:cubicBezTo>
                    <a:pt x="250" y="351"/>
                    <a:pt x="305" y="0"/>
                    <a:pt x="305" y="0"/>
                  </a:cubicBezTo>
                  <a:cubicBezTo>
                    <a:pt x="228" y="0"/>
                    <a:pt x="228" y="0"/>
                    <a:pt x="228" y="0"/>
                  </a:cubicBezTo>
                  <a:cubicBezTo>
                    <a:pt x="228" y="0"/>
                    <a:pt x="185" y="293"/>
                    <a:pt x="181" y="312"/>
                  </a:cubicBezTo>
                  <a:cubicBezTo>
                    <a:pt x="177" y="327"/>
                    <a:pt x="163" y="389"/>
                    <a:pt x="112" y="397"/>
                  </a:cubicBezTo>
                  <a:cubicBezTo>
                    <a:pt x="71" y="403"/>
                    <a:pt x="0" y="398"/>
                    <a:pt x="0" y="398"/>
                  </a:cubicBezTo>
                  <a:cubicBezTo>
                    <a:pt x="70" y="418"/>
                    <a:pt x="122" y="441"/>
                    <a:pt x="160" y="458"/>
                  </a:cubicBezTo>
                  <a:cubicBezTo>
                    <a:pt x="167" y="455"/>
                    <a:pt x="176" y="451"/>
                    <a:pt x="183" y="448"/>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1" name="Freeform 23"/>
            <p:cNvSpPr/>
            <p:nvPr/>
          </p:nvSpPr>
          <p:spPr bwMode="auto">
            <a:xfrm>
              <a:off x="9406593" y="4366629"/>
              <a:ext cx="161781" cy="137082"/>
            </a:xfrm>
            <a:custGeom>
              <a:avLst/>
              <a:gdLst>
                <a:gd name="T0" fmla="*/ 468 w 468"/>
                <a:gd name="T1" fmla="*/ 0 h 395"/>
                <a:gd name="T2" fmla="*/ 387 w 468"/>
                <a:gd name="T3" fmla="*/ 0 h 395"/>
                <a:gd name="T4" fmla="*/ 332 w 468"/>
                <a:gd name="T5" fmla="*/ 358 h 395"/>
                <a:gd name="T6" fmla="*/ 132 w 468"/>
                <a:gd name="T7" fmla="*/ 0 h 395"/>
                <a:gd name="T8" fmla="*/ 49 w 468"/>
                <a:gd name="T9" fmla="*/ 0 h 395"/>
                <a:gd name="T10" fmla="*/ 0 w 468"/>
                <a:gd name="T11" fmla="*/ 326 h 395"/>
                <a:gd name="T12" fmla="*/ 22 w 468"/>
                <a:gd name="T13" fmla="*/ 327 h 395"/>
                <a:gd name="T14" fmla="*/ 74 w 468"/>
                <a:gd name="T15" fmla="*/ 330 h 395"/>
                <a:gd name="T16" fmla="*/ 107 w 468"/>
                <a:gd name="T17" fmla="*/ 109 h 395"/>
                <a:gd name="T18" fmla="*/ 245 w 468"/>
                <a:gd name="T19" fmla="*/ 355 h 395"/>
                <a:gd name="T20" fmla="*/ 408 w 468"/>
                <a:gd name="T21" fmla="*/ 395 h 395"/>
                <a:gd name="T22" fmla="*/ 468 w 468"/>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8" h="395">
                  <a:moveTo>
                    <a:pt x="468" y="0"/>
                  </a:moveTo>
                  <a:cubicBezTo>
                    <a:pt x="387" y="0"/>
                    <a:pt x="387" y="0"/>
                    <a:pt x="387" y="0"/>
                  </a:cubicBezTo>
                  <a:cubicBezTo>
                    <a:pt x="332" y="358"/>
                    <a:pt x="332" y="358"/>
                    <a:pt x="332" y="358"/>
                  </a:cubicBezTo>
                  <a:cubicBezTo>
                    <a:pt x="301" y="297"/>
                    <a:pt x="132" y="0"/>
                    <a:pt x="132" y="0"/>
                  </a:cubicBezTo>
                  <a:cubicBezTo>
                    <a:pt x="49" y="0"/>
                    <a:pt x="49" y="0"/>
                    <a:pt x="49" y="0"/>
                  </a:cubicBezTo>
                  <a:cubicBezTo>
                    <a:pt x="0" y="326"/>
                    <a:pt x="0" y="326"/>
                    <a:pt x="0" y="326"/>
                  </a:cubicBezTo>
                  <a:cubicBezTo>
                    <a:pt x="9" y="326"/>
                    <a:pt x="12" y="326"/>
                    <a:pt x="22" y="327"/>
                  </a:cubicBezTo>
                  <a:cubicBezTo>
                    <a:pt x="39" y="328"/>
                    <a:pt x="57" y="329"/>
                    <a:pt x="74" y="330"/>
                  </a:cubicBezTo>
                  <a:cubicBezTo>
                    <a:pt x="107" y="109"/>
                    <a:pt x="107" y="109"/>
                    <a:pt x="107" y="109"/>
                  </a:cubicBezTo>
                  <a:cubicBezTo>
                    <a:pt x="107" y="109"/>
                    <a:pt x="191" y="257"/>
                    <a:pt x="245" y="355"/>
                  </a:cubicBezTo>
                  <a:cubicBezTo>
                    <a:pt x="318" y="367"/>
                    <a:pt x="383" y="388"/>
                    <a:pt x="408" y="395"/>
                  </a:cubicBezTo>
                  <a:lnTo>
                    <a:pt x="468"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2" name="Freeform 24"/>
            <p:cNvSpPr/>
            <p:nvPr/>
          </p:nvSpPr>
          <p:spPr bwMode="auto">
            <a:xfrm>
              <a:off x="9253435" y="4366629"/>
              <a:ext cx="146874" cy="135621"/>
            </a:xfrm>
            <a:custGeom>
              <a:avLst/>
              <a:gdLst>
                <a:gd name="T0" fmla="*/ 335 w 425"/>
                <a:gd name="T1" fmla="*/ 0 h 391"/>
                <a:gd name="T2" fmla="*/ 226 w 425"/>
                <a:gd name="T3" fmla="*/ 0 h 391"/>
                <a:gd name="T4" fmla="*/ 0 w 425"/>
                <a:gd name="T5" fmla="*/ 391 h 391"/>
                <a:gd name="T6" fmla="*/ 304 w 425"/>
                <a:gd name="T7" fmla="*/ 330 h 391"/>
                <a:gd name="T8" fmla="*/ 150 w 425"/>
                <a:gd name="T9" fmla="*/ 272 h 391"/>
                <a:gd name="T10" fmla="*/ 272 w 425"/>
                <a:gd name="T11" fmla="*/ 60 h 391"/>
                <a:gd name="T12" fmla="*/ 349 w 425"/>
                <a:gd name="T13" fmla="*/ 327 h 391"/>
                <a:gd name="T14" fmla="*/ 389 w 425"/>
                <a:gd name="T15" fmla="*/ 326 h 391"/>
                <a:gd name="T16" fmla="*/ 425 w 425"/>
                <a:gd name="T17" fmla="*/ 326 h 391"/>
                <a:gd name="T18" fmla="*/ 335 w 425"/>
                <a:gd name="T19" fmla="*/ 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5" h="391">
                  <a:moveTo>
                    <a:pt x="335" y="0"/>
                  </a:moveTo>
                  <a:cubicBezTo>
                    <a:pt x="314" y="0"/>
                    <a:pt x="256" y="0"/>
                    <a:pt x="226" y="0"/>
                  </a:cubicBezTo>
                  <a:cubicBezTo>
                    <a:pt x="208" y="32"/>
                    <a:pt x="0" y="391"/>
                    <a:pt x="0" y="391"/>
                  </a:cubicBezTo>
                  <a:cubicBezTo>
                    <a:pt x="138" y="341"/>
                    <a:pt x="268" y="333"/>
                    <a:pt x="304" y="330"/>
                  </a:cubicBezTo>
                  <a:cubicBezTo>
                    <a:pt x="150" y="272"/>
                    <a:pt x="150" y="272"/>
                    <a:pt x="150" y="272"/>
                  </a:cubicBezTo>
                  <a:cubicBezTo>
                    <a:pt x="272" y="60"/>
                    <a:pt x="272" y="60"/>
                    <a:pt x="272" y="60"/>
                  </a:cubicBezTo>
                  <a:cubicBezTo>
                    <a:pt x="349" y="327"/>
                    <a:pt x="349" y="327"/>
                    <a:pt x="349" y="327"/>
                  </a:cubicBezTo>
                  <a:cubicBezTo>
                    <a:pt x="370" y="326"/>
                    <a:pt x="368" y="326"/>
                    <a:pt x="389" y="326"/>
                  </a:cubicBezTo>
                  <a:cubicBezTo>
                    <a:pt x="397" y="326"/>
                    <a:pt x="417" y="326"/>
                    <a:pt x="425" y="326"/>
                  </a:cubicBezTo>
                  <a:lnTo>
                    <a:pt x="335"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3" name="Freeform 25"/>
            <p:cNvSpPr/>
            <p:nvPr/>
          </p:nvSpPr>
          <p:spPr bwMode="auto">
            <a:xfrm>
              <a:off x="9324314" y="4423917"/>
              <a:ext cx="29959" cy="41212"/>
            </a:xfrm>
            <a:custGeom>
              <a:avLst/>
              <a:gdLst>
                <a:gd name="T0" fmla="*/ 205 w 205"/>
                <a:gd name="T1" fmla="*/ 282 h 282"/>
                <a:gd name="T2" fmla="*/ 0 w 205"/>
                <a:gd name="T3" fmla="*/ 213 h 282"/>
                <a:gd name="T4" fmla="*/ 123 w 205"/>
                <a:gd name="T5" fmla="*/ 0 h 282"/>
                <a:gd name="T6" fmla="*/ 205 w 205"/>
                <a:gd name="T7" fmla="*/ 282 h 282"/>
              </a:gdLst>
              <a:ahLst/>
              <a:cxnLst>
                <a:cxn ang="0">
                  <a:pos x="T0" y="T1"/>
                </a:cxn>
                <a:cxn ang="0">
                  <a:pos x="T2" y="T3"/>
                </a:cxn>
                <a:cxn ang="0">
                  <a:pos x="T4" y="T5"/>
                </a:cxn>
                <a:cxn ang="0">
                  <a:pos x="T6" y="T7"/>
                </a:cxn>
              </a:cxnLst>
              <a:rect l="0" t="0" r="r" b="b"/>
              <a:pathLst>
                <a:path w="205" h="282">
                  <a:moveTo>
                    <a:pt x="205" y="282"/>
                  </a:moveTo>
                  <a:lnTo>
                    <a:pt x="0" y="213"/>
                  </a:lnTo>
                  <a:lnTo>
                    <a:pt x="123" y="0"/>
                  </a:lnTo>
                  <a:lnTo>
                    <a:pt x="205" y="282"/>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4" name="Freeform 26"/>
            <p:cNvSpPr>
              <a:spLocks noEditPoints="1"/>
            </p:cNvSpPr>
            <p:nvPr/>
          </p:nvSpPr>
          <p:spPr bwMode="auto">
            <a:xfrm>
              <a:off x="9190155" y="4545655"/>
              <a:ext cx="39751" cy="36682"/>
            </a:xfrm>
            <a:custGeom>
              <a:avLst/>
              <a:gdLst>
                <a:gd name="T0" fmla="*/ 24 w 115"/>
                <a:gd name="T1" fmla="*/ 52 h 106"/>
                <a:gd name="T2" fmla="*/ 14 w 115"/>
                <a:gd name="T3" fmla="*/ 33 h 106"/>
                <a:gd name="T4" fmla="*/ 21 w 115"/>
                <a:gd name="T5" fmla="*/ 84 h 106"/>
                <a:gd name="T6" fmla="*/ 7 w 115"/>
                <a:gd name="T7" fmla="*/ 104 h 106"/>
                <a:gd name="T8" fmla="*/ 13 w 115"/>
                <a:gd name="T9" fmla="*/ 81 h 106"/>
                <a:gd name="T10" fmla="*/ 31 w 115"/>
                <a:gd name="T11" fmla="*/ 70 h 106"/>
                <a:gd name="T12" fmla="*/ 38 w 115"/>
                <a:gd name="T13" fmla="*/ 16 h 106"/>
                <a:gd name="T14" fmla="*/ 16 w 115"/>
                <a:gd name="T15" fmla="*/ 11 h 106"/>
                <a:gd name="T16" fmla="*/ 38 w 115"/>
                <a:gd name="T17" fmla="*/ 16 h 106"/>
                <a:gd name="T18" fmla="*/ 33 w 115"/>
                <a:gd name="T19" fmla="*/ 106 h 106"/>
                <a:gd name="T20" fmla="*/ 41 w 115"/>
                <a:gd name="T21" fmla="*/ 94 h 106"/>
                <a:gd name="T22" fmla="*/ 60 w 115"/>
                <a:gd name="T23" fmla="*/ 90 h 106"/>
                <a:gd name="T24" fmla="*/ 83 w 115"/>
                <a:gd name="T25" fmla="*/ 14 h 106"/>
                <a:gd name="T26" fmla="*/ 114 w 115"/>
                <a:gd name="T27" fmla="*/ 24 h 106"/>
                <a:gd name="T28" fmla="*/ 104 w 115"/>
                <a:gd name="T29" fmla="*/ 33 h 106"/>
                <a:gd name="T30" fmla="*/ 49 w 115"/>
                <a:gd name="T31" fmla="*/ 20 h 106"/>
                <a:gd name="T32" fmla="*/ 39 w 115"/>
                <a:gd name="T33" fmla="*/ 32 h 106"/>
                <a:gd name="T34" fmla="*/ 41 w 115"/>
                <a:gd name="T35" fmla="*/ 14 h 106"/>
                <a:gd name="T36" fmla="*/ 68 w 115"/>
                <a:gd name="T37" fmla="*/ 3 h 106"/>
                <a:gd name="T38" fmla="*/ 83 w 115"/>
                <a:gd name="T39" fmla="*/ 14 h 106"/>
                <a:gd name="T40" fmla="*/ 98 w 115"/>
                <a:gd name="T41" fmla="*/ 30 h 106"/>
                <a:gd name="T42" fmla="*/ 83 w 115"/>
                <a:gd name="T43" fmla="*/ 36 h 106"/>
                <a:gd name="T44" fmla="*/ 77 w 115"/>
                <a:gd name="T45" fmla="*/ 46 h 106"/>
                <a:gd name="T46" fmla="*/ 101 w 115"/>
                <a:gd name="T47" fmla="*/ 58 h 106"/>
                <a:gd name="T48" fmla="*/ 98 w 115"/>
                <a:gd name="T49" fmla="*/ 83 h 106"/>
                <a:gd name="T50" fmla="*/ 92 w 115"/>
                <a:gd name="T51" fmla="*/ 89 h 106"/>
                <a:gd name="T52" fmla="*/ 97 w 115"/>
                <a:gd name="T53" fmla="*/ 105 h 106"/>
                <a:gd name="T54" fmla="*/ 75 w 115"/>
                <a:gd name="T55" fmla="*/ 89 h 106"/>
                <a:gd name="T56" fmla="*/ 38 w 115"/>
                <a:gd name="T57" fmla="*/ 83 h 106"/>
                <a:gd name="T58" fmla="*/ 42 w 115"/>
                <a:gd name="T59" fmla="*/ 58 h 106"/>
                <a:gd name="T60" fmla="*/ 69 w 115"/>
                <a:gd name="T61" fmla="*/ 46 h 106"/>
                <a:gd name="T62" fmla="*/ 66 w 115"/>
                <a:gd name="T63" fmla="*/ 36 h 106"/>
                <a:gd name="T64" fmla="*/ 53 w 115"/>
                <a:gd name="T65" fmla="*/ 30 h 106"/>
                <a:gd name="T66" fmla="*/ 84 w 115"/>
                <a:gd name="T67" fmla="*/ 30 h 106"/>
                <a:gd name="T68" fmla="*/ 68 w 115"/>
                <a:gd name="T69" fmla="*/ 52 h 106"/>
                <a:gd name="T70" fmla="*/ 49 w 115"/>
                <a:gd name="T71" fmla="*/ 61 h 106"/>
                <a:gd name="T72" fmla="*/ 65 w 115"/>
                <a:gd name="T73" fmla="*/ 76 h 106"/>
                <a:gd name="T74" fmla="*/ 48 w 115"/>
                <a:gd name="T75" fmla="*/ 68 h 106"/>
                <a:gd name="T76" fmla="*/ 65 w 115"/>
                <a:gd name="T77" fmla="*/ 76 h 106"/>
                <a:gd name="T78" fmla="*/ 94 w 115"/>
                <a:gd name="T79" fmla="*/ 52 h 106"/>
                <a:gd name="T80" fmla="*/ 75 w 115"/>
                <a:gd name="T81" fmla="*/ 61 h 106"/>
                <a:gd name="T82" fmla="*/ 91 w 115"/>
                <a:gd name="T83" fmla="*/ 76 h 106"/>
                <a:gd name="T84" fmla="*/ 74 w 115"/>
                <a:gd name="T85" fmla="*/ 68 h 106"/>
                <a:gd name="T86" fmla="*/ 91 w 115"/>
                <a:gd name="T87" fmla="*/ 7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5" h="106">
                  <a:moveTo>
                    <a:pt x="30" y="45"/>
                  </a:moveTo>
                  <a:cubicBezTo>
                    <a:pt x="28" y="47"/>
                    <a:pt x="26" y="50"/>
                    <a:pt x="24" y="52"/>
                  </a:cubicBezTo>
                  <a:cubicBezTo>
                    <a:pt x="22" y="50"/>
                    <a:pt x="17" y="46"/>
                    <a:pt x="8" y="40"/>
                  </a:cubicBezTo>
                  <a:cubicBezTo>
                    <a:pt x="10" y="38"/>
                    <a:pt x="12" y="36"/>
                    <a:pt x="14" y="33"/>
                  </a:cubicBezTo>
                  <a:cubicBezTo>
                    <a:pt x="22" y="38"/>
                    <a:pt x="27" y="42"/>
                    <a:pt x="30" y="45"/>
                  </a:cubicBezTo>
                  <a:close/>
                  <a:moveTo>
                    <a:pt x="21" y="84"/>
                  </a:moveTo>
                  <a:cubicBezTo>
                    <a:pt x="18" y="87"/>
                    <a:pt x="16" y="90"/>
                    <a:pt x="14" y="93"/>
                  </a:cubicBezTo>
                  <a:cubicBezTo>
                    <a:pt x="12" y="96"/>
                    <a:pt x="9" y="100"/>
                    <a:pt x="7" y="104"/>
                  </a:cubicBezTo>
                  <a:cubicBezTo>
                    <a:pt x="5" y="101"/>
                    <a:pt x="2" y="99"/>
                    <a:pt x="0" y="97"/>
                  </a:cubicBezTo>
                  <a:cubicBezTo>
                    <a:pt x="5" y="93"/>
                    <a:pt x="9" y="87"/>
                    <a:pt x="13" y="81"/>
                  </a:cubicBezTo>
                  <a:cubicBezTo>
                    <a:pt x="18" y="74"/>
                    <a:pt x="22" y="69"/>
                    <a:pt x="25" y="64"/>
                  </a:cubicBezTo>
                  <a:cubicBezTo>
                    <a:pt x="27" y="66"/>
                    <a:pt x="28" y="68"/>
                    <a:pt x="31" y="70"/>
                  </a:cubicBezTo>
                  <a:cubicBezTo>
                    <a:pt x="26" y="76"/>
                    <a:pt x="23" y="80"/>
                    <a:pt x="21" y="84"/>
                  </a:cubicBezTo>
                  <a:close/>
                  <a:moveTo>
                    <a:pt x="38" y="16"/>
                  </a:moveTo>
                  <a:cubicBezTo>
                    <a:pt x="35" y="18"/>
                    <a:pt x="33" y="20"/>
                    <a:pt x="32" y="23"/>
                  </a:cubicBezTo>
                  <a:cubicBezTo>
                    <a:pt x="24" y="16"/>
                    <a:pt x="19" y="12"/>
                    <a:pt x="16" y="11"/>
                  </a:cubicBezTo>
                  <a:cubicBezTo>
                    <a:pt x="18" y="8"/>
                    <a:pt x="20" y="6"/>
                    <a:pt x="21" y="4"/>
                  </a:cubicBezTo>
                  <a:cubicBezTo>
                    <a:pt x="29" y="10"/>
                    <a:pt x="35" y="14"/>
                    <a:pt x="38" y="16"/>
                  </a:cubicBezTo>
                  <a:close/>
                  <a:moveTo>
                    <a:pt x="49" y="97"/>
                  </a:moveTo>
                  <a:cubicBezTo>
                    <a:pt x="43" y="100"/>
                    <a:pt x="38" y="103"/>
                    <a:pt x="33" y="106"/>
                  </a:cubicBezTo>
                  <a:cubicBezTo>
                    <a:pt x="31" y="104"/>
                    <a:pt x="30" y="102"/>
                    <a:pt x="28" y="100"/>
                  </a:cubicBezTo>
                  <a:cubicBezTo>
                    <a:pt x="32" y="98"/>
                    <a:pt x="36" y="96"/>
                    <a:pt x="41" y="94"/>
                  </a:cubicBezTo>
                  <a:cubicBezTo>
                    <a:pt x="45" y="91"/>
                    <a:pt x="50" y="88"/>
                    <a:pt x="54" y="84"/>
                  </a:cubicBezTo>
                  <a:cubicBezTo>
                    <a:pt x="56" y="86"/>
                    <a:pt x="58" y="88"/>
                    <a:pt x="60" y="90"/>
                  </a:cubicBezTo>
                  <a:cubicBezTo>
                    <a:pt x="58" y="91"/>
                    <a:pt x="54" y="93"/>
                    <a:pt x="49" y="97"/>
                  </a:cubicBezTo>
                  <a:close/>
                  <a:moveTo>
                    <a:pt x="83" y="14"/>
                  </a:moveTo>
                  <a:cubicBezTo>
                    <a:pt x="115" y="14"/>
                    <a:pt x="115" y="14"/>
                    <a:pt x="115" y="14"/>
                  </a:cubicBezTo>
                  <a:cubicBezTo>
                    <a:pt x="115" y="18"/>
                    <a:pt x="114" y="21"/>
                    <a:pt x="114" y="24"/>
                  </a:cubicBezTo>
                  <a:cubicBezTo>
                    <a:pt x="113" y="27"/>
                    <a:pt x="113" y="30"/>
                    <a:pt x="113" y="33"/>
                  </a:cubicBezTo>
                  <a:cubicBezTo>
                    <a:pt x="104" y="33"/>
                    <a:pt x="104" y="33"/>
                    <a:pt x="104" y="33"/>
                  </a:cubicBezTo>
                  <a:cubicBezTo>
                    <a:pt x="106" y="20"/>
                    <a:pt x="106" y="20"/>
                    <a:pt x="106" y="20"/>
                  </a:cubicBezTo>
                  <a:cubicBezTo>
                    <a:pt x="49" y="20"/>
                    <a:pt x="49" y="20"/>
                    <a:pt x="49" y="20"/>
                  </a:cubicBezTo>
                  <a:cubicBezTo>
                    <a:pt x="47" y="32"/>
                    <a:pt x="47" y="32"/>
                    <a:pt x="47" y="32"/>
                  </a:cubicBezTo>
                  <a:cubicBezTo>
                    <a:pt x="39" y="32"/>
                    <a:pt x="39" y="32"/>
                    <a:pt x="39" y="32"/>
                  </a:cubicBezTo>
                  <a:cubicBezTo>
                    <a:pt x="39" y="29"/>
                    <a:pt x="40" y="26"/>
                    <a:pt x="40" y="23"/>
                  </a:cubicBezTo>
                  <a:cubicBezTo>
                    <a:pt x="41" y="20"/>
                    <a:pt x="41" y="17"/>
                    <a:pt x="41" y="14"/>
                  </a:cubicBezTo>
                  <a:cubicBezTo>
                    <a:pt x="73" y="14"/>
                    <a:pt x="73" y="14"/>
                    <a:pt x="73" y="14"/>
                  </a:cubicBezTo>
                  <a:cubicBezTo>
                    <a:pt x="72" y="11"/>
                    <a:pt x="71" y="7"/>
                    <a:pt x="68" y="3"/>
                  </a:cubicBezTo>
                  <a:cubicBezTo>
                    <a:pt x="72" y="2"/>
                    <a:pt x="75" y="1"/>
                    <a:pt x="77" y="0"/>
                  </a:cubicBezTo>
                  <a:cubicBezTo>
                    <a:pt x="80" y="5"/>
                    <a:pt x="82" y="10"/>
                    <a:pt x="83" y="14"/>
                  </a:cubicBezTo>
                  <a:close/>
                  <a:moveTo>
                    <a:pt x="84" y="30"/>
                  </a:moveTo>
                  <a:cubicBezTo>
                    <a:pt x="88" y="30"/>
                    <a:pt x="93" y="30"/>
                    <a:pt x="98" y="30"/>
                  </a:cubicBezTo>
                  <a:cubicBezTo>
                    <a:pt x="97" y="37"/>
                    <a:pt x="97" y="37"/>
                    <a:pt x="97" y="37"/>
                  </a:cubicBezTo>
                  <a:cubicBezTo>
                    <a:pt x="92" y="37"/>
                    <a:pt x="88" y="36"/>
                    <a:pt x="83" y="36"/>
                  </a:cubicBezTo>
                  <a:cubicBezTo>
                    <a:pt x="78" y="36"/>
                    <a:pt x="78" y="36"/>
                    <a:pt x="78" y="36"/>
                  </a:cubicBezTo>
                  <a:cubicBezTo>
                    <a:pt x="77" y="46"/>
                    <a:pt x="77" y="46"/>
                    <a:pt x="77" y="46"/>
                  </a:cubicBezTo>
                  <a:cubicBezTo>
                    <a:pt x="103" y="46"/>
                    <a:pt x="103" y="46"/>
                    <a:pt x="103" y="46"/>
                  </a:cubicBezTo>
                  <a:cubicBezTo>
                    <a:pt x="103" y="50"/>
                    <a:pt x="102" y="54"/>
                    <a:pt x="101" y="58"/>
                  </a:cubicBezTo>
                  <a:cubicBezTo>
                    <a:pt x="99" y="71"/>
                    <a:pt x="99" y="71"/>
                    <a:pt x="99" y="71"/>
                  </a:cubicBezTo>
                  <a:cubicBezTo>
                    <a:pt x="99" y="75"/>
                    <a:pt x="98" y="79"/>
                    <a:pt x="98" y="83"/>
                  </a:cubicBezTo>
                  <a:cubicBezTo>
                    <a:pt x="82" y="83"/>
                    <a:pt x="82" y="83"/>
                    <a:pt x="82" y="83"/>
                  </a:cubicBezTo>
                  <a:cubicBezTo>
                    <a:pt x="85" y="84"/>
                    <a:pt x="88" y="87"/>
                    <a:pt x="92" y="89"/>
                  </a:cubicBezTo>
                  <a:cubicBezTo>
                    <a:pt x="96" y="92"/>
                    <a:pt x="100" y="95"/>
                    <a:pt x="104" y="98"/>
                  </a:cubicBezTo>
                  <a:cubicBezTo>
                    <a:pt x="101" y="101"/>
                    <a:pt x="99" y="103"/>
                    <a:pt x="97" y="105"/>
                  </a:cubicBezTo>
                  <a:cubicBezTo>
                    <a:pt x="93" y="102"/>
                    <a:pt x="89" y="99"/>
                    <a:pt x="86" y="96"/>
                  </a:cubicBezTo>
                  <a:cubicBezTo>
                    <a:pt x="82" y="93"/>
                    <a:pt x="78" y="91"/>
                    <a:pt x="75" y="89"/>
                  </a:cubicBezTo>
                  <a:cubicBezTo>
                    <a:pt x="78" y="86"/>
                    <a:pt x="79" y="84"/>
                    <a:pt x="80" y="83"/>
                  </a:cubicBezTo>
                  <a:cubicBezTo>
                    <a:pt x="38" y="83"/>
                    <a:pt x="38" y="83"/>
                    <a:pt x="38" y="83"/>
                  </a:cubicBezTo>
                  <a:cubicBezTo>
                    <a:pt x="39" y="79"/>
                    <a:pt x="40" y="75"/>
                    <a:pt x="40" y="71"/>
                  </a:cubicBezTo>
                  <a:cubicBezTo>
                    <a:pt x="42" y="58"/>
                    <a:pt x="42" y="58"/>
                    <a:pt x="42" y="58"/>
                  </a:cubicBezTo>
                  <a:cubicBezTo>
                    <a:pt x="43" y="54"/>
                    <a:pt x="43" y="50"/>
                    <a:pt x="43" y="46"/>
                  </a:cubicBezTo>
                  <a:cubicBezTo>
                    <a:pt x="69" y="46"/>
                    <a:pt x="69" y="46"/>
                    <a:pt x="69" y="46"/>
                  </a:cubicBezTo>
                  <a:cubicBezTo>
                    <a:pt x="70" y="36"/>
                    <a:pt x="70" y="36"/>
                    <a:pt x="70" y="36"/>
                  </a:cubicBezTo>
                  <a:cubicBezTo>
                    <a:pt x="66" y="36"/>
                    <a:pt x="66" y="36"/>
                    <a:pt x="66" y="36"/>
                  </a:cubicBezTo>
                  <a:cubicBezTo>
                    <a:pt x="61" y="36"/>
                    <a:pt x="57" y="37"/>
                    <a:pt x="52" y="37"/>
                  </a:cubicBezTo>
                  <a:cubicBezTo>
                    <a:pt x="53" y="30"/>
                    <a:pt x="53" y="30"/>
                    <a:pt x="53" y="30"/>
                  </a:cubicBezTo>
                  <a:cubicBezTo>
                    <a:pt x="58" y="30"/>
                    <a:pt x="62" y="30"/>
                    <a:pt x="66" y="30"/>
                  </a:cubicBezTo>
                  <a:lnTo>
                    <a:pt x="84" y="30"/>
                  </a:lnTo>
                  <a:close/>
                  <a:moveTo>
                    <a:pt x="67" y="61"/>
                  </a:moveTo>
                  <a:cubicBezTo>
                    <a:pt x="68" y="52"/>
                    <a:pt x="68" y="52"/>
                    <a:pt x="68" y="52"/>
                  </a:cubicBezTo>
                  <a:cubicBezTo>
                    <a:pt x="50" y="52"/>
                    <a:pt x="50" y="52"/>
                    <a:pt x="50" y="52"/>
                  </a:cubicBezTo>
                  <a:cubicBezTo>
                    <a:pt x="49" y="61"/>
                    <a:pt x="49" y="61"/>
                    <a:pt x="49" y="61"/>
                  </a:cubicBezTo>
                  <a:lnTo>
                    <a:pt x="67" y="61"/>
                  </a:lnTo>
                  <a:close/>
                  <a:moveTo>
                    <a:pt x="65" y="76"/>
                  </a:moveTo>
                  <a:cubicBezTo>
                    <a:pt x="66" y="68"/>
                    <a:pt x="66" y="68"/>
                    <a:pt x="66" y="68"/>
                  </a:cubicBezTo>
                  <a:cubicBezTo>
                    <a:pt x="48" y="68"/>
                    <a:pt x="48" y="68"/>
                    <a:pt x="48" y="68"/>
                  </a:cubicBezTo>
                  <a:cubicBezTo>
                    <a:pt x="47" y="76"/>
                    <a:pt x="47" y="76"/>
                    <a:pt x="47" y="76"/>
                  </a:cubicBezTo>
                  <a:lnTo>
                    <a:pt x="65" y="76"/>
                  </a:lnTo>
                  <a:close/>
                  <a:moveTo>
                    <a:pt x="93" y="61"/>
                  </a:moveTo>
                  <a:cubicBezTo>
                    <a:pt x="94" y="52"/>
                    <a:pt x="94" y="52"/>
                    <a:pt x="94" y="52"/>
                  </a:cubicBezTo>
                  <a:cubicBezTo>
                    <a:pt x="76" y="52"/>
                    <a:pt x="76" y="52"/>
                    <a:pt x="76" y="52"/>
                  </a:cubicBezTo>
                  <a:cubicBezTo>
                    <a:pt x="75" y="61"/>
                    <a:pt x="75" y="61"/>
                    <a:pt x="75" y="61"/>
                  </a:cubicBezTo>
                  <a:lnTo>
                    <a:pt x="93" y="61"/>
                  </a:lnTo>
                  <a:close/>
                  <a:moveTo>
                    <a:pt x="91" y="76"/>
                  </a:moveTo>
                  <a:cubicBezTo>
                    <a:pt x="92" y="68"/>
                    <a:pt x="92" y="68"/>
                    <a:pt x="92" y="68"/>
                  </a:cubicBezTo>
                  <a:cubicBezTo>
                    <a:pt x="74" y="68"/>
                    <a:pt x="74" y="68"/>
                    <a:pt x="74" y="68"/>
                  </a:cubicBezTo>
                  <a:cubicBezTo>
                    <a:pt x="72" y="76"/>
                    <a:pt x="72" y="76"/>
                    <a:pt x="72" y="76"/>
                  </a:cubicBezTo>
                  <a:lnTo>
                    <a:pt x="91" y="7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5" name="Freeform 27"/>
            <p:cNvSpPr>
              <a:spLocks noEditPoints="1"/>
            </p:cNvSpPr>
            <p:nvPr/>
          </p:nvSpPr>
          <p:spPr bwMode="auto">
            <a:xfrm>
              <a:off x="9285587" y="4546970"/>
              <a:ext cx="36243" cy="34051"/>
            </a:xfrm>
            <a:custGeom>
              <a:avLst/>
              <a:gdLst>
                <a:gd name="T0" fmla="*/ 90 w 105"/>
                <a:gd name="T1" fmla="*/ 32 h 98"/>
                <a:gd name="T2" fmla="*/ 105 w 105"/>
                <a:gd name="T3" fmla="*/ 31 h 98"/>
                <a:gd name="T4" fmla="*/ 103 w 105"/>
                <a:gd name="T5" fmla="*/ 40 h 98"/>
                <a:gd name="T6" fmla="*/ 89 w 105"/>
                <a:gd name="T7" fmla="*/ 39 h 98"/>
                <a:gd name="T8" fmla="*/ 59 w 105"/>
                <a:gd name="T9" fmla="*/ 39 h 98"/>
                <a:gd name="T10" fmla="*/ 53 w 105"/>
                <a:gd name="T11" fmla="*/ 87 h 98"/>
                <a:gd name="T12" fmla="*/ 47 w 105"/>
                <a:gd name="T13" fmla="*/ 95 h 98"/>
                <a:gd name="T14" fmla="*/ 32 w 105"/>
                <a:gd name="T15" fmla="*/ 98 h 98"/>
                <a:gd name="T16" fmla="*/ 29 w 105"/>
                <a:gd name="T17" fmla="*/ 88 h 98"/>
                <a:gd name="T18" fmla="*/ 41 w 105"/>
                <a:gd name="T19" fmla="*/ 87 h 98"/>
                <a:gd name="T20" fmla="*/ 45 w 105"/>
                <a:gd name="T21" fmla="*/ 83 h 98"/>
                <a:gd name="T22" fmla="*/ 51 w 105"/>
                <a:gd name="T23" fmla="*/ 39 h 98"/>
                <a:gd name="T24" fmla="*/ 22 w 105"/>
                <a:gd name="T25" fmla="*/ 39 h 98"/>
                <a:gd name="T26" fmla="*/ 6 w 105"/>
                <a:gd name="T27" fmla="*/ 40 h 98"/>
                <a:gd name="T28" fmla="*/ 7 w 105"/>
                <a:gd name="T29" fmla="*/ 31 h 98"/>
                <a:gd name="T30" fmla="*/ 23 w 105"/>
                <a:gd name="T31" fmla="*/ 32 h 98"/>
                <a:gd name="T32" fmla="*/ 90 w 105"/>
                <a:gd name="T33" fmla="*/ 32 h 98"/>
                <a:gd name="T34" fmla="*/ 22 w 105"/>
                <a:gd name="T35" fmla="*/ 70 h 98"/>
                <a:gd name="T36" fmla="*/ 8 w 105"/>
                <a:gd name="T37" fmla="*/ 88 h 98"/>
                <a:gd name="T38" fmla="*/ 0 w 105"/>
                <a:gd name="T39" fmla="*/ 83 h 98"/>
                <a:gd name="T40" fmla="*/ 15 w 105"/>
                <a:gd name="T41" fmla="*/ 67 h 98"/>
                <a:gd name="T42" fmla="*/ 27 w 105"/>
                <a:gd name="T43" fmla="*/ 49 h 98"/>
                <a:gd name="T44" fmla="*/ 35 w 105"/>
                <a:gd name="T45" fmla="*/ 53 h 98"/>
                <a:gd name="T46" fmla="*/ 22 w 105"/>
                <a:gd name="T47" fmla="*/ 70 h 98"/>
                <a:gd name="T48" fmla="*/ 81 w 105"/>
                <a:gd name="T49" fmla="*/ 1 h 98"/>
                <a:gd name="T50" fmla="*/ 96 w 105"/>
                <a:gd name="T51" fmla="*/ 0 h 98"/>
                <a:gd name="T52" fmla="*/ 94 w 105"/>
                <a:gd name="T53" fmla="*/ 9 h 98"/>
                <a:gd name="T54" fmla="*/ 80 w 105"/>
                <a:gd name="T55" fmla="*/ 8 h 98"/>
                <a:gd name="T56" fmla="*/ 39 w 105"/>
                <a:gd name="T57" fmla="*/ 8 h 98"/>
                <a:gd name="T58" fmla="*/ 23 w 105"/>
                <a:gd name="T59" fmla="*/ 9 h 98"/>
                <a:gd name="T60" fmla="*/ 24 w 105"/>
                <a:gd name="T61" fmla="*/ 0 h 98"/>
                <a:gd name="T62" fmla="*/ 40 w 105"/>
                <a:gd name="T63" fmla="*/ 1 h 98"/>
                <a:gd name="T64" fmla="*/ 81 w 105"/>
                <a:gd name="T65" fmla="*/ 1 h 98"/>
                <a:gd name="T66" fmla="*/ 97 w 105"/>
                <a:gd name="T67" fmla="*/ 81 h 98"/>
                <a:gd name="T68" fmla="*/ 88 w 105"/>
                <a:gd name="T69" fmla="*/ 86 h 98"/>
                <a:gd name="T70" fmla="*/ 68 w 105"/>
                <a:gd name="T71" fmla="*/ 55 h 98"/>
                <a:gd name="T72" fmla="*/ 76 w 105"/>
                <a:gd name="T73" fmla="*/ 50 h 98"/>
                <a:gd name="T74" fmla="*/ 97 w 105"/>
                <a:gd name="T75" fmla="*/ 81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5" h="98">
                  <a:moveTo>
                    <a:pt x="90" y="32"/>
                  </a:moveTo>
                  <a:cubicBezTo>
                    <a:pt x="94" y="32"/>
                    <a:pt x="99" y="31"/>
                    <a:pt x="105" y="31"/>
                  </a:cubicBezTo>
                  <a:cubicBezTo>
                    <a:pt x="103" y="40"/>
                    <a:pt x="103" y="40"/>
                    <a:pt x="103" y="40"/>
                  </a:cubicBezTo>
                  <a:cubicBezTo>
                    <a:pt x="98" y="39"/>
                    <a:pt x="93" y="39"/>
                    <a:pt x="89" y="39"/>
                  </a:cubicBezTo>
                  <a:cubicBezTo>
                    <a:pt x="59" y="39"/>
                    <a:pt x="59" y="39"/>
                    <a:pt x="59" y="39"/>
                  </a:cubicBezTo>
                  <a:cubicBezTo>
                    <a:pt x="53" y="87"/>
                    <a:pt x="53" y="87"/>
                    <a:pt x="53" y="87"/>
                  </a:cubicBezTo>
                  <a:cubicBezTo>
                    <a:pt x="52" y="90"/>
                    <a:pt x="50" y="93"/>
                    <a:pt x="47" y="95"/>
                  </a:cubicBezTo>
                  <a:cubicBezTo>
                    <a:pt x="43" y="96"/>
                    <a:pt x="38" y="97"/>
                    <a:pt x="32" y="98"/>
                  </a:cubicBezTo>
                  <a:cubicBezTo>
                    <a:pt x="32" y="95"/>
                    <a:pt x="31" y="91"/>
                    <a:pt x="29" y="88"/>
                  </a:cubicBezTo>
                  <a:cubicBezTo>
                    <a:pt x="34" y="88"/>
                    <a:pt x="38" y="88"/>
                    <a:pt x="41" y="87"/>
                  </a:cubicBezTo>
                  <a:cubicBezTo>
                    <a:pt x="43" y="87"/>
                    <a:pt x="45" y="85"/>
                    <a:pt x="45" y="83"/>
                  </a:cubicBezTo>
                  <a:cubicBezTo>
                    <a:pt x="51" y="39"/>
                    <a:pt x="51" y="39"/>
                    <a:pt x="51" y="39"/>
                  </a:cubicBezTo>
                  <a:cubicBezTo>
                    <a:pt x="22" y="39"/>
                    <a:pt x="22" y="39"/>
                    <a:pt x="22" y="39"/>
                  </a:cubicBezTo>
                  <a:cubicBezTo>
                    <a:pt x="16" y="39"/>
                    <a:pt x="11" y="39"/>
                    <a:pt x="6" y="40"/>
                  </a:cubicBezTo>
                  <a:cubicBezTo>
                    <a:pt x="7" y="31"/>
                    <a:pt x="7" y="31"/>
                    <a:pt x="7" y="31"/>
                  </a:cubicBezTo>
                  <a:cubicBezTo>
                    <a:pt x="12" y="31"/>
                    <a:pt x="18" y="32"/>
                    <a:pt x="23" y="32"/>
                  </a:cubicBezTo>
                  <a:lnTo>
                    <a:pt x="90" y="32"/>
                  </a:lnTo>
                  <a:close/>
                  <a:moveTo>
                    <a:pt x="22" y="70"/>
                  </a:moveTo>
                  <a:cubicBezTo>
                    <a:pt x="18" y="76"/>
                    <a:pt x="13" y="82"/>
                    <a:pt x="8" y="88"/>
                  </a:cubicBezTo>
                  <a:cubicBezTo>
                    <a:pt x="6" y="86"/>
                    <a:pt x="3" y="84"/>
                    <a:pt x="0" y="83"/>
                  </a:cubicBezTo>
                  <a:cubicBezTo>
                    <a:pt x="5" y="78"/>
                    <a:pt x="10" y="72"/>
                    <a:pt x="15" y="67"/>
                  </a:cubicBezTo>
                  <a:cubicBezTo>
                    <a:pt x="19" y="61"/>
                    <a:pt x="23" y="55"/>
                    <a:pt x="27" y="49"/>
                  </a:cubicBezTo>
                  <a:cubicBezTo>
                    <a:pt x="29" y="51"/>
                    <a:pt x="32" y="52"/>
                    <a:pt x="35" y="53"/>
                  </a:cubicBezTo>
                  <a:cubicBezTo>
                    <a:pt x="31" y="58"/>
                    <a:pt x="27" y="64"/>
                    <a:pt x="22" y="70"/>
                  </a:cubicBezTo>
                  <a:close/>
                  <a:moveTo>
                    <a:pt x="81" y="1"/>
                  </a:moveTo>
                  <a:cubicBezTo>
                    <a:pt x="85" y="1"/>
                    <a:pt x="90" y="1"/>
                    <a:pt x="96" y="0"/>
                  </a:cubicBezTo>
                  <a:cubicBezTo>
                    <a:pt x="94" y="9"/>
                    <a:pt x="94" y="9"/>
                    <a:pt x="94" y="9"/>
                  </a:cubicBezTo>
                  <a:cubicBezTo>
                    <a:pt x="89" y="9"/>
                    <a:pt x="84" y="8"/>
                    <a:pt x="80" y="8"/>
                  </a:cubicBezTo>
                  <a:cubicBezTo>
                    <a:pt x="39" y="8"/>
                    <a:pt x="39" y="8"/>
                    <a:pt x="39" y="8"/>
                  </a:cubicBezTo>
                  <a:cubicBezTo>
                    <a:pt x="33" y="8"/>
                    <a:pt x="28" y="9"/>
                    <a:pt x="23" y="9"/>
                  </a:cubicBezTo>
                  <a:cubicBezTo>
                    <a:pt x="24" y="0"/>
                    <a:pt x="24" y="0"/>
                    <a:pt x="24" y="0"/>
                  </a:cubicBezTo>
                  <a:cubicBezTo>
                    <a:pt x="29" y="1"/>
                    <a:pt x="34" y="1"/>
                    <a:pt x="40" y="1"/>
                  </a:cubicBezTo>
                  <a:lnTo>
                    <a:pt x="81" y="1"/>
                  </a:lnTo>
                  <a:close/>
                  <a:moveTo>
                    <a:pt x="97" y="81"/>
                  </a:moveTo>
                  <a:cubicBezTo>
                    <a:pt x="93" y="83"/>
                    <a:pt x="90" y="85"/>
                    <a:pt x="88" y="86"/>
                  </a:cubicBezTo>
                  <a:cubicBezTo>
                    <a:pt x="85" y="79"/>
                    <a:pt x="78" y="69"/>
                    <a:pt x="68" y="55"/>
                  </a:cubicBezTo>
                  <a:cubicBezTo>
                    <a:pt x="71" y="54"/>
                    <a:pt x="73" y="52"/>
                    <a:pt x="76" y="50"/>
                  </a:cubicBezTo>
                  <a:cubicBezTo>
                    <a:pt x="85" y="63"/>
                    <a:pt x="92" y="73"/>
                    <a:pt x="97" y="81"/>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6" name="Freeform 28"/>
            <p:cNvSpPr>
              <a:spLocks noEditPoints="1"/>
            </p:cNvSpPr>
            <p:nvPr/>
          </p:nvSpPr>
          <p:spPr bwMode="auto">
            <a:xfrm>
              <a:off x="9380287" y="4545947"/>
              <a:ext cx="35659" cy="36097"/>
            </a:xfrm>
            <a:custGeom>
              <a:avLst/>
              <a:gdLst>
                <a:gd name="T0" fmla="*/ 26 w 103"/>
                <a:gd name="T1" fmla="*/ 35 h 104"/>
                <a:gd name="T2" fmla="*/ 23 w 103"/>
                <a:gd name="T3" fmla="*/ 53 h 104"/>
                <a:gd name="T4" fmla="*/ 19 w 103"/>
                <a:gd name="T5" fmla="*/ 80 h 104"/>
                <a:gd name="T6" fmla="*/ 30 w 103"/>
                <a:gd name="T7" fmla="*/ 69 h 104"/>
                <a:gd name="T8" fmla="*/ 33 w 103"/>
                <a:gd name="T9" fmla="*/ 78 h 104"/>
                <a:gd name="T10" fmla="*/ 21 w 103"/>
                <a:gd name="T11" fmla="*/ 89 h 104"/>
                <a:gd name="T12" fmla="*/ 11 w 103"/>
                <a:gd name="T13" fmla="*/ 99 h 104"/>
                <a:gd name="T14" fmla="*/ 5 w 103"/>
                <a:gd name="T15" fmla="*/ 92 h 104"/>
                <a:gd name="T16" fmla="*/ 10 w 103"/>
                <a:gd name="T17" fmla="*/ 81 h 104"/>
                <a:gd name="T18" fmla="*/ 16 w 103"/>
                <a:gd name="T19" fmla="*/ 42 h 104"/>
                <a:gd name="T20" fmla="*/ 0 w 103"/>
                <a:gd name="T21" fmla="*/ 43 h 104"/>
                <a:gd name="T22" fmla="*/ 1 w 103"/>
                <a:gd name="T23" fmla="*/ 34 h 104"/>
                <a:gd name="T24" fmla="*/ 13 w 103"/>
                <a:gd name="T25" fmla="*/ 35 h 104"/>
                <a:gd name="T26" fmla="*/ 26 w 103"/>
                <a:gd name="T27" fmla="*/ 35 h 104"/>
                <a:gd name="T28" fmla="*/ 34 w 103"/>
                <a:gd name="T29" fmla="*/ 18 h 104"/>
                <a:gd name="T30" fmla="*/ 26 w 103"/>
                <a:gd name="T31" fmla="*/ 24 h 104"/>
                <a:gd name="T32" fmla="*/ 13 w 103"/>
                <a:gd name="T33" fmla="*/ 6 h 104"/>
                <a:gd name="T34" fmla="*/ 20 w 103"/>
                <a:gd name="T35" fmla="*/ 0 h 104"/>
                <a:gd name="T36" fmla="*/ 34 w 103"/>
                <a:gd name="T37" fmla="*/ 18 h 104"/>
                <a:gd name="T38" fmla="*/ 35 w 103"/>
                <a:gd name="T39" fmla="*/ 47 h 104"/>
                <a:gd name="T40" fmla="*/ 51 w 103"/>
                <a:gd name="T41" fmla="*/ 48 h 104"/>
                <a:gd name="T42" fmla="*/ 91 w 103"/>
                <a:gd name="T43" fmla="*/ 48 h 104"/>
                <a:gd name="T44" fmla="*/ 81 w 103"/>
                <a:gd name="T45" fmla="*/ 65 h 104"/>
                <a:gd name="T46" fmla="*/ 66 w 103"/>
                <a:gd name="T47" fmla="*/ 84 h 104"/>
                <a:gd name="T48" fmla="*/ 98 w 103"/>
                <a:gd name="T49" fmla="*/ 94 h 104"/>
                <a:gd name="T50" fmla="*/ 91 w 103"/>
                <a:gd name="T51" fmla="*/ 103 h 104"/>
                <a:gd name="T52" fmla="*/ 59 w 103"/>
                <a:gd name="T53" fmla="*/ 89 h 104"/>
                <a:gd name="T54" fmla="*/ 44 w 103"/>
                <a:gd name="T55" fmla="*/ 97 h 104"/>
                <a:gd name="T56" fmla="*/ 25 w 103"/>
                <a:gd name="T57" fmla="*/ 104 h 104"/>
                <a:gd name="T58" fmla="*/ 20 w 103"/>
                <a:gd name="T59" fmla="*/ 98 h 104"/>
                <a:gd name="T60" fmla="*/ 39 w 103"/>
                <a:gd name="T61" fmla="*/ 92 h 104"/>
                <a:gd name="T62" fmla="*/ 53 w 103"/>
                <a:gd name="T63" fmla="*/ 84 h 104"/>
                <a:gd name="T64" fmla="*/ 41 w 103"/>
                <a:gd name="T65" fmla="*/ 55 h 104"/>
                <a:gd name="T66" fmla="*/ 34 w 103"/>
                <a:gd name="T67" fmla="*/ 55 h 104"/>
                <a:gd name="T68" fmla="*/ 35 w 103"/>
                <a:gd name="T69" fmla="*/ 47 h 104"/>
                <a:gd name="T70" fmla="*/ 81 w 103"/>
                <a:gd name="T71" fmla="*/ 43 h 104"/>
                <a:gd name="T72" fmla="*/ 74 w 103"/>
                <a:gd name="T73" fmla="*/ 37 h 104"/>
                <a:gd name="T74" fmla="*/ 78 w 103"/>
                <a:gd name="T75" fmla="*/ 12 h 104"/>
                <a:gd name="T76" fmla="*/ 58 w 103"/>
                <a:gd name="T77" fmla="*/ 12 h 104"/>
                <a:gd name="T78" fmla="*/ 52 w 103"/>
                <a:gd name="T79" fmla="*/ 31 h 104"/>
                <a:gd name="T80" fmla="*/ 38 w 103"/>
                <a:gd name="T81" fmla="*/ 46 h 104"/>
                <a:gd name="T82" fmla="*/ 32 w 103"/>
                <a:gd name="T83" fmla="*/ 41 h 104"/>
                <a:gd name="T84" fmla="*/ 47 w 103"/>
                <a:gd name="T85" fmla="*/ 23 h 104"/>
                <a:gd name="T86" fmla="*/ 51 w 103"/>
                <a:gd name="T87" fmla="*/ 5 h 104"/>
                <a:gd name="T88" fmla="*/ 88 w 103"/>
                <a:gd name="T89" fmla="*/ 5 h 104"/>
                <a:gd name="T90" fmla="*/ 86 w 103"/>
                <a:gd name="T91" fmla="*/ 18 h 104"/>
                <a:gd name="T92" fmla="*/ 84 w 103"/>
                <a:gd name="T93" fmla="*/ 30 h 104"/>
                <a:gd name="T94" fmla="*/ 86 w 103"/>
                <a:gd name="T95" fmla="*/ 34 h 104"/>
                <a:gd name="T96" fmla="*/ 93 w 103"/>
                <a:gd name="T97" fmla="*/ 35 h 104"/>
                <a:gd name="T98" fmla="*/ 103 w 103"/>
                <a:gd name="T99" fmla="*/ 34 h 104"/>
                <a:gd name="T100" fmla="*/ 102 w 103"/>
                <a:gd name="T101" fmla="*/ 43 h 104"/>
                <a:gd name="T102" fmla="*/ 81 w 103"/>
                <a:gd name="T103" fmla="*/ 43 h 104"/>
                <a:gd name="T104" fmla="*/ 78 w 103"/>
                <a:gd name="T105" fmla="*/ 55 h 104"/>
                <a:gd name="T106" fmla="*/ 50 w 103"/>
                <a:gd name="T107" fmla="*/ 55 h 104"/>
                <a:gd name="T108" fmla="*/ 61 w 103"/>
                <a:gd name="T109" fmla="*/ 78 h 104"/>
                <a:gd name="T110" fmla="*/ 78 w 103"/>
                <a:gd name="T111" fmla="*/ 55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3" h="104">
                  <a:moveTo>
                    <a:pt x="26" y="35"/>
                  </a:moveTo>
                  <a:cubicBezTo>
                    <a:pt x="25" y="40"/>
                    <a:pt x="24" y="46"/>
                    <a:pt x="23" y="53"/>
                  </a:cubicBezTo>
                  <a:cubicBezTo>
                    <a:pt x="19" y="80"/>
                    <a:pt x="19" y="80"/>
                    <a:pt x="19" y="80"/>
                  </a:cubicBezTo>
                  <a:cubicBezTo>
                    <a:pt x="23" y="76"/>
                    <a:pt x="27" y="73"/>
                    <a:pt x="30" y="69"/>
                  </a:cubicBezTo>
                  <a:cubicBezTo>
                    <a:pt x="31" y="72"/>
                    <a:pt x="32" y="75"/>
                    <a:pt x="33" y="78"/>
                  </a:cubicBezTo>
                  <a:cubicBezTo>
                    <a:pt x="29" y="82"/>
                    <a:pt x="25" y="85"/>
                    <a:pt x="21" y="89"/>
                  </a:cubicBezTo>
                  <a:cubicBezTo>
                    <a:pt x="18" y="92"/>
                    <a:pt x="14" y="95"/>
                    <a:pt x="11" y="99"/>
                  </a:cubicBezTo>
                  <a:cubicBezTo>
                    <a:pt x="9" y="96"/>
                    <a:pt x="8" y="94"/>
                    <a:pt x="5" y="92"/>
                  </a:cubicBezTo>
                  <a:cubicBezTo>
                    <a:pt x="8" y="89"/>
                    <a:pt x="10" y="86"/>
                    <a:pt x="10" y="81"/>
                  </a:cubicBezTo>
                  <a:cubicBezTo>
                    <a:pt x="16" y="42"/>
                    <a:pt x="16" y="42"/>
                    <a:pt x="16" y="42"/>
                  </a:cubicBezTo>
                  <a:cubicBezTo>
                    <a:pt x="10" y="42"/>
                    <a:pt x="4" y="43"/>
                    <a:pt x="0" y="43"/>
                  </a:cubicBezTo>
                  <a:cubicBezTo>
                    <a:pt x="1" y="34"/>
                    <a:pt x="1" y="34"/>
                    <a:pt x="1" y="34"/>
                  </a:cubicBezTo>
                  <a:cubicBezTo>
                    <a:pt x="5" y="35"/>
                    <a:pt x="9" y="35"/>
                    <a:pt x="13" y="35"/>
                  </a:cubicBezTo>
                  <a:lnTo>
                    <a:pt x="26" y="35"/>
                  </a:lnTo>
                  <a:close/>
                  <a:moveTo>
                    <a:pt x="34" y="18"/>
                  </a:moveTo>
                  <a:cubicBezTo>
                    <a:pt x="32" y="20"/>
                    <a:pt x="29" y="22"/>
                    <a:pt x="26" y="24"/>
                  </a:cubicBezTo>
                  <a:cubicBezTo>
                    <a:pt x="22" y="17"/>
                    <a:pt x="18" y="11"/>
                    <a:pt x="13" y="6"/>
                  </a:cubicBezTo>
                  <a:cubicBezTo>
                    <a:pt x="15" y="5"/>
                    <a:pt x="17" y="3"/>
                    <a:pt x="20" y="0"/>
                  </a:cubicBezTo>
                  <a:cubicBezTo>
                    <a:pt x="24" y="4"/>
                    <a:pt x="29" y="10"/>
                    <a:pt x="34" y="18"/>
                  </a:cubicBezTo>
                  <a:close/>
                  <a:moveTo>
                    <a:pt x="35" y="47"/>
                  </a:moveTo>
                  <a:cubicBezTo>
                    <a:pt x="40" y="48"/>
                    <a:pt x="45" y="48"/>
                    <a:pt x="51" y="48"/>
                  </a:cubicBezTo>
                  <a:cubicBezTo>
                    <a:pt x="91" y="48"/>
                    <a:pt x="91" y="48"/>
                    <a:pt x="91" y="48"/>
                  </a:cubicBezTo>
                  <a:cubicBezTo>
                    <a:pt x="89" y="53"/>
                    <a:pt x="85" y="59"/>
                    <a:pt x="81" y="65"/>
                  </a:cubicBezTo>
                  <a:cubicBezTo>
                    <a:pt x="77" y="72"/>
                    <a:pt x="72" y="78"/>
                    <a:pt x="66" y="84"/>
                  </a:cubicBezTo>
                  <a:cubicBezTo>
                    <a:pt x="75" y="90"/>
                    <a:pt x="85" y="94"/>
                    <a:pt x="98" y="94"/>
                  </a:cubicBezTo>
                  <a:cubicBezTo>
                    <a:pt x="95" y="97"/>
                    <a:pt x="93" y="100"/>
                    <a:pt x="91" y="103"/>
                  </a:cubicBezTo>
                  <a:cubicBezTo>
                    <a:pt x="79" y="101"/>
                    <a:pt x="68" y="96"/>
                    <a:pt x="59" y="89"/>
                  </a:cubicBezTo>
                  <a:cubicBezTo>
                    <a:pt x="54" y="92"/>
                    <a:pt x="49" y="94"/>
                    <a:pt x="44" y="97"/>
                  </a:cubicBezTo>
                  <a:cubicBezTo>
                    <a:pt x="38" y="100"/>
                    <a:pt x="32" y="102"/>
                    <a:pt x="25" y="104"/>
                  </a:cubicBezTo>
                  <a:cubicBezTo>
                    <a:pt x="25" y="102"/>
                    <a:pt x="23" y="100"/>
                    <a:pt x="20" y="98"/>
                  </a:cubicBezTo>
                  <a:cubicBezTo>
                    <a:pt x="26" y="96"/>
                    <a:pt x="33" y="94"/>
                    <a:pt x="39" y="92"/>
                  </a:cubicBezTo>
                  <a:cubicBezTo>
                    <a:pt x="45" y="89"/>
                    <a:pt x="50" y="86"/>
                    <a:pt x="53" y="84"/>
                  </a:cubicBezTo>
                  <a:cubicBezTo>
                    <a:pt x="48" y="77"/>
                    <a:pt x="44" y="67"/>
                    <a:pt x="41" y="55"/>
                  </a:cubicBezTo>
                  <a:cubicBezTo>
                    <a:pt x="34" y="55"/>
                    <a:pt x="34" y="55"/>
                    <a:pt x="34" y="55"/>
                  </a:cubicBezTo>
                  <a:lnTo>
                    <a:pt x="35" y="47"/>
                  </a:lnTo>
                  <a:close/>
                  <a:moveTo>
                    <a:pt x="81" y="43"/>
                  </a:moveTo>
                  <a:cubicBezTo>
                    <a:pt x="76" y="43"/>
                    <a:pt x="74" y="41"/>
                    <a:pt x="74" y="37"/>
                  </a:cubicBezTo>
                  <a:cubicBezTo>
                    <a:pt x="78" y="12"/>
                    <a:pt x="78" y="12"/>
                    <a:pt x="78" y="12"/>
                  </a:cubicBezTo>
                  <a:cubicBezTo>
                    <a:pt x="58" y="12"/>
                    <a:pt x="58" y="12"/>
                    <a:pt x="58" y="12"/>
                  </a:cubicBezTo>
                  <a:cubicBezTo>
                    <a:pt x="57" y="20"/>
                    <a:pt x="55" y="26"/>
                    <a:pt x="52" y="31"/>
                  </a:cubicBezTo>
                  <a:cubicBezTo>
                    <a:pt x="50" y="36"/>
                    <a:pt x="45" y="41"/>
                    <a:pt x="38" y="46"/>
                  </a:cubicBezTo>
                  <a:cubicBezTo>
                    <a:pt x="37" y="44"/>
                    <a:pt x="35" y="42"/>
                    <a:pt x="32" y="41"/>
                  </a:cubicBezTo>
                  <a:cubicBezTo>
                    <a:pt x="40" y="36"/>
                    <a:pt x="45" y="30"/>
                    <a:pt x="47" y="23"/>
                  </a:cubicBezTo>
                  <a:cubicBezTo>
                    <a:pt x="49" y="17"/>
                    <a:pt x="50" y="10"/>
                    <a:pt x="51" y="5"/>
                  </a:cubicBezTo>
                  <a:cubicBezTo>
                    <a:pt x="88" y="5"/>
                    <a:pt x="88" y="5"/>
                    <a:pt x="88" y="5"/>
                  </a:cubicBezTo>
                  <a:cubicBezTo>
                    <a:pt x="87" y="8"/>
                    <a:pt x="86" y="13"/>
                    <a:pt x="86" y="18"/>
                  </a:cubicBezTo>
                  <a:cubicBezTo>
                    <a:pt x="84" y="30"/>
                    <a:pt x="84" y="30"/>
                    <a:pt x="84" y="30"/>
                  </a:cubicBezTo>
                  <a:cubicBezTo>
                    <a:pt x="84" y="32"/>
                    <a:pt x="84" y="34"/>
                    <a:pt x="86" y="34"/>
                  </a:cubicBezTo>
                  <a:cubicBezTo>
                    <a:pt x="87" y="35"/>
                    <a:pt x="90" y="35"/>
                    <a:pt x="93" y="35"/>
                  </a:cubicBezTo>
                  <a:cubicBezTo>
                    <a:pt x="96" y="34"/>
                    <a:pt x="99" y="34"/>
                    <a:pt x="103" y="34"/>
                  </a:cubicBezTo>
                  <a:cubicBezTo>
                    <a:pt x="102" y="37"/>
                    <a:pt x="101" y="40"/>
                    <a:pt x="102" y="43"/>
                  </a:cubicBezTo>
                  <a:lnTo>
                    <a:pt x="81" y="43"/>
                  </a:lnTo>
                  <a:close/>
                  <a:moveTo>
                    <a:pt x="78" y="55"/>
                  </a:moveTo>
                  <a:cubicBezTo>
                    <a:pt x="50" y="55"/>
                    <a:pt x="50" y="55"/>
                    <a:pt x="50" y="55"/>
                  </a:cubicBezTo>
                  <a:cubicBezTo>
                    <a:pt x="51" y="64"/>
                    <a:pt x="54" y="72"/>
                    <a:pt x="61" y="78"/>
                  </a:cubicBezTo>
                  <a:cubicBezTo>
                    <a:pt x="67" y="72"/>
                    <a:pt x="73" y="64"/>
                    <a:pt x="78" y="55"/>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7" name="Freeform 29"/>
            <p:cNvSpPr>
              <a:spLocks noEditPoints="1"/>
            </p:cNvSpPr>
            <p:nvPr/>
          </p:nvSpPr>
          <p:spPr bwMode="auto">
            <a:xfrm>
              <a:off x="9475280" y="4546678"/>
              <a:ext cx="36390" cy="35074"/>
            </a:xfrm>
            <a:custGeom>
              <a:avLst/>
              <a:gdLst>
                <a:gd name="T0" fmla="*/ 28 w 105"/>
                <a:gd name="T1" fmla="*/ 35 h 101"/>
                <a:gd name="T2" fmla="*/ 25 w 105"/>
                <a:gd name="T3" fmla="*/ 53 h 101"/>
                <a:gd name="T4" fmla="*/ 21 w 105"/>
                <a:gd name="T5" fmla="*/ 80 h 101"/>
                <a:gd name="T6" fmla="*/ 35 w 105"/>
                <a:gd name="T7" fmla="*/ 66 h 101"/>
                <a:gd name="T8" fmla="*/ 41 w 105"/>
                <a:gd name="T9" fmla="*/ 73 h 101"/>
                <a:gd name="T10" fmla="*/ 26 w 105"/>
                <a:gd name="T11" fmla="*/ 86 h 101"/>
                <a:gd name="T12" fmla="*/ 14 w 105"/>
                <a:gd name="T13" fmla="*/ 97 h 101"/>
                <a:gd name="T14" fmla="*/ 9 w 105"/>
                <a:gd name="T15" fmla="*/ 90 h 101"/>
                <a:gd name="T16" fmla="*/ 13 w 105"/>
                <a:gd name="T17" fmla="*/ 79 h 101"/>
                <a:gd name="T18" fmla="*/ 18 w 105"/>
                <a:gd name="T19" fmla="*/ 42 h 101"/>
                <a:gd name="T20" fmla="*/ 0 w 105"/>
                <a:gd name="T21" fmla="*/ 43 h 101"/>
                <a:gd name="T22" fmla="*/ 1 w 105"/>
                <a:gd name="T23" fmla="*/ 34 h 101"/>
                <a:gd name="T24" fmla="*/ 11 w 105"/>
                <a:gd name="T25" fmla="*/ 35 h 101"/>
                <a:gd name="T26" fmla="*/ 28 w 105"/>
                <a:gd name="T27" fmla="*/ 35 h 101"/>
                <a:gd name="T28" fmla="*/ 37 w 105"/>
                <a:gd name="T29" fmla="*/ 20 h 101"/>
                <a:gd name="T30" fmla="*/ 29 w 105"/>
                <a:gd name="T31" fmla="*/ 26 h 101"/>
                <a:gd name="T32" fmla="*/ 14 w 105"/>
                <a:gd name="T33" fmla="*/ 6 h 101"/>
                <a:gd name="T34" fmla="*/ 22 w 105"/>
                <a:gd name="T35" fmla="*/ 1 h 101"/>
                <a:gd name="T36" fmla="*/ 37 w 105"/>
                <a:gd name="T37" fmla="*/ 20 h 101"/>
                <a:gd name="T38" fmla="*/ 66 w 105"/>
                <a:gd name="T39" fmla="*/ 36 h 101"/>
                <a:gd name="T40" fmla="*/ 69 w 105"/>
                <a:gd name="T41" fmla="*/ 13 h 101"/>
                <a:gd name="T42" fmla="*/ 71 w 105"/>
                <a:gd name="T43" fmla="*/ 0 h 101"/>
                <a:gd name="T44" fmla="*/ 80 w 105"/>
                <a:gd name="T45" fmla="*/ 0 h 101"/>
                <a:gd name="T46" fmla="*/ 78 w 105"/>
                <a:gd name="T47" fmla="*/ 10 h 101"/>
                <a:gd name="T48" fmla="*/ 75 w 105"/>
                <a:gd name="T49" fmla="*/ 36 h 101"/>
                <a:gd name="T50" fmla="*/ 93 w 105"/>
                <a:gd name="T51" fmla="*/ 36 h 101"/>
                <a:gd name="T52" fmla="*/ 105 w 105"/>
                <a:gd name="T53" fmla="*/ 35 h 101"/>
                <a:gd name="T54" fmla="*/ 103 w 105"/>
                <a:gd name="T55" fmla="*/ 44 h 101"/>
                <a:gd name="T56" fmla="*/ 92 w 105"/>
                <a:gd name="T57" fmla="*/ 43 h 101"/>
                <a:gd name="T58" fmla="*/ 74 w 105"/>
                <a:gd name="T59" fmla="*/ 43 h 101"/>
                <a:gd name="T60" fmla="*/ 67 w 105"/>
                <a:gd name="T61" fmla="*/ 88 h 101"/>
                <a:gd name="T62" fmla="*/ 66 w 105"/>
                <a:gd name="T63" fmla="*/ 101 h 101"/>
                <a:gd name="T64" fmla="*/ 57 w 105"/>
                <a:gd name="T65" fmla="*/ 101 h 101"/>
                <a:gd name="T66" fmla="*/ 59 w 105"/>
                <a:gd name="T67" fmla="*/ 88 h 101"/>
                <a:gd name="T68" fmla="*/ 65 w 105"/>
                <a:gd name="T69" fmla="*/ 43 h 101"/>
                <a:gd name="T70" fmla="*/ 48 w 105"/>
                <a:gd name="T71" fmla="*/ 43 h 101"/>
                <a:gd name="T72" fmla="*/ 34 w 105"/>
                <a:gd name="T73" fmla="*/ 44 h 101"/>
                <a:gd name="T74" fmla="*/ 36 w 105"/>
                <a:gd name="T75" fmla="*/ 35 h 101"/>
                <a:gd name="T76" fmla="*/ 48 w 105"/>
                <a:gd name="T77" fmla="*/ 36 h 101"/>
                <a:gd name="T78" fmla="*/ 66 w 105"/>
                <a:gd name="T79"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5" h="101">
                  <a:moveTo>
                    <a:pt x="28" y="35"/>
                  </a:moveTo>
                  <a:cubicBezTo>
                    <a:pt x="27" y="40"/>
                    <a:pt x="26" y="46"/>
                    <a:pt x="25" y="53"/>
                  </a:cubicBezTo>
                  <a:cubicBezTo>
                    <a:pt x="21" y="80"/>
                    <a:pt x="21" y="80"/>
                    <a:pt x="21" y="80"/>
                  </a:cubicBezTo>
                  <a:cubicBezTo>
                    <a:pt x="27" y="75"/>
                    <a:pt x="32" y="70"/>
                    <a:pt x="35" y="66"/>
                  </a:cubicBezTo>
                  <a:cubicBezTo>
                    <a:pt x="37" y="68"/>
                    <a:pt x="39" y="71"/>
                    <a:pt x="41" y="73"/>
                  </a:cubicBezTo>
                  <a:cubicBezTo>
                    <a:pt x="26" y="86"/>
                    <a:pt x="26" y="86"/>
                    <a:pt x="26" y="86"/>
                  </a:cubicBezTo>
                  <a:cubicBezTo>
                    <a:pt x="22" y="89"/>
                    <a:pt x="18" y="93"/>
                    <a:pt x="14" y="97"/>
                  </a:cubicBezTo>
                  <a:cubicBezTo>
                    <a:pt x="12" y="94"/>
                    <a:pt x="10" y="92"/>
                    <a:pt x="9" y="90"/>
                  </a:cubicBezTo>
                  <a:cubicBezTo>
                    <a:pt x="11" y="88"/>
                    <a:pt x="13" y="84"/>
                    <a:pt x="13" y="79"/>
                  </a:cubicBezTo>
                  <a:cubicBezTo>
                    <a:pt x="18" y="42"/>
                    <a:pt x="18" y="42"/>
                    <a:pt x="18" y="42"/>
                  </a:cubicBezTo>
                  <a:cubicBezTo>
                    <a:pt x="10" y="42"/>
                    <a:pt x="4" y="43"/>
                    <a:pt x="0" y="43"/>
                  </a:cubicBezTo>
                  <a:cubicBezTo>
                    <a:pt x="1" y="34"/>
                    <a:pt x="1" y="34"/>
                    <a:pt x="1" y="34"/>
                  </a:cubicBezTo>
                  <a:cubicBezTo>
                    <a:pt x="6" y="35"/>
                    <a:pt x="9" y="35"/>
                    <a:pt x="11" y="35"/>
                  </a:cubicBezTo>
                  <a:lnTo>
                    <a:pt x="28" y="35"/>
                  </a:lnTo>
                  <a:close/>
                  <a:moveTo>
                    <a:pt x="37" y="20"/>
                  </a:moveTo>
                  <a:cubicBezTo>
                    <a:pt x="34" y="22"/>
                    <a:pt x="32" y="24"/>
                    <a:pt x="29" y="26"/>
                  </a:cubicBezTo>
                  <a:cubicBezTo>
                    <a:pt x="26" y="21"/>
                    <a:pt x="21" y="14"/>
                    <a:pt x="14" y="6"/>
                  </a:cubicBezTo>
                  <a:cubicBezTo>
                    <a:pt x="17" y="5"/>
                    <a:pt x="19" y="3"/>
                    <a:pt x="22" y="1"/>
                  </a:cubicBezTo>
                  <a:cubicBezTo>
                    <a:pt x="25" y="5"/>
                    <a:pt x="30" y="11"/>
                    <a:pt x="37" y="20"/>
                  </a:cubicBezTo>
                  <a:close/>
                  <a:moveTo>
                    <a:pt x="66" y="36"/>
                  </a:moveTo>
                  <a:cubicBezTo>
                    <a:pt x="69" y="13"/>
                    <a:pt x="69" y="13"/>
                    <a:pt x="69" y="13"/>
                  </a:cubicBezTo>
                  <a:cubicBezTo>
                    <a:pt x="70" y="8"/>
                    <a:pt x="71" y="3"/>
                    <a:pt x="71" y="0"/>
                  </a:cubicBezTo>
                  <a:cubicBezTo>
                    <a:pt x="80" y="0"/>
                    <a:pt x="80" y="0"/>
                    <a:pt x="80" y="0"/>
                  </a:cubicBezTo>
                  <a:cubicBezTo>
                    <a:pt x="79" y="4"/>
                    <a:pt x="79" y="7"/>
                    <a:pt x="78" y="10"/>
                  </a:cubicBezTo>
                  <a:cubicBezTo>
                    <a:pt x="75" y="36"/>
                    <a:pt x="75" y="36"/>
                    <a:pt x="75" y="36"/>
                  </a:cubicBezTo>
                  <a:cubicBezTo>
                    <a:pt x="93" y="36"/>
                    <a:pt x="93" y="36"/>
                    <a:pt x="93" y="36"/>
                  </a:cubicBezTo>
                  <a:cubicBezTo>
                    <a:pt x="97" y="36"/>
                    <a:pt x="100" y="36"/>
                    <a:pt x="105" y="35"/>
                  </a:cubicBezTo>
                  <a:cubicBezTo>
                    <a:pt x="103" y="44"/>
                    <a:pt x="103" y="44"/>
                    <a:pt x="103" y="44"/>
                  </a:cubicBezTo>
                  <a:cubicBezTo>
                    <a:pt x="99" y="43"/>
                    <a:pt x="95" y="43"/>
                    <a:pt x="92" y="43"/>
                  </a:cubicBezTo>
                  <a:cubicBezTo>
                    <a:pt x="74" y="43"/>
                    <a:pt x="74" y="43"/>
                    <a:pt x="74" y="43"/>
                  </a:cubicBezTo>
                  <a:cubicBezTo>
                    <a:pt x="67" y="88"/>
                    <a:pt x="67" y="88"/>
                    <a:pt x="67" y="88"/>
                  </a:cubicBezTo>
                  <a:cubicBezTo>
                    <a:pt x="67" y="91"/>
                    <a:pt x="66" y="96"/>
                    <a:pt x="66" y="101"/>
                  </a:cubicBezTo>
                  <a:cubicBezTo>
                    <a:pt x="57" y="101"/>
                    <a:pt x="57" y="101"/>
                    <a:pt x="57" y="101"/>
                  </a:cubicBezTo>
                  <a:cubicBezTo>
                    <a:pt x="58" y="96"/>
                    <a:pt x="58" y="91"/>
                    <a:pt x="59" y="88"/>
                  </a:cubicBezTo>
                  <a:cubicBezTo>
                    <a:pt x="65" y="43"/>
                    <a:pt x="65" y="43"/>
                    <a:pt x="65" y="43"/>
                  </a:cubicBezTo>
                  <a:cubicBezTo>
                    <a:pt x="48" y="43"/>
                    <a:pt x="48" y="43"/>
                    <a:pt x="48" y="43"/>
                  </a:cubicBezTo>
                  <a:cubicBezTo>
                    <a:pt x="43" y="43"/>
                    <a:pt x="39" y="43"/>
                    <a:pt x="34" y="44"/>
                  </a:cubicBezTo>
                  <a:cubicBezTo>
                    <a:pt x="36" y="35"/>
                    <a:pt x="36" y="35"/>
                    <a:pt x="36" y="35"/>
                  </a:cubicBezTo>
                  <a:cubicBezTo>
                    <a:pt x="40" y="36"/>
                    <a:pt x="44" y="36"/>
                    <a:pt x="48" y="36"/>
                  </a:cubicBezTo>
                  <a:lnTo>
                    <a:pt x="66" y="3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8" name="Freeform 30"/>
            <p:cNvSpPr>
              <a:spLocks noEditPoints="1"/>
            </p:cNvSpPr>
            <p:nvPr/>
          </p:nvSpPr>
          <p:spPr bwMode="auto">
            <a:xfrm>
              <a:off x="9567935" y="4545655"/>
              <a:ext cx="40189" cy="36682"/>
            </a:xfrm>
            <a:custGeom>
              <a:avLst/>
              <a:gdLst>
                <a:gd name="T0" fmla="*/ 6 w 116"/>
                <a:gd name="T1" fmla="*/ 96 h 106"/>
                <a:gd name="T2" fmla="*/ 18 w 116"/>
                <a:gd name="T3" fmla="*/ 69 h 106"/>
                <a:gd name="T4" fmla="*/ 18 w 116"/>
                <a:gd name="T5" fmla="*/ 83 h 106"/>
                <a:gd name="T6" fmla="*/ 65 w 116"/>
                <a:gd name="T7" fmla="*/ 39 h 106"/>
                <a:gd name="T8" fmla="*/ 41 w 116"/>
                <a:gd name="T9" fmla="*/ 48 h 106"/>
                <a:gd name="T10" fmla="*/ 61 w 116"/>
                <a:gd name="T11" fmla="*/ 58 h 106"/>
                <a:gd name="T12" fmla="*/ 38 w 116"/>
                <a:gd name="T13" fmla="*/ 67 h 106"/>
                <a:gd name="T14" fmla="*/ 29 w 116"/>
                <a:gd name="T15" fmla="*/ 103 h 106"/>
                <a:gd name="T16" fmla="*/ 15 w 116"/>
                <a:gd name="T17" fmla="*/ 95 h 106"/>
                <a:gd name="T18" fmla="*/ 26 w 116"/>
                <a:gd name="T19" fmla="*/ 91 h 106"/>
                <a:gd name="T20" fmla="*/ 7 w 116"/>
                <a:gd name="T21" fmla="*/ 67 h 106"/>
                <a:gd name="T22" fmla="*/ 31 w 116"/>
                <a:gd name="T23" fmla="*/ 59 h 106"/>
                <a:gd name="T24" fmla="*/ 8 w 116"/>
                <a:gd name="T25" fmla="*/ 48 h 106"/>
                <a:gd name="T26" fmla="*/ 24 w 116"/>
                <a:gd name="T27" fmla="*/ 40 h 106"/>
                <a:gd name="T28" fmla="*/ 49 w 116"/>
                <a:gd name="T29" fmla="*/ 23 h 106"/>
                <a:gd name="T30" fmla="*/ 49 w 116"/>
                <a:gd name="T31" fmla="*/ 40 h 106"/>
                <a:gd name="T32" fmla="*/ 67 w 116"/>
                <a:gd name="T33" fmla="*/ 12 h 106"/>
                <a:gd name="T34" fmla="*/ 50 w 116"/>
                <a:gd name="T35" fmla="*/ 21 h 106"/>
                <a:gd name="T36" fmla="*/ 14 w 116"/>
                <a:gd name="T37" fmla="*/ 21 h 106"/>
                <a:gd name="T38" fmla="*/ 30 w 116"/>
                <a:gd name="T39" fmla="*/ 13 h 106"/>
                <a:gd name="T40" fmla="*/ 37 w 116"/>
                <a:gd name="T41" fmla="*/ 3 h 106"/>
                <a:gd name="T42" fmla="*/ 47 w 116"/>
                <a:gd name="T43" fmla="*/ 13 h 106"/>
                <a:gd name="T44" fmla="*/ 24 w 116"/>
                <a:gd name="T45" fmla="*/ 39 h 106"/>
                <a:gd name="T46" fmla="*/ 28 w 116"/>
                <a:gd name="T47" fmla="*/ 24 h 106"/>
                <a:gd name="T48" fmla="*/ 55 w 116"/>
                <a:gd name="T49" fmla="*/ 85 h 106"/>
                <a:gd name="T50" fmla="*/ 40 w 116"/>
                <a:gd name="T51" fmla="*/ 76 h 106"/>
                <a:gd name="T52" fmla="*/ 55 w 116"/>
                <a:gd name="T53" fmla="*/ 85 h 106"/>
                <a:gd name="T54" fmla="*/ 80 w 116"/>
                <a:gd name="T55" fmla="*/ 36 h 106"/>
                <a:gd name="T56" fmla="*/ 113 w 116"/>
                <a:gd name="T57" fmla="*/ 36 h 106"/>
                <a:gd name="T58" fmla="*/ 101 w 116"/>
                <a:gd name="T59" fmla="*/ 44 h 106"/>
                <a:gd name="T60" fmla="*/ 93 w 116"/>
                <a:gd name="T61" fmla="*/ 106 h 106"/>
                <a:gd name="T62" fmla="*/ 86 w 116"/>
                <a:gd name="T63" fmla="*/ 90 h 106"/>
                <a:gd name="T64" fmla="*/ 79 w 116"/>
                <a:gd name="T65" fmla="*/ 44 h 106"/>
                <a:gd name="T66" fmla="*/ 68 w 116"/>
                <a:gd name="T67" fmla="*/ 86 h 106"/>
                <a:gd name="T68" fmla="*/ 48 w 116"/>
                <a:gd name="T69" fmla="*/ 102 h 106"/>
                <a:gd name="T70" fmla="*/ 67 w 116"/>
                <a:gd name="T71" fmla="*/ 60 h 106"/>
                <a:gd name="T72" fmla="*/ 75 w 116"/>
                <a:gd name="T73" fmla="*/ 8 h 106"/>
                <a:gd name="T74" fmla="*/ 116 w 116"/>
                <a:gd name="T75" fmla="*/ 1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6" h="106">
                  <a:moveTo>
                    <a:pt x="18" y="83"/>
                  </a:moveTo>
                  <a:cubicBezTo>
                    <a:pt x="15" y="86"/>
                    <a:pt x="11" y="90"/>
                    <a:pt x="6" y="96"/>
                  </a:cubicBezTo>
                  <a:cubicBezTo>
                    <a:pt x="4" y="94"/>
                    <a:pt x="2" y="92"/>
                    <a:pt x="0" y="91"/>
                  </a:cubicBezTo>
                  <a:cubicBezTo>
                    <a:pt x="7" y="84"/>
                    <a:pt x="13" y="77"/>
                    <a:pt x="18" y="69"/>
                  </a:cubicBezTo>
                  <a:cubicBezTo>
                    <a:pt x="20" y="72"/>
                    <a:pt x="23" y="74"/>
                    <a:pt x="25" y="75"/>
                  </a:cubicBezTo>
                  <a:cubicBezTo>
                    <a:pt x="23" y="77"/>
                    <a:pt x="21" y="80"/>
                    <a:pt x="18" y="83"/>
                  </a:cubicBezTo>
                  <a:close/>
                  <a:moveTo>
                    <a:pt x="49" y="40"/>
                  </a:moveTo>
                  <a:cubicBezTo>
                    <a:pt x="54" y="40"/>
                    <a:pt x="59" y="39"/>
                    <a:pt x="65" y="39"/>
                  </a:cubicBezTo>
                  <a:cubicBezTo>
                    <a:pt x="63" y="48"/>
                    <a:pt x="63" y="48"/>
                    <a:pt x="63" y="48"/>
                  </a:cubicBezTo>
                  <a:cubicBezTo>
                    <a:pt x="58" y="48"/>
                    <a:pt x="51" y="48"/>
                    <a:pt x="41" y="48"/>
                  </a:cubicBezTo>
                  <a:cubicBezTo>
                    <a:pt x="39" y="59"/>
                    <a:pt x="39" y="59"/>
                    <a:pt x="39" y="59"/>
                  </a:cubicBezTo>
                  <a:cubicBezTo>
                    <a:pt x="48" y="59"/>
                    <a:pt x="56" y="59"/>
                    <a:pt x="61" y="58"/>
                  </a:cubicBezTo>
                  <a:cubicBezTo>
                    <a:pt x="60" y="67"/>
                    <a:pt x="60" y="67"/>
                    <a:pt x="60" y="67"/>
                  </a:cubicBezTo>
                  <a:cubicBezTo>
                    <a:pt x="55" y="67"/>
                    <a:pt x="47" y="67"/>
                    <a:pt x="38" y="67"/>
                  </a:cubicBezTo>
                  <a:cubicBezTo>
                    <a:pt x="34" y="94"/>
                    <a:pt x="34" y="94"/>
                    <a:pt x="34" y="94"/>
                  </a:cubicBezTo>
                  <a:cubicBezTo>
                    <a:pt x="34" y="98"/>
                    <a:pt x="32" y="101"/>
                    <a:pt x="29" y="103"/>
                  </a:cubicBezTo>
                  <a:cubicBezTo>
                    <a:pt x="26" y="104"/>
                    <a:pt x="22" y="105"/>
                    <a:pt x="18" y="105"/>
                  </a:cubicBezTo>
                  <a:cubicBezTo>
                    <a:pt x="17" y="101"/>
                    <a:pt x="16" y="98"/>
                    <a:pt x="15" y="95"/>
                  </a:cubicBezTo>
                  <a:cubicBezTo>
                    <a:pt x="19" y="95"/>
                    <a:pt x="22" y="95"/>
                    <a:pt x="23" y="95"/>
                  </a:cubicBezTo>
                  <a:cubicBezTo>
                    <a:pt x="25" y="95"/>
                    <a:pt x="26" y="94"/>
                    <a:pt x="26" y="91"/>
                  </a:cubicBezTo>
                  <a:cubicBezTo>
                    <a:pt x="30" y="67"/>
                    <a:pt x="30" y="67"/>
                    <a:pt x="30" y="67"/>
                  </a:cubicBezTo>
                  <a:cubicBezTo>
                    <a:pt x="20" y="67"/>
                    <a:pt x="13" y="67"/>
                    <a:pt x="7" y="67"/>
                  </a:cubicBezTo>
                  <a:cubicBezTo>
                    <a:pt x="9" y="58"/>
                    <a:pt x="9" y="58"/>
                    <a:pt x="9" y="58"/>
                  </a:cubicBezTo>
                  <a:cubicBezTo>
                    <a:pt x="14" y="59"/>
                    <a:pt x="22" y="59"/>
                    <a:pt x="31" y="59"/>
                  </a:cubicBezTo>
                  <a:cubicBezTo>
                    <a:pt x="32" y="48"/>
                    <a:pt x="32" y="48"/>
                    <a:pt x="32" y="48"/>
                  </a:cubicBezTo>
                  <a:cubicBezTo>
                    <a:pt x="21" y="48"/>
                    <a:pt x="13" y="48"/>
                    <a:pt x="8" y="48"/>
                  </a:cubicBezTo>
                  <a:cubicBezTo>
                    <a:pt x="9" y="39"/>
                    <a:pt x="9" y="39"/>
                    <a:pt x="9" y="39"/>
                  </a:cubicBezTo>
                  <a:cubicBezTo>
                    <a:pt x="14" y="39"/>
                    <a:pt x="19" y="40"/>
                    <a:pt x="24" y="40"/>
                  </a:cubicBezTo>
                  <a:cubicBezTo>
                    <a:pt x="41" y="40"/>
                    <a:pt x="41" y="40"/>
                    <a:pt x="41" y="40"/>
                  </a:cubicBezTo>
                  <a:cubicBezTo>
                    <a:pt x="44" y="32"/>
                    <a:pt x="47" y="27"/>
                    <a:pt x="49" y="23"/>
                  </a:cubicBezTo>
                  <a:cubicBezTo>
                    <a:pt x="51" y="24"/>
                    <a:pt x="54" y="25"/>
                    <a:pt x="58" y="26"/>
                  </a:cubicBezTo>
                  <a:cubicBezTo>
                    <a:pt x="56" y="27"/>
                    <a:pt x="53" y="32"/>
                    <a:pt x="49" y="40"/>
                  </a:cubicBezTo>
                  <a:close/>
                  <a:moveTo>
                    <a:pt x="47" y="13"/>
                  </a:moveTo>
                  <a:cubicBezTo>
                    <a:pt x="54" y="13"/>
                    <a:pt x="61" y="13"/>
                    <a:pt x="67" y="12"/>
                  </a:cubicBezTo>
                  <a:cubicBezTo>
                    <a:pt x="65" y="21"/>
                    <a:pt x="65" y="21"/>
                    <a:pt x="65" y="21"/>
                  </a:cubicBezTo>
                  <a:cubicBezTo>
                    <a:pt x="59" y="21"/>
                    <a:pt x="54" y="21"/>
                    <a:pt x="50" y="21"/>
                  </a:cubicBezTo>
                  <a:cubicBezTo>
                    <a:pt x="29" y="21"/>
                    <a:pt x="29" y="21"/>
                    <a:pt x="29" y="21"/>
                  </a:cubicBezTo>
                  <a:cubicBezTo>
                    <a:pt x="24" y="21"/>
                    <a:pt x="19" y="21"/>
                    <a:pt x="14" y="21"/>
                  </a:cubicBezTo>
                  <a:cubicBezTo>
                    <a:pt x="15" y="12"/>
                    <a:pt x="15" y="12"/>
                    <a:pt x="15" y="12"/>
                  </a:cubicBezTo>
                  <a:cubicBezTo>
                    <a:pt x="20" y="13"/>
                    <a:pt x="25" y="13"/>
                    <a:pt x="30" y="13"/>
                  </a:cubicBezTo>
                  <a:cubicBezTo>
                    <a:pt x="38" y="13"/>
                    <a:pt x="38" y="13"/>
                    <a:pt x="38" y="13"/>
                  </a:cubicBezTo>
                  <a:cubicBezTo>
                    <a:pt x="38" y="10"/>
                    <a:pt x="38" y="6"/>
                    <a:pt x="37" y="3"/>
                  </a:cubicBezTo>
                  <a:cubicBezTo>
                    <a:pt x="40" y="2"/>
                    <a:pt x="43" y="1"/>
                    <a:pt x="47" y="0"/>
                  </a:cubicBezTo>
                  <a:cubicBezTo>
                    <a:pt x="47" y="6"/>
                    <a:pt x="47" y="11"/>
                    <a:pt x="47" y="13"/>
                  </a:cubicBezTo>
                  <a:close/>
                  <a:moveTo>
                    <a:pt x="32" y="36"/>
                  </a:moveTo>
                  <a:cubicBezTo>
                    <a:pt x="29" y="37"/>
                    <a:pt x="26" y="38"/>
                    <a:pt x="24" y="39"/>
                  </a:cubicBezTo>
                  <a:cubicBezTo>
                    <a:pt x="23" y="34"/>
                    <a:pt x="22" y="30"/>
                    <a:pt x="21" y="27"/>
                  </a:cubicBezTo>
                  <a:cubicBezTo>
                    <a:pt x="23" y="26"/>
                    <a:pt x="25" y="24"/>
                    <a:pt x="28" y="24"/>
                  </a:cubicBezTo>
                  <a:cubicBezTo>
                    <a:pt x="30" y="28"/>
                    <a:pt x="31" y="32"/>
                    <a:pt x="32" y="36"/>
                  </a:cubicBezTo>
                  <a:close/>
                  <a:moveTo>
                    <a:pt x="55" y="85"/>
                  </a:moveTo>
                  <a:cubicBezTo>
                    <a:pt x="52" y="87"/>
                    <a:pt x="49" y="89"/>
                    <a:pt x="47" y="91"/>
                  </a:cubicBezTo>
                  <a:cubicBezTo>
                    <a:pt x="45" y="86"/>
                    <a:pt x="43" y="81"/>
                    <a:pt x="40" y="76"/>
                  </a:cubicBezTo>
                  <a:cubicBezTo>
                    <a:pt x="42" y="74"/>
                    <a:pt x="45" y="72"/>
                    <a:pt x="47" y="71"/>
                  </a:cubicBezTo>
                  <a:cubicBezTo>
                    <a:pt x="50" y="75"/>
                    <a:pt x="53" y="80"/>
                    <a:pt x="55" y="85"/>
                  </a:cubicBezTo>
                  <a:close/>
                  <a:moveTo>
                    <a:pt x="83" y="14"/>
                  </a:moveTo>
                  <a:cubicBezTo>
                    <a:pt x="80" y="36"/>
                    <a:pt x="80" y="36"/>
                    <a:pt x="80" y="36"/>
                  </a:cubicBezTo>
                  <a:cubicBezTo>
                    <a:pt x="103" y="36"/>
                    <a:pt x="103" y="36"/>
                    <a:pt x="103" y="36"/>
                  </a:cubicBezTo>
                  <a:cubicBezTo>
                    <a:pt x="106" y="36"/>
                    <a:pt x="110" y="36"/>
                    <a:pt x="113" y="36"/>
                  </a:cubicBezTo>
                  <a:cubicBezTo>
                    <a:pt x="112" y="44"/>
                    <a:pt x="112" y="44"/>
                    <a:pt x="112" y="44"/>
                  </a:cubicBezTo>
                  <a:cubicBezTo>
                    <a:pt x="108" y="44"/>
                    <a:pt x="104" y="44"/>
                    <a:pt x="101" y="44"/>
                  </a:cubicBezTo>
                  <a:cubicBezTo>
                    <a:pt x="95" y="90"/>
                    <a:pt x="95" y="90"/>
                    <a:pt x="95" y="90"/>
                  </a:cubicBezTo>
                  <a:cubicBezTo>
                    <a:pt x="94" y="95"/>
                    <a:pt x="94" y="100"/>
                    <a:pt x="93" y="106"/>
                  </a:cubicBezTo>
                  <a:cubicBezTo>
                    <a:pt x="84" y="106"/>
                    <a:pt x="84" y="106"/>
                    <a:pt x="84" y="106"/>
                  </a:cubicBezTo>
                  <a:cubicBezTo>
                    <a:pt x="85" y="100"/>
                    <a:pt x="86" y="95"/>
                    <a:pt x="86" y="90"/>
                  </a:cubicBezTo>
                  <a:cubicBezTo>
                    <a:pt x="93" y="44"/>
                    <a:pt x="93" y="44"/>
                    <a:pt x="93" y="44"/>
                  </a:cubicBezTo>
                  <a:cubicBezTo>
                    <a:pt x="79" y="44"/>
                    <a:pt x="79" y="44"/>
                    <a:pt x="79" y="44"/>
                  </a:cubicBezTo>
                  <a:cubicBezTo>
                    <a:pt x="78" y="51"/>
                    <a:pt x="76" y="59"/>
                    <a:pt x="75" y="65"/>
                  </a:cubicBezTo>
                  <a:cubicBezTo>
                    <a:pt x="73" y="72"/>
                    <a:pt x="71" y="79"/>
                    <a:pt x="68" y="86"/>
                  </a:cubicBezTo>
                  <a:cubicBezTo>
                    <a:pt x="65" y="92"/>
                    <a:pt x="61" y="99"/>
                    <a:pt x="57" y="106"/>
                  </a:cubicBezTo>
                  <a:cubicBezTo>
                    <a:pt x="54" y="105"/>
                    <a:pt x="51" y="103"/>
                    <a:pt x="48" y="102"/>
                  </a:cubicBezTo>
                  <a:cubicBezTo>
                    <a:pt x="54" y="95"/>
                    <a:pt x="58" y="88"/>
                    <a:pt x="61" y="80"/>
                  </a:cubicBezTo>
                  <a:cubicBezTo>
                    <a:pt x="64" y="73"/>
                    <a:pt x="66" y="66"/>
                    <a:pt x="67" y="60"/>
                  </a:cubicBezTo>
                  <a:cubicBezTo>
                    <a:pt x="69" y="55"/>
                    <a:pt x="70" y="46"/>
                    <a:pt x="71" y="35"/>
                  </a:cubicBezTo>
                  <a:cubicBezTo>
                    <a:pt x="73" y="24"/>
                    <a:pt x="74" y="14"/>
                    <a:pt x="75" y="8"/>
                  </a:cubicBezTo>
                  <a:cubicBezTo>
                    <a:pt x="88" y="7"/>
                    <a:pt x="101" y="5"/>
                    <a:pt x="112" y="1"/>
                  </a:cubicBezTo>
                  <a:cubicBezTo>
                    <a:pt x="113" y="6"/>
                    <a:pt x="115" y="9"/>
                    <a:pt x="116" y="11"/>
                  </a:cubicBezTo>
                  <a:cubicBezTo>
                    <a:pt x="112" y="11"/>
                    <a:pt x="101" y="12"/>
                    <a:pt x="83" y="14"/>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9" name="Freeform 31"/>
            <p:cNvSpPr>
              <a:spLocks noEditPoints="1"/>
            </p:cNvSpPr>
            <p:nvPr/>
          </p:nvSpPr>
          <p:spPr bwMode="auto">
            <a:xfrm>
              <a:off x="9665851" y="4546970"/>
              <a:ext cx="35951" cy="34051"/>
            </a:xfrm>
            <a:custGeom>
              <a:avLst/>
              <a:gdLst>
                <a:gd name="T0" fmla="*/ 85 w 104"/>
                <a:gd name="T1" fmla="*/ 0 h 98"/>
                <a:gd name="T2" fmla="*/ 80 w 104"/>
                <a:gd name="T3" fmla="*/ 32 h 98"/>
                <a:gd name="T4" fmla="*/ 91 w 104"/>
                <a:gd name="T5" fmla="*/ 32 h 98"/>
                <a:gd name="T6" fmla="*/ 104 w 104"/>
                <a:gd name="T7" fmla="*/ 31 h 98"/>
                <a:gd name="T8" fmla="*/ 103 w 104"/>
                <a:gd name="T9" fmla="*/ 40 h 98"/>
                <a:gd name="T10" fmla="*/ 90 w 104"/>
                <a:gd name="T11" fmla="*/ 40 h 98"/>
                <a:gd name="T12" fmla="*/ 79 w 104"/>
                <a:gd name="T13" fmla="*/ 40 h 98"/>
                <a:gd name="T14" fmla="*/ 75 w 104"/>
                <a:gd name="T15" fmla="*/ 74 h 98"/>
                <a:gd name="T16" fmla="*/ 35 w 104"/>
                <a:gd name="T17" fmla="*/ 74 h 98"/>
                <a:gd name="T18" fmla="*/ 40 w 104"/>
                <a:gd name="T19" fmla="*/ 40 h 98"/>
                <a:gd name="T20" fmla="*/ 23 w 104"/>
                <a:gd name="T21" fmla="*/ 40 h 98"/>
                <a:gd name="T22" fmla="*/ 16 w 104"/>
                <a:gd name="T23" fmla="*/ 90 h 98"/>
                <a:gd name="T24" fmla="*/ 72 w 104"/>
                <a:gd name="T25" fmla="*/ 90 h 98"/>
                <a:gd name="T26" fmla="*/ 89 w 104"/>
                <a:gd name="T27" fmla="*/ 89 h 98"/>
                <a:gd name="T28" fmla="*/ 88 w 104"/>
                <a:gd name="T29" fmla="*/ 98 h 98"/>
                <a:gd name="T30" fmla="*/ 71 w 104"/>
                <a:gd name="T31" fmla="*/ 98 h 98"/>
                <a:gd name="T32" fmla="*/ 4 w 104"/>
                <a:gd name="T33" fmla="*/ 98 h 98"/>
                <a:gd name="T34" fmla="*/ 7 w 104"/>
                <a:gd name="T35" fmla="*/ 84 h 98"/>
                <a:gd name="T36" fmla="*/ 14 w 104"/>
                <a:gd name="T37" fmla="*/ 40 h 98"/>
                <a:gd name="T38" fmla="*/ 0 w 104"/>
                <a:gd name="T39" fmla="*/ 40 h 98"/>
                <a:gd name="T40" fmla="*/ 1 w 104"/>
                <a:gd name="T41" fmla="*/ 31 h 98"/>
                <a:gd name="T42" fmla="*/ 15 w 104"/>
                <a:gd name="T43" fmla="*/ 32 h 98"/>
                <a:gd name="T44" fmla="*/ 18 w 104"/>
                <a:gd name="T45" fmla="*/ 5 h 98"/>
                <a:gd name="T46" fmla="*/ 29 w 104"/>
                <a:gd name="T47" fmla="*/ 5 h 98"/>
                <a:gd name="T48" fmla="*/ 24 w 104"/>
                <a:gd name="T49" fmla="*/ 32 h 98"/>
                <a:gd name="T50" fmla="*/ 41 w 104"/>
                <a:gd name="T51" fmla="*/ 32 h 98"/>
                <a:gd name="T52" fmla="*/ 45 w 104"/>
                <a:gd name="T53" fmla="*/ 0 h 98"/>
                <a:gd name="T54" fmla="*/ 56 w 104"/>
                <a:gd name="T55" fmla="*/ 0 h 98"/>
                <a:gd name="T56" fmla="*/ 51 w 104"/>
                <a:gd name="T57" fmla="*/ 32 h 98"/>
                <a:gd name="T58" fmla="*/ 70 w 104"/>
                <a:gd name="T59" fmla="*/ 32 h 98"/>
                <a:gd name="T60" fmla="*/ 74 w 104"/>
                <a:gd name="T61" fmla="*/ 0 h 98"/>
                <a:gd name="T62" fmla="*/ 85 w 104"/>
                <a:gd name="T63" fmla="*/ 0 h 98"/>
                <a:gd name="T64" fmla="*/ 66 w 104"/>
                <a:gd name="T65" fmla="*/ 66 h 98"/>
                <a:gd name="T66" fmla="*/ 69 w 104"/>
                <a:gd name="T67" fmla="*/ 40 h 98"/>
                <a:gd name="T68" fmla="*/ 50 w 104"/>
                <a:gd name="T69" fmla="*/ 40 h 98"/>
                <a:gd name="T70" fmla="*/ 46 w 104"/>
                <a:gd name="T71" fmla="*/ 66 h 98"/>
                <a:gd name="T72" fmla="*/ 66 w 104"/>
                <a:gd name="T73" fmla="*/ 6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4" h="98">
                  <a:moveTo>
                    <a:pt x="85" y="0"/>
                  </a:moveTo>
                  <a:cubicBezTo>
                    <a:pt x="84" y="4"/>
                    <a:pt x="82" y="15"/>
                    <a:pt x="80" y="32"/>
                  </a:cubicBezTo>
                  <a:cubicBezTo>
                    <a:pt x="91" y="32"/>
                    <a:pt x="91" y="32"/>
                    <a:pt x="91" y="32"/>
                  </a:cubicBezTo>
                  <a:cubicBezTo>
                    <a:pt x="94" y="32"/>
                    <a:pt x="98" y="32"/>
                    <a:pt x="104" y="31"/>
                  </a:cubicBezTo>
                  <a:cubicBezTo>
                    <a:pt x="103" y="40"/>
                    <a:pt x="103" y="40"/>
                    <a:pt x="103" y="40"/>
                  </a:cubicBezTo>
                  <a:cubicBezTo>
                    <a:pt x="98" y="40"/>
                    <a:pt x="94" y="40"/>
                    <a:pt x="90" y="40"/>
                  </a:cubicBezTo>
                  <a:cubicBezTo>
                    <a:pt x="79" y="40"/>
                    <a:pt x="79" y="40"/>
                    <a:pt x="79" y="40"/>
                  </a:cubicBezTo>
                  <a:cubicBezTo>
                    <a:pt x="76" y="58"/>
                    <a:pt x="75" y="69"/>
                    <a:pt x="75" y="74"/>
                  </a:cubicBezTo>
                  <a:cubicBezTo>
                    <a:pt x="35" y="74"/>
                    <a:pt x="35" y="74"/>
                    <a:pt x="35" y="74"/>
                  </a:cubicBezTo>
                  <a:cubicBezTo>
                    <a:pt x="36" y="70"/>
                    <a:pt x="38" y="58"/>
                    <a:pt x="40" y="40"/>
                  </a:cubicBezTo>
                  <a:cubicBezTo>
                    <a:pt x="23" y="40"/>
                    <a:pt x="23" y="40"/>
                    <a:pt x="23" y="40"/>
                  </a:cubicBezTo>
                  <a:cubicBezTo>
                    <a:pt x="16" y="90"/>
                    <a:pt x="16" y="90"/>
                    <a:pt x="16" y="90"/>
                  </a:cubicBezTo>
                  <a:cubicBezTo>
                    <a:pt x="72" y="90"/>
                    <a:pt x="72" y="90"/>
                    <a:pt x="72" y="90"/>
                  </a:cubicBezTo>
                  <a:cubicBezTo>
                    <a:pt x="78" y="90"/>
                    <a:pt x="84" y="89"/>
                    <a:pt x="89" y="89"/>
                  </a:cubicBezTo>
                  <a:cubicBezTo>
                    <a:pt x="88" y="98"/>
                    <a:pt x="88" y="98"/>
                    <a:pt x="88" y="98"/>
                  </a:cubicBezTo>
                  <a:cubicBezTo>
                    <a:pt x="82" y="98"/>
                    <a:pt x="77" y="98"/>
                    <a:pt x="71" y="98"/>
                  </a:cubicBezTo>
                  <a:cubicBezTo>
                    <a:pt x="4" y="98"/>
                    <a:pt x="4" y="98"/>
                    <a:pt x="4" y="98"/>
                  </a:cubicBezTo>
                  <a:cubicBezTo>
                    <a:pt x="6" y="94"/>
                    <a:pt x="7" y="89"/>
                    <a:pt x="7" y="84"/>
                  </a:cubicBezTo>
                  <a:cubicBezTo>
                    <a:pt x="14" y="40"/>
                    <a:pt x="14" y="40"/>
                    <a:pt x="14" y="40"/>
                  </a:cubicBezTo>
                  <a:cubicBezTo>
                    <a:pt x="9" y="40"/>
                    <a:pt x="4" y="40"/>
                    <a:pt x="0" y="40"/>
                  </a:cubicBezTo>
                  <a:cubicBezTo>
                    <a:pt x="1" y="31"/>
                    <a:pt x="1" y="31"/>
                    <a:pt x="1" y="31"/>
                  </a:cubicBezTo>
                  <a:cubicBezTo>
                    <a:pt x="5" y="32"/>
                    <a:pt x="10" y="32"/>
                    <a:pt x="15" y="32"/>
                  </a:cubicBezTo>
                  <a:cubicBezTo>
                    <a:pt x="17" y="18"/>
                    <a:pt x="18" y="9"/>
                    <a:pt x="18" y="5"/>
                  </a:cubicBezTo>
                  <a:cubicBezTo>
                    <a:pt x="29" y="5"/>
                    <a:pt x="29" y="5"/>
                    <a:pt x="29" y="5"/>
                  </a:cubicBezTo>
                  <a:cubicBezTo>
                    <a:pt x="28" y="8"/>
                    <a:pt x="26" y="17"/>
                    <a:pt x="24" y="32"/>
                  </a:cubicBezTo>
                  <a:cubicBezTo>
                    <a:pt x="41" y="32"/>
                    <a:pt x="41" y="32"/>
                    <a:pt x="41" y="32"/>
                  </a:cubicBezTo>
                  <a:cubicBezTo>
                    <a:pt x="44" y="15"/>
                    <a:pt x="45" y="4"/>
                    <a:pt x="45" y="0"/>
                  </a:cubicBezTo>
                  <a:cubicBezTo>
                    <a:pt x="56" y="0"/>
                    <a:pt x="56" y="0"/>
                    <a:pt x="56" y="0"/>
                  </a:cubicBezTo>
                  <a:cubicBezTo>
                    <a:pt x="55" y="4"/>
                    <a:pt x="53" y="14"/>
                    <a:pt x="51" y="32"/>
                  </a:cubicBezTo>
                  <a:cubicBezTo>
                    <a:pt x="70" y="32"/>
                    <a:pt x="70" y="32"/>
                    <a:pt x="70" y="32"/>
                  </a:cubicBezTo>
                  <a:cubicBezTo>
                    <a:pt x="73" y="15"/>
                    <a:pt x="74" y="5"/>
                    <a:pt x="74" y="0"/>
                  </a:cubicBezTo>
                  <a:lnTo>
                    <a:pt x="85" y="0"/>
                  </a:lnTo>
                  <a:close/>
                  <a:moveTo>
                    <a:pt x="66" y="66"/>
                  </a:moveTo>
                  <a:cubicBezTo>
                    <a:pt x="69" y="40"/>
                    <a:pt x="69" y="40"/>
                    <a:pt x="69" y="40"/>
                  </a:cubicBezTo>
                  <a:cubicBezTo>
                    <a:pt x="50" y="40"/>
                    <a:pt x="50" y="40"/>
                    <a:pt x="50" y="40"/>
                  </a:cubicBezTo>
                  <a:cubicBezTo>
                    <a:pt x="46" y="66"/>
                    <a:pt x="46" y="66"/>
                    <a:pt x="46" y="66"/>
                  </a:cubicBezTo>
                  <a:lnTo>
                    <a:pt x="66" y="6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60" name="Freeform 32"/>
            <p:cNvSpPr>
              <a:spLocks noEditPoints="1"/>
            </p:cNvSpPr>
            <p:nvPr/>
          </p:nvSpPr>
          <p:spPr bwMode="auto">
            <a:xfrm>
              <a:off x="9759236" y="4546386"/>
              <a:ext cx="35951" cy="35659"/>
            </a:xfrm>
            <a:custGeom>
              <a:avLst/>
              <a:gdLst>
                <a:gd name="T0" fmla="*/ 79 w 104"/>
                <a:gd name="T1" fmla="*/ 58 h 103"/>
                <a:gd name="T2" fmla="*/ 104 w 104"/>
                <a:gd name="T3" fmla="*/ 65 h 103"/>
                <a:gd name="T4" fmla="*/ 97 w 104"/>
                <a:gd name="T5" fmla="*/ 74 h 103"/>
                <a:gd name="T6" fmla="*/ 76 w 104"/>
                <a:gd name="T7" fmla="*/ 66 h 103"/>
                <a:gd name="T8" fmla="*/ 75 w 104"/>
                <a:gd name="T9" fmla="*/ 74 h 103"/>
                <a:gd name="T10" fmla="*/ 73 w 104"/>
                <a:gd name="T11" fmla="*/ 87 h 103"/>
                <a:gd name="T12" fmla="*/ 71 w 104"/>
                <a:gd name="T13" fmla="*/ 101 h 103"/>
                <a:gd name="T14" fmla="*/ 61 w 104"/>
                <a:gd name="T15" fmla="*/ 101 h 103"/>
                <a:gd name="T16" fmla="*/ 64 w 104"/>
                <a:gd name="T17" fmla="*/ 87 h 103"/>
                <a:gd name="T18" fmla="*/ 65 w 104"/>
                <a:gd name="T19" fmla="*/ 75 h 103"/>
                <a:gd name="T20" fmla="*/ 66 w 104"/>
                <a:gd name="T21" fmla="*/ 64 h 103"/>
                <a:gd name="T22" fmla="*/ 72 w 104"/>
                <a:gd name="T23" fmla="*/ 64 h 103"/>
                <a:gd name="T24" fmla="*/ 52 w 104"/>
                <a:gd name="T25" fmla="*/ 51 h 103"/>
                <a:gd name="T26" fmla="*/ 32 w 104"/>
                <a:gd name="T27" fmla="*/ 62 h 103"/>
                <a:gd name="T28" fmla="*/ 5 w 104"/>
                <a:gd name="T29" fmla="*/ 72 h 103"/>
                <a:gd name="T30" fmla="*/ 0 w 104"/>
                <a:gd name="T31" fmla="*/ 65 h 103"/>
                <a:gd name="T32" fmla="*/ 19 w 104"/>
                <a:gd name="T33" fmla="*/ 59 h 103"/>
                <a:gd name="T34" fmla="*/ 39 w 104"/>
                <a:gd name="T35" fmla="*/ 50 h 103"/>
                <a:gd name="T36" fmla="*/ 52 w 104"/>
                <a:gd name="T37" fmla="*/ 40 h 103"/>
                <a:gd name="T38" fmla="*/ 60 w 104"/>
                <a:gd name="T39" fmla="*/ 45 h 103"/>
                <a:gd name="T40" fmla="*/ 58 w 104"/>
                <a:gd name="T41" fmla="*/ 46 h 103"/>
                <a:gd name="T42" fmla="*/ 79 w 104"/>
                <a:gd name="T43" fmla="*/ 58 h 103"/>
                <a:gd name="T44" fmla="*/ 35 w 104"/>
                <a:gd name="T45" fmla="*/ 72 h 103"/>
                <a:gd name="T46" fmla="*/ 33 w 104"/>
                <a:gd name="T47" fmla="*/ 81 h 103"/>
                <a:gd name="T48" fmla="*/ 27 w 104"/>
                <a:gd name="T49" fmla="*/ 91 h 103"/>
                <a:gd name="T50" fmla="*/ 13 w 104"/>
                <a:gd name="T51" fmla="*/ 103 h 103"/>
                <a:gd name="T52" fmla="*/ 7 w 104"/>
                <a:gd name="T53" fmla="*/ 96 h 103"/>
                <a:gd name="T54" fmla="*/ 19 w 104"/>
                <a:gd name="T55" fmla="*/ 88 h 103"/>
                <a:gd name="T56" fmla="*/ 25 w 104"/>
                <a:gd name="T57" fmla="*/ 79 h 103"/>
                <a:gd name="T58" fmla="*/ 27 w 104"/>
                <a:gd name="T59" fmla="*/ 72 h 103"/>
                <a:gd name="T60" fmla="*/ 29 w 104"/>
                <a:gd name="T61" fmla="*/ 64 h 103"/>
                <a:gd name="T62" fmla="*/ 37 w 104"/>
                <a:gd name="T63" fmla="*/ 66 h 103"/>
                <a:gd name="T64" fmla="*/ 35 w 104"/>
                <a:gd name="T65" fmla="*/ 72 h 103"/>
                <a:gd name="T66" fmla="*/ 97 w 104"/>
                <a:gd name="T67" fmla="*/ 15 h 103"/>
                <a:gd name="T68" fmla="*/ 96 w 104"/>
                <a:gd name="T69" fmla="*/ 25 h 103"/>
                <a:gd name="T70" fmla="*/ 95 w 104"/>
                <a:gd name="T71" fmla="*/ 39 h 103"/>
                <a:gd name="T72" fmla="*/ 16 w 104"/>
                <a:gd name="T73" fmla="*/ 39 h 103"/>
                <a:gd name="T74" fmla="*/ 18 w 104"/>
                <a:gd name="T75" fmla="*/ 24 h 103"/>
                <a:gd name="T76" fmla="*/ 20 w 104"/>
                <a:gd name="T77" fmla="*/ 15 h 103"/>
                <a:gd name="T78" fmla="*/ 21 w 104"/>
                <a:gd name="T79" fmla="*/ 0 h 103"/>
                <a:gd name="T80" fmla="*/ 100 w 104"/>
                <a:gd name="T81" fmla="*/ 0 h 103"/>
                <a:gd name="T82" fmla="*/ 97 w 104"/>
                <a:gd name="T83" fmla="*/ 15 h 103"/>
                <a:gd name="T84" fmla="*/ 54 w 104"/>
                <a:gd name="T85" fmla="*/ 16 h 103"/>
                <a:gd name="T86" fmla="*/ 55 w 104"/>
                <a:gd name="T87" fmla="*/ 6 h 103"/>
                <a:gd name="T88" fmla="*/ 30 w 104"/>
                <a:gd name="T89" fmla="*/ 6 h 103"/>
                <a:gd name="T90" fmla="*/ 28 w 104"/>
                <a:gd name="T91" fmla="*/ 16 h 103"/>
                <a:gd name="T92" fmla="*/ 54 w 104"/>
                <a:gd name="T93" fmla="*/ 16 h 103"/>
                <a:gd name="T94" fmla="*/ 51 w 104"/>
                <a:gd name="T95" fmla="*/ 33 h 103"/>
                <a:gd name="T96" fmla="*/ 53 w 104"/>
                <a:gd name="T97" fmla="*/ 22 h 103"/>
                <a:gd name="T98" fmla="*/ 27 w 104"/>
                <a:gd name="T99" fmla="*/ 22 h 103"/>
                <a:gd name="T100" fmla="*/ 26 w 104"/>
                <a:gd name="T101" fmla="*/ 33 h 103"/>
                <a:gd name="T102" fmla="*/ 51 w 104"/>
                <a:gd name="T103" fmla="*/ 33 h 103"/>
                <a:gd name="T104" fmla="*/ 88 w 104"/>
                <a:gd name="T105" fmla="*/ 16 h 103"/>
                <a:gd name="T106" fmla="*/ 90 w 104"/>
                <a:gd name="T107" fmla="*/ 6 h 103"/>
                <a:gd name="T108" fmla="*/ 64 w 104"/>
                <a:gd name="T109" fmla="*/ 6 h 103"/>
                <a:gd name="T110" fmla="*/ 62 w 104"/>
                <a:gd name="T111" fmla="*/ 16 h 103"/>
                <a:gd name="T112" fmla="*/ 88 w 104"/>
                <a:gd name="T113" fmla="*/ 16 h 103"/>
                <a:gd name="T114" fmla="*/ 86 w 104"/>
                <a:gd name="T115" fmla="*/ 33 h 103"/>
                <a:gd name="T116" fmla="*/ 87 w 104"/>
                <a:gd name="T117" fmla="*/ 22 h 103"/>
                <a:gd name="T118" fmla="*/ 61 w 104"/>
                <a:gd name="T119" fmla="*/ 22 h 103"/>
                <a:gd name="T120" fmla="*/ 60 w 104"/>
                <a:gd name="T121" fmla="*/ 33 h 103"/>
                <a:gd name="T122" fmla="*/ 86 w 104"/>
                <a:gd name="T123" fmla="*/ 3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4" h="103">
                  <a:moveTo>
                    <a:pt x="79" y="58"/>
                  </a:moveTo>
                  <a:cubicBezTo>
                    <a:pt x="89" y="62"/>
                    <a:pt x="97" y="64"/>
                    <a:pt x="104" y="65"/>
                  </a:cubicBezTo>
                  <a:cubicBezTo>
                    <a:pt x="101" y="67"/>
                    <a:pt x="99" y="70"/>
                    <a:pt x="97" y="74"/>
                  </a:cubicBezTo>
                  <a:cubicBezTo>
                    <a:pt x="90" y="72"/>
                    <a:pt x="83" y="69"/>
                    <a:pt x="76" y="66"/>
                  </a:cubicBezTo>
                  <a:cubicBezTo>
                    <a:pt x="75" y="68"/>
                    <a:pt x="75" y="71"/>
                    <a:pt x="75" y="74"/>
                  </a:cubicBezTo>
                  <a:cubicBezTo>
                    <a:pt x="73" y="87"/>
                    <a:pt x="73" y="87"/>
                    <a:pt x="73" y="87"/>
                  </a:cubicBezTo>
                  <a:cubicBezTo>
                    <a:pt x="72" y="92"/>
                    <a:pt x="71" y="96"/>
                    <a:pt x="71" y="101"/>
                  </a:cubicBezTo>
                  <a:cubicBezTo>
                    <a:pt x="61" y="101"/>
                    <a:pt x="61" y="101"/>
                    <a:pt x="61" y="101"/>
                  </a:cubicBezTo>
                  <a:cubicBezTo>
                    <a:pt x="62" y="97"/>
                    <a:pt x="63" y="92"/>
                    <a:pt x="64" y="87"/>
                  </a:cubicBezTo>
                  <a:cubicBezTo>
                    <a:pt x="65" y="75"/>
                    <a:pt x="65" y="75"/>
                    <a:pt x="65" y="75"/>
                  </a:cubicBezTo>
                  <a:cubicBezTo>
                    <a:pt x="66" y="72"/>
                    <a:pt x="66" y="68"/>
                    <a:pt x="66" y="64"/>
                  </a:cubicBezTo>
                  <a:cubicBezTo>
                    <a:pt x="72" y="64"/>
                    <a:pt x="72" y="64"/>
                    <a:pt x="72" y="64"/>
                  </a:cubicBezTo>
                  <a:cubicBezTo>
                    <a:pt x="66" y="62"/>
                    <a:pt x="59" y="57"/>
                    <a:pt x="52" y="51"/>
                  </a:cubicBezTo>
                  <a:cubicBezTo>
                    <a:pt x="47" y="54"/>
                    <a:pt x="40" y="58"/>
                    <a:pt x="32" y="62"/>
                  </a:cubicBezTo>
                  <a:cubicBezTo>
                    <a:pt x="24" y="66"/>
                    <a:pt x="15" y="69"/>
                    <a:pt x="5" y="72"/>
                  </a:cubicBezTo>
                  <a:cubicBezTo>
                    <a:pt x="4" y="70"/>
                    <a:pt x="2" y="67"/>
                    <a:pt x="0" y="65"/>
                  </a:cubicBezTo>
                  <a:cubicBezTo>
                    <a:pt x="5" y="64"/>
                    <a:pt x="11" y="62"/>
                    <a:pt x="19" y="59"/>
                  </a:cubicBezTo>
                  <a:cubicBezTo>
                    <a:pt x="26" y="57"/>
                    <a:pt x="33" y="54"/>
                    <a:pt x="39" y="50"/>
                  </a:cubicBezTo>
                  <a:cubicBezTo>
                    <a:pt x="45" y="46"/>
                    <a:pt x="49" y="43"/>
                    <a:pt x="52" y="40"/>
                  </a:cubicBezTo>
                  <a:cubicBezTo>
                    <a:pt x="54" y="42"/>
                    <a:pt x="57" y="43"/>
                    <a:pt x="60" y="45"/>
                  </a:cubicBezTo>
                  <a:cubicBezTo>
                    <a:pt x="58" y="46"/>
                    <a:pt x="58" y="46"/>
                    <a:pt x="58" y="46"/>
                  </a:cubicBezTo>
                  <a:cubicBezTo>
                    <a:pt x="63" y="51"/>
                    <a:pt x="70" y="55"/>
                    <a:pt x="79" y="58"/>
                  </a:cubicBezTo>
                  <a:close/>
                  <a:moveTo>
                    <a:pt x="35" y="72"/>
                  </a:moveTo>
                  <a:cubicBezTo>
                    <a:pt x="35" y="75"/>
                    <a:pt x="34" y="77"/>
                    <a:pt x="33" y="81"/>
                  </a:cubicBezTo>
                  <a:cubicBezTo>
                    <a:pt x="32" y="84"/>
                    <a:pt x="30" y="87"/>
                    <a:pt x="27" y="91"/>
                  </a:cubicBezTo>
                  <a:cubicBezTo>
                    <a:pt x="24" y="94"/>
                    <a:pt x="19" y="98"/>
                    <a:pt x="13" y="103"/>
                  </a:cubicBezTo>
                  <a:cubicBezTo>
                    <a:pt x="11" y="100"/>
                    <a:pt x="9" y="98"/>
                    <a:pt x="7" y="96"/>
                  </a:cubicBezTo>
                  <a:cubicBezTo>
                    <a:pt x="12" y="93"/>
                    <a:pt x="16" y="90"/>
                    <a:pt x="19" y="88"/>
                  </a:cubicBezTo>
                  <a:cubicBezTo>
                    <a:pt x="22" y="85"/>
                    <a:pt x="24" y="82"/>
                    <a:pt x="25" y="79"/>
                  </a:cubicBezTo>
                  <a:cubicBezTo>
                    <a:pt x="26" y="77"/>
                    <a:pt x="27" y="74"/>
                    <a:pt x="27" y="72"/>
                  </a:cubicBezTo>
                  <a:cubicBezTo>
                    <a:pt x="28" y="71"/>
                    <a:pt x="28" y="68"/>
                    <a:pt x="29" y="64"/>
                  </a:cubicBezTo>
                  <a:cubicBezTo>
                    <a:pt x="32" y="65"/>
                    <a:pt x="35" y="65"/>
                    <a:pt x="37" y="66"/>
                  </a:cubicBezTo>
                  <a:cubicBezTo>
                    <a:pt x="36" y="68"/>
                    <a:pt x="36" y="70"/>
                    <a:pt x="35" y="72"/>
                  </a:cubicBezTo>
                  <a:close/>
                  <a:moveTo>
                    <a:pt x="97" y="15"/>
                  </a:moveTo>
                  <a:cubicBezTo>
                    <a:pt x="96" y="25"/>
                    <a:pt x="96" y="25"/>
                    <a:pt x="96" y="25"/>
                  </a:cubicBezTo>
                  <a:cubicBezTo>
                    <a:pt x="96" y="29"/>
                    <a:pt x="95" y="33"/>
                    <a:pt x="95" y="39"/>
                  </a:cubicBezTo>
                  <a:cubicBezTo>
                    <a:pt x="16" y="39"/>
                    <a:pt x="16" y="39"/>
                    <a:pt x="16" y="39"/>
                  </a:cubicBezTo>
                  <a:cubicBezTo>
                    <a:pt x="17" y="33"/>
                    <a:pt x="18" y="28"/>
                    <a:pt x="18" y="24"/>
                  </a:cubicBezTo>
                  <a:cubicBezTo>
                    <a:pt x="20" y="15"/>
                    <a:pt x="20" y="15"/>
                    <a:pt x="20" y="15"/>
                  </a:cubicBezTo>
                  <a:cubicBezTo>
                    <a:pt x="20" y="9"/>
                    <a:pt x="21" y="4"/>
                    <a:pt x="21" y="0"/>
                  </a:cubicBezTo>
                  <a:cubicBezTo>
                    <a:pt x="100" y="0"/>
                    <a:pt x="100" y="0"/>
                    <a:pt x="100" y="0"/>
                  </a:cubicBezTo>
                  <a:cubicBezTo>
                    <a:pt x="99" y="3"/>
                    <a:pt x="98" y="8"/>
                    <a:pt x="97" y="15"/>
                  </a:cubicBezTo>
                  <a:close/>
                  <a:moveTo>
                    <a:pt x="54" y="16"/>
                  </a:moveTo>
                  <a:cubicBezTo>
                    <a:pt x="55" y="6"/>
                    <a:pt x="55" y="6"/>
                    <a:pt x="55" y="6"/>
                  </a:cubicBezTo>
                  <a:cubicBezTo>
                    <a:pt x="30" y="6"/>
                    <a:pt x="30" y="6"/>
                    <a:pt x="30" y="6"/>
                  </a:cubicBezTo>
                  <a:cubicBezTo>
                    <a:pt x="28" y="16"/>
                    <a:pt x="28" y="16"/>
                    <a:pt x="28" y="16"/>
                  </a:cubicBezTo>
                  <a:lnTo>
                    <a:pt x="54" y="16"/>
                  </a:lnTo>
                  <a:close/>
                  <a:moveTo>
                    <a:pt x="51" y="33"/>
                  </a:moveTo>
                  <a:cubicBezTo>
                    <a:pt x="53" y="22"/>
                    <a:pt x="53" y="22"/>
                    <a:pt x="53" y="22"/>
                  </a:cubicBezTo>
                  <a:cubicBezTo>
                    <a:pt x="27" y="22"/>
                    <a:pt x="27" y="22"/>
                    <a:pt x="27" y="22"/>
                  </a:cubicBezTo>
                  <a:cubicBezTo>
                    <a:pt x="26" y="33"/>
                    <a:pt x="26" y="33"/>
                    <a:pt x="26" y="33"/>
                  </a:cubicBezTo>
                  <a:lnTo>
                    <a:pt x="51" y="33"/>
                  </a:lnTo>
                  <a:close/>
                  <a:moveTo>
                    <a:pt x="88" y="16"/>
                  </a:moveTo>
                  <a:cubicBezTo>
                    <a:pt x="90" y="6"/>
                    <a:pt x="90" y="6"/>
                    <a:pt x="90" y="6"/>
                  </a:cubicBezTo>
                  <a:cubicBezTo>
                    <a:pt x="64" y="6"/>
                    <a:pt x="64" y="6"/>
                    <a:pt x="64" y="6"/>
                  </a:cubicBezTo>
                  <a:cubicBezTo>
                    <a:pt x="62" y="16"/>
                    <a:pt x="62" y="16"/>
                    <a:pt x="62" y="16"/>
                  </a:cubicBezTo>
                  <a:lnTo>
                    <a:pt x="88" y="16"/>
                  </a:lnTo>
                  <a:close/>
                  <a:moveTo>
                    <a:pt x="86" y="33"/>
                  </a:moveTo>
                  <a:cubicBezTo>
                    <a:pt x="87" y="22"/>
                    <a:pt x="87" y="22"/>
                    <a:pt x="87" y="22"/>
                  </a:cubicBezTo>
                  <a:cubicBezTo>
                    <a:pt x="61" y="22"/>
                    <a:pt x="61" y="22"/>
                    <a:pt x="61" y="22"/>
                  </a:cubicBezTo>
                  <a:cubicBezTo>
                    <a:pt x="60" y="33"/>
                    <a:pt x="60" y="33"/>
                    <a:pt x="60" y="33"/>
                  </a:cubicBezTo>
                  <a:lnTo>
                    <a:pt x="86" y="33"/>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61" name="Line 33"/>
            <p:cNvSpPr>
              <a:spLocks noChangeShapeType="1"/>
            </p:cNvSpPr>
            <p:nvPr/>
          </p:nvSpPr>
          <p:spPr bwMode="auto">
            <a:xfrm flipH="1">
              <a:off x="9255481"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2" name="Line 34"/>
            <p:cNvSpPr>
              <a:spLocks noChangeShapeType="1"/>
            </p:cNvSpPr>
            <p:nvPr/>
          </p:nvSpPr>
          <p:spPr bwMode="auto">
            <a:xfrm flipH="1">
              <a:off x="9348136"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3" name="Line 35"/>
            <p:cNvSpPr>
              <a:spLocks noChangeShapeType="1"/>
            </p:cNvSpPr>
            <p:nvPr/>
          </p:nvSpPr>
          <p:spPr bwMode="auto">
            <a:xfrm flipH="1">
              <a:off x="9443129"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4" name="Line 36"/>
            <p:cNvSpPr>
              <a:spLocks noChangeShapeType="1"/>
            </p:cNvSpPr>
            <p:nvPr/>
          </p:nvSpPr>
          <p:spPr bwMode="auto">
            <a:xfrm flipH="1">
              <a:off x="9538268" y="4548432"/>
              <a:ext cx="4092"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5" name="Line 37"/>
            <p:cNvSpPr>
              <a:spLocks noChangeShapeType="1"/>
            </p:cNvSpPr>
            <p:nvPr/>
          </p:nvSpPr>
          <p:spPr bwMode="auto">
            <a:xfrm flipH="1">
              <a:off x="9633700" y="4548432"/>
              <a:ext cx="4092"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6" name="Line 38"/>
            <p:cNvSpPr>
              <a:spLocks noChangeShapeType="1"/>
            </p:cNvSpPr>
            <p:nvPr/>
          </p:nvSpPr>
          <p:spPr bwMode="auto">
            <a:xfrm flipH="1">
              <a:off x="9728108" y="4548432"/>
              <a:ext cx="4384" cy="31129"/>
            </a:xfrm>
            <a:prstGeom prst="line">
              <a:avLst/>
            </a:prstGeom>
            <a:noFill/>
            <a:ln w="14288" cap="flat">
              <a:solidFill>
                <a:schemeClr val="bg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grpSp>
      <p:pic>
        <p:nvPicPr>
          <p:cNvPr id="69" name="Picture 3" descr="C:\Documents and Settings\tdz\桌面\未标题-2.png" hidden="1"/>
          <p:cNvPicPr>
            <a:picLocks noChangeAspect="1" noChangeArrowheads="1"/>
          </p:cNvPicPr>
          <p:nvPr userDrawn="1"/>
        </p:nvPicPr>
        <p:blipFill>
          <a:blip r:embed="rId3" cstate="screen"/>
          <a:srcRect/>
          <a:stretch>
            <a:fillRect/>
          </a:stretch>
        </p:blipFill>
        <p:spPr bwMode="auto">
          <a:xfrm>
            <a:off x="5610086" y="6542476"/>
            <a:ext cx="190279" cy="216000"/>
          </a:xfrm>
          <a:prstGeom prst="rect">
            <a:avLst/>
          </a:prstGeom>
          <a:noFill/>
          <a:extLst>
            <a:ext uri="{909E8E84-426E-40DD-AFC4-6F175D3DCCD1}">
              <a14:hiddenFill xmlns:a14="http://schemas.microsoft.com/office/drawing/2010/main">
                <a:solidFill>
                  <a:srgbClr val="FFFFFF"/>
                </a:solidFill>
              </a14:hiddenFill>
            </a:ext>
          </a:extLst>
        </p:spPr>
      </p:pic>
      <p:sp>
        <p:nvSpPr>
          <p:cNvPr id="8" name="日期占位符 7"/>
          <p:cNvSpPr>
            <a:spLocks noGrp="1"/>
          </p:cNvSpPr>
          <p:nvPr>
            <p:ph type="dt" sz="half" idx="11"/>
          </p:nvPr>
        </p:nvSpPr>
        <p:spPr>
          <a:xfrm>
            <a:off x="628650" y="6356351"/>
            <a:ext cx="2057400" cy="365125"/>
          </a:xfrm>
          <a:prstGeom prst="rect">
            <a:avLst/>
          </a:prstGeom>
        </p:spPr>
        <p:txBody>
          <a:bodyPr/>
          <a:lstStyle/>
          <a:p>
            <a:fld id="{618F58CE-AA9F-44F2-B75A-34227CEABCB3}" type="datetimeFigureOut">
              <a:rPr lang="zh-CN" altLang="en-US" smtClean="0"/>
              <a:t>2025/4/24</a:t>
            </a:fld>
            <a:endParaRPr lang="zh-CN" altLang="en-US"/>
          </a:p>
        </p:txBody>
      </p:sp>
      <p:sp>
        <p:nvSpPr>
          <p:cNvPr id="9" name="页脚占位符 8"/>
          <p:cNvSpPr>
            <a:spLocks noGrp="1"/>
          </p:cNvSpPr>
          <p:nvPr>
            <p:ph type="ftr" sz="quarter" idx="12"/>
          </p:nvPr>
        </p:nvSpPr>
        <p:spPr>
          <a:xfrm>
            <a:off x="3028950" y="6356351"/>
            <a:ext cx="3086100" cy="365125"/>
          </a:xfrm>
          <a:prstGeom prst="rect">
            <a:avLst/>
          </a:prstGeom>
        </p:spPr>
        <p:txBody>
          <a:bodyPr/>
          <a:lstStyle/>
          <a:p>
            <a:endParaRPr lang="zh-CN" altLang="en-US" dirty="0"/>
          </a:p>
        </p:txBody>
      </p:sp>
      <p:sp>
        <p:nvSpPr>
          <p:cNvPr id="74" name="任意多边形 73" hidden="1"/>
          <p:cNvSpPr/>
          <p:nvPr userDrawn="1"/>
        </p:nvSpPr>
        <p:spPr>
          <a:xfrm rot="894806">
            <a:off x="584340" y="139286"/>
            <a:ext cx="405789" cy="828000"/>
          </a:xfrm>
          <a:custGeom>
            <a:avLst/>
            <a:gdLst>
              <a:gd name="connsiteX0" fmla="*/ 1651515 w 2990085"/>
              <a:gd name="connsiteY0" fmla="*/ 74436 h 4575877"/>
              <a:gd name="connsiteX1" fmla="*/ 2523002 w 2990085"/>
              <a:gd name="connsiteY1" fmla="*/ 57726 h 4575877"/>
              <a:gd name="connsiteX2" fmla="*/ 2960293 w 2990085"/>
              <a:gd name="connsiteY2" fmla="*/ 524262 h 4575877"/>
              <a:gd name="connsiteX3" fmla="*/ 2750515 w 2990085"/>
              <a:gd name="connsiteY3" fmla="*/ 1375655 h 4575877"/>
              <a:gd name="connsiteX4" fmla="*/ 1825757 w 2990085"/>
              <a:gd name="connsiteY4" fmla="*/ 1957962 h 4575877"/>
              <a:gd name="connsiteX5" fmla="*/ 1624453 w 2990085"/>
              <a:gd name="connsiteY5" fmla="*/ 2000087 h 4575877"/>
              <a:gd name="connsiteX6" fmla="*/ 1637767 w 2990085"/>
              <a:gd name="connsiteY6" fmla="*/ 2869607 h 4575877"/>
              <a:gd name="connsiteX7" fmla="*/ 1636496 w 2990085"/>
              <a:gd name="connsiteY7" fmla="*/ 2945690 h 4575877"/>
              <a:gd name="connsiteX8" fmla="*/ 1633673 w 2990085"/>
              <a:gd name="connsiteY8" fmla="*/ 2946442 h 4575877"/>
              <a:gd name="connsiteX9" fmla="*/ 1633673 w 2990085"/>
              <a:gd name="connsiteY9" fmla="*/ 3401224 h 4575877"/>
              <a:gd name="connsiteX10" fmla="*/ 1630823 w 2990085"/>
              <a:gd name="connsiteY10" fmla="*/ 3401224 h 4575877"/>
              <a:gd name="connsiteX11" fmla="*/ 1635750 w 2990085"/>
              <a:gd name="connsiteY11" fmla="*/ 3723073 h 4575877"/>
              <a:gd name="connsiteX12" fmla="*/ 1626318 w 2990085"/>
              <a:gd name="connsiteY12" fmla="*/ 4162116 h 4575877"/>
              <a:gd name="connsiteX13" fmla="*/ 1998521 w 2990085"/>
              <a:gd name="connsiteY13" fmla="*/ 4114682 h 4575877"/>
              <a:gd name="connsiteX14" fmla="*/ 2387572 w 2990085"/>
              <a:gd name="connsiteY14" fmla="*/ 3936393 h 4575877"/>
              <a:gd name="connsiteX15" fmla="*/ 2393959 w 2990085"/>
              <a:gd name="connsiteY15" fmla="*/ 4089779 h 4575877"/>
              <a:gd name="connsiteX16" fmla="*/ 2032803 w 2990085"/>
              <a:gd name="connsiteY16" fmla="*/ 4243403 h 4575877"/>
              <a:gd name="connsiteX17" fmla="*/ 1655587 w 2990085"/>
              <a:gd name="connsiteY17" fmla="*/ 4315149 h 4575877"/>
              <a:gd name="connsiteX18" fmla="*/ 1273004 w 2990085"/>
              <a:gd name="connsiteY18" fmla="*/ 4388324 h 4575877"/>
              <a:gd name="connsiteX19" fmla="*/ 806011 w 2990085"/>
              <a:gd name="connsiteY19" fmla="*/ 4575877 h 4575877"/>
              <a:gd name="connsiteX20" fmla="*/ 801054 w 2990085"/>
              <a:gd name="connsiteY20" fmla="*/ 4427857 h 4575877"/>
              <a:gd name="connsiteX21" fmla="*/ 1160457 w 2990085"/>
              <a:gd name="connsiteY21" fmla="*/ 4159821 h 4575877"/>
              <a:gd name="connsiteX22" fmla="*/ 1241769 w 2990085"/>
              <a:gd name="connsiteY22" fmla="*/ 3667174 h 4575877"/>
              <a:gd name="connsiteX23" fmla="*/ 1237922 w 2990085"/>
              <a:gd name="connsiteY23" fmla="*/ 3428438 h 4575877"/>
              <a:gd name="connsiteX24" fmla="*/ 1240031 w 2990085"/>
              <a:gd name="connsiteY24" fmla="*/ 3428438 h 4575877"/>
              <a:gd name="connsiteX25" fmla="*/ 1240031 w 2990085"/>
              <a:gd name="connsiteY25" fmla="*/ 3401224 h 4575877"/>
              <a:gd name="connsiteX26" fmla="*/ 1239219 w 2990085"/>
              <a:gd name="connsiteY26" fmla="*/ 3401224 h 4575877"/>
              <a:gd name="connsiteX27" fmla="*/ 1239219 w 2990085"/>
              <a:gd name="connsiteY27" fmla="*/ 2606619 h 4575877"/>
              <a:gd name="connsiteX28" fmla="*/ 1240448 w 2990085"/>
              <a:gd name="connsiteY28" fmla="*/ 2606619 h 4575877"/>
              <a:gd name="connsiteX29" fmla="*/ 1216781 w 2990085"/>
              <a:gd name="connsiteY29" fmla="*/ 1137952 h 4575877"/>
              <a:gd name="connsiteX30" fmla="*/ 1205031 w 2990085"/>
              <a:gd name="connsiteY30" fmla="*/ 986000 h 4575877"/>
              <a:gd name="connsiteX31" fmla="*/ 1010196 w 2990085"/>
              <a:gd name="connsiteY31" fmla="*/ 923011 h 4575877"/>
              <a:gd name="connsiteX32" fmla="*/ 1010953 w 2990085"/>
              <a:gd name="connsiteY32" fmla="*/ 796446 h 4575877"/>
              <a:gd name="connsiteX33" fmla="*/ 1631355 w 2990085"/>
              <a:gd name="connsiteY33" fmla="*/ 516335 h 4575877"/>
              <a:gd name="connsiteX34" fmla="*/ 1619038 w 2990085"/>
              <a:gd name="connsiteY34" fmla="*/ 1030819 h 4575877"/>
              <a:gd name="connsiteX35" fmla="*/ 1617716 w 2990085"/>
              <a:gd name="connsiteY35" fmla="*/ 1823823 h 4575877"/>
              <a:gd name="connsiteX36" fmla="*/ 1868719 w 2990085"/>
              <a:gd name="connsiteY36" fmla="*/ 1774203 h 4575877"/>
              <a:gd name="connsiteX37" fmla="*/ 2397287 w 2990085"/>
              <a:gd name="connsiteY37" fmla="*/ 1343368 h 4575877"/>
              <a:gd name="connsiteX38" fmla="*/ 2504404 w 2990085"/>
              <a:gd name="connsiteY38" fmla="*/ 645679 h 4575877"/>
              <a:gd name="connsiteX39" fmla="*/ 2200442 w 2990085"/>
              <a:gd name="connsiteY39" fmla="*/ 269996 h 4575877"/>
              <a:gd name="connsiteX40" fmla="*/ 1592464 w 2990085"/>
              <a:gd name="connsiteY40" fmla="*/ 262479 h 4575877"/>
              <a:gd name="connsiteX41" fmla="*/ 774828 w 2990085"/>
              <a:gd name="connsiteY41" fmla="*/ 718607 h 4575877"/>
              <a:gd name="connsiteX42" fmla="*/ 255817 w 2990085"/>
              <a:gd name="connsiteY42" fmla="*/ 1465682 h 4575877"/>
              <a:gd name="connsiteX43" fmla="*/ 203204 w 2990085"/>
              <a:gd name="connsiteY43" fmla="*/ 2206292 h 4575877"/>
              <a:gd name="connsiteX44" fmla="*/ 348810 w 2990085"/>
              <a:gd name="connsiteY44" fmla="*/ 2483428 h 4575877"/>
              <a:gd name="connsiteX45" fmla="*/ 622088 w 2990085"/>
              <a:gd name="connsiteY45" fmla="*/ 2657629 h 4575877"/>
              <a:gd name="connsiteX46" fmla="*/ 800805 w 2990085"/>
              <a:gd name="connsiteY46" fmla="*/ 2811066 h 4575877"/>
              <a:gd name="connsiteX47" fmla="*/ 779502 w 2990085"/>
              <a:gd name="connsiteY47" fmla="*/ 2914384 h 4575877"/>
              <a:gd name="connsiteX48" fmla="*/ 686344 w 2990085"/>
              <a:gd name="connsiteY48" fmla="*/ 2985143 h 4575877"/>
              <a:gd name="connsiteX49" fmla="*/ 347086 w 2990085"/>
              <a:gd name="connsiteY49" fmla="*/ 2854362 h 4575877"/>
              <a:gd name="connsiteX50" fmla="*/ 51924 w 2990085"/>
              <a:gd name="connsiteY50" fmla="*/ 2349974 h 4575877"/>
              <a:gd name="connsiteX51" fmla="*/ 301903 w 2990085"/>
              <a:gd name="connsiteY51" fmla="*/ 1002519 h 4575877"/>
              <a:gd name="connsiteX52" fmla="*/ 1651515 w 2990085"/>
              <a:gd name="connsiteY52" fmla="*/ 74436 h 4575877"/>
              <a:gd name="connsiteX0-1" fmla="*/ 1651515 w 2990085"/>
              <a:gd name="connsiteY0-2" fmla="*/ 74436 h 4575877"/>
              <a:gd name="connsiteX1-3" fmla="*/ 2523002 w 2990085"/>
              <a:gd name="connsiteY1-4" fmla="*/ 57726 h 4575877"/>
              <a:gd name="connsiteX2-5" fmla="*/ 2960293 w 2990085"/>
              <a:gd name="connsiteY2-6" fmla="*/ 524262 h 4575877"/>
              <a:gd name="connsiteX3-7" fmla="*/ 2750515 w 2990085"/>
              <a:gd name="connsiteY3-8" fmla="*/ 1375655 h 4575877"/>
              <a:gd name="connsiteX4-9" fmla="*/ 1825757 w 2990085"/>
              <a:gd name="connsiteY4-10" fmla="*/ 1957962 h 4575877"/>
              <a:gd name="connsiteX5-11" fmla="*/ 1624453 w 2990085"/>
              <a:gd name="connsiteY5-12" fmla="*/ 2000087 h 4575877"/>
              <a:gd name="connsiteX6-13" fmla="*/ 1637767 w 2990085"/>
              <a:gd name="connsiteY6-14" fmla="*/ 2869607 h 4575877"/>
              <a:gd name="connsiteX7-15" fmla="*/ 1636496 w 2990085"/>
              <a:gd name="connsiteY7-16" fmla="*/ 2945690 h 4575877"/>
              <a:gd name="connsiteX8-17" fmla="*/ 1633673 w 2990085"/>
              <a:gd name="connsiteY8-18" fmla="*/ 3401224 h 4575877"/>
              <a:gd name="connsiteX9-19" fmla="*/ 1630823 w 2990085"/>
              <a:gd name="connsiteY9-20" fmla="*/ 3401224 h 4575877"/>
              <a:gd name="connsiteX10-21" fmla="*/ 1635750 w 2990085"/>
              <a:gd name="connsiteY10-22" fmla="*/ 3723073 h 4575877"/>
              <a:gd name="connsiteX11-23" fmla="*/ 1626318 w 2990085"/>
              <a:gd name="connsiteY11-24" fmla="*/ 4162116 h 4575877"/>
              <a:gd name="connsiteX12-25" fmla="*/ 1998521 w 2990085"/>
              <a:gd name="connsiteY12-26" fmla="*/ 4114682 h 4575877"/>
              <a:gd name="connsiteX13-27" fmla="*/ 2387572 w 2990085"/>
              <a:gd name="connsiteY13-28" fmla="*/ 3936393 h 4575877"/>
              <a:gd name="connsiteX14-29" fmla="*/ 2393959 w 2990085"/>
              <a:gd name="connsiteY14-30" fmla="*/ 4089779 h 4575877"/>
              <a:gd name="connsiteX15-31" fmla="*/ 2032803 w 2990085"/>
              <a:gd name="connsiteY15-32" fmla="*/ 4243403 h 4575877"/>
              <a:gd name="connsiteX16-33" fmla="*/ 1655587 w 2990085"/>
              <a:gd name="connsiteY16-34" fmla="*/ 4315149 h 4575877"/>
              <a:gd name="connsiteX17-35" fmla="*/ 1273004 w 2990085"/>
              <a:gd name="connsiteY17-36" fmla="*/ 4388324 h 4575877"/>
              <a:gd name="connsiteX18-37" fmla="*/ 806011 w 2990085"/>
              <a:gd name="connsiteY18-38" fmla="*/ 4575877 h 4575877"/>
              <a:gd name="connsiteX19-39" fmla="*/ 801054 w 2990085"/>
              <a:gd name="connsiteY19-40" fmla="*/ 4427857 h 4575877"/>
              <a:gd name="connsiteX20-41" fmla="*/ 1160457 w 2990085"/>
              <a:gd name="connsiteY20-42" fmla="*/ 4159821 h 4575877"/>
              <a:gd name="connsiteX21-43" fmla="*/ 1241769 w 2990085"/>
              <a:gd name="connsiteY21-44" fmla="*/ 3667174 h 4575877"/>
              <a:gd name="connsiteX22-45" fmla="*/ 1237922 w 2990085"/>
              <a:gd name="connsiteY22-46" fmla="*/ 3428438 h 4575877"/>
              <a:gd name="connsiteX23-47" fmla="*/ 1240031 w 2990085"/>
              <a:gd name="connsiteY23-48" fmla="*/ 3428438 h 4575877"/>
              <a:gd name="connsiteX24-49" fmla="*/ 1240031 w 2990085"/>
              <a:gd name="connsiteY24-50" fmla="*/ 3401224 h 4575877"/>
              <a:gd name="connsiteX25-51" fmla="*/ 1239219 w 2990085"/>
              <a:gd name="connsiteY25-52" fmla="*/ 3401224 h 4575877"/>
              <a:gd name="connsiteX26-53" fmla="*/ 1239219 w 2990085"/>
              <a:gd name="connsiteY26-54" fmla="*/ 2606619 h 4575877"/>
              <a:gd name="connsiteX27-55" fmla="*/ 1240448 w 2990085"/>
              <a:gd name="connsiteY27-56" fmla="*/ 2606619 h 4575877"/>
              <a:gd name="connsiteX28-57" fmla="*/ 1216781 w 2990085"/>
              <a:gd name="connsiteY28-58" fmla="*/ 1137952 h 4575877"/>
              <a:gd name="connsiteX29-59" fmla="*/ 1205031 w 2990085"/>
              <a:gd name="connsiteY29-60" fmla="*/ 986000 h 4575877"/>
              <a:gd name="connsiteX30-61" fmla="*/ 1010196 w 2990085"/>
              <a:gd name="connsiteY30-62" fmla="*/ 923011 h 4575877"/>
              <a:gd name="connsiteX31-63" fmla="*/ 1010953 w 2990085"/>
              <a:gd name="connsiteY31-64" fmla="*/ 796446 h 4575877"/>
              <a:gd name="connsiteX32-65" fmla="*/ 1631355 w 2990085"/>
              <a:gd name="connsiteY32-66" fmla="*/ 516335 h 4575877"/>
              <a:gd name="connsiteX33-67" fmla="*/ 1619038 w 2990085"/>
              <a:gd name="connsiteY33-68" fmla="*/ 1030819 h 4575877"/>
              <a:gd name="connsiteX34-69" fmla="*/ 1617716 w 2990085"/>
              <a:gd name="connsiteY34-70" fmla="*/ 1823823 h 4575877"/>
              <a:gd name="connsiteX35-71" fmla="*/ 1868719 w 2990085"/>
              <a:gd name="connsiteY35-72" fmla="*/ 1774203 h 4575877"/>
              <a:gd name="connsiteX36-73" fmla="*/ 2397287 w 2990085"/>
              <a:gd name="connsiteY36-74" fmla="*/ 1343368 h 4575877"/>
              <a:gd name="connsiteX37-75" fmla="*/ 2504404 w 2990085"/>
              <a:gd name="connsiteY37-76" fmla="*/ 645679 h 4575877"/>
              <a:gd name="connsiteX38-77" fmla="*/ 2200442 w 2990085"/>
              <a:gd name="connsiteY38-78" fmla="*/ 269996 h 4575877"/>
              <a:gd name="connsiteX39-79" fmla="*/ 1592464 w 2990085"/>
              <a:gd name="connsiteY39-80" fmla="*/ 262479 h 4575877"/>
              <a:gd name="connsiteX40-81" fmla="*/ 774828 w 2990085"/>
              <a:gd name="connsiteY40-82" fmla="*/ 718607 h 4575877"/>
              <a:gd name="connsiteX41-83" fmla="*/ 255817 w 2990085"/>
              <a:gd name="connsiteY41-84" fmla="*/ 1465682 h 4575877"/>
              <a:gd name="connsiteX42-85" fmla="*/ 203204 w 2990085"/>
              <a:gd name="connsiteY42-86" fmla="*/ 2206292 h 4575877"/>
              <a:gd name="connsiteX43-87" fmla="*/ 348810 w 2990085"/>
              <a:gd name="connsiteY43-88" fmla="*/ 2483428 h 4575877"/>
              <a:gd name="connsiteX44-89" fmla="*/ 622088 w 2990085"/>
              <a:gd name="connsiteY44-90" fmla="*/ 2657629 h 4575877"/>
              <a:gd name="connsiteX45-91" fmla="*/ 800805 w 2990085"/>
              <a:gd name="connsiteY45-92" fmla="*/ 2811066 h 4575877"/>
              <a:gd name="connsiteX46-93" fmla="*/ 779502 w 2990085"/>
              <a:gd name="connsiteY46-94" fmla="*/ 2914384 h 4575877"/>
              <a:gd name="connsiteX47-95" fmla="*/ 686344 w 2990085"/>
              <a:gd name="connsiteY47-96" fmla="*/ 2985143 h 4575877"/>
              <a:gd name="connsiteX48-97" fmla="*/ 347086 w 2990085"/>
              <a:gd name="connsiteY48-98" fmla="*/ 2854362 h 4575877"/>
              <a:gd name="connsiteX49-99" fmla="*/ 51924 w 2990085"/>
              <a:gd name="connsiteY49-100" fmla="*/ 2349974 h 4575877"/>
              <a:gd name="connsiteX50-101" fmla="*/ 301903 w 2990085"/>
              <a:gd name="connsiteY50-102" fmla="*/ 1002519 h 4575877"/>
              <a:gd name="connsiteX51-103" fmla="*/ 1651515 w 2990085"/>
              <a:gd name="connsiteY51-104" fmla="*/ 74436 h 4575877"/>
              <a:gd name="connsiteX0-105" fmla="*/ 1651515 w 2990085"/>
              <a:gd name="connsiteY0-106" fmla="*/ 74436 h 4575877"/>
              <a:gd name="connsiteX1-107" fmla="*/ 2523002 w 2990085"/>
              <a:gd name="connsiteY1-108" fmla="*/ 57726 h 4575877"/>
              <a:gd name="connsiteX2-109" fmla="*/ 2960293 w 2990085"/>
              <a:gd name="connsiteY2-110" fmla="*/ 524262 h 4575877"/>
              <a:gd name="connsiteX3-111" fmla="*/ 2750515 w 2990085"/>
              <a:gd name="connsiteY3-112" fmla="*/ 1375655 h 4575877"/>
              <a:gd name="connsiteX4-113" fmla="*/ 1825757 w 2990085"/>
              <a:gd name="connsiteY4-114" fmla="*/ 1957962 h 4575877"/>
              <a:gd name="connsiteX5-115" fmla="*/ 1624453 w 2990085"/>
              <a:gd name="connsiteY5-116" fmla="*/ 2000087 h 4575877"/>
              <a:gd name="connsiteX6-117" fmla="*/ 1637767 w 2990085"/>
              <a:gd name="connsiteY6-118" fmla="*/ 2869607 h 4575877"/>
              <a:gd name="connsiteX7-119" fmla="*/ 1633673 w 2990085"/>
              <a:gd name="connsiteY7-120" fmla="*/ 3401224 h 4575877"/>
              <a:gd name="connsiteX8-121" fmla="*/ 1630823 w 2990085"/>
              <a:gd name="connsiteY8-122" fmla="*/ 3401224 h 4575877"/>
              <a:gd name="connsiteX9-123" fmla="*/ 1635750 w 2990085"/>
              <a:gd name="connsiteY9-124" fmla="*/ 3723073 h 4575877"/>
              <a:gd name="connsiteX10-125" fmla="*/ 1626318 w 2990085"/>
              <a:gd name="connsiteY10-126" fmla="*/ 4162116 h 4575877"/>
              <a:gd name="connsiteX11-127" fmla="*/ 1998521 w 2990085"/>
              <a:gd name="connsiteY11-128" fmla="*/ 4114682 h 4575877"/>
              <a:gd name="connsiteX12-129" fmla="*/ 2387572 w 2990085"/>
              <a:gd name="connsiteY12-130" fmla="*/ 3936393 h 4575877"/>
              <a:gd name="connsiteX13-131" fmla="*/ 2393959 w 2990085"/>
              <a:gd name="connsiteY13-132" fmla="*/ 4089779 h 4575877"/>
              <a:gd name="connsiteX14-133" fmla="*/ 2032803 w 2990085"/>
              <a:gd name="connsiteY14-134" fmla="*/ 4243403 h 4575877"/>
              <a:gd name="connsiteX15-135" fmla="*/ 1655587 w 2990085"/>
              <a:gd name="connsiteY15-136" fmla="*/ 4315149 h 4575877"/>
              <a:gd name="connsiteX16-137" fmla="*/ 1273004 w 2990085"/>
              <a:gd name="connsiteY16-138" fmla="*/ 4388324 h 4575877"/>
              <a:gd name="connsiteX17-139" fmla="*/ 806011 w 2990085"/>
              <a:gd name="connsiteY17-140" fmla="*/ 4575877 h 4575877"/>
              <a:gd name="connsiteX18-141" fmla="*/ 801054 w 2990085"/>
              <a:gd name="connsiteY18-142" fmla="*/ 4427857 h 4575877"/>
              <a:gd name="connsiteX19-143" fmla="*/ 1160457 w 2990085"/>
              <a:gd name="connsiteY19-144" fmla="*/ 4159821 h 4575877"/>
              <a:gd name="connsiteX20-145" fmla="*/ 1241769 w 2990085"/>
              <a:gd name="connsiteY20-146" fmla="*/ 3667174 h 4575877"/>
              <a:gd name="connsiteX21-147" fmla="*/ 1237922 w 2990085"/>
              <a:gd name="connsiteY21-148" fmla="*/ 3428438 h 4575877"/>
              <a:gd name="connsiteX22-149" fmla="*/ 1240031 w 2990085"/>
              <a:gd name="connsiteY22-150" fmla="*/ 3428438 h 4575877"/>
              <a:gd name="connsiteX23-151" fmla="*/ 1240031 w 2990085"/>
              <a:gd name="connsiteY23-152" fmla="*/ 3401224 h 4575877"/>
              <a:gd name="connsiteX24-153" fmla="*/ 1239219 w 2990085"/>
              <a:gd name="connsiteY24-154" fmla="*/ 3401224 h 4575877"/>
              <a:gd name="connsiteX25-155" fmla="*/ 1239219 w 2990085"/>
              <a:gd name="connsiteY25-156" fmla="*/ 2606619 h 4575877"/>
              <a:gd name="connsiteX26-157" fmla="*/ 1240448 w 2990085"/>
              <a:gd name="connsiteY26-158" fmla="*/ 2606619 h 4575877"/>
              <a:gd name="connsiteX27-159" fmla="*/ 1216781 w 2990085"/>
              <a:gd name="connsiteY27-160" fmla="*/ 1137952 h 4575877"/>
              <a:gd name="connsiteX28-161" fmla="*/ 1205031 w 2990085"/>
              <a:gd name="connsiteY28-162" fmla="*/ 986000 h 4575877"/>
              <a:gd name="connsiteX29-163" fmla="*/ 1010196 w 2990085"/>
              <a:gd name="connsiteY29-164" fmla="*/ 923011 h 4575877"/>
              <a:gd name="connsiteX30-165" fmla="*/ 1010953 w 2990085"/>
              <a:gd name="connsiteY30-166" fmla="*/ 796446 h 4575877"/>
              <a:gd name="connsiteX31-167" fmla="*/ 1631355 w 2990085"/>
              <a:gd name="connsiteY31-168" fmla="*/ 516335 h 4575877"/>
              <a:gd name="connsiteX32-169" fmla="*/ 1619038 w 2990085"/>
              <a:gd name="connsiteY32-170" fmla="*/ 1030819 h 4575877"/>
              <a:gd name="connsiteX33-171" fmla="*/ 1617716 w 2990085"/>
              <a:gd name="connsiteY33-172" fmla="*/ 1823823 h 4575877"/>
              <a:gd name="connsiteX34-173" fmla="*/ 1868719 w 2990085"/>
              <a:gd name="connsiteY34-174" fmla="*/ 1774203 h 4575877"/>
              <a:gd name="connsiteX35-175" fmla="*/ 2397287 w 2990085"/>
              <a:gd name="connsiteY35-176" fmla="*/ 1343368 h 4575877"/>
              <a:gd name="connsiteX36-177" fmla="*/ 2504404 w 2990085"/>
              <a:gd name="connsiteY36-178" fmla="*/ 645679 h 4575877"/>
              <a:gd name="connsiteX37-179" fmla="*/ 2200442 w 2990085"/>
              <a:gd name="connsiteY37-180" fmla="*/ 269996 h 4575877"/>
              <a:gd name="connsiteX38-181" fmla="*/ 1592464 w 2990085"/>
              <a:gd name="connsiteY38-182" fmla="*/ 262479 h 4575877"/>
              <a:gd name="connsiteX39-183" fmla="*/ 774828 w 2990085"/>
              <a:gd name="connsiteY39-184" fmla="*/ 718607 h 4575877"/>
              <a:gd name="connsiteX40-185" fmla="*/ 255817 w 2990085"/>
              <a:gd name="connsiteY40-186" fmla="*/ 1465682 h 4575877"/>
              <a:gd name="connsiteX41-187" fmla="*/ 203204 w 2990085"/>
              <a:gd name="connsiteY41-188" fmla="*/ 2206292 h 4575877"/>
              <a:gd name="connsiteX42-189" fmla="*/ 348810 w 2990085"/>
              <a:gd name="connsiteY42-190" fmla="*/ 2483428 h 4575877"/>
              <a:gd name="connsiteX43-191" fmla="*/ 622088 w 2990085"/>
              <a:gd name="connsiteY43-192" fmla="*/ 2657629 h 4575877"/>
              <a:gd name="connsiteX44-193" fmla="*/ 800805 w 2990085"/>
              <a:gd name="connsiteY44-194" fmla="*/ 2811066 h 4575877"/>
              <a:gd name="connsiteX45-195" fmla="*/ 779502 w 2990085"/>
              <a:gd name="connsiteY45-196" fmla="*/ 2914384 h 4575877"/>
              <a:gd name="connsiteX46-197" fmla="*/ 686344 w 2990085"/>
              <a:gd name="connsiteY46-198" fmla="*/ 2985143 h 4575877"/>
              <a:gd name="connsiteX47-199" fmla="*/ 347086 w 2990085"/>
              <a:gd name="connsiteY47-200" fmla="*/ 2854362 h 4575877"/>
              <a:gd name="connsiteX48-201" fmla="*/ 51924 w 2990085"/>
              <a:gd name="connsiteY48-202" fmla="*/ 2349974 h 4575877"/>
              <a:gd name="connsiteX49-203" fmla="*/ 301903 w 2990085"/>
              <a:gd name="connsiteY49-204" fmla="*/ 1002519 h 4575877"/>
              <a:gd name="connsiteX50-205" fmla="*/ 1651515 w 2990085"/>
              <a:gd name="connsiteY50-206" fmla="*/ 74436 h 4575877"/>
              <a:gd name="connsiteX0-207" fmla="*/ 1651515 w 2990085"/>
              <a:gd name="connsiteY0-208" fmla="*/ 74436 h 4575877"/>
              <a:gd name="connsiteX1-209" fmla="*/ 2523002 w 2990085"/>
              <a:gd name="connsiteY1-210" fmla="*/ 57726 h 4575877"/>
              <a:gd name="connsiteX2-211" fmla="*/ 2960293 w 2990085"/>
              <a:gd name="connsiteY2-212" fmla="*/ 524262 h 4575877"/>
              <a:gd name="connsiteX3-213" fmla="*/ 2750515 w 2990085"/>
              <a:gd name="connsiteY3-214" fmla="*/ 1375655 h 4575877"/>
              <a:gd name="connsiteX4-215" fmla="*/ 1825757 w 2990085"/>
              <a:gd name="connsiteY4-216" fmla="*/ 1957962 h 4575877"/>
              <a:gd name="connsiteX5-217" fmla="*/ 1624453 w 2990085"/>
              <a:gd name="connsiteY5-218" fmla="*/ 2000087 h 4575877"/>
              <a:gd name="connsiteX6-219" fmla="*/ 1633673 w 2990085"/>
              <a:gd name="connsiteY6-220" fmla="*/ 3401224 h 4575877"/>
              <a:gd name="connsiteX7-221" fmla="*/ 1630823 w 2990085"/>
              <a:gd name="connsiteY7-222" fmla="*/ 3401224 h 4575877"/>
              <a:gd name="connsiteX8-223" fmla="*/ 1635750 w 2990085"/>
              <a:gd name="connsiteY8-224" fmla="*/ 3723073 h 4575877"/>
              <a:gd name="connsiteX9-225" fmla="*/ 1626318 w 2990085"/>
              <a:gd name="connsiteY9-226" fmla="*/ 4162116 h 4575877"/>
              <a:gd name="connsiteX10-227" fmla="*/ 1998521 w 2990085"/>
              <a:gd name="connsiteY10-228" fmla="*/ 4114682 h 4575877"/>
              <a:gd name="connsiteX11-229" fmla="*/ 2387572 w 2990085"/>
              <a:gd name="connsiteY11-230" fmla="*/ 3936393 h 4575877"/>
              <a:gd name="connsiteX12-231" fmla="*/ 2393959 w 2990085"/>
              <a:gd name="connsiteY12-232" fmla="*/ 4089779 h 4575877"/>
              <a:gd name="connsiteX13-233" fmla="*/ 2032803 w 2990085"/>
              <a:gd name="connsiteY13-234" fmla="*/ 4243403 h 4575877"/>
              <a:gd name="connsiteX14-235" fmla="*/ 1655587 w 2990085"/>
              <a:gd name="connsiteY14-236" fmla="*/ 4315149 h 4575877"/>
              <a:gd name="connsiteX15-237" fmla="*/ 1273004 w 2990085"/>
              <a:gd name="connsiteY15-238" fmla="*/ 4388324 h 4575877"/>
              <a:gd name="connsiteX16-239" fmla="*/ 806011 w 2990085"/>
              <a:gd name="connsiteY16-240" fmla="*/ 4575877 h 4575877"/>
              <a:gd name="connsiteX17-241" fmla="*/ 801054 w 2990085"/>
              <a:gd name="connsiteY17-242" fmla="*/ 4427857 h 4575877"/>
              <a:gd name="connsiteX18-243" fmla="*/ 1160457 w 2990085"/>
              <a:gd name="connsiteY18-244" fmla="*/ 4159821 h 4575877"/>
              <a:gd name="connsiteX19-245" fmla="*/ 1241769 w 2990085"/>
              <a:gd name="connsiteY19-246" fmla="*/ 3667174 h 4575877"/>
              <a:gd name="connsiteX20-247" fmla="*/ 1237922 w 2990085"/>
              <a:gd name="connsiteY20-248" fmla="*/ 3428438 h 4575877"/>
              <a:gd name="connsiteX21-249" fmla="*/ 1240031 w 2990085"/>
              <a:gd name="connsiteY21-250" fmla="*/ 3428438 h 4575877"/>
              <a:gd name="connsiteX22-251" fmla="*/ 1240031 w 2990085"/>
              <a:gd name="connsiteY22-252" fmla="*/ 3401224 h 4575877"/>
              <a:gd name="connsiteX23-253" fmla="*/ 1239219 w 2990085"/>
              <a:gd name="connsiteY23-254" fmla="*/ 3401224 h 4575877"/>
              <a:gd name="connsiteX24-255" fmla="*/ 1239219 w 2990085"/>
              <a:gd name="connsiteY24-256" fmla="*/ 2606619 h 4575877"/>
              <a:gd name="connsiteX25-257" fmla="*/ 1240448 w 2990085"/>
              <a:gd name="connsiteY25-258" fmla="*/ 2606619 h 4575877"/>
              <a:gd name="connsiteX26-259" fmla="*/ 1216781 w 2990085"/>
              <a:gd name="connsiteY26-260" fmla="*/ 1137952 h 4575877"/>
              <a:gd name="connsiteX27-261" fmla="*/ 1205031 w 2990085"/>
              <a:gd name="connsiteY27-262" fmla="*/ 986000 h 4575877"/>
              <a:gd name="connsiteX28-263" fmla="*/ 1010196 w 2990085"/>
              <a:gd name="connsiteY28-264" fmla="*/ 923011 h 4575877"/>
              <a:gd name="connsiteX29-265" fmla="*/ 1010953 w 2990085"/>
              <a:gd name="connsiteY29-266" fmla="*/ 796446 h 4575877"/>
              <a:gd name="connsiteX30-267" fmla="*/ 1631355 w 2990085"/>
              <a:gd name="connsiteY30-268" fmla="*/ 516335 h 4575877"/>
              <a:gd name="connsiteX31-269" fmla="*/ 1619038 w 2990085"/>
              <a:gd name="connsiteY31-270" fmla="*/ 1030819 h 4575877"/>
              <a:gd name="connsiteX32-271" fmla="*/ 1617716 w 2990085"/>
              <a:gd name="connsiteY32-272" fmla="*/ 1823823 h 4575877"/>
              <a:gd name="connsiteX33-273" fmla="*/ 1868719 w 2990085"/>
              <a:gd name="connsiteY33-274" fmla="*/ 1774203 h 4575877"/>
              <a:gd name="connsiteX34-275" fmla="*/ 2397287 w 2990085"/>
              <a:gd name="connsiteY34-276" fmla="*/ 1343368 h 4575877"/>
              <a:gd name="connsiteX35-277" fmla="*/ 2504404 w 2990085"/>
              <a:gd name="connsiteY35-278" fmla="*/ 645679 h 4575877"/>
              <a:gd name="connsiteX36-279" fmla="*/ 2200442 w 2990085"/>
              <a:gd name="connsiteY36-280" fmla="*/ 269996 h 4575877"/>
              <a:gd name="connsiteX37-281" fmla="*/ 1592464 w 2990085"/>
              <a:gd name="connsiteY37-282" fmla="*/ 262479 h 4575877"/>
              <a:gd name="connsiteX38-283" fmla="*/ 774828 w 2990085"/>
              <a:gd name="connsiteY38-284" fmla="*/ 718607 h 4575877"/>
              <a:gd name="connsiteX39-285" fmla="*/ 255817 w 2990085"/>
              <a:gd name="connsiteY39-286" fmla="*/ 1465682 h 4575877"/>
              <a:gd name="connsiteX40-287" fmla="*/ 203204 w 2990085"/>
              <a:gd name="connsiteY40-288" fmla="*/ 2206292 h 4575877"/>
              <a:gd name="connsiteX41-289" fmla="*/ 348810 w 2990085"/>
              <a:gd name="connsiteY41-290" fmla="*/ 2483428 h 4575877"/>
              <a:gd name="connsiteX42-291" fmla="*/ 622088 w 2990085"/>
              <a:gd name="connsiteY42-292" fmla="*/ 2657629 h 4575877"/>
              <a:gd name="connsiteX43-293" fmla="*/ 800805 w 2990085"/>
              <a:gd name="connsiteY43-294" fmla="*/ 2811066 h 4575877"/>
              <a:gd name="connsiteX44-295" fmla="*/ 779502 w 2990085"/>
              <a:gd name="connsiteY44-296" fmla="*/ 2914384 h 4575877"/>
              <a:gd name="connsiteX45-297" fmla="*/ 686344 w 2990085"/>
              <a:gd name="connsiteY45-298" fmla="*/ 2985143 h 4575877"/>
              <a:gd name="connsiteX46-299" fmla="*/ 347086 w 2990085"/>
              <a:gd name="connsiteY46-300" fmla="*/ 2854362 h 4575877"/>
              <a:gd name="connsiteX47-301" fmla="*/ 51924 w 2990085"/>
              <a:gd name="connsiteY47-302" fmla="*/ 2349974 h 4575877"/>
              <a:gd name="connsiteX48-303" fmla="*/ 301903 w 2990085"/>
              <a:gd name="connsiteY48-304" fmla="*/ 1002519 h 4575877"/>
              <a:gd name="connsiteX49-305" fmla="*/ 1651515 w 2990085"/>
              <a:gd name="connsiteY49-306" fmla="*/ 74436 h 4575877"/>
              <a:gd name="connsiteX0-307" fmla="*/ 1651515 w 2990085"/>
              <a:gd name="connsiteY0-308" fmla="*/ 74436 h 4575877"/>
              <a:gd name="connsiteX1-309" fmla="*/ 2523002 w 2990085"/>
              <a:gd name="connsiteY1-310" fmla="*/ 57726 h 4575877"/>
              <a:gd name="connsiteX2-311" fmla="*/ 2960293 w 2990085"/>
              <a:gd name="connsiteY2-312" fmla="*/ 524262 h 4575877"/>
              <a:gd name="connsiteX3-313" fmla="*/ 2750515 w 2990085"/>
              <a:gd name="connsiteY3-314" fmla="*/ 1375655 h 4575877"/>
              <a:gd name="connsiteX4-315" fmla="*/ 1825757 w 2990085"/>
              <a:gd name="connsiteY4-316" fmla="*/ 1957962 h 4575877"/>
              <a:gd name="connsiteX5-317" fmla="*/ 1624453 w 2990085"/>
              <a:gd name="connsiteY5-318" fmla="*/ 2000087 h 4575877"/>
              <a:gd name="connsiteX6-319" fmla="*/ 1633673 w 2990085"/>
              <a:gd name="connsiteY6-320" fmla="*/ 3401224 h 4575877"/>
              <a:gd name="connsiteX7-321" fmla="*/ 1630823 w 2990085"/>
              <a:gd name="connsiteY7-322" fmla="*/ 3401224 h 4575877"/>
              <a:gd name="connsiteX8-323" fmla="*/ 1635750 w 2990085"/>
              <a:gd name="connsiteY8-324" fmla="*/ 3723073 h 4575877"/>
              <a:gd name="connsiteX9-325" fmla="*/ 1626318 w 2990085"/>
              <a:gd name="connsiteY9-326" fmla="*/ 4162116 h 4575877"/>
              <a:gd name="connsiteX10-327" fmla="*/ 1998521 w 2990085"/>
              <a:gd name="connsiteY10-328" fmla="*/ 4114682 h 4575877"/>
              <a:gd name="connsiteX11-329" fmla="*/ 2387572 w 2990085"/>
              <a:gd name="connsiteY11-330" fmla="*/ 3936393 h 4575877"/>
              <a:gd name="connsiteX12-331" fmla="*/ 2393959 w 2990085"/>
              <a:gd name="connsiteY12-332" fmla="*/ 4089779 h 4575877"/>
              <a:gd name="connsiteX13-333" fmla="*/ 2032803 w 2990085"/>
              <a:gd name="connsiteY13-334" fmla="*/ 4243403 h 4575877"/>
              <a:gd name="connsiteX14-335" fmla="*/ 1655587 w 2990085"/>
              <a:gd name="connsiteY14-336" fmla="*/ 4315149 h 4575877"/>
              <a:gd name="connsiteX15-337" fmla="*/ 1273004 w 2990085"/>
              <a:gd name="connsiteY15-338" fmla="*/ 4388324 h 4575877"/>
              <a:gd name="connsiteX16-339" fmla="*/ 806011 w 2990085"/>
              <a:gd name="connsiteY16-340" fmla="*/ 4575877 h 4575877"/>
              <a:gd name="connsiteX17-341" fmla="*/ 801054 w 2990085"/>
              <a:gd name="connsiteY17-342" fmla="*/ 4427857 h 4575877"/>
              <a:gd name="connsiteX18-343" fmla="*/ 1160457 w 2990085"/>
              <a:gd name="connsiteY18-344" fmla="*/ 4159821 h 4575877"/>
              <a:gd name="connsiteX19-345" fmla="*/ 1241769 w 2990085"/>
              <a:gd name="connsiteY19-346" fmla="*/ 3667174 h 4575877"/>
              <a:gd name="connsiteX20-347" fmla="*/ 1237922 w 2990085"/>
              <a:gd name="connsiteY20-348" fmla="*/ 3428438 h 4575877"/>
              <a:gd name="connsiteX21-349" fmla="*/ 1240031 w 2990085"/>
              <a:gd name="connsiteY21-350" fmla="*/ 3428438 h 4575877"/>
              <a:gd name="connsiteX22-351" fmla="*/ 1240031 w 2990085"/>
              <a:gd name="connsiteY22-352" fmla="*/ 3401224 h 4575877"/>
              <a:gd name="connsiteX23-353" fmla="*/ 1239219 w 2990085"/>
              <a:gd name="connsiteY23-354" fmla="*/ 2606619 h 4575877"/>
              <a:gd name="connsiteX24-355" fmla="*/ 1240448 w 2990085"/>
              <a:gd name="connsiteY24-356" fmla="*/ 2606619 h 4575877"/>
              <a:gd name="connsiteX25-357" fmla="*/ 1216781 w 2990085"/>
              <a:gd name="connsiteY25-358" fmla="*/ 1137952 h 4575877"/>
              <a:gd name="connsiteX26-359" fmla="*/ 1205031 w 2990085"/>
              <a:gd name="connsiteY26-360" fmla="*/ 986000 h 4575877"/>
              <a:gd name="connsiteX27-361" fmla="*/ 1010196 w 2990085"/>
              <a:gd name="connsiteY27-362" fmla="*/ 923011 h 4575877"/>
              <a:gd name="connsiteX28-363" fmla="*/ 1010953 w 2990085"/>
              <a:gd name="connsiteY28-364" fmla="*/ 796446 h 4575877"/>
              <a:gd name="connsiteX29-365" fmla="*/ 1631355 w 2990085"/>
              <a:gd name="connsiteY29-366" fmla="*/ 516335 h 4575877"/>
              <a:gd name="connsiteX30-367" fmla="*/ 1619038 w 2990085"/>
              <a:gd name="connsiteY30-368" fmla="*/ 1030819 h 4575877"/>
              <a:gd name="connsiteX31-369" fmla="*/ 1617716 w 2990085"/>
              <a:gd name="connsiteY31-370" fmla="*/ 1823823 h 4575877"/>
              <a:gd name="connsiteX32-371" fmla="*/ 1868719 w 2990085"/>
              <a:gd name="connsiteY32-372" fmla="*/ 1774203 h 4575877"/>
              <a:gd name="connsiteX33-373" fmla="*/ 2397287 w 2990085"/>
              <a:gd name="connsiteY33-374" fmla="*/ 1343368 h 4575877"/>
              <a:gd name="connsiteX34-375" fmla="*/ 2504404 w 2990085"/>
              <a:gd name="connsiteY34-376" fmla="*/ 645679 h 4575877"/>
              <a:gd name="connsiteX35-377" fmla="*/ 2200442 w 2990085"/>
              <a:gd name="connsiteY35-378" fmla="*/ 269996 h 4575877"/>
              <a:gd name="connsiteX36-379" fmla="*/ 1592464 w 2990085"/>
              <a:gd name="connsiteY36-380" fmla="*/ 262479 h 4575877"/>
              <a:gd name="connsiteX37-381" fmla="*/ 774828 w 2990085"/>
              <a:gd name="connsiteY37-382" fmla="*/ 718607 h 4575877"/>
              <a:gd name="connsiteX38-383" fmla="*/ 255817 w 2990085"/>
              <a:gd name="connsiteY38-384" fmla="*/ 1465682 h 4575877"/>
              <a:gd name="connsiteX39-385" fmla="*/ 203204 w 2990085"/>
              <a:gd name="connsiteY39-386" fmla="*/ 2206292 h 4575877"/>
              <a:gd name="connsiteX40-387" fmla="*/ 348810 w 2990085"/>
              <a:gd name="connsiteY40-388" fmla="*/ 2483428 h 4575877"/>
              <a:gd name="connsiteX41-389" fmla="*/ 622088 w 2990085"/>
              <a:gd name="connsiteY41-390" fmla="*/ 2657629 h 4575877"/>
              <a:gd name="connsiteX42-391" fmla="*/ 800805 w 2990085"/>
              <a:gd name="connsiteY42-392" fmla="*/ 2811066 h 4575877"/>
              <a:gd name="connsiteX43-393" fmla="*/ 779502 w 2990085"/>
              <a:gd name="connsiteY43-394" fmla="*/ 2914384 h 4575877"/>
              <a:gd name="connsiteX44-395" fmla="*/ 686344 w 2990085"/>
              <a:gd name="connsiteY44-396" fmla="*/ 2985143 h 4575877"/>
              <a:gd name="connsiteX45-397" fmla="*/ 347086 w 2990085"/>
              <a:gd name="connsiteY45-398" fmla="*/ 2854362 h 4575877"/>
              <a:gd name="connsiteX46-399" fmla="*/ 51924 w 2990085"/>
              <a:gd name="connsiteY46-400" fmla="*/ 2349974 h 4575877"/>
              <a:gd name="connsiteX47-401" fmla="*/ 301903 w 2990085"/>
              <a:gd name="connsiteY47-402" fmla="*/ 1002519 h 4575877"/>
              <a:gd name="connsiteX48-403" fmla="*/ 1651515 w 2990085"/>
              <a:gd name="connsiteY48-404" fmla="*/ 74436 h 4575877"/>
              <a:gd name="connsiteX0-405" fmla="*/ 1651515 w 2990085"/>
              <a:gd name="connsiteY0-406" fmla="*/ 74436 h 4575877"/>
              <a:gd name="connsiteX1-407" fmla="*/ 2523002 w 2990085"/>
              <a:gd name="connsiteY1-408" fmla="*/ 57726 h 4575877"/>
              <a:gd name="connsiteX2-409" fmla="*/ 2960293 w 2990085"/>
              <a:gd name="connsiteY2-410" fmla="*/ 524262 h 4575877"/>
              <a:gd name="connsiteX3-411" fmla="*/ 2750515 w 2990085"/>
              <a:gd name="connsiteY3-412" fmla="*/ 1375655 h 4575877"/>
              <a:gd name="connsiteX4-413" fmla="*/ 1825757 w 2990085"/>
              <a:gd name="connsiteY4-414" fmla="*/ 1957962 h 4575877"/>
              <a:gd name="connsiteX5-415" fmla="*/ 1624453 w 2990085"/>
              <a:gd name="connsiteY5-416" fmla="*/ 2000087 h 4575877"/>
              <a:gd name="connsiteX6-417" fmla="*/ 1633673 w 2990085"/>
              <a:gd name="connsiteY6-418" fmla="*/ 3401224 h 4575877"/>
              <a:gd name="connsiteX7-419" fmla="*/ 1630823 w 2990085"/>
              <a:gd name="connsiteY7-420" fmla="*/ 3401224 h 4575877"/>
              <a:gd name="connsiteX8-421" fmla="*/ 1635750 w 2990085"/>
              <a:gd name="connsiteY8-422" fmla="*/ 3723073 h 4575877"/>
              <a:gd name="connsiteX9-423" fmla="*/ 1626318 w 2990085"/>
              <a:gd name="connsiteY9-424" fmla="*/ 4162116 h 4575877"/>
              <a:gd name="connsiteX10-425" fmla="*/ 1998521 w 2990085"/>
              <a:gd name="connsiteY10-426" fmla="*/ 4114682 h 4575877"/>
              <a:gd name="connsiteX11-427" fmla="*/ 2387572 w 2990085"/>
              <a:gd name="connsiteY11-428" fmla="*/ 3936393 h 4575877"/>
              <a:gd name="connsiteX12-429" fmla="*/ 2393959 w 2990085"/>
              <a:gd name="connsiteY12-430" fmla="*/ 4089779 h 4575877"/>
              <a:gd name="connsiteX13-431" fmla="*/ 2032803 w 2990085"/>
              <a:gd name="connsiteY13-432" fmla="*/ 4243403 h 4575877"/>
              <a:gd name="connsiteX14-433" fmla="*/ 1655587 w 2990085"/>
              <a:gd name="connsiteY14-434" fmla="*/ 4315149 h 4575877"/>
              <a:gd name="connsiteX15-435" fmla="*/ 1273004 w 2990085"/>
              <a:gd name="connsiteY15-436" fmla="*/ 4388324 h 4575877"/>
              <a:gd name="connsiteX16-437" fmla="*/ 806011 w 2990085"/>
              <a:gd name="connsiteY16-438" fmla="*/ 4575877 h 4575877"/>
              <a:gd name="connsiteX17-439" fmla="*/ 801054 w 2990085"/>
              <a:gd name="connsiteY17-440" fmla="*/ 4427857 h 4575877"/>
              <a:gd name="connsiteX18-441" fmla="*/ 1160457 w 2990085"/>
              <a:gd name="connsiteY18-442" fmla="*/ 4159821 h 4575877"/>
              <a:gd name="connsiteX19-443" fmla="*/ 1241769 w 2990085"/>
              <a:gd name="connsiteY19-444" fmla="*/ 3667174 h 4575877"/>
              <a:gd name="connsiteX20-445" fmla="*/ 1237922 w 2990085"/>
              <a:gd name="connsiteY20-446" fmla="*/ 3428438 h 4575877"/>
              <a:gd name="connsiteX21-447" fmla="*/ 1240031 w 2990085"/>
              <a:gd name="connsiteY21-448" fmla="*/ 3428438 h 4575877"/>
              <a:gd name="connsiteX22-449" fmla="*/ 1239219 w 2990085"/>
              <a:gd name="connsiteY22-450" fmla="*/ 2606619 h 4575877"/>
              <a:gd name="connsiteX23-451" fmla="*/ 1240448 w 2990085"/>
              <a:gd name="connsiteY23-452" fmla="*/ 2606619 h 4575877"/>
              <a:gd name="connsiteX24-453" fmla="*/ 1216781 w 2990085"/>
              <a:gd name="connsiteY24-454" fmla="*/ 1137952 h 4575877"/>
              <a:gd name="connsiteX25-455" fmla="*/ 1205031 w 2990085"/>
              <a:gd name="connsiteY25-456" fmla="*/ 986000 h 4575877"/>
              <a:gd name="connsiteX26-457" fmla="*/ 1010196 w 2990085"/>
              <a:gd name="connsiteY26-458" fmla="*/ 923011 h 4575877"/>
              <a:gd name="connsiteX27-459" fmla="*/ 1010953 w 2990085"/>
              <a:gd name="connsiteY27-460" fmla="*/ 796446 h 4575877"/>
              <a:gd name="connsiteX28-461" fmla="*/ 1631355 w 2990085"/>
              <a:gd name="connsiteY28-462" fmla="*/ 516335 h 4575877"/>
              <a:gd name="connsiteX29-463" fmla="*/ 1619038 w 2990085"/>
              <a:gd name="connsiteY29-464" fmla="*/ 1030819 h 4575877"/>
              <a:gd name="connsiteX30-465" fmla="*/ 1617716 w 2990085"/>
              <a:gd name="connsiteY30-466" fmla="*/ 1823823 h 4575877"/>
              <a:gd name="connsiteX31-467" fmla="*/ 1868719 w 2990085"/>
              <a:gd name="connsiteY31-468" fmla="*/ 1774203 h 4575877"/>
              <a:gd name="connsiteX32-469" fmla="*/ 2397287 w 2990085"/>
              <a:gd name="connsiteY32-470" fmla="*/ 1343368 h 4575877"/>
              <a:gd name="connsiteX33-471" fmla="*/ 2504404 w 2990085"/>
              <a:gd name="connsiteY33-472" fmla="*/ 645679 h 4575877"/>
              <a:gd name="connsiteX34-473" fmla="*/ 2200442 w 2990085"/>
              <a:gd name="connsiteY34-474" fmla="*/ 269996 h 4575877"/>
              <a:gd name="connsiteX35-475" fmla="*/ 1592464 w 2990085"/>
              <a:gd name="connsiteY35-476" fmla="*/ 262479 h 4575877"/>
              <a:gd name="connsiteX36-477" fmla="*/ 774828 w 2990085"/>
              <a:gd name="connsiteY36-478" fmla="*/ 718607 h 4575877"/>
              <a:gd name="connsiteX37-479" fmla="*/ 255817 w 2990085"/>
              <a:gd name="connsiteY37-480" fmla="*/ 1465682 h 4575877"/>
              <a:gd name="connsiteX38-481" fmla="*/ 203204 w 2990085"/>
              <a:gd name="connsiteY38-482" fmla="*/ 2206292 h 4575877"/>
              <a:gd name="connsiteX39-483" fmla="*/ 348810 w 2990085"/>
              <a:gd name="connsiteY39-484" fmla="*/ 2483428 h 4575877"/>
              <a:gd name="connsiteX40-485" fmla="*/ 622088 w 2990085"/>
              <a:gd name="connsiteY40-486" fmla="*/ 2657629 h 4575877"/>
              <a:gd name="connsiteX41-487" fmla="*/ 800805 w 2990085"/>
              <a:gd name="connsiteY41-488" fmla="*/ 2811066 h 4575877"/>
              <a:gd name="connsiteX42-489" fmla="*/ 779502 w 2990085"/>
              <a:gd name="connsiteY42-490" fmla="*/ 2914384 h 4575877"/>
              <a:gd name="connsiteX43-491" fmla="*/ 686344 w 2990085"/>
              <a:gd name="connsiteY43-492" fmla="*/ 2985143 h 4575877"/>
              <a:gd name="connsiteX44-493" fmla="*/ 347086 w 2990085"/>
              <a:gd name="connsiteY44-494" fmla="*/ 2854362 h 4575877"/>
              <a:gd name="connsiteX45-495" fmla="*/ 51924 w 2990085"/>
              <a:gd name="connsiteY45-496" fmla="*/ 2349974 h 4575877"/>
              <a:gd name="connsiteX46-497" fmla="*/ 301903 w 2990085"/>
              <a:gd name="connsiteY46-498" fmla="*/ 1002519 h 4575877"/>
              <a:gd name="connsiteX47-499" fmla="*/ 1651515 w 2990085"/>
              <a:gd name="connsiteY47-500" fmla="*/ 74436 h 4575877"/>
              <a:gd name="connsiteX0-501" fmla="*/ 1651515 w 2990085"/>
              <a:gd name="connsiteY0-502" fmla="*/ 74436 h 4575877"/>
              <a:gd name="connsiteX1-503" fmla="*/ 2523002 w 2990085"/>
              <a:gd name="connsiteY1-504" fmla="*/ 57726 h 4575877"/>
              <a:gd name="connsiteX2-505" fmla="*/ 2960293 w 2990085"/>
              <a:gd name="connsiteY2-506" fmla="*/ 524262 h 4575877"/>
              <a:gd name="connsiteX3-507" fmla="*/ 2750515 w 2990085"/>
              <a:gd name="connsiteY3-508" fmla="*/ 1375655 h 4575877"/>
              <a:gd name="connsiteX4-509" fmla="*/ 1825757 w 2990085"/>
              <a:gd name="connsiteY4-510" fmla="*/ 1957962 h 4575877"/>
              <a:gd name="connsiteX5-511" fmla="*/ 1624453 w 2990085"/>
              <a:gd name="connsiteY5-512" fmla="*/ 2000087 h 4575877"/>
              <a:gd name="connsiteX6-513" fmla="*/ 1633673 w 2990085"/>
              <a:gd name="connsiteY6-514" fmla="*/ 3401224 h 4575877"/>
              <a:gd name="connsiteX7-515" fmla="*/ 1630823 w 2990085"/>
              <a:gd name="connsiteY7-516" fmla="*/ 3401224 h 4575877"/>
              <a:gd name="connsiteX8-517" fmla="*/ 1635750 w 2990085"/>
              <a:gd name="connsiteY8-518" fmla="*/ 3723073 h 4575877"/>
              <a:gd name="connsiteX9-519" fmla="*/ 1626318 w 2990085"/>
              <a:gd name="connsiteY9-520" fmla="*/ 4162116 h 4575877"/>
              <a:gd name="connsiteX10-521" fmla="*/ 1998521 w 2990085"/>
              <a:gd name="connsiteY10-522" fmla="*/ 4114682 h 4575877"/>
              <a:gd name="connsiteX11-523" fmla="*/ 2387572 w 2990085"/>
              <a:gd name="connsiteY11-524" fmla="*/ 3936393 h 4575877"/>
              <a:gd name="connsiteX12-525" fmla="*/ 2393959 w 2990085"/>
              <a:gd name="connsiteY12-526" fmla="*/ 4089779 h 4575877"/>
              <a:gd name="connsiteX13-527" fmla="*/ 2032803 w 2990085"/>
              <a:gd name="connsiteY13-528" fmla="*/ 4243403 h 4575877"/>
              <a:gd name="connsiteX14-529" fmla="*/ 1655587 w 2990085"/>
              <a:gd name="connsiteY14-530" fmla="*/ 4315149 h 4575877"/>
              <a:gd name="connsiteX15-531" fmla="*/ 1273004 w 2990085"/>
              <a:gd name="connsiteY15-532" fmla="*/ 4388324 h 4575877"/>
              <a:gd name="connsiteX16-533" fmla="*/ 806011 w 2990085"/>
              <a:gd name="connsiteY16-534" fmla="*/ 4575877 h 4575877"/>
              <a:gd name="connsiteX17-535" fmla="*/ 801054 w 2990085"/>
              <a:gd name="connsiteY17-536" fmla="*/ 4427857 h 4575877"/>
              <a:gd name="connsiteX18-537" fmla="*/ 1160457 w 2990085"/>
              <a:gd name="connsiteY18-538" fmla="*/ 4159821 h 4575877"/>
              <a:gd name="connsiteX19-539" fmla="*/ 1241769 w 2990085"/>
              <a:gd name="connsiteY19-540" fmla="*/ 3667174 h 4575877"/>
              <a:gd name="connsiteX20-541" fmla="*/ 1237922 w 2990085"/>
              <a:gd name="connsiteY20-542" fmla="*/ 3428438 h 4575877"/>
              <a:gd name="connsiteX21-543" fmla="*/ 1239219 w 2990085"/>
              <a:gd name="connsiteY21-544" fmla="*/ 2606619 h 4575877"/>
              <a:gd name="connsiteX22-545" fmla="*/ 1240448 w 2990085"/>
              <a:gd name="connsiteY22-546" fmla="*/ 2606619 h 4575877"/>
              <a:gd name="connsiteX23-547" fmla="*/ 1216781 w 2990085"/>
              <a:gd name="connsiteY23-548" fmla="*/ 1137952 h 4575877"/>
              <a:gd name="connsiteX24-549" fmla="*/ 1205031 w 2990085"/>
              <a:gd name="connsiteY24-550" fmla="*/ 986000 h 4575877"/>
              <a:gd name="connsiteX25-551" fmla="*/ 1010196 w 2990085"/>
              <a:gd name="connsiteY25-552" fmla="*/ 923011 h 4575877"/>
              <a:gd name="connsiteX26-553" fmla="*/ 1010953 w 2990085"/>
              <a:gd name="connsiteY26-554" fmla="*/ 796446 h 4575877"/>
              <a:gd name="connsiteX27-555" fmla="*/ 1631355 w 2990085"/>
              <a:gd name="connsiteY27-556" fmla="*/ 516335 h 4575877"/>
              <a:gd name="connsiteX28-557" fmla="*/ 1619038 w 2990085"/>
              <a:gd name="connsiteY28-558" fmla="*/ 1030819 h 4575877"/>
              <a:gd name="connsiteX29-559" fmla="*/ 1617716 w 2990085"/>
              <a:gd name="connsiteY29-560" fmla="*/ 1823823 h 4575877"/>
              <a:gd name="connsiteX30-561" fmla="*/ 1868719 w 2990085"/>
              <a:gd name="connsiteY30-562" fmla="*/ 1774203 h 4575877"/>
              <a:gd name="connsiteX31-563" fmla="*/ 2397287 w 2990085"/>
              <a:gd name="connsiteY31-564" fmla="*/ 1343368 h 4575877"/>
              <a:gd name="connsiteX32-565" fmla="*/ 2504404 w 2990085"/>
              <a:gd name="connsiteY32-566" fmla="*/ 645679 h 4575877"/>
              <a:gd name="connsiteX33-567" fmla="*/ 2200442 w 2990085"/>
              <a:gd name="connsiteY33-568" fmla="*/ 269996 h 4575877"/>
              <a:gd name="connsiteX34-569" fmla="*/ 1592464 w 2990085"/>
              <a:gd name="connsiteY34-570" fmla="*/ 262479 h 4575877"/>
              <a:gd name="connsiteX35-571" fmla="*/ 774828 w 2990085"/>
              <a:gd name="connsiteY35-572" fmla="*/ 718607 h 4575877"/>
              <a:gd name="connsiteX36-573" fmla="*/ 255817 w 2990085"/>
              <a:gd name="connsiteY36-574" fmla="*/ 1465682 h 4575877"/>
              <a:gd name="connsiteX37-575" fmla="*/ 203204 w 2990085"/>
              <a:gd name="connsiteY37-576" fmla="*/ 2206292 h 4575877"/>
              <a:gd name="connsiteX38-577" fmla="*/ 348810 w 2990085"/>
              <a:gd name="connsiteY38-578" fmla="*/ 2483428 h 4575877"/>
              <a:gd name="connsiteX39-579" fmla="*/ 622088 w 2990085"/>
              <a:gd name="connsiteY39-580" fmla="*/ 2657629 h 4575877"/>
              <a:gd name="connsiteX40-581" fmla="*/ 800805 w 2990085"/>
              <a:gd name="connsiteY40-582" fmla="*/ 2811066 h 4575877"/>
              <a:gd name="connsiteX41-583" fmla="*/ 779502 w 2990085"/>
              <a:gd name="connsiteY41-584" fmla="*/ 2914384 h 4575877"/>
              <a:gd name="connsiteX42-585" fmla="*/ 686344 w 2990085"/>
              <a:gd name="connsiteY42-586" fmla="*/ 2985143 h 4575877"/>
              <a:gd name="connsiteX43-587" fmla="*/ 347086 w 2990085"/>
              <a:gd name="connsiteY43-588" fmla="*/ 2854362 h 4575877"/>
              <a:gd name="connsiteX44-589" fmla="*/ 51924 w 2990085"/>
              <a:gd name="connsiteY44-590" fmla="*/ 2349974 h 4575877"/>
              <a:gd name="connsiteX45-591" fmla="*/ 301903 w 2990085"/>
              <a:gd name="connsiteY45-592" fmla="*/ 1002519 h 4575877"/>
              <a:gd name="connsiteX46-593" fmla="*/ 1651515 w 2990085"/>
              <a:gd name="connsiteY46-594" fmla="*/ 74436 h 4575877"/>
              <a:gd name="connsiteX0-595" fmla="*/ 1651515 w 2990085"/>
              <a:gd name="connsiteY0-596" fmla="*/ 74436 h 4575877"/>
              <a:gd name="connsiteX1-597" fmla="*/ 2523002 w 2990085"/>
              <a:gd name="connsiteY1-598" fmla="*/ 57726 h 4575877"/>
              <a:gd name="connsiteX2-599" fmla="*/ 2960293 w 2990085"/>
              <a:gd name="connsiteY2-600" fmla="*/ 524262 h 4575877"/>
              <a:gd name="connsiteX3-601" fmla="*/ 2750515 w 2990085"/>
              <a:gd name="connsiteY3-602" fmla="*/ 1375655 h 4575877"/>
              <a:gd name="connsiteX4-603" fmla="*/ 1825757 w 2990085"/>
              <a:gd name="connsiteY4-604" fmla="*/ 1957962 h 4575877"/>
              <a:gd name="connsiteX5-605" fmla="*/ 1624453 w 2990085"/>
              <a:gd name="connsiteY5-606" fmla="*/ 2000087 h 4575877"/>
              <a:gd name="connsiteX6-607" fmla="*/ 1633673 w 2990085"/>
              <a:gd name="connsiteY6-608" fmla="*/ 3401224 h 4575877"/>
              <a:gd name="connsiteX7-609" fmla="*/ 1630823 w 2990085"/>
              <a:gd name="connsiteY7-610" fmla="*/ 3401224 h 4575877"/>
              <a:gd name="connsiteX8-611" fmla="*/ 1635750 w 2990085"/>
              <a:gd name="connsiteY8-612" fmla="*/ 3723073 h 4575877"/>
              <a:gd name="connsiteX9-613" fmla="*/ 1626318 w 2990085"/>
              <a:gd name="connsiteY9-614" fmla="*/ 4162116 h 4575877"/>
              <a:gd name="connsiteX10-615" fmla="*/ 1998521 w 2990085"/>
              <a:gd name="connsiteY10-616" fmla="*/ 4114682 h 4575877"/>
              <a:gd name="connsiteX11-617" fmla="*/ 2387572 w 2990085"/>
              <a:gd name="connsiteY11-618" fmla="*/ 3936393 h 4575877"/>
              <a:gd name="connsiteX12-619" fmla="*/ 2393959 w 2990085"/>
              <a:gd name="connsiteY12-620" fmla="*/ 4089779 h 4575877"/>
              <a:gd name="connsiteX13-621" fmla="*/ 2032803 w 2990085"/>
              <a:gd name="connsiteY13-622" fmla="*/ 4243403 h 4575877"/>
              <a:gd name="connsiteX14-623" fmla="*/ 1655587 w 2990085"/>
              <a:gd name="connsiteY14-624" fmla="*/ 4315149 h 4575877"/>
              <a:gd name="connsiteX15-625" fmla="*/ 1273004 w 2990085"/>
              <a:gd name="connsiteY15-626" fmla="*/ 4388324 h 4575877"/>
              <a:gd name="connsiteX16-627" fmla="*/ 806011 w 2990085"/>
              <a:gd name="connsiteY16-628" fmla="*/ 4575877 h 4575877"/>
              <a:gd name="connsiteX17-629" fmla="*/ 801054 w 2990085"/>
              <a:gd name="connsiteY17-630" fmla="*/ 4427857 h 4575877"/>
              <a:gd name="connsiteX18-631" fmla="*/ 1160457 w 2990085"/>
              <a:gd name="connsiteY18-632" fmla="*/ 4159821 h 4575877"/>
              <a:gd name="connsiteX19-633" fmla="*/ 1241769 w 2990085"/>
              <a:gd name="connsiteY19-634" fmla="*/ 3667174 h 4575877"/>
              <a:gd name="connsiteX20-635" fmla="*/ 1239219 w 2990085"/>
              <a:gd name="connsiteY20-636" fmla="*/ 2606619 h 4575877"/>
              <a:gd name="connsiteX21-637" fmla="*/ 1240448 w 2990085"/>
              <a:gd name="connsiteY21-638" fmla="*/ 2606619 h 4575877"/>
              <a:gd name="connsiteX22-639" fmla="*/ 1216781 w 2990085"/>
              <a:gd name="connsiteY22-640" fmla="*/ 1137952 h 4575877"/>
              <a:gd name="connsiteX23-641" fmla="*/ 1205031 w 2990085"/>
              <a:gd name="connsiteY23-642" fmla="*/ 986000 h 4575877"/>
              <a:gd name="connsiteX24-643" fmla="*/ 1010196 w 2990085"/>
              <a:gd name="connsiteY24-644" fmla="*/ 923011 h 4575877"/>
              <a:gd name="connsiteX25-645" fmla="*/ 1010953 w 2990085"/>
              <a:gd name="connsiteY25-646" fmla="*/ 796446 h 4575877"/>
              <a:gd name="connsiteX26-647" fmla="*/ 1631355 w 2990085"/>
              <a:gd name="connsiteY26-648" fmla="*/ 516335 h 4575877"/>
              <a:gd name="connsiteX27-649" fmla="*/ 1619038 w 2990085"/>
              <a:gd name="connsiteY27-650" fmla="*/ 1030819 h 4575877"/>
              <a:gd name="connsiteX28-651" fmla="*/ 1617716 w 2990085"/>
              <a:gd name="connsiteY28-652" fmla="*/ 1823823 h 4575877"/>
              <a:gd name="connsiteX29-653" fmla="*/ 1868719 w 2990085"/>
              <a:gd name="connsiteY29-654" fmla="*/ 1774203 h 4575877"/>
              <a:gd name="connsiteX30-655" fmla="*/ 2397287 w 2990085"/>
              <a:gd name="connsiteY30-656" fmla="*/ 1343368 h 4575877"/>
              <a:gd name="connsiteX31-657" fmla="*/ 2504404 w 2990085"/>
              <a:gd name="connsiteY31-658" fmla="*/ 645679 h 4575877"/>
              <a:gd name="connsiteX32-659" fmla="*/ 2200442 w 2990085"/>
              <a:gd name="connsiteY32-660" fmla="*/ 269996 h 4575877"/>
              <a:gd name="connsiteX33-661" fmla="*/ 1592464 w 2990085"/>
              <a:gd name="connsiteY33-662" fmla="*/ 262479 h 4575877"/>
              <a:gd name="connsiteX34-663" fmla="*/ 774828 w 2990085"/>
              <a:gd name="connsiteY34-664" fmla="*/ 718607 h 4575877"/>
              <a:gd name="connsiteX35-665" fmla="*/ 255817 w 2990085"/>
              <a:gd name="connsiteY35-666" fmla="*/ 1465682 h 4575877"/>
              <a:gd name="connsiteX36-667" fmla="*/ 203204 w 2990085"/>
              <a:gd name="connsiteY36-668" fmla="*/ 2206292 h 4575877"/>
              <a:gd name="connsiteX37-669" fmla="*/ 348810 w 2990085"/>
              <a:gd name="connsiteY37-670" fmla="*/ 2483428 h 4575877"/>
              <a:gd name="connsiteX38-671" fmla="*/ 622088 w 2990085"/>
              <a:gd name="connsiteY38-672" fmla="*/ 2657629 h 4575877"/>
              <a:gd name="connsiteX39-673" fmla="*/ 800805 w 2990085"/>
              <a:gd name="connsiteY39-674" fmla="*/ 2811066 h 4575877"/>
              <a:gd name="connsiteX40-675" fmla="*/ 779502 w 2990085"/>
              <a:gd name="connsiteY40-676" fmla="*/ 2914384 h 4575877"/>
              <a:gd name="connsiteX41-677" fmla="*/ 686344 w 2990085"/>
              <a:gd name="connsiteY41-678" fmla="*/ 2985143 h 4575877"/>
              <a:gd name="connsiteX42-679" fmla="*/ 347086 w 2990085"/>
              <a:gd name="connsiteY42-680" fmla="*/ 2854362 h 4575877"/>
              <a:gd name="connsiteX43-681" fmla="*/ 51924 w 2990085"/>
              <a:gd name="connsiteY43-682" fmla="*/ 2349974 h 4575877"/>
              <a:gd name="connsiteX44-683" fmla="*/ 301903 w 2990085"/>
              <a:gd name="connsiteY44-684" fmla="*/ 1002519 h 4575877"/>
              <a:gd name="connsiteX45-685" fmla="*/ 1651515 w 2990085"/>
              <a:gd name="connsiteY45-686" fmla="*/ 74436 h 4575877"/>
              <a:gd name="connsiteX0-687" fmla="*/ 1651515 w 2990085"/>
              <a:gd name="connsiteY0-688" fmla="*/ 74436 h 4575877"/>
              <a:gd name="connsiteX1-689" fmla="*/ 2523002 w 2990085"/>
              <a:gd name="connsiteY1-690" fmla="*/ 57726 h 4575877"/>
              <a:gd name="connsiteX2-691" fmla="*/ 2960293 w 2990085"/>
              <a:gd name="connsiteY2-692" fmla="*/ 524262 h 4575877"/>
              <a:gd name="connsiteX3-693" fmla="*/ 2750515 w 2990085"/>
              <a:gd name="connsiteY3-694" fmla="*/ 1375655 h 4575877"/>
              <a:gd name="connsiteX4-695" fmla="*/ 1825757 w 2990085"/>
              <a:gd name="connsiteY4-696" fmla="*/ 1957962 h 4575877"/>
              <a:gd name="connsiteX5-697" fmla="*/ 1624453 w 2990085"/>
              <a:gd name="connsiteY5-698" fmla="*/ 2000087 h 4575877"/>
              <a:gd name="connsiteX6-699" fmla="*/ 1633673 w 2990085"/>
              <a:gd name="connsiteY6-700" fmla="*/ 3401224 h 4575877"/>
              <a:gd name="connsiteX7-701" fmla="*/ 1635750 w 2990085"/>
              <a:gd name="connsiteY7-702" fmla="*/ 3723073 h 4575877"/>
              <a:gd name="connsiteX8-703" fmla="*/ 1626318 w 2990085"/>
              <a:gd name="connsiteY8-704" fmla="*/ 4162116 h 4575877"/>
              <a:gd name="connsiteX9-705" fmla="*/ 1998521 w 2990085"/>
              <a:gd name="connsiteY9-706" fmla="*/ 4114682 h 4575877"/>
              <a:gd name="connsiteX10-707" fmla="*/ 2387572 w 2990085"/>
              <a:gd name="connsiteY10-708" fmla="*/ 3936393 h 4575877"/>
              <a:gd name="connsiteX11-709" fmla="*/ 2393959 w 2990085"/>
              <a:gd name="connsiteY11-710" fmla="*/ 4089779 h 4575877"/>
              <a:gd name="connsiteX12-711" fmla="*/ 2032803 w 2990085"/>
              <a:gd name="connsiteY12-712" fmla="*/ 4243403 h 4575877"/>
              <a:gd name="connsiteX13-713" fmla="*/ 1655587 w 2990085"/>
              <a:gd name="connsiteY13-714" fmla="*/ 4315149 h 4575877"/>
              <a:gd name="connsiteX14-715" fmla="*/ 1273004 w 2990085"/>
              <a:gd name="connsiteY14-716" fmla="*/ 4388324 h 4575877"/>
              <a:gd name="connsiteX15-717" fmla="*/ 806011 w 2990085"/>
              <a:gd name="connsiteY15-718" fmla="*/ 4575877 h 4575877"/>
              <a:gd name="connsiteX16-719" fmla="*/ 801054 w 2990085"/>
              <a:gd name="connsiteY16-720" fmla="*/ 4427857 h 4575877"/>
              <a:gd name="connsiteX17-721" fmla="*/ 1160457 w 2990085"/>
              <a:gd name="connsiteY17-722" fmla="*/ 4159821 h 4575877"/>
              <a:gd name="connsiteX18-723" fmla="*/ 1241769 w 2990085"/>
              <a:gd name="connsiteY18-724" fmla="*/ 3667174 h 4575877"/>
              <a:gd name="connsiteX19-725" fmla="*/ 1239219 w 2990085"/>
              <a:gd name="connsiteY19-726" fmla="*/ 2606619 h 4575877"/>
              <a:gd name="connsiteX20-727" fmla="*/ 1240448 w 2990085"/>
              <a:gd name="connsiteY20-728" fmla="*/ 2606619 h 4575877"/>
              <a:gd name="connsiteX21-729" fmla="*/ 1216781 w 2990085"/>
              <a:gd name="connsiteY21-730" fmla="*/ 1137952 h 4575877"/>
              <a:gd name="connsiteX22-731" fmla="*/ 1205031 w 2990085"/>
              <a:gd name="connsiteY22-732" fmla="*/ 986000 h 4575877"/>
              <a:gd name="connsiteX23-733" fmla="*/ 1010196 w 2990085"/>
              <a:gd name="connsiteY23-734" fmla="*/ 923011 h 4575877"/>
              <a:gd name="connsiteX24-735" fmla="*/ 1010953 w 2990085"/>
              <a:gd name="connsiteY24-736" fmla="*/ 796446 h 4575877"/>
              <a:gd name="connsiteX25-737" fmla="*/ 1631355 w 2990085"/>
              <a:gd name="connsiteY25-738" fmla="*/ 516335 h 4575877"/>
              <a:gd name="connsiteX26-739" fmla="*/ 1619038 w 2990085"/>
              <a:gd name="connsiteY26-740" fmla="*/ 1030819 h 4575877"/>
              <a:gd name="connsiteX27-741" fmla="*/ 1617716 w 2990085"/>
              <a:gd name="connsiteY27-742" fmla="*/ 1823823 h 4575877"/>
              <a:gd name="connsiteX28-743" fmla="*/ 1868719 w 2990085"/>
              <a:gd name="connsiteY28-744" fmla="*/ 1774203 h 4575877"/>
              <a:gd name="connsiteX29-745" fmla="*/ 2397287 w 2990085"/>
              <a:gd name="connsiteY29-746" fmla="*/ 1343368 h 4575877"/>
              <a:gd name="connsiteX30-747" fmla="*/ 2504404 w 2990085"/>
              <a:gd name="connsiteY30-748" fmla="*/ 645679 h 4575877"/>
              <a:gd name="connsiteX31-749" fmla="*/ 2200442 w 2990085"/>
              <a:gd name="connsiteY31-750" fmla="*/ 269996 h 4575877"/>
              <a:gd name="connsiteX32-751" fmla="*/ 1592464 w 2990085"/>
              <a:gd name="connsiteY32-752" fmla="*/ 262479 h 4575877"/>
              <a:gd name="connsiteX33-753" fmla="*/ 774828 w 2990085"/>
              <a:gd name="connsiteY33-754" fmla="*/ 718607 h 4575877"/>
              <a:gd name="connsiteX34-755" fmla="*/ 255817 w 2990085"/>
              <a:gd name="connsiteY34-756" fmla="*/ 1465682 h 4575877"/>
              <a:gd name="connsiteX35-757" fmla="*/ 203204 w 2990085"/>
              <a:gd name="connsiteY35-758" fmla="*/ 2206292 h 4575877"/>
              <a:gd name="connsiteX36-759" fmla="*/ 348810 w 2990085"/>
              <a:gd name="connsiteY36-760" fmla="*/ 2483428 h 4575877"/>
              <a:gd name="connsiteX37-761" fmla="*/ 622088 w 2990085"/>
              <a:gd name="connsiteY37-762" fmla="*/ 2657629 h 4575877"/>
              <a:gd name="connsiteX38-763" fmla="*/ 800805 w 2990085"/>
              <a:gd name="connsiteY38-764" fmla="*/ 2811066 h 4575877"/>
              <a:gd name="connsiteX39-765" fmla="*/ 779502 w 2990085"/>
              <a:gd name="connsiteY39-766" fmla="*/ 2914384 h 4575877"/>
              <a:gd name="connsiteX40-767" fmla="*/ 686344 w 2990085"/>
              <a:gd name="connsiteY40-768" fmla="*/ 2985143 h 4575877"/>
              <a:gd name="connsiteX41-769" fmla="*/ 347086 w 2990085"/>
              <a:gd name="connsiteY41-770" fmla="*/ 2854362 h 4575877"/>
              <a:gd name="connsiteX42-771" fmla="*/ 51924 w 2990085"/>
              <a:gd name="connsiteY42-772" fmla="*/ 2349974 h 4575877"/>
              <a:gd name="connsiteX43-773" fmla="*/ 301903 w 2990085"/>
              <a:gd name="connsiteY43-774" fmla="*/ 1002519 h 4575877"/>
              <a:gd name="connsiteX44-775" fmla="*/ 1651515 w 2990085"/>
              <a:gd name="connsiteY44-776" fmla="*/ 74436 h 4575877"/>
              <a:gd name="connsiteX0-777" fmla="*/ 1651515 w 2990085"/>
              <a:gd name="connsiteY0-778" fmla="*/ 74436 h 4575877"/>
              <a:gd name="connsiteX1-779" fmla="*/ 2523002 w 2990085"/>
              <a:gd name="connsiteY1-780" fmla="*/ 57726 h 4575877"/>
              <a:gd name="connsiteX2-781" fmla="*/ 2960293 w 2990085"/>
              <a:gd name="connsiteY2-782" fmla="*/ 524262 h 4575877"/>
              <a:gd name="connsiteX3-783" fmla="*/ 2750515 w 2990085"/>
              <a:gd name="connsiteY3-784" fmla="*/ 1375655 h 4575877"/>
              <a:gd name="connsiteX4-785" fmla="*/ 1825757 w 2990085"/>
              <a:gd name="connsiteY4-786" fmla="*/ 1957962 h 4575877"/>
              <a:gd name="connsiteX5-787" fmla="*/ 1624453 w 2990085"/>
              <a:gd name="connsiteY5-788" fmla="*/ 2000087 h 4575877"/>
              <a:gd name="connsiteX6-789" fmla="*/ 1635750 w 2990085"/>
              <a:gd name="connsiteY6-790" fmla="*/ 3723073 h 4575877"/>
              <a:gd name="connsiteX7-791" fmla="*/ 1626318 w 2990085"/>
              <a:gd name="connsiteY7-792" fmla="*/ 4162116 h 4575877"/>
              <a:gd name="connsiteX8-793" fmla="*/ 1998521 w 2990085"/>
              <a:gd name="connsiteY8-794" fmla="*/ 4114682 h 4575877"/>
              <a:gd name="connsiteX9-795" fmla="*/ 2387572 w 2990085"/>
              <a:gd name="connsiteY9-796" fmla="*/ 3936393 h 4575877"/>
              <a:gd name="connsiteX10-797" fmla="*/ 2393959 w 2990085"/>
              <a:gd name="connsiteY10-798" fmla="*/ 4089779 h 4575877"/>
              <a:gd name="connsiteX11-799" fmla="*/ 2032803 w 2990085"/>
              <a:gd name="connsiteY11-800" fmla="*/ 4243403 h 4575877"/>
              <a:gd name="connsiteX12-801" fmla="*/ 1655587 w 2990085"/>
              <a:gd name="connsiteY12-802" fmla="*/ 4315149 h 4575877"/>
              <a:gd name="connsiteX13-803" fmla="*/ 1273004 w 2990085"/>
              <a:gd name="connsiteY13-804" fmla="*/ 4388324 h 4575877"/>
              <a:gd name="connsiteX14-805" fmla="*/ 806011 w 2990085"/>
              <a:gd name="connsiteY14-806" fmla="*/ 4575877 h 4575877"/>
              <a:gd name="connsiteX15-807" fmla="*/ 801054 w 2990085"/>
              <a:gd name="connsiteY15-808" fmla="*/ 4427857 h 4575877"/>
              <a:gd name="connsiteX16-809" fmla="*/ 1160457 w 2990085"/>
              <a:gd name="connsiteY16-810" fmla="*/ 4159821 h 4575877"/>
              <a:gd name="connsiteX17-811" fmla="*/ 1241769 w 2990085"/>
              <a:gd name="connsiteY17-812" fmla="*/ 3667174 h 4575877"/>
              <a:gd name="connsiteX18-813" fmla="*/ 1239219 w 2990085"/>
              <a:gd name="connsiteY18-814" fmla="*/ 2606619 h 4575877"/>
              <a:gd name="connsiteX19-815" fmla="*/ 1240448 w 2990085"/>
              <a:gd name="connsiteY19-816" fmla="*/ 2606619 h 4575877"/>
              <a:gd name="connsiteX20-817" fmla="*/ 1216781 w 2990085"/>
              <a:gd name="connsiteY20-818" fmla="*/ 1137952 h 4575877"/>
              <a:gd name="connsiteX21-819" fmla="*/ 1205031 w 2990085"/>
              <a:gd name="connsiteY21-820" fmla="*/ 986000 h 4575877"/>
              <a:gd name="connsiteX22-821" fmla="*/ 1010196 w 2990085"/>
              <a:gd name="connsiteY22-822" fmla="*/ 923011 h 4575877"/>
              <a:gd name="connsiteX23-823" fmla="*/ 1010953 w 2990085"/>
              <a:gd name="connsiteY23-824" fmla="*/ 796446 h 4575877"/>
              <a:gd name="connsiteX24-825" fmla="*/ 1631355 w 2990085"/>
              <a:gd name="connsiteY24-826" fmla="*/ 516335 h 4575877"/>
              <a:gd name="connsiteX25-827" fmla="*/ 1619038 w 2990085"/>
              <a:gd name="connsiteY25-828" fmla="*/ 1030819 h 4575877"/>
              <a:gd name="connsiteX26-829" fmla="*/ 1617716 w 2990085"/>
              <a:gd name="connsiteY26-830" fmla="*/ 1823823 h 4575877"/>
              <a:gd name="connsiteX27-831" fmla="*/ 1868719 w 2990085"/>
              <a:gd name="connsiteY27-832" fmla="*/ 1774203 h 4575877"/>
              <a:gd name="connsiteX28-833" fmla="*/ 2397287 w 2990085"/>
              <a:gd name="connsiteY28-834" fmla="*/ 1343368 h 4575877"/>
              <a:gd name="connsiteX29-835" fmla="*/ 2504404 w 2990085"/>
              <a:gd name="connsiteY29-836" fmla="*/ 645679 h 4575877"/>
              <a:gd name="connsiteX30-837" fmla="*/ 2200442 w 2990085"/>
              <a:gd name="connsiteY30-838" fmla="*/ 269996 h 4575877"/>
              <a:gd name="connsiteX31-839" fmla="*/ 1592464 w 2990085"/>
              <a:gd name="connsiteY31-840" fmla="*/ 262479 h 4575877"/>
              <a:gd name="connsiteX32-841" fmla="*/ 774828 w 2990085"/>
              <a:gd name="connsiteY32-842" fmla="*/ 718607 h 4575877"/>
              <a:gd name="connsiteX33-843" fmla="*/ 255817 w 2990085"/>
              <a:gd name="connsiteY33-844" fmla="*/ 1465682 h 4575877"/>
              <a:gd name="connsiteX34-845" fmla="*/ 203204 w 2990085"/>
              <a:gd name="connsiteY34-846" fmla="*/ 2206292 h 4575877"/>
              <a:gd name="connsiteX35-847" fmla="*/ 348810 w 2990085"/>
              <a:gd name="connsiteY35-848" fmla="*/ 2483428 h 4575877"/>
              <a:gd name="connsiteX36-849" fmla="*/ 622088 w 2990085"/>
              <a:gd name="connsiteY36-850" fmla="*/ 2657629 h 4575877"/>
              <a:gd name="connsiteX37-851" fmla="*/ 800805 w 2990085"/>
              <a:gd name="connsiteY37-852" fmla="*/ 2811066 h 4575877"/>
              <a:gd name="connsiteX38-853" fmla="*/ 779502 w 2990085"/>
              <a:gd name="connsiteY38-854" fmla="*/ 2914384 h 4575877"/>
              <a:gd name="connsiteX39-855" fmla="*/ 686344 w 2990085"/>
              <a:gd name="connsiteY39-856" fmla="*/ 2985143 h 4575877"/>
              <a:gd name="connsiteX40-857" fmla="*/ 347086 w 2990085"/>
              <a:gd name="connsiteY40-858" fmla="*/ 2854362 h 4575877"/>
              <a:gd name="connsiteX41-859" fmla="*/ 51924 w 2990085"/>
              <a:gd name="connsiteY41-860" fmla="*/ 2349974 h 4575877"/>
              <a:gd name="connsiteX42-861" fmla="*/ 301903 w 2990085"/>
              <a:gd name="connsiteY42-862" fmla="*/ 1002519 h 4575877"/>
              <a:gd name="connsiteX43-863" fmla="*/ 1651515 w 2990085"/>
              <a:gd name="connsiteY43-864" fmla="*/ 74436 h 457587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 ang="0">
                <a:pos x="connsiteX30-61" y="connsiteY30-62"/>
              </a:cxn>
              <a:cxn ang="0">
                <a:pos x="connsiteX31-63" y="connsiteY31-64"/>
              </a:cxn>
              <a:cxn ang="0">
                <a:pos x="connsiteX32-65" y="connsiteY32-66"/>
              </a:cxn>
              <a:cxn ang="0">
                <a:pos x="connsiteX33-67" y="connsiteY33-68"/>
              </a:cxn>
              <a:cxn ang="0">
                <a:pos x="connsiteX34-69" y="connsiteY34-70"/>
              </a:cxn>
              <a:cxn ang="0">
                <a:pos x="connsiteX35-71" y="connsiteY35-72"/>
              </a:cxn>
              <a:cxn ang="0">
                <a:pos x="connsiteX36-73" y="connsiteY36-74"/>
              </a:cxn>
              <a:cxn ang="0">
                <a:pos x="connsiteX37-75" y="connsiteY37-76"/>
              </a:cxn>
              <a:cxn ang="0">
                <a:pos x="connsiteX38-77" y="connsiteY38-78"/>
              </a:cxn>
              <a:cxn ang="0">
                <a:pos x="connsiteX39-79" y="connsiteY39-80"/>
              </a:cxn>
              <a:cxn ang="0">
                <a:pos x="connsiteX40-81" y="connsiteY40-82"/>
              </a:cxn>
              <a:cxn ang="0">
                <a:pos x="connsiteX41-83" y="connsiteY41-84"/>
              </a:cxn>
              <a:cxn ang="0">
                <a:pos x="connsiteX42-85" y="connsiteY42-86"/>
              </a:cxn>
              <a:cxn ang="0">
                <a:pos x="connsiteX43-87" y="connsiteY43-88"/>
              </a:cxn>
            </a:cxnLst>
            <a:rect l="l" t="t" r="r" b="b"/>
            <a:pathLst>
              <a:path w="2990085" h="4575877">
                <a:moveTo>
                  <a:pt x="1651515" y="74436"/>
                </a:moveTo>
                <a:cubicBezTo>
                  <a:pt x="2001923" y="-18889"/>
                  <a:pt x="2292418" y="-24460"/>
                  <a:pt x="2523002" y="57726"/>
                </a:cubicBezTo>
                <a:cubicBezTo>
                  <a:pt x="2753585" y="139913"/>
                  <a:pt x="2899346" y="295422"/>
                  <a:pt x="2960293" y="524262"/>
                </a:cubicBezTo>
                <a:cubicBezTo>
                  <a:pt x="3036476" y="810310"/>
                  <a:pt x="2966550" y="1094107"/>
                  <a:pt x="2750515" y="1375655"/>
                </a:cubicBezTo>
                <a:cubicBezTo>
                  <a:pt x="2534478" y="1657199"/>
                  <a:pt x="2226227" y="1851304"/>
                  <a:pt x="1825757" y="1957962"/>
                </a:cubicBezTo>
                <a:cubicBezTo>
                  <a:pt x="1761397" y="1975103"/>
                  <a:pt x="1694293" y="1989146"/>
                  <a:pt x="1624453" y="2000087"/>
                </a:cubicBezTo>
                <a:cubicBezTo>
                  <a:pt x="1592785" y="2294272"/>
                  <a:pt x="1635439" y="3362735"/>
                  <a:pt x="1635750" y="3723073"/>
                </a:cubicBezTo>
                <a:cubicBezTo>
                  <a:pt x="1632335" y="3969049"/>
                  <a:pt x="1629193" y="4115396"/>
                  <a:pt x="1626318" y="4162116"/>
                </a:cubicBezTo>
                <a:cubicBezTo>
                  <a:pt x="1763609" y="4160011"/>
                  <a:pt x="1887678" y="4144203"/>
                  <a:pt x="1998521" y="4114682"/>
                </a:cubicBezTo>
                <a:cubicBezTo>
                  <a:pt x="2127246" y="4080399"/>
                  <a:pt x="2256927" y="4020966"/>
                  <a:pt x="2387572" y="3936393"/>
                </a:cubicBezTo>
                <a:lnTo>
                  <a:pt x="2393959" y="4089779"/>
                </a:lnTo>
                <a:cubicBezTo>
                  <a:pt x="2274760" y="4159815"/>
                  <a:pt x="2154376" y="4211024"/>
                  <a:pt x="2032803" y="4243403"/>
                </a:cubicBezTo>
                <a:cubicBezTo>
                  <a:pt x="1939841" y="4268162"/>
                  <a:pt x="1814099" y="4292074"/>
                  <a:pt x="1655587" y="4315149"/>
                </a:cubicBezTo>
                <a:cubicBezTo>
                  <a:pt x="1507801" y="4335361"/>
                  <a:pt x="1380275" y="4359754"/>
                  <a:pt x="1273004" y="4388324"/>
                </a:cubicBezTo>
                <a:cubicBezTo>
                  <a:pt x="1126405" y="4427368"/>
                  <a:pt x="970743" y="4489885"/>
                  <a:pt x="806011" y="4575877"/>
                </a:cubicBezTo>
                <a:lnTo>
                  <a:pt x="801054" y="4427857"/>
                </a:lnTo>
                <a:cubicBezTo>
                  <a:pt x="983894" y="4352360"/>
                  <a:pt x="1103696" y="4263011"/>
                  <a:pt x="1160457" y="4159821"/>
                </a:cubicBezTo>
                <a:cubicBezTo>
                  <a:pt x="1217214" y="4056636"/>
                  <a:pt x="1244321" y="3892418"/>
                  <a:pt x="1241769" y="3667174"/>
                </a:cubicBezTo>
                <a:cubicBezTo>
                  <a:pt x="1254896" y="3408307"/>
                  <a:pt x="1239439" y="2783378"/>
                  <a:pt x="1239219" y="2606619"/>
                </a:cubicBezTo>
                <a:lnTo>
                  <a:pt x="1240448" y="2606619"/>
                </a:lnTo>
                <a:lnTo>
                  <a:pt x="1216781" y="1137952"/>
                </a:lnTo>
                <a:cubicBezTo>
                  <a:pt x="1218472" y="1072405"/>
                  <a:pt x="1214553" y="1021753"/>
                  <a:pt x="1205031" y="986000"/>
                </a:cubicBezTo>
                <a:cubicBezTo>
                  <a:pt x="1183128" y="903760"/>
                  <a:pt x="1118185" y="882762"/>
                  <a:pt x="1010196" y="923011"/>
                </a:cubicBezTo>
                <a:cubicBezTo>
                  <a:pt x="1010448" y="880823"/>
                  <a:pt x="1010701" y="838634"/>
                  <a:pt x="1010953" y="796446"/>
                </a:cubicBezTo>
                <a:cubicBezTo>
                  <a:pt x="1275080" y="695466"/>
                  <a:pt x="1481880" y="602099"/>
                  <a:pt x="1631355" y="516335"/>
                </a:cubicBezTo>
                <a:cubicBezTo>
                  <a:pt x="1622751" y="599041"/>
                  <a:pt x="1618641" y="770534"/>
                  <a:pt x="1619038" y="1030819"/>
                </a:cubicBezTo>
                <a:cubicBezTo>
                  <a:pt x="1618597" y="1295154"/>
                  <a:pt x="1618157" y="1559488"/>
                  <a:pt x="1617716" y="1823823"/>
                </a:cubicBezTo>
                <a:lnTo>
                  <a:pt x="1868719" y="1774203"/>
                </a:lnTo>
                <a:cubicBezTo>
                  <a:pt x="2089688" y="1726840"/>
                  <a:pt x="2265876" y="1583226"/>
                  <a:pt x="2397287" y="1343368"/>
                </a:cubicBezTo>
                <a:cubicBezTo>
                  <a:pt x="2528693" y="1103506"/>
                  <a:pt x="2564398" y="870943"/>
                  <a:pt x="2504404" y="645679"/>
                </a:cubicBezTo>
                <a:cubicBezTo>
                  <a:pt x="2456790" y="466901"/>
                  <a:pt x="2355470" y="341669"/>
                  <a:pt x="2200442" y="269996"/>
                </a:cubicBezTo>
                <a:cubicBezTo>
                  <a:pt x="2045415" y="198323"/>
                  <a:pt x="1842759" y="195818"/>
                  <a:pt x="1592464" y="262479"/>
                </a:cubicBezTo>
                <a:cubicBezTo>
                  <a:pt x="1299263" y="340567"/>
                  <a:pt x="1026718" y="492610"/>
                  <a:pt x="774828" y="718607"/>
                </a:cubicBezTo>
                <a:cubicBezTo>
                  <a:pt x="522934" y="944610"/>
                  <a:pt x="349932" y="1193633"/>
                  <a:pt x="255817" y="1465682"/>
                </a:cubicBezTo>
                <a:cubicBezTo>
                  <a:pt x="161699" y="1737738"/>
                  <a:pt x="144162" y="1984605"/>
                  <a:pt x="203204" y="2206292"/>
                </a:cubicBezTo>
                <a:cubicBezTo>
                  <a:pt x="233678" y="2320714"/>
                  <a:pt x="282216" y="2413090"/>
                  <a:pt x="348810" y="2483428"/>
                </a:cubicBezTo>
                <a:cubicBezTo>
                  <a:pt x="415407" y="2553758"/>
                  <a:pt x="506504" y="2611828"/>
                  <a:pt x="622088" y="2657629"/>
                </a:cubicBezTo>
                <a:cubicBezTo>
                  <a:pt x="725045" y="2699134"/>
                  <a:pt x="784616" y="2750282"/>
                  <a:pt x="800805" y="2811066"/>
                </a:cubicBezTo>
                <a:cubicBezTo>
                  <a:pt x="809375" y="2843244"/>
                  <a:pt x="802275" y="2877683"/>
                  <a:pt x="779502" y="2914384"/>
                </a:cubicBezTo>
                <a:cubicBezTo>
                  <a:pt x="756727" y="2951080"/>
                  <a:pt x="725673" y="2974669"/>
                  <a:pt x="686344" y="2985143"/>
                </a:cubicBezTo>
                <a:cubicBezTo>
                  <a:pt x="596952" y="3008951"/>
                  <a:pt x="483868" y="2965356"/>
                  <a:pt x="347086" y="2854362"/>
                </a:cubicBezTo>
                <a:cubicBezTo>
                  <a:pt x="210304" y="2743365"/>
                  <a:pt x="111918" y="2575238"/>
                  <a:pt x="51924" y="2349974"/>
                </a:cubicBezTo>
                <a:cubicBezTo>
                  <a:pt x="-66161" y="1906597"/>
                  <a:pt x="17164" y="1457447"/>
                  <a:pt x="301903" y="1002519"/>
                </a:cubicBezTo>
                <a:cubicBezTo>
                  <a:pt x="586642" y="547591"/>
                  <a:pt x="1036512" y="238230"/>
                  <a:pt x="1651515" y="74436"/>
                </a:cubicBezTo>
                <a:close/>
              </a:path>
            </a:pathLst>
          </a:custGeom>
          <a:gradFill flip="none" rotWithShape="1">
            <a:gsLst>
              <a:gs pos="67000">
                <a:schemeClr val="accent2">
                  <a:lumMod val="75000"/>
                </a:schemeClr>
              </a:gs>
              <a:gs pos="34000">
                <a:schemeClr val="accent2">
                  <a:lumMod val="50000"/>
                </a:schemeClr>
              </a:gs>
              <a:gs pos="81000">
                <a:schemeClr val="accent2">
                  <a:lumMod val="60000"/>
                  <a:lumOff val="40000"/>
                </a:schemeClr>
              </a:gs>
            </a:gsLst>
            <a:path path="circle">
              <a:fillToRect l="100000" t="100000"/>
            </a:path>
            <a:tileRect r="-100000" b="-100000"/>
          </a:gradFill>
          <a:ln>
            <a:noFill/>
          </a:ln>
          <a:effectLst>
            <a:innerShdw blurRad="63500" dist="254000" dir="13500000">
              <a:prstClr val="black">
                <a:alpha val="50000"/>
              </a:prstClr>
            </a:innerShdw>
          </a:effectLst>
          <a:scene3d>
            <a:camera prst="orthographicFront">
              <a:rot lat="0" lon="20399994" rev="0"/>
            </a:camera>
            <a:lightRig rig="threePt" dir="t"/>
          </a:scene3d>
          <a:sp3d extrusionH="88900">
            <a:bevelT w="19050" h="381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ffectLst>
                <a:innerShdw blurRad="63500" dist="215900" dir="13500000">
                  <a:prstClr val="black">
                    <a:alpha val="50000"/>
                  </a:prstClr>
                </a:innerShdw>
              </a:effectLst>
            </a:endParaRPr>
          </a:p>
        </p:txBody>
      </p:sp>
      <p:sp>
        <p:nvSpPr>
          <p:cNvPr id="76" name="文本框 75" hidden="1"/>
          <p:cNvSpPr txBox="1"/>
          <p:nvPr/>
        </p:nvSpPr>
        <p:spPr>
          <a:xfrm>
            <a:off x="862708" y="593118"/>
            <a:ext cx="440846" cy="287998"/>
          </a:xfrm>
          <a:custGeom>
            <a:avLst/>
            <a:gdLst>
              <a:gd name="connsiteX0" fmla="*/ 1163985 w 1318021"/>
              <a:gd name="connsiteY0" fmla="*/ 451396 h 632893"/>
              <a:gd name="connsiteX1" fmla="*/ 1233637 w 1318021"/>
              <a:gd name="connsiteY1" fmla="*/ 451396 h 632893"/>
              <a:gd name="connsiteX2" fmla="*/ 1280517 w 1318021"/>
              <a:gd name="connsiteY2" fmla="*/ 479524 h 632893"/>
              <a:gd name="connsiteX3" fmla="*/ 1311325 w 1318021"/>
              <a:gd name="connsiteY3" fmla="*/ 632222 h 632893"/>
              <a:gd name="connsiteX4" fmla="*/ 1203499 w 1318021"/>
              <a:gd name="connsiteY4" fmla="*/ 632222 h 632893"/>
              <a:gd name="connsiteX5" fmla="*/ 862608 w 1318021"/>
              <a:gd name="connsiteY5" fmla="*/ 451396 h 632893"/>
              <a:gd name="connsiteX6" fmla="*/ 964406 w 1318021"/>
              <a:gd name="connsiteY6" fmla="*/ 451396 h 632893"/>
              <a:gd name="connsiteX7" fmla="*/ 936278 w 1318021"/>
              <a:gd name="connsiteY7" fmla="*/ 632222 h 632893"/>
              <a:gd name="connsiteX8" fmla="*/ 828452 w 1318021"/>
              <a:gd name="connsiteY8" fmla="*/ 632222 h 632893"/>
              <a:gd name="connsiteX9" fmla="*/ 946995 w 1318021"/>
              <a:gd name="connsiteY9" fmla="*/ 309415 h 632893"/>
              <a:gd name="connsiteX10" fmla="*/ 946995 w 1318021"/>
              <a:gd name="connsiteY10" fmla="*/ 341562 h 632893"/>
              <a:gd name="connsiteX11" fmla="*/ 1202160 w 1318021"/>
              <a:gd name="connsiteY11" fmla="*/ 341562 h 632893"/>
              <a:gd name="connsiteX12" fmla="*/ 1202160 w 1318021"/>
              <a:gd name="connsiteY12" fmla="*/ 332185 h 632893"/>
              <a:gd name="connsiteX13" fmla="*/ 1168004 w 1318021"/>
              <a:gd name="connsiteY13" fmla="*/ 309415 h 632893"/>
              <a:gd name="connsiteX14" fmla="*/ 391122 w 1318021"/>
              <a:gd name="connsiteY14" fmla="*/ 289323 h 632893"/>
              <a:gd name="connsiteX15" fmla="*/ 506315 w 1318021"/>
              <a:gd name="connsiteY15" fmla="*/ 289323 h 632893"/>
              <a:gd name="connsiteX16" fmla="*/ 475507 w 1318021"/>
              <a:gd name="connsiteY16" fmla="*/ 336204 h 632893"/>
              <a:gd name="connsiteX17" fmla="*/ 391122 w 1318021"/>
              <a:gd name="connsiteY17" fmla="*/ 336204 h 632893"/>
              <a:gd name="connsiteX18" fmla="*/ 123230 w 1318021"/>
              <a:gd name="connsiteY18" fmla="*/ 289323 h 632893"/>
              <a:gd name="connsiteX19" fmla="*/ 241102 w 1318021"/>
              <a:gd name="connsiteY19" fmla="*/ 289323 h 632893"/>
              <a:gd name="connsiteX20" fmla="*/ 207616 w 1318021"/>
              <a:gd name="connsiteY20" fmla="*/ 336204 h 632893"/>
              <a:gd name="connsiteX21" fmla="*/ 123230 w 1318021"/>
              <a:gd name="connsiteY21" fmla="*/ 336204 h 632893"/>
              <a:gd name="connsiteX22" fmla="*/ 391122 w 1318021"/>
              <a:gd name="connsiteY22" fmla="*/ 215653 h 632893"/>
              <a:gd name="connsiteX23" fmla="*/ 506315 w 1318021"/>
              <a:gd name="connsiteY23" fmla="*/ 215653 h 632893"/>
              <a:gd name="connsiteX24" fmla="*/ 474168 w 1318021"/>
              <a:gd name="connsiteY24" fmla="*/ 261194 h 632893"/>
              <a:gd name="connsiteX25" fmla="*/ 391122 w 1318021"/>
              <a:gd name="connsiteY25" fmla="*/ 261194 h 632893"/>
              <a:gd name="connsiteX26" fmla="*/ 123230 w 1318021"/>
              <a:gd name="connsiteY26" fmla="*/ 215653 h 632893"/>
              <a:gd name="connsiteX27" fmla="*/ 241102 w 1318021"/>
              <a:gd name="connsiteY27" fmla="*/ 215653 h 632893"/>
              <a:gd name="connsiteX28" fmla="*/ 209625 w 1318021"/>
              <a:gd name="connsiteY28" fmla="*/ 261194 h 632893"/>
              <a:gd name="connsiteX29" fmla="*/ 123230 w 1318021"/>
              <a:gd name="connsiteY29" fmla="*/ 261194 h 632893"/>
              <a:gd name="connsiteX30" fmla="*/ 946995 w 1318021"/>
              <a:gd name="connsiteY30" fmla="*/ 203598 h 632893"/>
              <a:gd name="connsiteX31" fmla="*/ 946995 w 1318021"/>
              <a:gd name="connsiteY31" fmla="*/ 235745 h 632893"/>
              <a:gd name="connsiteX32" fmla="*/ 1202160 w 1318021"/>
              <a:gd name="connsiteY32" fmla="*/ 235745 h 632893"/>
              <a:gd name="connsiteX33" fmla="*/ 1202160 w 1318021"/>
              <a:gd name="connsiteY33" fmla="*/ 226369 h 632893"/>
              <a:gd name="connsiteX34" fmla="*/ 1168004 w 1318021"/>
              <a:gd name="connsiteY34" fmla="*/ 203598 h 632893"/>
              <a:gd name="connsiteX35" fmla="*/ 871316 w 1318021"/>
              <a:gd name="connsiteY35" fmla="*/ 104478 h 632893"/>
              <a:gd name="connsiteX36" fmla="*/ 975793 w 1318021"/>
              <a:gd name="connsiteY36" fmla="*/ 104478 h 632893"/>
              <a:gd name="connsiteX37" fmla="*/ 962398 w 1318021"/>
              <a:gd name="connsiteY37" fmla="*/ 131267 h 632893"/>
              <a:gd name="connsiteX38" fmla="*/ 1212206 w 1318021"/>
              <a:gd name="connsiteY38" fmla="*/ 131267 h 632893"/>
              <a:gd name="connsiteX39" fmla="*/ 1307977 w 1318021"/>
              <a:gd name="connsiteY39" fmla="*/ 214313 h 632893"/>
              <a:gd name="connsiteX40" fmla="*/ 1308647 w 1318021"/>
              <a:gd name="connsiteY40" fmla="*/ 413892 h 632893"/>
              <a:gd name="connsiteX41" fmla="*/ 1121793 w 1318021"/>
              <a:gd name="connsiteY41" fmla="*/ 413892 h 632893"/>
              <a:gd name="connsiteX42" fmla="*/ 1121793 w 1318021"/>
              <a:gd name="connsiteY42" fmla="*/ 632893 h 632893"/>
              <a:gd name="connsiteX43" fmla="*/ 1009279 w 1318021"/>
              <a:gd name="connsiteY43" fmla="*/ 632223 h 632893"/>
              <a:gd name="connsiteX44" fmla="*/ 1009279 w 1318021"/>
              <a:gd name="connsiteY44" fmla="*/ 467470 h 632893"/>
              <a:gd name="connsiteX45" fmla="*/ 942976 w 1318021"/>
              <a:gd name="connsiteY45" fmla="*/ 413892 h 632893"/>
              <a:gd name="connsiteX46" fmla="*/ 834481 w 1318021"/>
              <a:gd name="connsiteY46" fmla="*/ 413892 h 632893"/>
              <a:gd name="connsiteX47" fmla="*/ 834481 w 1318021"/>
              <a:gd name="connsiteY47" fmla="*/ 377727 h 632893"/>
              <a:gd name="connsiteX48" fmla="*/ 834481 w 1318021"/>
              <a:gd name="connsiteY48" fmla="*/ 341562 h 632893"/>
              <a:gd name="connsiteX49" fmla="*/ 834481 w 1318021"/>
              <a:gd name="connsiteY49" fmla="*/ 249139 h 632893"/>
              <a:gd name="connsiteX50" fmla="*/ 810370 w 1318021"/>
              <a:gd name="connsiteY50" fmla="*/ 265213 h 632893"/>
              <a:gd name="connsiteX51" fmla="*/ 810370 w 1318021"/>
              <a:gd name="connsiteY51" fmla="*/ 162075 h 632893"/>
              <a:gd name="connsiteX52" fmla="*/ 871316 w 1318021"/>
              <a:gd name="connsiteY52" fmla="*/ 104478 h 632893"/>
              <a:gd name="connsiteX53" fmla="*/ 798983 w 1318021"/>
              <a:gd name="connsiteY53" fmla="*/ 0 h 632893"/>
              <a:gd name="connsiteX54" fmla="*/ 1318021 w 1318021"/>
              <a:gd name="connsiteY54" fmla="*/ 0 h 632893"/>
              <a:gd name="connsiteX55" fmla="*/ 1318021 w 1318021"/>
              <a:gd name="connsiteY55" fmla="*/ 83046 h 632893"/>
              <a:gd name="connsiteX56" fmla="*/ 792286 w 1318021"/>
              <a:gd name="connsiteY56" fmla="*/ 83046 h 632893"/>
              <a:gd name="connsiteX57" fmla="*/ 792286 w 1318021"/>
              <a:gd name="connsiteY57" fmla="*/ 567928 h 632893"/>
              <a:gd name="connsiteX58" fmla="*/ 732680 w 1318021"/>
              <a:gd name="connsiteY58" fmla="*/ 632222 h 632893"/>
              <a:gd name="connsiteX59" fmla="*/ 608113 w 1318021"/>
              <a:gd name="connsiteY59" fmla="*/ 632222 h 632893"/>
              <a:gd name="connsiteX60" fmla="*/ 602455 w 1318021"/>
              <a:gd name="connsiteY60" fmla="*/ 632222 h 632893"/>
              <a:gd name="connsiteX61" fmla="*/ 8038 w 1318021"/>
              <a:gd name="connsiteY61" fmla="*/ 632222 h 632893"/>
              <a:gd name="connsiteX62" fmla="*/ 8038 w 1318021"/>
              <a:gd name="connsiteY62" fmla="*/ 562570 h 632893"/>
              <a:gd name="connsiteX63" fmla="*/ 498948 w 1318021"/>
              <a:gd name="connsiteY63" fmla="*/ 562570 h 632893"/>
              <a:gd name="connsiteX64" fmla="*/ 498948 w 1318021"/>
              <a:gd name="connsiteY64" fmla="*/ 556904 h 632893"/>
              <a:gd name="connsiteX65" fmla="*/ 496818 w 1318021"/>
              <a:gd name="connsiteY65" fmla="*/ 555900 h 632893"/>
              <a:gd name="connsiteX66" fmla="*/ 498948 w 1318021"/>
              <a:gd name="connsiteY66" fmla="*/ 555815 h 632893"/>
              <a:gd name="connsiteX67" fmla="*/ 498948 w 1318021"/>
              <a:gd name="connsiteY67" fmla="*/ 553194 h 632893"/>
              <a:gd name="connsiteX68" fmla="*/ 461443 w 1318021"/>
              <a:gd name="connsiteY68" fmla="*/ 531763 h 632893"/>
              <a:gd name="connsiteX69" fmla="*/ 18084 w 1318021"/>
              <a:gd name="connsiteY69" fmla="*/ 531763 h 632893"/>
              <a:gd name="connsiteX70" fmla="*/ 18084 w 1318021"/>
              <a:gd name="connsiteY70" fmla="*/ 452735 h 632893"/>
              <a:gd name="connsiteX71" fmla="*/ 498948 w 1318021"/>
              <a:gd name="connsiteY71" fmla="*/ 452735 h 632893"/>
              <a:gd name="connsiteX72" fmla="*/ 498948 w 1318021"/>
              <a:gd name="connsiteY72" fmla="*/ 443359 h 632893"/>
              <a:gd name="connsiteX73" fmla="*/ 456755 w 1318021"/>
              <a:gd name="connsiteY73" fmla="*/ 419249 h 632893"/>
              <a:gd name="connsiteX74" fmla="*/ 8038 w 1318021"/>
              <a:gd name="connsiteY74" fmla="*/ 419249 h 632893"/>
              <a:gd name="connsiteX75" fmla="*/ 8038 w 1318021"/>
              <a:gd name="connsiteY75" fmla="*/ 348258 h 632893"/>
              <a:gd name="connsiteX76" fmla="*/ 511672 w 1318021"/>
              <a:gd name="connsiteY76" fmla="*/ 348258 h 632893"/>
              <a:gd name="connsiteX77" fmla="*/ 608783 w 1318021"/>
              <a:gd name="connsiteY77" fmla="*/ 446038 h 632893"/>
              <a:gd name="connsiteX78" fmla="*/ 608354 w 1318021"/>
              <a:gd name="connsiteY78" fmla="*/ 565351 h 632893"/>
              <a:gd name="connsiteX79" fmla="*/ 630169 w 1318021"/>
              <a:gd name="connsiteY79" fmla="*/ 564102 h 632893"/>
              <a:gd name="connsiteX80" fmla="*/ 683651 w 1318021"/>
              <a:gd name="connsiteY80" fmla="*/ 533315 h 632893"/>
              <a:gd name="connsiteX81" fmla="*/ 685799 w 1318021"/>
              <a:gd name="connsiteY81" fmla="*/ 111175 h 632893"/>
              <a:gd name="connsiteX82" fmla="*/ 798983 w 1318021"/>
              <a:gd name="connsiteY82" fmla="*/ 0 h 632893"/>
              <a:gd name="connsiteX83" fmla="*/ 0 w 1318021"/>
              <a:gd name="connsiteY83" fmla="*/ 0 h 632893"/>
              <a:gd name="connsiteX84" fmla="*/ 632222 w 1318021"/>
              <a:gd name="connsiteY84" fmla="*/ 0 h 632893"/>
              <a:gd name="connsiteX85" fmla="*/ 632222 w 1318021"/>
              <a:gd name="connsiteY85" fmla="*/ 84386 h 632893"/>
              <a:gd name="connsiteX86" fmla="*/ 369689 w 1318021"/>
              <a:gd name="connsiteY86" fmla="*/ 84386 h 632893"/>
              <a:gd name="connsiteX87" fmla="*/ 369689 w 1318021"/>
              <a:gd name="connsiteY87" fmla="*/ 112514 h 632893"/>
              <a:gd name="connsiteX88" fmla="*/ 523727 w 1318021"/>
              <a:gd name="connsiteY88" fmla="*/ 112514 h 632893"/>
              <a:gd name="connsiteX89" fmla="*/ 620167 w 1318021"/>
              <a:gd name="connsiteY89" fmla="*/ 207615 h 632893"/>
              <a:gd name="connsiteX90" fmla="*/ 620167 w 1318021"/>
              <a:gd name="connsiteY90" fmla="*/ 332184 h 632893"/>
              <a:gd name="connsiteX91" fmla="*/ 522387 w 1318021"/>
              <a:gd name="connsiteY91" fmla="*/ 332184 h 632893"/>
              <a:gd name="connsiteX92" fmla="*/ 522387 w 1318021"/>
              <a:gd name="connsiteY92" fmla="*/ 221010 h 632893"/>
              <a:gd name="connsiteX93" fmla="*/ 483543 w 1318021"/>
              <a:gd name="connsiteY93" fmla="*/ 184844 h 632893"/>
              <a:gd name="connsiteX94" fmla="*/ 369689 w 1318021"/>
              <a:gd name="connsiteY94" fmla="*/ 184844 h 632893"/>
              <a:gd name="connsiteX95" fmla="*/ 369689 w 1318021"/>
              <a:gd name="connsiteY95" fmla="*/ 332184 h 632893"/>
              <a:gd name="connsiteX96" fmla="*/ 260524 w 1318021"/>
              <a:gd name="connsiteY96" fmla="*/ 332184 h 632893"/>
              <a:gd name="connsiteX97" fmla="*/ 260524 w 1318021"/>
              <a:gd name="connsiteY97" fmla="*/ 239762 h 632893"/>
              <a:gd name="connsiteX98" fmla="*/ 200249 w 1318021"/>
              <a:gd name="connsiteY98" fmla="*/ 184844 h 632893"/>
              <a:gd name="connsiteX99" fmla="*/ 101129 w 1318021"/>
              <a:gd name="connsiteY99" fmla="*/ 184844 h 632893"/>
              <a:gd name="connsiteX100" fmla="*/ 101129 w 1318021"/>
              <a:gd name="connsiteY100" fmla="*/ 332184 h 632893"/>
              <a:gd name="connsiteX101" fmla="*/ 4688 w 1318021"/>
              <a:gd name="connsiteY101" fmla="*/ 332184 h 632893"/>
              <a:gd name="connsiteX102" fmla="*/ 4688 w 1318021"/>
              <a:gd name="connsiteY102" fmla="*/ 204936 h 632893"/>
              <a:gd name="connsiteX103" fmla="*/ 92423 w 1318021"/>
              <a:gd name="connsiteY103" fmla="*/ 112514 h 632893"/>
              <a:gd name="connsiteX104" fmla="*/ 260524 w 1318021"/>
              <a:gd name="connsiteY104" fmla="*/ 112514 h 632893"/>
              <a:gd name="connsiteX105" fmla="*/ 198909 w 1318021"/>
              <a:gd name="connsiteY105" fmla="*/ 84386 h 632893"/>
              <a:gd name="connsiteX106" fmla="*/ 0 w 1318021"/>
              <a:gd name="connsiteY106" fmla="*/ 84386 h 632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1318021" h="632893">
                <a:moveTo>
                  <a:pt x="1163985" y="451396"/>
                </a:moveTo>
                <a:lnTo>
                  <a:pt x="1233637" y="451396"/>
                </a:lnTo>
                <a:cubicBezTo>
                  <a:pt x="1259533" y="451396"/>
                  <a:pt x="1275160" y="460772"/>
                  <a:pt x="1280517" y="479524"/>
                </a:cubicBezTo>
                <a:lnTo>
                  <a:pt x="1311325" y="632222"/>
                </a:lnTo>
                <a:lnTo>
                  <a:pt x="1203499" y="632222"/>
                </a:lnTo>
                <a:close/>
                <a:moveTo>
                  <a:pt x="862608" y="451396"/>
                </a:moveTo>
                <a:lnTo>
                  <a:pt x="964406" y="451396"/>
                </a:lnTo>
                <a:lnTo>
                  <a:pt x="936278" y="632222"/>
                </a:lnTo>
                <a:lnTo>
                  <a:pt x="828452" y="632222"/>
                </a:lnTo>
                <a:close/>
                <a:moveTo>
                  <a:pt x="946995" y="309415"/>
                </a:moveTo>
                <a:lnTo>
                  <a:pt x="946995" y="341562"/>
                </a:lnTo>
                <a:lnTo>
                  <a:pt x="1202160" y="341562"/>
                </a:lnTo>
                <a:lnTo>
                  <a:pt x="1202160" y="332185"/>
                </a:lnTo>
                <a:cubicBezTo>
                  <a:pt x="1202160" y="317005"/>
                  <a:pt x="1190775" y="309415"/>
                  <a:pt x="1168004" y="309415"/>
                </a:cubicBezTo>
                <a:close/>
                <a:moveTo>
                  <a:pt x="391122" y="289323"/>
                </a:moveTo>
                <a:lnTo>
                  <a:pt x="506315" y="289323"/>
                </a:lnTo>
                <a:cubicBezTo>
                  <a:pt x="506315" y="320577"/>
                  <a:pt x="496045" y="336204"/>
                  <a:pt x="475507" y="336204"/>
                </a:cubicBezTo>
                <a:lnTo>
                  <a:pt x="391122" y="336204"/>
                </a:lnTo>
                <a:close/>
                <a:moveTo>
                  <a:pt x="123230" y="289323"/>
                </a:moveTo>
                <a:lnTo>
                  <a:pt x="241102" y="289323"/>
                </a:lnTo>
                <a:cubicBezTo>
                  <a:pt x="241102" y="320577"/>
                  <a:pt x="229940" y="336204"/>
                  <a:pt x="207616" y="336204"/>
                </a:cubicBezTo>
                <a:lnTo>
                  <a:pt x="123230" y="336204"/>
                </a:lnTo>
                <a:close/>
                <a:moveTo>
                  <a:pt x="391122" y="215653"/>
                </a:moveTo>
                <a:lnTo>
                  <a:pt x="506315" y="215653"/>
                </a:lnTo>
                <a:cubicBezTo>
                  <a:pt x="506315" y="246014"/>
                  <a:pt x="495599" y="261194"/>
                  <a:pt x="474168" y="261194"/>
                </a:cubicBezTo>
                <a:lnTo>
                  <a:pt x="391122" y="261194"/>
                </a:lnTo>
                <a:close/>
                <a:moveTo>
                  <a:pt x="123230" y="215653"/>
                </a:moveTo>
                <a:lnTo>
                  <a:pt x="241102" y="215653"/>
                </a:lnTo>
                <a:cubicBezTo>
                  <a:pt x="241102" y="246014"/>
                  <a:pt x="230609" y="261194"/>
                  <a:pt x="209625" y="261194"/>
                </a:cubicBezTo>
                <a:lnTo>
                  <a:pt x="123230" y="261194"/>
                </a:lnTo>
                <a:close/>
                <a:moveTo>
                  <a:pt x="946995" y="203598"/>
                </a:moveTo>
                <a:lnTo>
                  <a:pt x="946995" y="235745"/>
                </a:lnTo>
                <a:lnTo>
                  <a:pt x="1202160" y="235745"/>
                </a:lnTo>
                <a:lnTo>
                  <a:pt x="1202160" y="226369"/>
                </a:lnTo>
                <a:cubicBezTo>
                  <a:pt x="1202160" y="211188"/>
                  <a:pt x="1190775" y="203598"/>
                  <a:pt x="1168004" y="203598"/>
                </a:cubicBezTo>
                <a:close/>
                <a:moveTo>
                  <a:pt x="871316" y="104478"/>
                </a:moveTo>
                <a:lnTo>
                  <a:pt x="975793" y="104478"/>
                </a:lnTo>
                <a:lnTo>
                  <a:pt x="962398" y="131267"/>
                </a:lnTo>
                <a:lnTo>
                  <a:pt x="1212206" y="131267"/>
                </a:lnTo>
                <a:cubicBezTo>
                  <a:pt x="1275607" y="131267"/>
                  <a:pt x="1307531" y="158949"/>
                  <a:pt x="1307977" y="214313"/>
                </a:cubicBezTo>
                <a:lnTo>
                  <a:pt x="1308647" y="413892"/>
                </a:lnTo>
                <a:lnTo>
                  <a:pt x="1121793" y="413892"/>
                </a:lnTo>
                <a:lnTo>
                  <a:pt x="1121793" y="632893"/>
                </a:lnTo>
                <a:lnTo>
                  <a:pt x="1009279" y="632223"/>
                </a:lnTo>
                <a:lnTo>
                  <a:pt x="1009279" y="467470"/>
                </a:lnTo>
                <a:cubicBezTo>
                  <a:pt x="1009279" y="431751"/>
                  <a:pt x="987178" y="413892"/>
                  <a:pt x="942976" y="413892"/>
                </a:cubicBezTo>
                <a:lnTo>
                  <a:pt x="834481" y="413892"/>
                </a:lnTo>
                <a:lnTo>
                  <a:pt x="834481" y="377727"/>
                </a:lnTo>
                <a:lnTo>
                  <a:pt x="834481" y="341562"/>
                </a:lnTo>
                <a:lnTo>
                  <a:pt x="834481" y="249139"/>
                </a:lnTo>
                <a:lnTo>
                  <a:pt x="810370" y="265213"/>
                </a:lnTo>
                <a:lnTo>
                  <a:pt x="810370" y="162075"/>
                </a:lnTo>
                <a:cubicBezTo>
                  <a:pt x="833141" y="149573"/>
                  <a:pt x="853456" y="130374"/>
                  <a:pt x="871316" y="104478"/>
                </a:cubicBezTo>
                <a:close/>
                <a:moveTo>
                  <a:pt x="798983" y="0"/>
                </a:moveTo>
                <a:lnTo>
                  <a:pt x="1318021" y="0"/>
                </a:lnTo>
                <a:lnTo>
                  <a:pt x="1318021" y="83046"/>
                </a:lnTo>
                <a:lnTo>
                  <a:pt x="792286" y="83046"/>
                </a:lnTo>
                <a:lnTo>
                  <a:pt x="792286" y="567928"/>
                </a:lnTo>
                <a:cubicBezTo>
                  <a:pt x="791839" y="610791"/>
                  <a:pt x="771971" y="632222"/>
                  <a:pt x="732680" y="632222"/>
                </a:cubicBezTo>
                <a:lnTo>
                  <a:pt x="608113" y="632222"/>
                </a:lnTo>
                <a:lnTo>
                  <a:pt x="602455" y="632222"/>
                </a:lnTo>
                <a:lnTo>
                  <a:pt x="8038" y="632222"/>
                </a:lnTo>
                <a:lnTo>
                  <a:pt x="8038" y="562570"/>
                </a:lnTo>
                <a:lnTo>
                  <a:pt x="498948" y="562570"/>
                </a:lnTo>
                <a:lnTo>
                  <a:pt x="498948" y="556904"/>
                </a:lnTo>
                <a:lnTo>
                  <a:pt x="496818" y="555900"/>
                </a:lnTo>
                <a:lnTo>
                  <a:pt x="498948" y="555815"/>
                </a:lnTo>
                <a:lnTo>
                  <a:pt x="498948" y="553194"/>
                </a:lnTo>
                <a:cubicBezTo>
                  <a:pt x="498948" y="538907"/>
                  <a:pt x="486446" y="531763"/>
                  <a:pt x="461443" y="531763"/>
                </a:cubicBezTo>
                <a:lnTo>
                  <a:pt x="18084" y="531763"/>
                </a:lnTo>
                <a:lnTo>
                  <a:pt x="18084" y="452735"/>
                </a:lnTo>
                <a:lnTo>
                  <a:pt x="498948" y="452735"/>
                </a:lnTo>
                <a:lnTo>
                  <a:pt x="498948" y="443359"/>
                </a:lnTo>
                <a:cubicBezTo>
                  <a:pt x="498948" y="427285"/>
                  <a:pt x="484883" y="419249"/>
                  <a:pt x="456755" y="419249"/>
                </a:cubicBezTo>
                <a:lnTo>
                  <a:pt x="8038" y="419249"/>
                </a:lnTo>
                <a:lnTo>
                  <a:pt x="8038" y="348258"/>
                </a:lnTo>
                <a:lnTo>
                  <a:pt x="511672" y="348258"/>
                </a:lnTo>
                <a:cubicBezTo>
                  <a:pt x="576413" y="348258"/>
                  <a:pt x="608783" y="380851"/>
                  <a:pt x="608783" y="446038"/>
                </a:cubicBezTo>
                <a:lnTo>
                  <a:pt x="608354" y="565351"/>
                </a:lnTo>
                <a:lnTo>
                  <a:pt x="630169" y="564102"/>
                </a:lnTo>
                <a:cubicBezTo>
                  <a:pt x="659384" y="560083"/>
                  <a:pt x="682173" y="551004"/>
                  <a:pt x="683651" y="533315"/>
                </a:cubicBezTo>
                <a:cubicBezTo>
                  <a:pt x="685636" y="429805"/>
                  <a:pt x="685877" y="240776"/>
                  <a:pt x="685799" y="111175"/>
                </a:cubicBezTo>
                <a:cubicBezTo>
                  <a:pt x="685799" y="37058"/>
                  <a:pt x="723527" y="0"/>
                  <a:pt x="798983" y="0"/>
                </a:cubicBezTo>
                <a:close/>
                <a:moveTo>
                  <a:pt x="0" y="0"/>
                </a:moveTo>
                <a:lnTo>
                  <a:pt x="632222" y="0"/>
                </a:lnTo>
                <a:lnTo>
                  <a:pt x="632222" y="84386"/>
                </a:lnTo>
                <a:lnTo>
                  <a:pt x="369689" y="84386"/>
                </a:lnTo>
                <a:lnTo>
                  <a:pt x="369689" y="112514"/>
                </a:lnTo>
                <a:lnTo>
                  <a:pt x="523727" y="112514"/>
                </a:lnTo>
                <a:cubicBezTo>
                  <a:pt x="588020" y="112514"/>
                  <a:pt x="620167" y="144214"/>
                  <a:pt x="620167" y="207615"/>
                </a:cubicBezTo>
                <a:lnTo>
                  <a:pt x="620167" y="332184"/>
                </a:lnTo>
                <a:lnTo>
                  <a:pt x="522387" y="332184"/>
                </a:lnTo>
                <a:lnTo>
                  <a:pt x="522387" y="221010"/>
                </a:lnTo>
                <a:cubicBezTo>
                  <a:pt x="523280" y="196900"/>
                  <a:pt x="510332" y="184844"/>
                  <a:pt x="483543" y="184844"/>
                </a:cubicBezTo>
                <a:lnTo>
                  <a:pt x="369689" y="184844"/>
                </a:lnTo>
                <a:lnTo>
                  <a:pt x="369689" y="332184"/>
                </a:lnTo>
                <a:lnTo>
                  <a:pt x="260524" y="332184"/>
                </a:lnTo>
                <a:lnTo>
                  <a:pt x="260524" y="239762"/>
                </a:lnTo>
                <a:cubicBezTo>
                  <a:pt x="260524" y="203150"/>
                  <a:pt x="240432" y="184844"/>
                  <a:pt x="200249" y="184844"/>
                </a:cubicBezTo>
                <a:lnTo>
                  <a:pt x="101129" y="184844"/>
                </a:lnTo>
                <a:lnTo>
                  <a:pt x="101129" y="332184"/>
                </a:lnTo>
                <a:lnTo>
                  <a:pt x="4688" y="332184"/>
                </a:lnTo>
                <a:lnTo>
                  <a:pt x="4688" y="204936"/>
                </a:lnTo>
                <a:cubicBezTo>
                  <a:pt x="4688" y="143321"/>
                  <a:pt x="33933" y="112514"/>
                  <a:pt x="92423" y="112514"/>
                </a:cubicBezTo>
                <a:lnTo>
                  <a:pt x="260524" y="112514"/>
                </a:lnTo>
                <a:cubicBezTo>
                  <a:pt x="260524" y="93762"/>
                  <a:pt x="239986" y="84386"/>
                  <a:pt x="198909" y="84386"/>
                </a:cubicBezTo>
                <a:lnTo>
                  <a:pt x="0" y="84386"/>
                </a:lnTo>
                <a:close/>
              </a:path>
            </a:pathLst>
          </a:custGeom>
          <a:gradFill>
            <a:gsLst>
              <a:gs pos="81000">
                <a:schemeClr val="accent4">
                  <a:lumMod val="50000"/>
                </a:schemeClr>
              </a:gs>
              <a:gs pos="32130">
                <a:schemeClr val="accent4"/>
              </a:gs>
              <a:gs pos="68000">
                <a:schemeClr val="accent4">
                  <a:lumMod val="75000"/>
                </a:schemeClr>
              </a:gs>
              <a:gs pos="4000">
                <a:schemeClr val="accent4">
                  <a:lumMod val="60000"/>
                  <a:lumOff val="40000"/>
                </a:schemeClr>
              </a:gs>
            </a:gsLst>
            <a:lin ang="2700000" scaled="1"/>
          </a:gradFill>
          <a:ln>
            <a:noFill/>
          </a:ln>
          <a:effectLst/>
          <a:scene3d>
            <a:camera prst="orthographicFront">
              <a:rot lat="0" lon="20699996" rev="0"/>
            </a:camera>
            <a:lightRig rig="threePt" dir="t">
              <a:rot lat="0" lon="0" rev="17400000"/>
            </a:lightRig>
          </a:scene3d>
          <a:sp3d extrusionH="76200">
            <a:bevelT w="19050" h="6350" prst="coolSlant"/>
          </a:sp3d>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5400" dirty="0">
              <a:latin typeface="汉真广标" panose="02010609000101010101" pitchFamily="49" charset="-122"/>
              <a:ea typeface="汉真广标" panose="02010609000101010101" pitchFamily="49" charset="-122"/>
            </a:endParaRPr>
          </a:p>
        </p:txBody>
      </p:sp>
    </p:spTree>
    <p:extLst>
      <p:ext uri="{BB962C8B-B14F-4D97-AF65-F5344CB8AC3E}">
        <p14:creationId xmlns:p14="http://schemas.microsoft.com/office/powerpoint/2010/main" val="28425311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64952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401A99C8-8D79-48E9-A0DA-ED05B9E92B3E}" type="slidenum">
              <a:rPr lang="en-US"/>
              <a:pPr>
                <a:defRPr/>
              </a:pPr>
              <a:t>‹#›</a:t>
            </a:fld>
            <a:endParaRPr lang="en-US"/>
          </a:p>
        </p:txBody>
      </p:sp>
    </p:spTree>
    <p:extLst>
      <p:ext uri="{BB962C8B-B14F-4D97-AF65-F5344CB8AC3E}">
        <p14:creationId xmlns:p14="http://schemas.microsoft.com/office/powerpoint/2010/main" val="2952391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6FE498-EFD2-4231-90AC-EC95666111AB}"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31289587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6FE498-EFD2-4231-90AC-EC95666111AB}"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0142317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6FE498-EFD2-4231-90AC-EC95666111AB}" type="datetimeFigureOut">
              <a:rPr lang="en-US" smtClean="0"/>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9170676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6FE498-EFD2-4231-90AC-EC95666111AB}" type="datetimeFigureOut">
              <a:rPr lang="en-US" smtClean="0"/>
              <a:t>4/24/2025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41139079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6FE498-EFD2-4231-90AC-EC95666111AB}" type="datetimeFigureOut">
              <a:rPr lang="en-US" smtClean="0"/>
              <a:t>4/24/2025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26500018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FE498-EFD2-4231-90AC-EC95666111AB}" type="datetimeFigureOut">
              <a:rPr lang="en-US" smtClean="0"/>
              <a:t>4/24/2025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979060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FE498-EFD2-4231-90AC-EC95666111AB}" type="datetimeFigureOut">
              <a:rPr lang="en-US" smtClean="0"/>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614570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FE498-EFD2-4231-90AC-EC95666111AB}" type="datetimeFigureOut">
              <a:rPr lang="en-US" smtClean="0"/>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27542124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FE498-EFD2-4231-90AC-EC95666111AB}" type="datetimeFigureOut">
              <a:rPr lang="en-US" smtClean="0"/>
              <a:t>4/24/2025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AB978-37CF-4AE1-ADB2-FCBFA213B1EB}" type="slidenum">
              <a:rPr lang="en-US" smtClean="0"/>
              <a:t>‹#›</a:t>
            </a:fld>
            <a:endParaRPr lang="en-US"/>
          </a:p>
        </p:txBody>
      </p:sp>
    </p:spTree>
    <p:extLst>
      <p:ext uri="{BB962C8B-B14F-4D97-AF65-F5344CB8AC3E}">
        <p14:creationId xmlns:p14="http://schemas.microsoft.com/office/powerpoint/2010/main" val="4144442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comments" Target="../comments/comment5.xml"/><Relationship Id="rId5" Type="http://schemas.openxmlformats.org/officeDocument/2006/relationships/image" Target="../media/image12.png"/><Relationship Id="rId4" Type="http://schemas.openxmlformats.org/officeDocument/2006/relationships/image" Target="../media/image1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comments" Target="../comments/comment2.xml"/><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comments" Target="../comments/comment3.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DD11211-D1E9-694D-32BF-0619C75AD8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52400"/>
            <a:ext cx="8976360" cy="5257800"/>
          </a:xfrm>
          <a:prstGeom prst="rect">
            <a:avLst/>
          </a:prstGeom>
        </p:spPr>
      </p:pic>
      <p:sp>
        <p:nvSpPr>
          <p:cNvPr id="6" name="Cloud 5">
            <a:extLst>
              <a:ext uri="{FF2B5EF4-FFF2-40B4-BE49-F238E27FC236}">
                <a16:creationId xmlns="" xmlns:a16="http://schemas.microsoft.com/office/drawing/2014/main" id="{9AF46F45-937D-AD24-AD9D-177C44E4BA23}"/>
              </a:ext>
            </a:extLst>
          </p:cNvPr>
          <p:cNvSpPr/>
          <p:nvPr/>
        </p:nvSpPr>
        <p:spPr>
          <a:xfrm>
            <a:off x="-1066800" y="5562600"/>
            <a:ext cx="11887200" cy="1219200"/>
          </a:xfrm>
          <a:prstGeom prst="cloud">
            <a:avLst/>
          </a:prstGeom>
          <a:solidFill>
            <a:schemeClr val="accent4"/>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i="1" dirty="0" err="1">
                <a:solidFill>
                  <a:srgbClr val="FF0000"/>
                </a:solidFill>
                <a:latin typeface="Times New Roman" panose="02020603050405020304" pitchFamily="18" charset="0"/>
                <a:cs typeface="Times New Roman" panose="02020603050405020304" pitchFamily="18" charset="0"/>
              </a:rPr>
              <a:t>Các</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em</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hãy</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quan</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sát</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ảnh</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nhé</a:t>
            </a:r>
            <a:r>
              <a:rPr lang="en-US" sz="4800" i="1" dirty="0">
                <a:solidFill>
                  <a:srgbClr val="FF0000"/>
                </a:solidFill>
                <a:latin typeface="Times New Roman" panose="02020603050405020304" pitchFamily="18" charset="0"/>
                <a:cs typeface="Times New Roman" panose="02020603050405020304" pitchFamily="18" charset="0"/>
              </a:rPr>
              <a:t> !  </a:t>
            </a:r>
            <a:endParaRPr lang="vi-VN" sz="48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9010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38052" y="878056"/>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20"/>
          <p:cNvSpPr txBox="1">
            <a:spLocks noChangeArrowheads="1"/>
          </p:cNvSpPr>
          <p:nvPr/>
        </p:nvSpPr>
        <p:spPr bwMode="auto">
          <a:xfrm>
            <a:off x="228600" y="76200"/>
            <a:ext cx="783534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vi-VN" altLang="en-US" sz="3200" b="1" u="sng" dirty="0" smtClean="0">
                <a:solidFill>
                  <a:srgbClr val="3333FF"/>
                </a:solidFill>
                <a:latin typeface="Times New Roman" pitchFamily="18" charset="0"/>
                <a:cs typeface="Times New Roman" pitchFamily="18" charset="0"/>
              </a:rPr>
              <a:t>2</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Tác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dụng</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của</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nam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châm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lên</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vật</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liệu</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khác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nhau</a:t>
            </a:r>
            <a:r>
              <a:rPr lang="en-US" altLang="en-US" sz="3200" b="1" u="sng" dirty="0" smtClean="0">
                <a:solidFill>
                  <a:srgbClr val="3333FF"/>
                </a:solidFill>
                <a:latin typeface="Times New Roman" pitchFamily="18" charset="0"/>
                <a:cs typeface="Times New Roman" pitchFamily="18" charset="0"/>
              </a:rPr>
              <a:t>: </a:t>
            </a:r>
            <a:endParaRPr lang="en-US" altLang="en-US" sz="32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9115582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118111" y="0"/>
            <a:ext cx="8949689" cy="11392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Thí</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nghiệm</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khảo</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sát</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tác</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dụng</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của</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nam</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châm</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lên</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các</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vật</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liệu</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khác</a:t>
            </a:r>
            <a:r>
              <a:rPr lang="en-US" altLang="zh-CN" sz="2800" dirty="0"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smtClean="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nhau</a:t>
            </a:r>
            <a:endParaRPr lang="zh-CN" altLang="en-US"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172818"/>
            <a:ext cx="8884920" cy="255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https://img.loigiaihay.com/picture/2022/0322/36.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1" y="3581401"/>
            <a:ext cx="9025889"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28237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animEffect transition="in" filter="barn(inVertical)">
                                      <p:cBhvr>
                                        <p:cTn id="16" dur="500"/>
                                        <p:tgtEl>
                                          <p:spTgt spid="102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animEffect transition="in" filter="barn(inVertical)">
                                      <p:cBhvr>
                                        <p:cTn id="21"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72" name="文本框 79"/>
          <p:cNvSpPr txBox="1"/>
          <p:nvPr/>
        </p:nvSpPr>
        <p:spPr>
          <a:xfrm>
            <a:off x="76200" y="76200"/>
            <a:ext cx="8991600" cy="1292662"/>
          </a:xfrm>
          <a:prstGeom prst="rect">
            <a:avLst/>
          </a:prstGeom>
          <a:noFill/>
        </p:spPr>
        <p:txBody>
          <a:bodyPr wrap="square" lIns="0" tIns="0" rIns="0" bIns="0" rtlCol="0">
            <a:spAutoFit/>
          </a:bodyPr>
          <a:lstStyle/>
          <a:p>
            <a:pPr algn="just">
              <a:spcAft>
                <a:spcPts val="455"/>
              </a:spcAft>
            </a:pPr>
            <a:r>
              <a:rPr lang="en-US" sz="2800" dirty="0" smtClean="0">
                <a:latin typeface="Times New Roman" panose="02020603050405020304" pitchFamily="18" charset="0"/>
                <a:ea typeface="Times New Roman" panose="02020603050405020304" pitchFamily="18" charset="0"/>
              </a:rPr>
              <a:t>?</a:t>
            </a:r>
            <a:r>
              <a:rPr lang="vi-VN" sz="2800" dirty="0" smtClean="0">
                <a:latin typeface="Times New Roman" panose="02020603050405020304" pitchFamily="18" charset="0"/>
                <a:ea typeface="Times New Roman" panose="02020603050405020304" pitchFamily="18" charset="0"/>
              </a:rPr>
              <a:t>4. Từ kết quả Bảng 18.1, em hãy chỉ ra những vật liệu có tương tác với nam châm. Có phải các vật làm từ kim loại đ</a:t>
            </a:r>
            <a:r>
              <a:rPr lang="en-US" sz="2800" dirty="0" smtClean="0">
                <a:latin typeface="Times New Roman" panose="02020603050405020304" pitchFamily="18" charset="0"/>
                <a:ea typeface="Times New Roman" panose="02020603050405020304" pitchFamily="18" charset="0"/>
              </a:rPr>
              <a:t>ề</a:t>
            </a:r>
            <a:r>
              <a:rPr lang="vi-VN" sz="2800" dirty="0" smtClean="0">
                <a:latin typeface="Times New Roman" panose="02020603050405020304" pitchFamily="18" charset="0"/>
                <a:ea typeface="Times New Roman" panose="02020603050405020304" pitchFamily="18" charset="0"/>
              </a:rPr>
              <a:t>u tương tác với nam châm, Bảng 18.1</a:t>
            </a:r>
            <a:r>
              <a:rPr lang="en-US" sz="2800" dirty="0" smtClean="0">
                <a:latin typeface="Times New Roman" panose="02020603050405020304" pitchFamily="18" charset="0"/>
                <a:ea typeface="Times New Roman" panose="02020603050405020304" pitchFamily="18" charset="0"/>
              </a:rPr>
              <a:t>. </a:t>
            </a:r>
            <a:endParaRPr lang="vi-VN" sz="2800" dirty="0">
              <a:latin typeface="Times New Roman" panose="02020603050405020304" pitchFamily="18" charset="0"/>
              <a:ea typeface="Times New Roman" panose="02020603050405020304" pitchFamily="18" charset="0"/>
            </a:endParaRPr>
          </a:p>
        </p:txBody>
      </p:sp>
      <p:graphicFrame>
        <p:nvGraphicFramePr>
          <p:cNvPr id="73" name="Table 3">
            <a:extLst>
              <a:ext uri="{FF2B5EF4-FFF2-40B4-BE49-F238E27FC236}">
                <a16:creationId xmlns="" xmlns:a16="http://schemas.microsoft.com/office/drawing/2014/main" id="{847EBD03-F796-83FD-D8F5-114F6CC25BF2}"/>
              </a:ext>
            </a:extLst>
          </p:cNvPr>
          <p:cNvGraphicFramePr>
            <a:graphicFrameLocks noGrp="1"/>
          </p:cNvGraphicFramePr>
          <p:nvPr>
            <p:extLst>
              <p:ext uri="{D42A27DB-BD31-4B8C-83A1-F6EECF244321}">
                <p14:modId xmlns:p14="http://schemas.microsoft.com/office/powerpoint/2010/main" val="2116865630"/>
              </p:ext>
            </p:extLst>
          </p:nvPr>
        </p:nvGraphicFramePr>
        <p:xfrm>
          <a:off x="304800" y="1600200"/>
          <a:ext cx="8298181" cy="4672146"/>
        </p:xfrm>
        <a:graphic>
          <a:graphicData uri="http://schemas.openxmlformats.org/drawingml/2006/table">
            <a:tbl>
              <a:tblPr firstRow="1" bandRow="1">
                <a:tableStyleId>{5C22544A-7EE6-4342-B048-85BDC9FD1C3A}</a:tableStyleId>
              </a:tblPr>
              <a:tblGrid>
                <a:gridCol w="1998922">
                  <a:extLst>
                    <a:ext uri="{9D8B030D-6E8A-4147-A177-3AD203B41FA5}">
                      <a16:colId xmlns="" xmlns:a16="http://schemas.microsoft.com/office/drawing/2014/main" val="1002457801"/>
                    </a:ext>
                  </a:extLst>
                </a:gridCol>
                <a:gridCol w="2131250">
                  <a:extLst>
                    <a:ext uri="{9D8B030D-6E8A-4147-A177-3AD203B41FA5}">
                      <a16:colId xmlns="" xmlns:a16="http://schemas.microsoft.com/office/drawing/2014/main" val="3304985334"/>
                    </a:ext>
                  </a:extLst>
                </a:gridCol>
                <a:gridCol w="2068256">
                  <a:extLst>
                    <a:ext uri="{9D8B030D-6E8A-4147-A177-3AD203B41FA5}">
                      <a16:colId xmlns="" xmlns:a16="http://schemas.microsoft.com/office/drawing/2014/main" val="1410250076"/>
                    </a:ext>
                  </a:extLst>
                </a:gridCol>
                <a:gridCol w="2099753">
                  <a:extLst>
                    <a:ext uri="{9D8B030D-6E8A-4147-A177-3AD203B41FA5}">
                      <a16:colId xmlns="" xmlns:a16="http://schemas.microsoft.com/office/drawing/2014/main" val="2867862136"/>
                    </a:ext>
                  </a:extLst>
                </a:gridCol>
              </a:tblGrid>
              <a:tr h="600891">
                <a:tc rowSpan="2">
                  <a:txBody>
                    <a:bodyPr/>
                    <a:lstStyle/>
                    <a:p>
                      <a:pPr algn="ctr"/>
                      <a:r>
                        <a:rPr lang="en-US" sz="3200" b="1" dirty="0" err="1">
                          <a:solidFill>
                            <a:schemeClr val="bg1"/>
                          </a:solidFill>
                          <a:latin typeface="Times New Roman" panose="02020603050405020304" pitchFamily="18" charset="0"/>
                          <a:cs typeface="Times New Roman" panose="02020603050405020304" pitchFamily="18" charset="0"/>
                        </a:rPr>
                        <a:t>Vật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dụng</a:t>
                      </a: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rowSpan="2">
                  <a:txBody>
                    <a:bodyPr/>
                    <a:lstStyle/>
                    <a:p>
                      <a:pPr algn="ctr"/>
                      <a:r>
                        <a:rPr lang="en-US" sz="3200" b="1">
                          <a:solidFill>
                            <a:schemeClr val="bg1"/>
                          </a:solidFill>
                          <a:latin typeface="Times New Roman" panose="02020603050405020304" pitchFamily="18" charset="0"/>
                          <a:cs typeface="Times New Roman" panose="02020603050405020304" pitchFamily="18" charset="0"/>
                        </a:rPr>
                        <a:t>Vật liệu</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gridSpan="2">
                  <a:txBody>
                    <a:bodyPr/>
                    <a:lstStyle/>
                    <a:p>
                      <a:pPr algn="ctr"/>
                      <a:r>
                        <a:rPr lang="en-US" sz="3200" b="1">
                          <a:solidFill>
                            <a:schemeClr val="bg1"/>
                          </a:solidFill>
                          <a:latin typeface="Times New Roman" panose="02020603050405020304" pitchFamily="18" charset="0"/>
                          <a:cs typeface="Times New Roman" panose="02020603050405020304" pitchFamily="18" charset="0"/>
                        </a:rPr>
                        <a:t>Tương tác với nam châm</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hMerge="1">
                  <a:txBody>
                    <a:bodyPr/>
                    <a:lstStyle/>
                    <a:p>
                      <a:endParaRPr lang="vi-VN"/>
                    </a:p>
                  </a:txBody>
                  <a:tcPr/>
                </a:tc>
                <a:extLst>
                  <a:ext uri="{0D108BD9-81ED-4DB2-BD59-A6C34878D82A}">
                    <a16:rowId xmlns="" xmlns:a16="http://schemas.microsoft.com/office/drawing/2014/main" val="1172050150"/>
                  </a:ext>
                </a:extLst>
              </a:tr>
              <a:tr h="600891">
                <a:tc vMerge="1">
                  <a:txBody>
                    <a:bodyPr/>
                    <a:lstStyle/>
                    <a:p>
                      <a:endParaRPr lang="vi-VN"/>
                    </a:p>
                  </a:txBody>
                  <a:tcPr/>
                </a:tc>
                <a:tc vMerge="1">
                  <a:txBody>
                    <a:bodyPr/>
                    <a:lstStyle/>
                    <a:p>
                      <a:endParaRPr lang="vi-VN"/>
                    </a:p>
                  </a:txBody>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Có </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Không</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extLst>
                  <a:ext uri="{0D108BD9-81ED-4DB2-BD59-A6C34878D82A}">
                    <a16:rowId xmlns="" xmlns:a16="http://schemas.microsoft.com/office/drawing/2014/main" val="642637397"/>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Cục tẩy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Cao su</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 xmlns:a16="http://schemas.microsoft.com/office/drawing/2014/main" val="86368315"/>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Quyển vở</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Giấy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 xmlns:a16="http://schemas.microsoft.com/office/drawing/2014/main" val="3097974601"/>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Chìa khoá</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Đồng</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 xmlns:a16="http://schemas.microsoft.com/office/drawing/2014/main" val="3659092555"/>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Kẹp giấy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Sắt</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 xmlns:a16="http://schemas.microsoft.com/office/drawing/2014/main" val="3339707103"/>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Bút chì</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Gỗ</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 xmlns:a16="http://schemas.microsoft.com/office/drawing/2014/main" val="268008538"/>
                  </a:ext>
                </a:extLst>
              </a:tr>
            </a:tbl>
          </a:graphicData>
        </a:graphic>
      </p:graphicFrame>
      <p:sp>
        <p:nvSpPr>
          <p:cNvPr id="2" name="Rectangle 1"/>
          <p:cNvSpPr/>
          <p:nvPr/>
        </p:nvSpPr>
        <p:spPr>
          <a:xfrm>
            <a:off x="7230149" y="3276600"/>
            <a:ext cx="389851" cy="584775"/>
          </a:xfrm>
          <a:prstGeom prst="rect">
            <a:avLst/>
          </a:prstGeom>
        </p:spPr>
        <p:txBody>
          <a:bodyPr wrap="none">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4" name="Rectangle 73"/>
          <p:cNvSpPr/>
          <p:nvPr/>
        </p:nvSpPr>
        <p:spPr>
          <a:xfrm>
            <a:off x="7239000" y="3758625"/>
            <a:ext cx="389851" cy="584775"/>
          </a:xfrm>
          <a:prstGeom prst="rect">
            <a:avLst/>
          </a:prstGeom>
        </p:spPr>
        <p:txBody>
          <a:bodyPr wrap="none">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5" name="Rectangle 74"/>
          <p:cNvSpPr/>
          <p:nvPr/>
        </p:nvSpPr>
        <p:spPr>
          <a:xfrm>
            <a:off x="7239000" y="4343400"/>
            <a:ext cx="389851" cy="584775"/>
          </a:xfrm>
          <a:prstGeom prst="rect">
            <a:avLst/>
          </a:prstGeom>
        </p:spPr>
        <p:txBody>
          <a:bodyPr wrap="none">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9" name="Rectangle 78"/>
          <p:cNvSpPr/>
          <p:nvPr/>
        </p:nvSpPr>
        <p:spPr>
          <a:xfrm>
            <a:off x="7162800" y="5562600"/>
            <a:ext cx="389851" cy="584775"/>
          </a:xfrm>
          <a:prstGeom prst="rect">
            <a:avLst/>
          </a:prstGeom>
        </p:spPr>
        <p:txBody>
          <a:bodyPr wrap="none">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81" name="Rectangle 80"/>
          <p:cNvSpPr/>
          <p:nvPr/>
        </p:nvSpPr>
        <p:spPr>
          <a:xfrm>
            <a:off x="5477549" y="5054025"/>
            <a:ext cx="389851" cy="584775"/>
          </a:xfrm>
          <a:prstGeom prst="rect">
            <a:avLst/>
          </a:prstGeom>
        </p:spPr>
        <p:txBody>
          <a:bodyPr wrap="none">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61053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300"/>
                                        <p:tgtEl>
                                          <p:spTgt spid="72"/>
                                        </p:tgtEl>
                                      </p:cBhvr>
                                    </p:animEffect>
                                    <p:anim calcmode="lin" valueType="num">
                                      <p:cBhvr>
                                        <p:cTn id="8" dur="300" fill="hold"/>
                                        <p:tgtEl>
                                          <p:spTgt spid="72"/>
                                        </p:tgtEl>
                                        <p:attrNameLst>
                                          <p:attrName>ppt_x</p:attrName>
                                        </p:attrNameLst>
                                      </p:cBhvr>
                                      <p:tavLst>
                                        <p:tav tm="0">
                                          <p:val>
                                            <p:strVal val="#ppt_x"/>
                                          </p:val>
                                        </p:tav>
                                        <p:tav tm="100000">
                                          <p:val>
                                            <p:strVal val="#ppt_x"/>
                                          </p:val>
                                        </p:tav>
                                      </p:tavLst>
                                    </p:anim>
                                    <p:anim calcmode="lin" valueType="num">
                                      <p:cBhvr>
                                        <p:cTn id="9" dur="3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3"/>
                                        </p:tgtEl>
                                        <p:attrNameLst>
                                          <p:attrName>style.visibility</p:attrName>
                                        </p:attrNameLst>
                                      </p:cBhvr>
                                      <p:to>
                                        <p:strVal val="visible"/>
                                      </p:to>
                                    </p:set>
                                    <p:animEffect transition="in" filter="fade">
                                      <p:cBhvr>
                                        <p:cTn id="14" dur="1000"/>
                                        <p:tgtEl>
                                          <p:spTgt spid="73"/>
                                        </p:tgtEl>
                                      </p:cBhvr>
                                    </p:animEffect>
                                    <p:anim calcmode="lin" valueType="num">
                                      <p:cBhvr>
                                        <p:cTn id="15" dur="1000" fill="hold"/>
                                        <p:tgtEl>
                                          <p:spTgt spid="73"/>
                                        </p:tgtEl>
                                        <p:attrNameLst>
                                          <p:attrName>ppt_x</p:attrName>
                                        </p:attrNameLst>
                                      </p:cBhvr>
                                      <p:tavLst>
                                        <p:tav tm="0">
                                          <p:val>
                                            <p:strVal val="#ppt_x"/>
                                          </p:val>
                                        </p:tav>
                                        <p:tav tm="100000">
                                          <p:val>
                                            <p:strVal val="#ppt_x"/>
                                          </p:val>
                                        </p:tav>
                                      </p:tavLst>
                                    </p:anim>
                                    <p:anim calcmode="lin" valueType="num">
                                      <p:cBhvr>
                                        <p:cTn id="16"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4"/>
                                        </p:tgtEl>
                                        <p:attrNameLst>
                                          <p:attrName>style.visibility</p:attrName>
                                        </p:attrNameLst>
                                      </p:cBhvr>
                                      <p:to>
                                        <p:strVal val="visible"/>
                                      </p:to>
                                    </p:set>
                                    <p:animEffect transition="in" filter="barn(inVertical)">
                                      <p:cBhvr>
                                        <p:cTn id="26" dur="500"/>
                                        <p:tgtEl>
                                          <p:spTgt spid="7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75"/>
                                        </p:tgtEl>
                                        <p:attrNameLst>
                                          <p:attrName>style.visibility</p:attrName>
                                        </p:attrNameLst>
                                      </p:cBhvr>
                                      <p:to>
                                        <p:strVal val="visible"/>
                                      </p:to>
                                    </p:set>
                                    <p:animEffect transition="in" filter="barn(inVertical)">
                                      <p:cBhvr>
                                        <p:cTn id="31" dur="500"/>
                                        <p:tgtEl>
                                          <p:spTgt spid="7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barn(inVertical)">
                                      <p:cBhvr>
                                        <p:cTn id="36" dur="500"/>
                                        <p:tgtEl>
                                          <p:spTgt spid="81"/>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79"/>
                                        </p:tgtEl>
                                        <p:attrNameLst>
                                          <p:attrName>style.visibility</p:attrName>
                                        </p:attrNameLst>
                                      </p:cBhvr>
                                      <p:to>
                                        <p:strVal val="visible"/>
                                      </p:to>
                                    </p:set>
                                    <p:animEffect transition="in" filter="barn(inVertical)">
                                      <p:cBhvr>
                                        <p:cTn id="41"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 grpId="0"/>
      <p:bldP spid="74" grpId="0"/>
      <p:bldP spid="75" grpId="0"/>
      <p:bldP spid="79" grpId="0"/>
      <p:bldP spid="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2" name="Explosion: 8 Points 1">
            <a:extLst>
              <a:ext uri="{FF2B5EF4-FFF2-40B4-BE49-F238E27FC236}">
                <a16:creationId xmlns="" xmlns:a16="http://schemas.microsoft.com/office/drawing/2014/main" id="{6911D0DF-047A-6F81-E766-F044DC358DA0}"/>
              </a:ext>
            </a:extLst>
          </p:cNvPr>
          <p:cNvSpPr/>
          <p:nvPr/>
        </p:nvSpPr>
        <p:spPr>
          <a:xfrm>
            <a:off x="422910" y="-228599"/>
            <a:ext cx="8492490" cy="6919624"/>
          </a:xfrm>
          <a:prstGeom prst="irregularSeal1">
            <a:avLst/>
          </a:prstGeom>
          <a:solidFill>
            <a:schemeClr val="accent2"/>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tương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tác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nam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châm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được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gọi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tính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chất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những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không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tương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tác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nam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châm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không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tính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chất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a:t>
            </a:r>
            <a:endParaRPr lang="vi-VN"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444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95454"/>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20"/>
          <p:cNvSpPr txBox="1">
            <a:spLocks noChangeArrowheads="1"/>
          </p:cNvSpPr>
          <p:nvPr/>
        </p:nvSpPr>
        <p:spPr bwMode="auto">
          <a:xfrm>
            <a:off x="342900" y="446880"/>
            <a:ext cx="83058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vi-VN" altLang="en-US" sz="3200" b="1" u="sng" dirty="0" smtClean="0">
                <a:solidFill>
                  <a:srgbClr val="3333FF"/>
                </a:solidFill>
                <a:latin typeface="Times New Roman" pitchFamily="18" charset="0"/>
                <a:cs typeface="Times New Roman" pitchFamily="18" charset="0"/>
              </a:rPr>
              <a:t>2</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Tác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dụng</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của</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nam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châm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lên</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vật</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liệu</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khác</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nhau</a:t>
            </a:r>
            <a:r>
              <a:rPr lang="en-US" altLang="en-US" sz="3200" b="1" u="sng" dirty="0" smtClean="0">
                <a:solidFill>
                  <a:srgbClr val="3333FF"/>
                </a:solidFill>
                <a:latin typeface="Times New Roman" pitchFamily="18" charset="0"/>
                <a:cs typeface="Times New Roman" pitchFamily="18" charset="0"/>
              </a:rPr>
              <a:t>: </a:t>
            </a:r>
            <a:endParaRPr lang="en-US" altLang="en-US" sz="3200" b="1" u="sng" dirty="0">
              <a:solidFill>
                <a:srgbClr val="0000FF"/>
              </a:solidFill>
              <a:latin typeface="Times New Roman" pitchFamily="18" charset="0"/>
              <a:cs typeface="Times New Roman" pitchFamily="18" charset="0"/>
            </a:endParaRPr>
          </a:p>
        </p:txBody>
      </p:sp>
      <p:sp>
        <p:nvSpPr>
          <p:cNvPr id="3" name="Rectangle 2"/>
          <p:cNvSpPr/>
          <p:nvPr/>
        </p:nvSpPr>
        <p:spPr>
          <a:xfrm>
            <a:off x="457200" y="4339145"/>
            <a:ext cx="8686800" cy="1077218"/>
          </a:xfrm>
          <a:prstGeom prst="rect">
            <a:avLst/>
          </a:prstGeom>
        </p:spPr>
        <p:txBody>
          <a:bodyPr wrap="square">
            <a:spAutoFit/>
          </a:bodyPr>
          <a:lstStyle/>
          <a:p>
            <a:r>
              <a:rPr lang="en-US" sz="3200" spc="-20" dirty="0" smtClean="0">
                <a:latin typeface="Times New Roman" panose="02020603050405020304" pitchFamily="18" charset="0"/>
                <a:ea typeface="Times New Roman" panose="02020603050405020304" pitchFamily="18" charset="0"/>
              </a:rPr>
              <a:t>+ Nam </a:t>
            </a:r>
            <a:r>
              <a:rPr lang="en-US" sz="3200" spc="-20" dirty="0" err="1" smtClean="0">
                <a:latin typeface="Times New Roman" panose="02020603050405020304" pitchFamily="18" charset="0"/>
                <a:ea typeface="Times New Roman" panose="02020603050405020304" pitchFamily="18" charset="0"/>
              </a:rPr>
              <a:t>châm</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chỉ</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tương</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tác</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với</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các</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vật</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liệu</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từ</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như</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Sắt</a:t>
            </a:r>
            <a:r>
              <a:rPr lang="en-US" sz="3200" spc="-20" dirty="0" smtClean="0">
                <a:latin typeface="Times New Roman" panose="02020603050405020304" pitchFamily="18" charset="0"/>
                <a:ea typeface="Times New Roman" panose="02020603050405020304" pitchFamily="18" charset="0"/>
              </a:rPr>
              <a:t>, </a:t>
            </a:r>
            <a:r>
              <a:rPr lang="en-US" sz="3200" spc="-20" dirty="0" err="1" smtClean="0">
                <a:latin typeface="Times New Roman" panose="02020603050405020304" pitchFamily="18" charset="0"/>
                <a:ea typeface="Times New Roman" panose="02020603050405020304" pitchFamily="18" charset="0"/>
              </a:rPr>
              <a:t>thép</a:t>
            </a:r>
            <a:r>
              <a:rPr lang="en-US" sz="3200" spc="-20" dirty="0" smtClean="0">
                <a:latin typeface="Times New Roman" panose="02020603050405020304" pitchFamily="18" charset="0"/>
                <a:ea typeface="Times New Roman" panose="02020603050405020304" pitchFamily="18" charset="0"/>
              </a:rPr>
              <a:t>, cobalt, nickel,…</a:t>
            </a:r>
            <a:endParaRPr lang="en-US" sz="3200" dirty="0"/>
          </a:p>
        </p:txBody>
      </p:sp>
      <p:sp>
        <p:nvSpPr>
          <p:cNvPr id="2" name="Rectangle 1"/>
          <p:cNvSpPr/>
          <p:nvPr/>
        </p:nvSpPr>
        <p:spPr>
          <a:xfrm>
            <a:off x="457200" y="1768406"/>
            <a:ext cx="8423565" cy="2369880"/>
          </a:xfrm>
          <a:prstGeom prst="rect">
            <a:avLst/>
          </a:prstGeom>
        </p:spPr>
        <p:txBody>
          <a:bodyPr wrap="square">
            <a:spAutoFit/>
          </a:bodyPr>
          <a:lstStyle/>
          <a:p>
            <a:pPr>
              <a:spcBef>
                <a:spcPts val="1200"/>
              </a:spcBef>
              <a:spcAft>
                <a:spcPts val="1200"/>
              </a:spcAft>
            </a:pPr>
            <a:r>
              <a:rPr lang="vi-VN"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Vật</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có </a:t>
            </a:r>
            <a:r>
              <a:rPr lang="en-US" sz="3200" dirty="0" err="1">
                <a:latin typeface="Times New Roman" panose="02020603050405020304" pitchFamily="18" charset="0"/>
                <a:cs typeface="Times New Roman" panose="02020603050405020304" pitchFamily="18" charset="0"/>
              </a:rPr>
              <a:t>tương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gọi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có </a:t>
            </a:r>
            <a:r>
              <a:rPr lang="en-US" sz="3200" dirty="0" err="1">
                <a:latin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endParaRPr lang="vi-VN" sz="3200" dirty="0" smtClean="0">
              <a:latin typeface="Times New Roman" panose="02020603050405020304" pitchFamily="18" charset="0"/>
              <a:cs typeface="Times New Roman" panose="02020603050405020304" pitchFamily="18" charset="0"/>
            </a:endParaRPr>
          </a:p>
          <a:p>
            <a:pPr>
              <a:spcBef>
                <a:spcPts val="1200"/>
              </a:spcBef>
              <a:spcAft>
                <a:spcPts val="1200"/>
              </a:spcAft>
            </a:pPr>
            <a:r>
              <a:rPr lang="vi-VN" sz="3200" dirty="0" smtClean="0">
                <a:latin typeface="Times New Roman" panose="02020603050405020304" pitchFamily="18" charset="0"/>
                <a:cs typeface="Times New Roman" panose="02020603050405020304" pitchFamily="18" charset="0"/>
              </a:rPr>
              <a:t>+ N</a:t>
            </a:r>
            <a:r>
              <a:rPr lang="en-US" sz="3200" dirty="0" err="1" smtClean="0">
                <a:latin typeface="Times New Roman" panose="02020603050405020304" pitchFamily="18" charset="0"/>
                <a:cs typeface="Times New Roman" panose="02020603050405020304" pitchFamily="18" charset="0"/>
              </a:rPr>
              <a:t>hững</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không</a:t>
            </a:r>
            <a:r>
              <a:rPr lang="en-US" sz="3200" dirty="0">
                <a:latin typeface="Times New Roman" panose="02020603050405020304" pitchFamily="18" charset="0"/>
                <a:cs typeface="Times New Roman" panose="02020603050405020304" pitchFamily="18" charset="0"/>
              </a:rPr>
              <a:t> có </a:t>
            </a:r>
            <a:r>
              <a:rPr lang="en-US" sz="3200" dirty="0" err="1">
                <a:latin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33548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301586"/>
            <a:ext cx="614236" cy="583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20"/>
          <p:cNvSpPr txBox="1">
            <a:spLocks noChangeArrowheads="1"/>
          </p:cNvSpPr>
          <p:nvPr/>
        </p:nvSpPr>
        <p:spPr bwMode="auto">
          <a:xfrm>
            <a:off x="228600" y="238351"/>
            <a:ext cx="7391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vi-VN" altLang="en-US" sz="3600" b="1" u="sng" dirty="0" smtClean="0">
                <a:solidFill>
                  <a:srgbClr val="3333FF"/>
                </a:solidFill>
                <a:latin typeface="Times New Roman" pitchFamily="18" charset="0"/>
                <a:cs typeface="Times New Roman" pitchFamily="18" charset="0"/>
              </a:rPr>
              <a:t>3</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Sự</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định</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hướng</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của</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nam</a:t>
            </a:r>
            <a:r>
              <a:rPr lang="en-US" altLang="en-US" sz="3600" b="1" u="sng" dirty="0" smtClean="0">
                <a:solidFill>
                  <a:srgbClr val="3333FF"/>
                </a:solidFill>
                <a:latin typeface="Times New Roman" pitchFamily="18" charset="0"/>
                <a:cs typeface="Times New Roman" pitchFamily="18" charset="0"/>
              </a:rPr>
              <a:t> </a:t>
            </a:r>
            <a:r>
              <a:rPr lang="en-US" altLang="en-US" sz="3600" b="1" u="sng" dirty="0" err="1" smtClean="0">
                <a:solidFill>
                  <a:srgbClr val="3333FF"/>
                </a:solidFill>
                <a:latin typeface="Times New Roman" pitchFamily="18" charset="0"/>
                <a:cs typeface="Times New Roman" pitchFamily="18" charset="0"/>
              </a:rPr>
              <a:t>châm</a:t>
            </a:r>
            <a:r>
              <a:rPr lang="en-US" altLang="en-US" sz="3600" b="1" u="sng" dirty="0" smtClean="0">
                <a:solidFill>
                  <a:srgbClr val="3333FF"/>
                </a:solidFill>
                <a:latin typeface="Times New Roman" pitchFamily="18" charset="0"/>
                <a:cs typeface="Times New Roman" pitchFamily="18" charset="0"/>
              </a:rPr>
              <a:t> : </a:t>
            </a:r>
            <a:endParaRPr lang="en-US" altLang="en-US" sz="36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111269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65043" y="1828800"/>
            <a:ext cx="8915400" cy="3355214"/>
          </a:xfrm>
          <a:prstGeom prst="rect">
            <a:avLst/>
          </a:prstGeom>
        </p:spPr>
        <p:txBody>
          <a:bodyPr wrap="square">
            <a:spAutoFit/>
          </a:bodyPr>
          <a:lstStyle/>
          <a:p>
            <a:pPr>
              <a:lnSpc>
                <a:spcPct val="150000"/>
              </a:lnSpc>
              <a:spcBef>
                <a:spcPts val="320"/>
              </a:spcBef>
            </a:pP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để</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châm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tự</a:t>
            </a:r>
            <a:r>
              <a:rPr lang="en-US" sz="3600" dirty="0" smtClean="0">
                <a:effectLst/>
                <a:latin typeface="Times New Roman" panose="02020603050405020304" pitchFamily="18" charset="0"/>
                <a:ea typeface="Times New Roman" panose="02020603050405020304" pitchFamily="18" charset="0"/>
              </a:rPr>
              <a:t> do, </a:t>
            </a:r>
            <a:r>
              <a:rPr lang="en-US" sz="3600" dirty="0" err="1" smtClean="0">
                <a:effectLst/>
                <a:latin typeface="Times New Roman" panose="02020603050405020304" pitchFamily="18" charset="0"/>
                <a:ea typeface="Times New Roman" panose="02020603050405020304" pitchFamily="18" charset="0"/>
              </a:rPr>
              <a:t>đầu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luôn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hướng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bắc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gọi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cực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Bắc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kí</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hiệu</a:t>
            </a:r>
            <a:r>
              <a:rPr lang="en-US" sz="3600" dirty="0" smtClean="0">
                <a:effectLst/>
                <a:latin typeface="Times New Roman" panose="02020603050405020304" pitchFamily="18" charset="0"/>
                <a:ea typeface="Times New Roman" panose="02020603050405020304" pitchFamily="18" charset="0"/>
              </a:rPr>
              <a:t> N- North), </a:t>
            </a:r>
            <a:r>
              <a:rPr lang="en-US" sz="3600" dirty="0" err="1" smtClean="0">
                <a:effectLst/>
                <a:latin typeface="Times New Roman" panose="02020603050405020304" pitchFamily="18" charset="0"/>
                <a:ea typeface="Times New Roman" panose="02020603050405020304" pitchFamily="18" charset="0"/>
              </a:rPr>
              <a:t>còn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đầu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luôn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hướng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gọi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cực</a:t>
            </a:r>
            <a:r>
              <a:rPr lang="en-US" sz="3600" dirty="0" smtClean="0">
                <a:effectLst/>
                <a:latin typeface="Times New Roman" panose="02020603050405020304" pitchFamily="18" charset="0"/>
                <a:ea typeface="Times New Roman" panose="02020603050405020304" pitchFamily="18" charset="0"/>
              </a:rPr>
              <a:t> Nam </a:t>
            </a:r>
            <a:endParaRPr lang="vi-VN" sz="3600" dirty="0" smtClean="0">
              <a:effectLst/>
              <a:latin typeface="Times New Roman" panose="02020603050405020304" pitchFamily="18" charset="0"/>
              <a:ea typeface="Times New Roman" panose="02020603050405020304" pitchFamily="18" charset="0"/>
            </a:endParaRPr>
          </a:p>
          <a:p>
            <a:pPr>
              <a:lnSpc>
                <a:spcPct val="150000"/>
              </a:lnSpc>
              <a:spcBef>
                <a:spcPts val="320"/>
              </a:spcBef>
            </a:pPr>
            <a:r>
              <a:rPr lang="en-US" sz="3600" dirty="0" smtClean="0">
                <a:effectLst/>
                <a:latin typeface="Times New Roman" panose="02020603050405020304" pitchFamily="18" charset="0"/>
                <a:ea typeface="Times New Roman" panose="02020603050405020304" pitchFamily="18" charset="0"/>
              </a:rPr>
              <a:t>(</a:t>
            </a:r>
            <a:r>
              <a:rPr lang="en-US" sz="3600" dirty="0" err="1" smtClean="0">
                <a:effectLst/>
                <a:latin typeface="Times New Roman" panose="02020603050405020304" pitchFamily="18" charset="0"/>
                <a:ea typeface="Times New Roman" panose="02020603050405020304" pitchFamily="18" charset="0"/>
              </a:rPr>
              <a:t>kí</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hiệu</a:t>
            </a:r>
            <a:r>
              <a:rPr lang="en-US" sz="3600" dirty="0" smtClean="0">
                <a:effectLst/>
                <a:latin typeface="Times New Roman" panose="02020603050405020304" pitchFamily="18" charset="0"/>
                <a:ea typeface="Times New Roman" panose="02020603050405020304" pitchFamily="18" charset="0"/>
              </a:rPr>
              <a:t> S- South).</a:t>
            </a:r>
            <a:endParaRPr lang="vi-VN" sz="2800" dirty="0">
              <a:solidFill>
                <a:prstClr val="white"/>
              </a:solidFill>
              <a:latin typeface="Times New Roman" panose="02020603050405020304" pitchFamily="18" charset="0"/>
              <a:ea typeface="Times New Roman" panose="02020603050405020304" pitchFamily="18" charset="0"/>
            </a:endParaRPr>
          </a:p>
        </p:txBody>
      </p:sp>
      <p:sp>
        <p:nvSpPr>
          <p:cNvPr id="10" name="Text Box 20"/>
          <p:cNvSpPr txBox="1">
            <a:spLocks noChangeArrowheads="1"/>
          </p:cNvSpPr>
          <p:nvPr/>
        </p:nvSpPr>
        <p:spPr bwMode="auto">
          <a:xfrm>
            <a:off x="152400" y="781957"/>
            <a:ext cx="6629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vi-VN" altLang="en-US" sz="3200" b="1" u="sng" dirty="0">
                <a:solidFill>
                  <a:srgbClr val="3333FF"/>
                </a:solidFill>
                <a:latin typeface="Times New Roman" pitchFamily="18" charset="0"/>
                <a:cs typeface="Times New Roman" pitchFamily="18" charset="0"/>
              </a:rPr>
              <a:t>3</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Sự</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định</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hướng</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của</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nam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châm</a:t>
            </a:r>
            <a:r>
              <a:rPr lang="en-US" altLang="en-US" sz="3200" b="1" u="sng" dirty="0" smtClean="0">
                <a:solidFill>
                  <a:srgbClr val="3333FF"/>
                </a:solidFill>
                <a:latin typeface="Times New Roman" pitchFamily="18" charset="0"/>
                <a:cs typeface="Times New Roman" pitchFamily="18" charset="0"/>
              </a:rPr>
              <a:t> : </a:t>
            </a:r>
            <a:endParaRPr lang="en-US" altLang="en-US" sz="32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5551102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20687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20"/>
          <p:cNvSpPr txBox="1">
            <a:spLocks noChangeArrowheads="1"/>
          </p:cNvSpPr>
          <p:nvPr/>
        </p:nvSpPr>
        <p:spPr bwMode="auto">
          <a:xfrm>
            <a:off x="304800" y="647820"/>
            <a:ext cx="6705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3200" b="1" u="sng" dirty="0" smtClean="0">
                <a:solidFill>
                  <a:srgbClr val="3333FF"/>
                </a:solidFill>
                <a:latin typeface="Times New Roman" pitchFamily="18" charset="0"/>
                <a:cs typeface="Times New Roman" pitchFamily="18" charset="0"/>
              </a:rPr>
              <a:t>III. </a:t>
            </a:r>
            <a:r>
              <a:rPr lang="en-US" altLang="en-US" sz="3200" b="1" u="sng" dirty="0" err="1" smtClean="0">
                <a:solidFill>
                  <a:srgbClr val="3333FF"/>
                </a:solidFill>
                <a:latin typeface="Times New Roman" pitchFamily="18" charset="0"/>
                <a:cs typeface="Times New Roman" pitchFamily="18" charset="0"/>
              </a:rPr>
              <a:t>Sự</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định</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hướng</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của</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nam</a:t>
            </a:r>
            <a:r>
              <a:rPr lang="en-US" altLang="en-US" sz="3200" b="1" u="sng" dirty="0" smtClean="0">
                <a:solidFill>
                  <a:srgbClr val="3333FF"/>
                </a:solidFill>
                <a:latin typeface="Times New Roman" pitchFamily="18" charset="0"/>
                <a:cs typeface="Times New Roman" pitchFamily="18" charset="0"/>
              </a:rPr>
              <a:t> </a:t>
            </a:r>
            <a:r>
              <a:rPr lang="en-US" altLang="en-US" sz="3200" b="1" u="sng" dirty="0" err="1" smtClean="0">
                <a:solidFill>
                  <a:srgbClr val="3333FF"/>
                </a:solidFill>
                <a:latin typeface="Times New Roman" pitchFamily="18" charset="0"/>
                <a:cs typeface="Times New Roman" pitchFamily="18" charset="0"/>
              </a:rPr>
              <a:t>châm</a:t>
            </a:r>
            <a:r>
              <a:rPr lang="en-US" altLang="en-US" sz="3200" b="1" u="sng" dirty="0" smtClean="0">
                <a:solidFill>
                  <a:srgbClr val="3333FF"/>
                </a:solidFill>
                <a:latin typeface="Times New Roman" pitchFamily="18" charset="0"/>
                <a:cs typeface="Times New Roman" pitchFamily="18" charset="0"/>
              </a:rPr>
              <a:t> : </a:t>
            </a:r>
            <a:endParaRPr lang="en-US" altLang="en-US" sz="3200" b="1" u="sng" dirty="0">
              <a:solidFill>
                <a:srgbClr val="0000FF"/>
              </a:solidFill>
              <a:latin typeface="Times New Roman" pitchFamily="18" charset="0"/>
              <a:cs typeface="Times New Roman" pitchFamily="18" charset="0"/>
            </a:endParaRPr>
          </a:p>
        </p:txBody>
      </p:sp>
      <p:sp>
        <p:nvSpPr>
          <p:cNvPr id="9" name="Rectangle 8"/>
          <p:cNvSpPr/>
          <p:nvPr/>
        </p:nvSpPr>
        <p:spPr>
          <a:xfrm>
            <a:off x="337327" y="1524000"/>
            <a:ext cx="8624456" cy="2229393"/>
          </a:xfrm>
          <a:prstGeom prst="rect">
            <a:avLst/>
          </a:prstGeom>
        </p:spPr>
        <p:txBody>
          <a:bodyPr wrap="square">
            <a:spAutoFit/>
          </a:bodyPr>
          <a:lstStyle/>
          <a:p>
            <a:pPr>
              <a:lnSpc>
                <a:spcPct val="150000"/>
              </a:lnSpc>
            </a:pP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đưa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từ</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cực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của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hai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nam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châm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lại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gần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nhau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các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từ</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cực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cùng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tên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đẩy</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nhau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các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từ</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cực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khác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tên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hút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nhau</a:t>
            </a:r>
            <a:endParaRPr lang="en-US" sz="3200" dirty="0"/>
          </a:p>
        </p:txBody>
      </p:sp>
    </p:spTree>
    <p:extLst>
      <p:ext uri="{BB962C8B-B14F-4D97-AF65-F5344CB8AC3E}">
        <p14:creationId xmlns:p14="http://schemas.microsoft.com/office/powerpoint/2010/main" val="25205651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152400" y="27392"/>
            <a:ext cx="8092440"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a:solidFill>
                  <a:srgbClr val="FF0000"/>
                </a:solidFill>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ĐỊNH HƯỚNG CỦA THANH NAM CHÂM </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4" name="Picture 3">
            <a:extLst>
              <a:ext uri="{FF2B5EF4-FFF2-40B4-BE49-F238E27FC236}">
                <a16:creationId xmlns="" xmlns:a16="http://schemas.microsoft.com/office/drawing/2014/main" id="{AFE206CE-D42E-7033-1FE3-7CD63A130E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199" y="937953"/>
            <a:ext cx="3886201" cy="5421603"/>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1066800"/>
            <a:ext cx="5209309" cy="3821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97995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0" name="Rectangle 20"/>
          <p:cNvSpPr>
            <a:spLocks noChangeArrowheads="1"/>
          </p:cNvSpPr>
          <p:nvPr/>
        </p:nvSpPr>
        <p:spPr bwMode="auto">
          <a:xfrm>
            <a:off x="398144" y="1213961"/>
            <a:ext cx="8458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spcBef>
                <a:spcPct val="50000"/>
              </a:spcBef>
            </a:pPr>
            <a:r>
              <a:rPr lang="en-US" sz="3600" b="1" dirty="0">
                <a:latin typeface=".VnMonotype corsiva" pitchFamily="34" charset="0"/>
              </a:rPr>
              <a:t> </a:t>
            </a:r>
            <a:r>
              <a:rPr lang="en-US" sz="3600" b="1" dirty="0" err="1">
                <a:latin typeface=".VnMonotype corsiva" pitchFamily="34" charset="0"/>
              </a:rPr>
              <a:t>Khi</a:t>
            </a:r>
            <a:r>
              <a:rPr lang="vi-VN" sz="3600" b="1" dirty="0">
                <a:latin typeface=".VnTime" pitchFamily="34" charset="0"/>
              </a:rPr>
              <a:t> </a:t>
            </a:r>
            <a:r>
              <a:rPr lang="en-US" sz="3600" b="1" dirty="0">
                <a:latin typeface=".VnMonotype corsiva" pitchFamily="34" charset="0"/>
              </a:rPr>
              <a:t> </a:t>
            </a:r>
            <a:r>
              <a:rPr lang="en-US" sz="3600" b="1" dirty="0" err="1">
                <a:latin typeface=".VnMonotype corsiva" pitchFamily="34" charset="0"/>
              </a:rPr>
              <a:t>đ­ưa</a:t>
            </a:r>
            <a:r>
              <a:rPr lang="en-US" sz="3600" b="1" dirty="0">
                <a:latin typeface=".VnMonotype corsiva" pitchFamily="34" charset="0"/>
              </a:rPr>
              <a:t> </a:t>
            </a:r>
            <a:r>
              <a:rPr lang="en-US" sz="3600" b="1" dirty="0" err="1">
                <a:latin typeface=".VnMonotype corsiva" pitchFamily="34" charset="0"/>
              </a:rPr>
              <a:t>tõ</a:t>
            </a:r>
            <a:r>
              <a:rPr lang="en-US" sz="3600" b="1" dirty="0">
                <a:latin typeface=".VnMonotype corsiva" pitchFamily="34" charset="0"/>
              </a:rPr>
              <a:t> </a:t>
            </a:r>
            <a:r>
              <a:rPr lang="en-US" sz="3600" b="1" dirty="0" err="1">
                <a:latin typeface=".VnMonotype corsiva" pitchFamily="34" charset="0"/>
              </a:rPr>
              <a:t>cùc</a:t>
            </a:r>
            <a:r>
              <a:rPr lang="en-US" sz="3600" b="1" dirty="0">
                <a:latin typeface=".VnMonotype corsiva" pitchFamily="34" charset="0"/>
              </a:rPr>
              <a:t>  </a:t>
            </a:r>
            <a:r>
              <a:rPr lang="en-US" sz="3600" b="1" dirty="0" err="1">
                <a:latin typeface=".VnMonotype corsiva" pitchFamily="34" charset="0"/>
              </a:rPr>
              <a:t>cña</a:t>
            </a:r>
            <a:r>
              <a:rPr lang="en-US" sz="3600" b="1" dirty="0">
                <a:latin typeface=".VnMonotype corsiva" pitchFamily="34" charset="0"/>
              </a:rPr>
              <a:t> </a:t>
            </a:r>
            <a:r>
              <a:rPr lang="en-US" sz="3600" b="1" dirty="0" err="1">
                <a:latin typeface=".VnMonotype corsiva" pitchFamily="34" charset="0"/>
              </a:rPr>
              <a:t>hai</a:t>
            </a:r>
            <a:r>
              <a:rPr lang="en-US" sz="3600" b="1" dirty="0">
                <a:latin typeface=".VnMonotype corsiva" pitchFamily="34" charset="0"/>
              </a:rPr>
              <a:t> </a:t>
            </a:r>
            <a:r>
              <a:rPr lang="en-US" sz="3600" b="1" dirty="0" err="1">
                <a:latin typeface=".VnMonotype corsiva" pitchFamily="34" charset="0"/>
              </a:rPr>
              <a:t>nam</a:t>
            </a:r>
            <a:r>
              <a:rPr lang="en-US" sz="3600" b="1" dirty="0">
                <a:latin typeface=".VnMonotype corsiva" pitchFamily="34" charset="0"/>
              </a:rPr>
              <a:t> </a:t>
            </a:r>
            <a:r>
              <a:rPr lang="en-US" sz="3600" b="1" dirty="0" err="1">
                <a:latin typeface=".VnMonotype corsiva" pitchFamily="34" charset="0"/>
              </a:rPr>
              <a:t>ch©m</a:t>
            </a:r>
            <a:r>
              <a:rPr lang="en-US" sz="3600" b="1" dirty="0">
                <a:latin typeface=".VnMonotype corsiva" pitchFamily="34" charset="0"/>
              </a:rPr>
              <a:t> l¹i </a:t>
            </a:r>
            <a:r>
              <a:rPr lang="en-US" sz="3600" b="1" dirty="0" err="1">
                <a:latin typeface=".VnMonotype corsiva" pitchFamily="34" charset="0"/>
              </a:rPr>
              <a:t>gÇn</a:t>
            </a:r>
            <a:r>
              <a:rPr lang="en-US" sz="3600" b="1" dirty="0">
                <a:latin typeface=".VnMonotype corsiva" pitchFamily="34" charset="0"/>
              </a:rPr>
              <a:t> </a:t>
            </a:r>
            <a:r>
              <a:rPr lang="en-US" sz="3600" b="1" dirty="0" err="1">
                <a:latin typeface=".VnMonotype corsiva" pitchFamily="34" charset="0"/>
              </a:rPr>
              <a:t>nhau</a:t>
            </a:r>
            <a:r>
              <a:rPr lang="en-US" sz="3600" b="1" dirty="0">
                <a:latin typeface=".VnMonotype corsiva" pitchFamily="34" charset="0"/>
              </a:rPr>
              <a:t> </a:t>
            </a:r>
            <a:endParaRPr lang="en-US" sz="3600" dirty="0">
              <a:latin typeface=".VnMonotype corsiva" pitchFamily="34" charset="0"/>
            </a:endParaRPr>
          </a:p>
        </p:txBody>
      </p:sp>
      <p:grpSp>
        <p:nvGrpSpPr>
          <p:cNvPr id="52" name="Group 25"/>
          <p:cNvGrpSpPr>
            <a:grpSpLocks/>
          </p:cNvGrpSpPr>
          <p:nvPr/>
        </p:nvGrpSpPr>
        <p:grpSpPr bwMode="auto">
          <a:xfrm rot="-1413613">
            <a:off x="3651250" y="4649788"/>
            <a:ext cx="2667000" cy="139700"/>
            <a:chOff x="1296" y="2544"/>
            <a:chExt cx="3340" cy="192"/>
          </a:xfrm>
        </p:grpSpPr>
        <p:sp>
          <p:nvSpPr>
            <p:cNvPr id="17447" name="AutoShape 26"/>
            <p:cNvSpPr>
              <a:spLocks noChangeArrowheads="1"/>
            </p:cNvSpPr>
            <p:nvPr/>
          </p:nvSpPr>
          <p:spPr bwMode="auto">
            <a:xfrm>
              <a:off x="1296" y="2544"/>
              <a:ext cx="1728" cy="192"/>
            </a:xfrm>
            <a:prstGeom prst="triangle">
              <a:avLst>
                <a:gd name="adj" fmla="val 93347"/>
              </a:avLst>
            </a:prstGeom>
            <a:solidFill>
              <a:srgbClr val="FF3300"/>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FF3300"/>
              </a:extrusionClr>
            </a:sp3d>
          </p:spPr>
          <p:txBody>
            <a:bodyPr wrap="none" anchor="ctr">
              <a:flatTx/>
            </a:bodyPr>
            <a:lstStyle/>
            <a:p>
              <a:endParaRPr lang="vi-VN"/>
            </a:p>
          </p:txBody>
        </p:sp>
        <p:sp>
          <p:nvSpPr>
            <p:cNvPr id="17448" name="AutoShape 27"/>
            <p:cNvSpPr>
              <a:spLocks noChangeArrowheads="1"/>
            </p:cNvSpPr>
            <p:nvPr/>
          </p:nvSpPr>
          <p:spPr bwMode="auto">
            <a:xfrm flipV="1">
              <a:off x="2908" y="2544"/>
              <a:ext cx="1728" cy="192"/>
            </a:xfrm>
            <a:prstGeom prst="triangle">
              <a:avLst>
                <a:gd name="adj" fmla="val 6597"/>
              </a:avLst>
            </a:prstGeom>
            <a:solidFill>
              <a:srgbClr val="3333FF"/>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3333FF"/>
              </a:extrusionClr>
            </a:sp3d>
          </p:spPr>
          <p:txBody>
            <a:bodyPr wrap="none" anchor="ctr">
              <a:flatTx/>
            </a:bodyPr>
            <a:lstStyle/>
            <a:p>
              <a:endParaRPr lang="vi-VN"/>
            </a:p>
          </p:txBody>
        </p:sp>
      </p:grpSp>
      <p:sp>
        <p:nvSpPr>
          <p:cNvPr id="55" name="AutoShape 28"/>
          <p:cNvSpPr>
            <a:spLocks noChangeArrowheads="1"/>
          </p:cNvSpPr>
          <p:nvPr/>
        </p:nvSpPr>
        <p:spPr bwMode="auto">
          <a:xfrm flipV="1">
            <a:off x="4946650" y="4789488"/>
            <a:ext cx="69850" cy="1306512"/>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6" name="Oval 29"/>
          <p:cNvSpPr>
            <a:spLocks noChangeArrowheads="1"/>
          </p:cNvSpPr>
          <p:nvPr/>
        </p:nvSpPr>
        <p:spPr bwMode="auto">
          <a:xfrm>
            <a:off x="4451350" y="5741988"/>
            <a:ext cx="1052513" cy="344487"/>
          </a:xfrm>
          <a:prstGeom prst="ellipse">
            <a:avLst/>
          </a:prstGeom>
          <a:solidFill>
            <a:schemeClr val="bg2"/>
          </a:solidFill>
          <a:ln w="9525">
            <a:round/>
            <a:headEnd/>
            <a:tailEnd/>
          </a:ln>
          <a:scene3d>
            <a:camera prst="legacyPerspectiveFront">
              <a:rot lat="19799980" lon="0" rev="0"/>
            </a:camera>
            <a:lightRig rig="legacyFlat2" dir="t"/>
          </a:scene3d>
          <a:sp3d extrusionH="36500" prstMaterial="legacyMatte">
            <a:bevelT w="13500" h="13500" prst="angle"/>
            <a:bevelB w="13500" h="13500" prst="angle"/>
            <a:extrusionClr>
              <a:schemeClr val="bg2"/>
            </a:extrusionClr>
          </a:sp3d>
        </p:spPr>
        <p:txBody>
          <a:bodyPr wrap="none" anchor="ctr">
            <a:flatTx/>
          </a:bodyPr>
          <a:lstStyle/>
          <a:p>
            <a:endParaRPr lang="vi-VN"/>
          </a:p>
        </p:txBody>
      </p:sp>
      <p:grpSp>
        <p:nvGrpSpPr>
          <p:cNvPr id="57" name="Group 30"/>
          <p:cNvGrpSpPr>
            <a:grpSpLocks/>
          </p:cNvGrpSpPr>
          <p:nvPr/>
        </p:nvGrpSpPr>
        <p:grpSpPr bwMode="auto">
          <a:xfrm>
            <a:off x="6318250" y="4357688"/>
            <a:ext cx="1371600" cy="152400"/>
            <a:chOff x="3360" y="3744"/>
            <a:chExt cx="864" cy="96"/>
          </a:xfrm>
        </p:grpSpPr>
        <p:sp>
          <p:nvSpPr>
            <p:cNvPr id="17445" name="Rectangle 31"/>
            <p:cNvSpPr>
              <a:spLocks noChangeArrowheads="1"/>
            </p:cNvSpPr>
            <p:nvPr/>
          </p:nvSpPr>
          <p:spPr bwMode="auto">
            <a:xfrm>
              <a:off x="3360" y="3744"/>
              <a:ext cx="432" cy="96"/>
            </a:xfrm>
            <a:prstGeom prst="rect">
              <a:avLst/>
            </a:prstGeom>
            <a:solidFill>
              <a:srgbClr val="FF3300"/>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FF3300"/>
              </a:extrusionClr>
            </a:sp3d>
          </p:spPr>
          <p:txBody>
            <a:bodyPr wrap="none" anchor="ctr">
              <a:flatTx/>
            </a:bodyPr>
            <a:lstStyle/>
            <a:p>
              <a:endParaRPr lang="vi-VN"/>
            </a:p>
          </p:txBody>
        </p:sp>
        <p:sp>
          <p:nvSpPr>
            <p:cNvPr id="17446" name="Rectangle 32"/>
            <p:cNvSpPr>
              <a:spLocks noChangeArrowheads="1"/>
            </p:cNvSpPr>
            <p:nvPr/>
          </p:nvSpPr>
          <p:spPr bwMode="auto">
            <a:xfrm>
              <a:off x="3792" y="3744"/>
              <a:ext cx="432" cy="96"/>
            </a:xfrm>
            <a:prstGeom prst="rect">
              <a:avLst/>
            </a:prstGeom>
            <a:solidFill>
              <a:srgbClr val="3333FF"/>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3333FF"/>
              </a:extrusionClr>
            </a:sp3d>
          </p:spPr>
          <p:txBody>
            <a:bodyPr wrap="none" anchor="ctr">
              <a:flatTx/>
            </a:bodyPr>
            <a:lstStyle/>
            <a:p>
              <a:endParaRPr lang="vi-VN"/>
            </a:p>
          </p:txBody>
        </p:sp>
      </p:grpSp>
      <p:grpSp>
        <p:nvGrpSpPr>
          <p:cNvPr id="60" name="Group 33"/>
          <p:cNvGrpSpPr>
            <a:grpSpLocks/>
          </p:cNvGrpSpPr>
          <p:nvPr/>
        </p:nvGrpSpPr>
        <p:grpSpPr bwMode="auto">
          <a:xfrm rot="10666633">
            <a:off x="7396163" y="4227513"/>
            <a:ext cx="1195387" cy="584200"/>
            <a:chOff x="957" y="1034"/>
            <a:chExt cx="837" cy="409"/>
          </a:xfrm>
        </p:grpSpPr>
        <p:sp>
          <p:nvSpPr>
            <p:cNvPr id="17435" name="Freeform 34"/>
            <p:cNvSpPr>
              <a:spLocks/>
            </p:cNvSpPr>
            <p:nvPr/>
          </p:nvSpPr>
          <p:spPr bwMode="auto">
            <a:xfrm>
              <a:off x="1100" y="1034"/>
              <a:ext cx="694" cy="409"/>
            </a:xfrm>
            <a:custGeom>
              <a:avLst/>
              <a:gdLst>
                <a:gd name="T0" fmla="*/ 395 w 694"/>
                <a:gd name="T1" fmla="*/ 307 h 409"/>
                <a:gd name="T2" fmla="*/ 435 w 694"/>
                <a:gd name="T3" fmla="*/ 326 h 409"/>
                <a:gd name="T4" fmla="*/ 480 w 694"/>
                <a:gd name="T5" fmla="*/ 336 h 409"/>
                <a:gd name="T6" fmla="*/ 543 w 694"/>
                <a:gd name="T7" fmla="*/ 338 h 409"/>
                <a:gd name="T8" fmla="*/ 570 w 694"/>
                <a:gd name="T9" fmla="*/ 365 h 409"/>
                <a:gd name="T10" fmla="*/ 530 w 694"/>
                <a:gd name="T11" fmla="*/ 383 h 409"/>
                <a:gd name="T12" fmla="*/ 464 w 694"/>
                <a:gd name="T13" fmla="*/ 409 h 409"/>
                <a:gd name="T14" fmla="*/ 398 w 694"/>
                <a:gd name="T15" fmla="*/ 405 h 409"/>
                <a:gd name="T16" fmla="*/ 303 w 694"/>
                <a:gd name="T17" fmla="*/ 395 h 409"/>
                <a:gd name="T18" fmla="*/ 246 w 694"/>
                <a:gd name="T19" fmla="*/ 374 h 409"/>
                <a:gd name="T20" fmla="*/ 211 w 694"/>
                <a:gd name="T21" fmla="*/ 364 h 409"/>
                <a:gd name="T22" fmla="*/ 174 w 694"/>
                <a:gd name="T23" fmla="*/ 352 h 409"/>
                <a:gd name="T24" fmla="*/ 141 w 694"/>
                <a:gd name="T25" fmla="*/ 345 h 409"/>
                <a:gd name="T26" fmla="*/ 91 w 694"/>
                <a:gd name="T27" fmla="*/ 344 h 409"/>
                <a:gd name="T28" fmla="*/ 51 w 694"/>
                <a:gd name="T29" fmla="*/ 351 h 409"/>
                <a:gd name="T30" fmla="*/ 11 w 694"/>
                <a:gd name="T31" fmla="*/ 345 h 409"/>
                <a:gd name="T32" fmla="*/ 8 w 694"/>
                <a:gd name="T33" fmla="*/ 328 h 409"/>
                <a:gd name="T34" fmla="*/ 27 w 694"/>
                <a:gd name="T35" fmla="*/ 285 h 409"/>
                <a:gd name="T36" fmla="*/ 27 w 694"/>
                <a:gd name="T37" fmla="*/ 223 h 409"/>
                <a:gd name="T38" fmla="*/ 33 w 694"/>
                <a:gd name="T39" fmla="*/ 157 h 409"/>
                <a:gd name="T40" fmla="*/ 41 w 694"/>
                <a:gd name="T41" fmla="*/ 122 h 409"/>
                <a:gd name="T42" fmla="*/ 75 w 694"/>
                <a:gd name="T43" fmla="*/ 117 h 409"/>
                <a:gd name="T44" fmla="*/ 111 w 694"/>
                <a:gd name="T45" fmla="*/ 125 h 409"/>
                <a:gd name="T46" fmla="*/ 137 w 694"/>
                <a:gd name="T47" fmla="*/ 125 h 409"/>
                <a:gd name="T48" fmla="*/ 235 w 694"/>
                <a:gd name="T49" fmla="*/ 74 h 409"/>
                <a:gd name="T50" fmla="*/ 312 w 694"/>
                <a:gd name="T51" fmla="*/ 38 h 409"/>
                <a:gd name="T52" fmla="*/ 359 w 694"/>
                <a:gd name="T53" fmla="*/ 25 h 409"/>
                <a:gd name="T54" fmla="*/ 400 w 694"/>
                <a:gd name="T55" fmla="*/ 3 h 409"/>
                <a:gd name="T56" fmla="*/ 430 w 694"/>
                <a:gd name="T57" fmla="*/ 3 h 409"/>
                <a:gd name="T58" fmla="*/ 472 w 694"/>
                <a:gd name="T59" fmla="*/ 19 h 409"/>
                <a:gd name="T60" fmla="*/ 530 w 694"/>
                <a:gd name="T61" fmla="*/ 50 h 409"/>
                <a:gd name="T62" fmla="*/ 575 w 694"/>
                <a:gd name="T63" fmla="*/ 76 h 409"/>
                <a:gd name="T64" fmla="*/ 607 w 694"/>
                <a:gd name="T65" fmla="*/ 88 h 409"/>
                <a:gd name="T66" fmla="*/ 636 w 694"/>
                <a:gd name="T67" fmla="*/ 128 h 409"/>
                <a:gd name="T68" fmla="*/ 655 w 694"/>
                <a:gd name="T69" fmla="*/ 155 h 409"/>
                <a:gd name="T70" fmla="*/ 671 w 694"/>
                <a:gd name="T71" fmla="*/ 185 h 409"/>
                <a:gd name="T72" fmla="*/ 692 w 694"/>
                <a:gd name="T73" fmla="*/ 247 h 409"/>
                <a:gd name="T74" fmla="*/ 694 w 694"/>
                <a:gd name="T75" fmla="*/ 299 h 409"/>
                <a:gd name="T76" fmla="*/ 687 w 694"/>
                <a:gd name="T77" fmla="*/ 328 h 409"/>
                <a:gd name="T78" fmla="*/ 655 w 694"/>
                <a:gd name="T79" fmla="*/ 320 h 409"/>
                <a:gd name="T80" fmla="*/ 641 w 694"/>
                <a:gd name="T81" fmla="*/ 293 h 409"/>
                <a:gd name="T82" fmla="*/ 636 w 694"/>
                <a:gd name="T83" fmla="*/ 256 h 409"/>
                <a:gd name="T84" fmla="*/ 590 w 694"/>
                <a:gd name="T85" fmla="*/ 207 h 409"/>
                <a:gd name="T86" fmla="*/ 570 w 694"/>
                <a:gd name="T87" fmla="*/ 179 h 409"/>
                <a:gd name="T88" fmla="*/ 536 w 694"/>
                <a:gd name="T89" fmla="*/ 176 h 409"/>
                <a:gd name="T90" fmla="*/ 501 w 694"/>
                <a:gd name="T91" fmla="*/ 169 h 409"/>
                <a:gd name="T92" fmla="*/ 470 w 694"/>
                <a:gd name="T93" fmla="*/ 175 h 409"/>
                <a:gd name="T94" fmla="*/ 434 w 694"/>
                <a:gd name="T95" fmla="*/ 201 h 409"/>
                <a:gd name="T96" fmla="*/ 397 w 694"/>
                <a:gd name="T97" fmla="*/ 236 h 409"/>
                <a:gd name="T98" fmla="*/ 385 w 694"/>
                <a:gd name="T99" fmla="*/ 287 h 4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4"/>
                <a:gd name="T151" fmla="*/ 0 h 409"/>
                <a:gd name="T152" fmla="*/ 694 w 694"/>
                <a:gd name="T153" fmla="*/ 409 h 4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4" h="409">
                  <a:moveTo>
                    <a:pt x="385" y="287"/>
                  </a:moveTo>
                  <a:lnTo>
                    <a:pt x="395" y="307"/>
                  </a:lnTo>
                  <a:lnTo>
                    <a:pt x="409" y="317"/>
                  </a:lnTo>
                  <a:lnTo>
                    <a:pt x="435" y="326"/>
                  </a:lnTo>
                  <a:lnTo>
                    <a:pt x="457" y="339"/>
                  </a:lnTo>
                  <a:lnTo>
                    <a:pt x="480" y="336"/>
                  </a:lnTo>
                  <a:lnTo>
                    <a:pt x="516" y="331"/>
                  </a:lnTo>
                  <a:lnTo>
                    <a:pt x="543" y="338"/>
                  </a:lnTo>
                  <a:lnTo>
                    <a:pt x="563" y="351"/>
                  </a:lnTo>
                  <a:lnTo>
                    <a:pt x="570" y="365"/>
                  </a:lnTo>
                  <a:lnTo>
                    <a:pt x="553" y="374"/>
                  </a:lnTo>
                  <a:lnTo>
                    <a:pt x="530" y="383"/>
                  </a:lnTo>
                  <a:lnTo>
                    <a:pt x="493" y="396"/>
                  </a:lnTo>
                  <a:lnTo>
                    <a:pt x="464" y="409"/>
                  </a:lnTo>
                  <a:lnTo>
                    <a:pt x="428" y="406"/>
                  </a:lnTo>
                  <a:lnTo>
                    <a:pt x="398" y="405"/>
                  </a:lnTo>
                  <a:lnTo>
                    <a:pt x="375" y="403"/>
                  </a:lnTo>
                  <a:lnTo>
                    <a:pt x="303" y="395"/>
                  </a:lnTo>
                  <a:lnTo>
                    <a:pt x="276" y="383"/>
                  </a:lnTo>
                  <a:lnTo>
                    <a:pt x="246" y="374"/>
                  </a:lnTo>
                  <a:lnTo>
                    <a:pt x="231" y="368"/>
                  </a:lnTo>
                  <a:lnTo>
                    <a:pt x="211" y="364"/>
                  </a:lnTo>
                  <a:lnTo>
                    <a:pt x="190" y="356"/>
                  </a:lnTo>
                  <a:lnTo>
                    <a:pt x="174" y="352"/>
                  </a:lnTo>
                  <a:lnTo>
                    <a:pt x="157" y="346"/>
                  </a:lnTo>
                  <a:lnTo>
                    <a:pt x="141" y="345"/>
                  </a:lnTo>
                  <a:lnTo>
                    <a:pt x="120" y="342"/>
                  </a:lnTo>
                  <a:lnTo>
                    <a:pt x="91" y="344"/>
                  </a:lnTo>
                  <a:lnTo>
                    <a:pt x="70" y="348"/>
                  </a:lnTo>
                  <a:lnTo>
                    <a:pt x="51" y="351"/>
                  </a:lnTo>
                  <a:lnTo>
                    <a:pt x="32" y="349"/>
                  </a:lnTo>
                  <a:lnTo>
                    <a:pt x="11" y="345"/>
                  </a:lnTo>
                  <a:lnTo>
                    <a:pt x="0" y="343"/>
                  </a:lnTo>
                  <a:lnTo>
                    <a:pt x="8" y="328"/>
                  </a:lnTo>
                  <a:lnTo>
                    <a:pt x="16" y="313"/>
                  </a:lnTo>
                  <a:lnTo>
                    <a:pt x="27" y="285"/>
                  </a:lnTo>
                  <a:lnTo>
                    <a:pt x="26" y="244"/>
                  </a:lnTo>
                  <a:lnTo>
                    <a:pt x="27" y="223"/>
                  </a:lnTo>
                  <a:lnTo>
                    <a:pt x="31" y="181"/>
                  </a:lnTo>
                  <a:lnTo>
                    <a:pt x="33" y="157"/>
                  </a:lnTo>
                  <a:lnTo>
                    <a:pt x="35" y="134"/>
                  </a:lnTo>
                  <a:lnTo>
                    <a:pt x="41" y="122"/>
                  </a:lnTo>
                  <a:lnTo>
                    <a:pt x="31" y="109"/>
                  </a:lnTo>
                  <a:lnTo>
                    <a:pt x="75" y="117"/>
                  </a:lnTo>
                  <a:lnTo>
                    <a:pt x="91" y="118"/>
                  </a:lnTo>
                  <a:lnTo>
                    <a:pt x="111" y="125"/>
                  </a:lnTo>
                  <a:lnTo>
                    <a:pt x="125" y="126"/>
                  </a:lnTo>
                  <a:lnTo>
                    <a:pt x="137" y="125"/>
                  </a:lnTo>
                  <a:lnTo>
                    <a:pt x="161" y="113"/>
                  </a:lnTo>
                  <a:lnTo>
                    <a:pt x="235" y="74"/>
                  </a:lnTo>
                  <a:lnTo>
                    <a:pt x="275" y="54"/>
                  </a:lnTo>
                  <a:lnTo>
                    <a:pt x="312" y="38"/>
                  </a:lnTo>
                  <a:lnTo>
                    <a:pt x="334" y="33"/>
                  </a:lnTo>
                  <a:lnTo>
                    <a:pt x="359" y="25"/>
                  </a:lnTo>
                  <a:lnTo>
                    <a:pt x="379" y="15"/>
                  </a:lnTo>
                  <a:lnTo>
                    <a:pt x="400" y="3"/>
                  </a:lnTo>
                  <a:lnTo>
                    <a:pt x="416" y="0"/>
                  </a:lnTo>
                  <a:lnTo>
                    <a:pt x="430" y="3"/>
                  </a:lnTo>
                  <a:lnTo>
                    <a:pt x="452" y="14"/>
                  </a:lnTo>
                  <a:lnTo>
                    <a:pt x="472" y="19"/>
                  </a:lnTo>
                  <a:lnTo>
                    <a:pt x="490" y="25"/>
                  </a:lnTo>
                  <a:lnTo>
                    <a:pt x="530" y="50"/>
                  </a:lnTo>
                  <a:lnTo>
                    <a:pt x="551" y="59"/>
                  </a:lnTo>
                  <a:lnTo>
                    <a:pt x="575" y="76"/>
                  </a:lnTo>
                  <a:lnTo>
                    <a:pt x="595" y="83"/>
                  </a:lnTo>
                  <a:lnTo>
                    <a:pt x="607" y="88"/>
                  </a:lnTo>
                  <a:lnTo>
                    <a:pt x="622" y="109"/>
                  </a:lnTo>
                  <a:lnTo>
                    <a:pt x="636" y="128"/>
                  </a:lnTo>
                  <a:lnTo>
                    <a:pt x="649" y="144"/>
                  </a:lnTo>
                  <a:lnTo>
                    <a:pt x="655" y="155"/>
                  </a:lnTo>
                  <a:lnTo>
                    <a:pt x="664" y="170"/>
                  </a:lnTo>
                  <a:lnTo>
                    <a:pt x="671" y="185"/>
                  </a:lnTo>
                  <a:lnTo>
                    <a:pt x="689" y="220"/>
                  </a:lnTo>
                  <a:lnTo>
                    <a:pt x="692" y="247"/>
                  </a:lnTo>
                  <a:lnTo>
                    <a:pt x="692" y="276"/>
                  </a:lnTo>
                  <a:lnTo>
                    <a:pt x="694" y="299"/>
                  </a:lnTo>
                  <a:lnTo>
                    <a:pt x="692" y="317"/>
                  </a:lnTo>
                  <a:lnTo>
                    <a:pt x="687" y="328"/>
                  </a:lnTo>
                  <a:lnTo>
                    <a:pt x="675" y="331"/>
                  </a:lnTo>
                  <a:lnTo>
                    <a:pt x="655" y="320"/>
                  </a:lnTo>
                  <a:lnTo>
                    <a:pt x="645" y="306"/>
                  </a:lnTo>
                  <a:lnTo>
                    <a:pt x="641" y="293"/>
                  </a:lnTo>
                  <a:lnTo>
                    <a:pt x="636" y="275"/>
                  </a:lnTo>
                  <a:lnTo>
                    <a:pt x="636" y="256"/>
                  </a:lnTo>
                  <a:lnTo>
                    <a:pt x="612" y="231"/>
                  </a:lnTo>
                  <a:lnTo>
                    <a:pt x="590" y="207"/>
                  </a:lnTo>
                  <a:lnTo>
                    <a:pt x="580" y="190"/>
                  </a:lnTo>
                  <a:lnTo>
                    <a:pt x="570" y="179"/>
                  </a:lnTo>
                  <a:lnTo>
                    <a:pt x="553" y="180"/>
                  </a:lnTo>
                  <a:lnTo>
                    <a:pt x="536" y="176"/>
                  </a:lnTo>
                  <a:lnTo>
                    <a:pt x="515" y="175"/>
                  </a:lnTo>
                  <a:lnTo>
                    <a:pt x="501" y="169"/>
                  </a:lnTo>
                  <a:lnTo>
                    <a:pt x="482" y="171"/>
                  </a:lnTo>
                  <a:lnTo>
                    <a:pt x="470" y="175"/>
                  </a:lnTo>
                  <a:lnTo>
                    <a:pt x="453" y="188"/>
                  </a:lnTo>
                  <a:lnTo>
                    <a:pt x="434" y="201"/>
                  </a:lnTo>
                  <a:lnTo>
                    <a:pt x="412" y="215"/>
                  </a:lnTo>
                  <a:lnTo>
                    <a:pt x="397" y="236"/>
                  </a:lnTo>
                  <a:lnTo>
                    <a:pt x="381" y="252"/>
                  </a:lnTo>
                  <a:lnTo>
                    <a:pt x="385" y="287"/>
                  </a:lnTo>
                  <a:close/>
                </a:path>
              </a:pathLst>
            </a:custGeom>
            <a:solidFill>
              <a:srgbClr val="FFBFBF"/>
            </a:solidFill>
            <a:ln w="9525">
              <a:solidFill>
                <a:srgbClr val="000000"/>
              </a:solidFill>
              <a:round/>
              <a:headEnd/>
              <a:tailEnd/>
            </a:ln>
          </p:spPr>
          <p:txBody>
            <a:bodyPr/>
            <a:lstStyle/>
            <a:p>
              <a:endParaRPr lang="en-US"/>
            </a:p>
          </p:txBody>
        </p:sp>
        <p:sp>
          <p:nvSpPr>
            <p:cNvPr id="17436" name="Freeform 35"/>
            <p:cNvSpPr>
              <a:spLocks/>
            </p:cNvSpPr>
            <p:nvPr/>
          </p:nvSpPr>
          <p:spPr bwMode="auto">
            <a:xfrm rot="2180584" flipH="1">
              <a:off x="1590" y="1083"/>
              <a:ext cx="111" cy="53"/>
            </a:xfrm>
            <a:custGeom>
              <a:avLst/>
              <a:gdLst>
                <a:gd name="T0" fmla="*/ 0 w 138"/>
                <a:gd name="T1" fmla="*/ 0 h 66"/>
                <a:gd name="T2" fmla="*/ 2 w 138"/>
                <a:gd name="T3" fmla="*/ 2 h 66"/>
                <a:gd name="T4" fmla="*/ 2 w 138"/>
                <a:gd name="T5" fmla="*/ 2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7" name="Freeform 36"/>
            <p:cNvSpPr>
              <a:spLocks/>
            </p:cNvSpPr>
            <p:nvPr/>
          </p:nvSpPr>
          <p:spPr bwMode="auto">
            <a:xfrm rot="3423405" flipH="1">
              <a:off x="1629" y="1374"/>
              <a:ext cx="16" cy="54"/>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8" name="Freeform 37"/>
            <p:cNvSpPr>
              <a:spLocks/>
            </p:cNvSpPr>
            <p:nvPr/>
          </p:nvSpPr>
          <p:spPr bwMode="auto">
            <a:xfrm rot="3012925" flipH="1">
              <a:off x="1676" y="1190"/>
              <a:ext cx="13" cy="33"/>
            </a:xfrm>
            <a:custGeom>
              <a:avLst/>
              <a:gdLst>
                <a:gd name="T0" fmla="*/ 0 w 50"/>
                <a:gd name="T1" fmla="*/ 0 h 93"/>
                <a:gd name="T2" fmla="*/ 0 w 50"/>
                <a:gd name="T3" fmla="*/ 0 h 93"/>
                <a:gd name="T4" fmla="*/ 0 w 50"/>
                <a:gd name="T5" fmla="*/ 0 h 93"/>
                <a:gd name="T6" fmla="*/ 0 w 50"/>
                <a:gd name="T7" fmla="*/ 0 h 93"/>
                <a:gd name="T8" fmla="*/ 0 w 50"/>
                <a:gd name="T9" fmla="*/ 0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9" name="Freeform 38"/>
            <p:cNvSpPr>
              <a:spLocks/>
            </p:cNvSpPr>
            <p:nvPr/>
          </p:nvSpPr>
          <p:spPr bwMode="auto">
            <a:xfrm rot="3892858" flipH="1">
              <a:off x="1736" y="1271"/>
              <a:ext cx="10" cy="25"/>
            </a:xfrm>
            <a:custGeom>
              <a:avLst/>
              <a:gdLst>
                <a:gd name="T0" fmla="*/ 0 w 19"/>
                <a:gd name="T1" fmla="*/ 0 h 43"/>
                <a:gd name="T2" fmla="*/ 0 w 19"/>
                <a:gd name="T3" fmla="*/ 1 h 43"/>
                <a:gd name="T4" fmla="*/ 1 w 19"/>
                <a:gd name="T5" fmla="*/ 1 h 43"/>
                <a:gd name="T6" fmla="*/ 1 w 19"/>
                <a:gd name="T7" fmla="*/ 1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440" name="Group 39"/>
            <p:cNvGrpSpPr>
              <a:grpSpLocks/>
            </p:cNvGrpSpPr>
            <p:nvPr/>
          </p:nvGrpSpPr>
          <p:grpSpPr bwMode="auto">
            <a:xfrm rot="11405476" flipH="1">
              <a:off x="957" y="1115"/>
              <a:ext cx="261" cy="307"/>
              <a:chOff x="2457" y="2549"/>
              <a:chExt cx="557" cy="547"/>
            </a:xfrm>
          </p:grpSpPr>
          <p:sp>
            <p:nvSpPr>
              <p:cNvPr id="17443" name="Freeform 40"/>
              <p:cNvSpPr>
                <a:spLocks/>
              </p:cNvSpPr>
              <p:nvPr/>
            </p:nvSpPr>
            <p:spPr bwMode="auto">
              <a:xfrm>
                <a:off x="2457" y="2549"/>
                <a:ext cx="557" cy="547"/>
              </a:xfrm>
              <a:custGeom>
                <a:avLst/>
                <a:gdLst>
                  <a:gd name="T0" fmla="*/ 1 w 1112"/>
                  <a:gd name="T1" fmla="*/ 1 h 1094"/>
                  <a:gd name="T2" fmla="*/ 1 w 1112"/>
                  <a:gd name="T3" fmla="*/ 1 h 1094"/>
                  <a:gd name="T4" fmla="*/ 1 w 1112"/>
                  <a:gd name="T5" fmla="*/ 1 h 1094"/>
                  <a:gd name="T6" fmla="*/ 1 w 1112"/>
                  <a:gd name="T7" fmla="*/ 1 h 1094"/>
                  <a:gd name="T8" fmla="*/ 1 w 1112"/>
                  <a:gd name="T9" fmla="*/ 1 h 1094"/>
                  <a:gd name="T10" fmla="*/ 1 w 1112"/>
                  <a:gd name="T11" fmla="*/ 1 h 1094"/>
                  <a:gd name="T12" fmla="*/ 1 w 1112"/>
                  <a:gd name="T13" fmla="*/ 1 h 1094"/>
                  <a:gd name="T14" fmla="*/ 1 w 1112"/>
                  <a:gd name="T15" fmla="*/ 1 h 1094"/>
                  <a:gd name="T16" fmla="*/ 1 w 1112"/>
                  <a:gd name="T17" fmla="*/ 1 h 1094"/>
                  <a:gd name="T18" fmla="*/ 1 w 1112"/>
                  <a:gd name="T19" fmla="*/ 1 h 1094"/>
                  <a:gd name="T20" fmla="*/ 1 w 1112"/>
                  <a:gd name="T21" fmla="*/ 1 h 1094"/>
                  <a:gd name="T22" fmla="*/ 1 w 1112"/>
                  <a:gd name="T23" fmla="*/ 1 h 1094"/>
                  <a:gd name="T24" fmla="*/ 1 w 1112"/>
                  <a:gd name="T25" fmla="*/ 1 h 1094"/>
                  <a:gd name="T26" fmla="*/ 0 w 1112"/>
                  <a:gd name="T27" fmla="*/ 0 h 1094"/>
                  <a:gd name="T28" fmla="*/ 1 w 1112"/>
                  <a:gd name="T29" fmla="*/ 1 h 1094"/>
                  <a:gd name="T30" fmla="*/ 1 w 1112"/>
                  <a:gd name="T31" fmla="*/ 1 h 1094"/>
                  <a:gd name="T32" fmla="*/ 1 w 1112"/>
                  <a:gd name="T33" fmla="*/ 1 h 1094"/>
                  <a:gd name="T34" fmla="*/ 1 w 1112"/>
                  <a:gd name="T35" fmla="*/ 1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17444" name="Oval 41"/>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vi-VN"/>
              </a:p>
            </p:txBody>
          </p:sp>
        </p:grpSp>
        <p:sp>
          <p:nvSpPr>
            <p:cNvPr id="17441" name="Freeform 42"/>
            <p:cNvSpPr>
              <a:spLocks/>
            </p:cNvSpPr>
            <p:nvPr/>
          </p:nvSpPr>
          <p:spPr bwMode="auto">
            <a:xfrm rot="8068401" flipH="1">
              <a:off x="1546" y="1379"/>
              <a:ext cx="15"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42" name="Freeform 43"/>
            <p:cNvSpPr>
              <a:spLocks/>
            </p:cNvSpPr>
            <p:nvPr/>
          </p:nvSpPr>
          <p:spPr bwMode="auto">
            <a:xfrm rot="2668401" flipH="1">
              <a:off x="1554" y="1050"/>
              <a:ext cx="51" cy="32"/>
            </a:xfrm>
            <a:custGeom>
              <a:avLst/>
              <a:gdLst>
                <a:gd name="T0" fmla="*/ 0 w 53"/>
                <a:gd name="T1" fmla="*/ 0 h 34"/>
                <a:gd name="T2" fmla="*/ 13 w 53"/>
                <a:gd name="T3" fmla="*/ 8 h 34"/>
                <a:gd name="T4" fmla="*/ 22 w 53"/>
                <a:gd name="T5" fmla="*/ 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1" name="Group 48"/>
          <p:cNvGrpSpPr>
            <a:grpSpLocks/>
          </p:cNvGrpSpPr>
          <p:nvPr/>
        </p:nvGrpSpPr>
        <p:grpSpPr bwMode="auto">
          <a:xfrm rot="-1413613">
            <a:off x="-6350" y="3429000"/>
            <a:ext cx="2667000" cy="139700"/>
            <a:chOff x="1296" y="2544"/>
            <a:chExt cx="3340" cy="192"/>
          </a:xfrm>
        </p:grpSpPr>
        <p:sp>
          <p:nvSpPr>
            <p:cNvPr id="17433" name="AutoShape 49"/>
            <p:cNvSpPr>
              <a:spLocks noChangeArrowheads="1"/>
            </p:cNvSpPr>
            <p:nvPr/>
          </p:nvSpPr>
          <p:spPr bwMode="auto">
            <a:xfrm>
              <a:off x="1296" y="2544"/>
              <a:ext cx="1728" cy="192"/>
            </a:xfrm>
            <a:prstGeom prst="triangle">
              <a:avLst>
                <a:gd name="adj" fmla="val 93347"/>
              </a:avLst>
            </a:prstGeom>
            <a:solidFill>
              <a:srgbClr val="FF3300"/>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FF3300"/>
              </a:extrusionClr>
            </a:sp3d>
          </p:spPr>
          <p:txBody>
            <a:bodyPr wrap="none" anchor="ctr">
              <a:flatTx/>
            </a:bodyPr>
            <a:lstStyle/>
            <a:p>
              <a:endParaRPr lang="vi-VN"/>
            </a:p>
          </p:txBody>
        </p:sp>
        <p:sp>
          <p:nvSpPr>
            <p:cNvPr id="17434" name="AutoShape 50"/>
            <p:cNvSpPr>
              <a:spLocks noChangeArrowheads="1"/>
            </p:cNvSpPr>
            <p:nvPr/>
          </p:nvSpPr>
          <p:spPr bwMode="auto">
            <a:xfrm flipV="1">
              <a:off x="2908" y="2544"/>
              <a:ext cx="1728" cy="192"/>
            </a:xfrm>
            <a:prstGeom prst="triangle">
              <a:avLst>
                <a:gd name="adj" fmla="val 6597"/>
              </a:avLst>
            </a:prstGeom>
            <a:solidFill>
              <a:srgbClr val="3333FF"/>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3333FF"/>
              </a:extrusionClr>
            </a:sp3d>
          </p:spPr>
          <p:txBody>
            <a:bodyPr wrap="none" anchor="ctr">
              <a:flatTx/>
            </a:bodyPr>
            <a:lstStyle/>
            <a:p>
              <a:endParaRPr lang="vi-VN"/>
            </a:p>
          </p:txBody>
        </p:sp>
      </p:grpSp>
      <p:sp>
        <p:nvSpPr>
          <p:cNvPr id="74" name="AutoShape 51"/>
          <p:cNvSpPr>
            <a:spLocks noChangeArrowheads="1"/>
          </p:cNvSpPr>
          <p:nvPr/>
        </p:nvSpPr>
        <p:spPr bwMode="auto">
          <a:xfrm flipV="1">
            <a:off x="1325563" y="3570288"/>
            <a:ext cx="69850" cy="1306512"/>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5" name="Oval 52"/>
          <p:cNvSpPr>
            <a:spLocks noChangeArrowheads="1"/>
          </p:cNvSpPr>
          <p:nvPr/>
        </p:nvSpPr>
        <p:spPr bwMode="auto">
          <a:xfrm>
            <a:off x="858838" y="4657725"/>
            <a:ext cx="1052512" cy="344488"/>
          </a:xfrm>
          <a:prstGeom prst="ellipse">
            <a:avLst/>
          </a:prstGeom>
          <a:solidFill>
            <a:schemeClr val="bg2"/>
          </a:solidFill>
          <a:ln w="9525">
            <a:round/>
            <a:headEnd/>
            <a:tailEnd/>
          </a:ln>
          <a:scene3d>
            <a:camera prst="legacyPerspectiveFront">
              <a:rot lat="19799980" lon="0" rev="0"/>
            </a:camera>
            <a:lightRig rig="legacyFlat2" dir="t"/>
          </a:scene3d>
          <a:sp3d extrusionH="36500" prstMaterial="legacyMatte">
            <a:bevelT w="13500" h="13500" prst="angle"/>
            <a:bevelB w="13500" h="13500" prst="angle"/>
            <a:extrusionClr>
              <a:schemeClr val="bg2"/>
            </a:extrusionClr>
          </a:sp3d>
        </p:spPr>
        <p:txBody>
          <a:bodyPr wrap="none" anchor="ctr">
            <a:flatTx/>
          </a:bodyPr>
          <a:lstStyle/>
          <a:p>
            <a:endParaRPr lang="vi-VN"/>
          </a:p>
        </p:txBody>
      </p:sp>
      <p:grpSp>
        <p:nvGrpSpPr>
          <p:cNvPr id="76" name="Group 53"/>
          <p:cNvGrpSpPr>
            <a:grpSpLocks/>
          </p:cNvGrpSpPr>
          <p:nvPr/>
        </p:nvGrpSpPr>
        <p:grpSpPr bwMode="auto">
          <a:xfrm flipH="1" flipV="1">
            <a:off x="2749550" y="3048000"/>
            <a:ext cx="1371600" cy="152400"/>
            <a:chOff x="3360" y="3744"/>
            <a:chExt cx="864" cy="96"/>
          </a:xfrm>
        </p:grpSpPr>
        <p:sp>
          <p:nvSpPr>
            <p:cNvPr id="17431" name="Rectangle 54"/>
            <p:cNvSpPr>
              <a:spLocks noChangeArrowheads="1"/>
            </p:cNvSpPr>
            <p:nvPr/>
          </p:nvSpPr>
          <p:spPr bwMode="auto">
            <a:xfrm>
              <a:off x="3360" y="3744"/>
              <a:ext cx="432" cy="96"/>
            </a:xfrm>
            <a:prstGeom prst="rect">
              <a:avLst/>
            </a:prstGeom>
            <a:solidFill>
              <a:srgbClr val="FF3300"/>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FF3300"/>
              </a:extrusionClr>
            </a:sp3d>
          </p:spPr>
          <p:txBody>
            <a:bodyPr wrap="none" anchor="ctr">
              <a:flatTx/>
            </a:bodyPr>
            <a:lstStyle/>
            <a:p>
              <a:endParaRPr lang="vi-VN"/>
            </a:p>
          </p:txBody>
        </p:sp>
        <p:sp>
          <p:nvSpPr>
            <p:cNvPr id="17432" name="Rectangle 55"/>
            <p:cNvSpPr>
              <a:spLocks noChangeArrowheads="1"/>
            </p:cNvSpPr>
            <p:nvPr/>
          </p:nvSpPr>
          <p:spPr bwMode="auto">
            <a:xfrm>
              <a:off x="3792" y="3744"/>
              <a:ext cx="432" cy="96"/>
            </a:xfrm>
            <a:prstGeom prst="rect">
              <a:avLst/>
            </a:prstGeom>
            <a:solidFill>
              <a:srgbClr val="3333FF"/>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3333FF"/>
              </a:extrusionClr>
            </a:sp3d>
          </p:spPr>
          <p:txBody>
            <a:bodyPr wrap="none" anchor="ctr">
              <a:flatTx/>
            </a:bodyPr>
            <a:lstStyle/>
            <a:p>
              <a:endParaRPr lang="vi-VN"/>
            </a:p>
          </p:txBody>
        </p:sp>
      </p:grpSp>
      <p:grpSp>
        <p:nvGrpSpPr>
          <p:cNvPr id="79" name="Group 56"/>
          <p:cNvGrpSpPr>
            <a:grpSpLocks/>
          </p:cNvGrpSpPr>
          <p:nvPr/>
        </p:nvGrpSpPr>
        <p:grpSpPr bwMode="auto">
          <a:xfrm rot="10666633">
            <a:off x="3903663" y="2917825"/>
            <a:ext cx="1195387" cy="584200"/>
            <a:chOff x="957" y="1034"/>
            <a:chExt cx="837" cy="409"/>
          </a:xfrm>
        </p:grpSpPr>
        <p:sp>
          <p:nvSpPr>
            <p:cNvPr id="17421" name="Freeform 57"/>
            <p:cNvSpPr>
              <a:spLocks/>
            </p:cNvSpPr>
            <p:nvPr/>
          </p:nvSpPr>
          <p:spPr bwMode="auto">
            <a:xfrm>
              <a:off x="1100" y="1034"/>
              <a:ext cx="694" cy="409"/>
            </a:xfrm>
            <a:custGeom>
              <a:avLst/>
              <a:gdLst>
                <a:gd name="T0" fmla="*/ 395 w 694"/>
                <a:gd name="T1" fmla="*/ 307 h 409"/>
                <a:gd name="T2" fmla="*/ 435 w 694"/>
                <a:gd name="T3" fmla="*/ 326 h 409"/>
                <a:gd name="T4" fmla="*/ 480 w 694"/>
                <a:gd name="T5" fmla="*/ 336 h 409"/>
                <a:gd name="T6" fmla="*/ 543 w 694"/>
                <a:gd name="T7" fmla="*/ 338 h 409"/>
                <a:gd name="T8" fmla="*/ 570 w 694"/>
                <a:gd name="T9" fmla="*/ 365 h 409"/>
                <a:gd name="T10" fmla="*/ 530 w 694"/>
                <a:gd name="T11" fmla="*/ 383 h 409"/>
                <a:gd name="T12" fmla="*/ 464 w 694"/>
                <a:gd name="T13" fmla="*/ 409 h 409"/>
                <a:gd name="T14" fmla="*/ 398 w 694"/>
                <a:gd name="T15" fmla="*/ 405 h 409"/>
                <a:gd name="T16" fmla="*/ 303 w 694"/>
                <a:gd name="T17" fmla="*/ 395 h 409"/>
                <a:gd name="T18" fmla="*/ 246 w 694"/>
                <a:gd name="T19" fmla="*/ 374 h 409"/>
                <a:gd name="T20" fmla="*/ 211 w 694"/>
                <a:gd name="T21" fmla="*/ 364 h 409"/>
                <a:gd name="T22" fmla="*/ 174 w 694"/>
                <a:gd name="T23" fmla="*/ 352 h 409"/>
                <a:gd name="T24" fmla="*/ 141 w 694"/>
                <a:gd name="T25" fmla="*/ 345 h 409"/>
                <a:gd name="T26" fmla="*/ 91 w 694"/>
                <a:gd name="T27" fmla="*/ 344 h 409"/>
                <a:gd name="T28" fmla="*/ 51 w 694"/>
                <a:gd name="T29" fmla="*/ 351 h 409"/>
                <a:gd name="T30" fmla="*/ 11 w 694"/>
                <a:gd name="T31" fmla="*/ 345 h 409"/>
                <a:gd name="T32" fmla="*/ 8 w 694"/>
                <a:gd name="T33" fmla="*/ 328 h 409"/>
                <a:gd name="T34" fmla="*/ 27 w 694"/>
                <a:gd name="T35" fmla="*/ 285 h 409"/>
                <a:gd name="T36" fmla="*/ 27 w 694"/>
                <a:gd name="T37" fmla="*/ 223 h 409"/>
                <a:gd name="T38" fmla="*/ 33 w 694"/>
                <a:gd name="T39" fmla="*/ 157 h 409"/>
                <a:gd name="T40" fmla="*/ 41 w 694"/>
                <a:gd name="T41" fmla="*/ 122 h 409"/>
                <a:gd name="T42" fmla="*/ 75 w 694"/>
                <a:gd name="T43" fmla="*/ 117 h 409"/>
                <a:gd name="T44" fmla="*/ 111 w 694"/>
                <a:gd name="T45" fmla="*/ 125 h 409"/>
                <a:gd name="T46" fmla="*/ 137 w 694"/>
                <a:gd name="T47" fmla="*/ 125 h 409"/>
                <a:gd name="T48" fmla="*/ 235 w 694"/>
                <a:gd name="T49" fmla="*/ 74 h 409"/>
                <a:gd name="T50" fmla="*/ 312 w 694"/>
                <a:gd name="T51" fmla="*/ 38 h 409"/>
                <a:gd name="T52" fmla="*/ 359 w 694"/>
                <a:gd name="T53" fmla="*/ 25 h 409"/>
                <a:gd name="T54" fmla="*/ 400 w 694"/>
                <a:gd name="T55" fmla="*/ 3 h 409"/>
                <a:gd name="T56" fmla="*/ 430 w 694"/>
                <a:gd name="T57" fmla="*/ 3 h 409"/>
                <a:gd name="T58" fmla="*/ 472 w 694"/>
                <a:gd name="T59" fmla="*/ 19 h 409"/>
                <a:gd name="T60" fmla="*/ 530 w 694"/>
                <a:gd name="T61" fmla="*/ 50 h 409"/>
                <a:gd name="T62" fmla="*/ 575 w 694"/>
                <a:gd name="T63" fmla="*/ 76 h 409"/>
                <a:gd name="T64" fmla="*/ 607 w 694"/>
                <a:gd name="T65" fmla="*/ 88 h 409"/>
                <a:gd name="T66" fmla="*/ 636 w 694"/>
                <a:gd name="T67" fmla="*/ 128 h 409"/>
                <a:gd name="T68" fmla="*/ 655 w 694"/>
                <a:gd name="T69" fmla="*/ 155 h 409"/>
                <a:gd name="T70" fmla="*/ 671 w 694"/>
                <a:gd name="T71" fmla="*/ 185 h 409"/>
                <a:gd name="T72" fmla="*/ 692 w 694"/>
                <a:gd name="T73" fmla="*/ 247 h 409"/>
                <a:gd name="T74" fmla="*/ 694 w 694"/>
                <a:gd name="T75" fmla="*/ 299 h 409"/>
                <a:gd name="T76" fmla="*/ 687 w 694"/>
                <a:gd name="T77" fmla="*/ 328 h 409"/>
                <a:gd name="T78" fmla="*/ 655 w 694"/>
                <a:gd name="T79" fmla="*/ 320 h 409"/>
                <a:gd name="T80" fmla="*/ 641 w 694"/>
                <a:gd name="T81" fmla="*/ 293 h 409"/>
                <a:gd name="T82" fmla="*/ 636 w 694"/>
                <a:gd name="T83" fmla="*/ 256 h 409"/>
                <a:gd name="T84" fmla="*/ 590 w 694"/>
                <a:gd name="T85" fmla="*/ 207 h 409"/>
                <a:gd name="T86" fmla="*/ 570 w 694"/>
                <a:gd name="T87" fmla="*/ 179 h 409"/>
                <a:gd name="T88" fmla="*/ 536 w 694"/>
                <a:gd name="T89" fmla="*/ 176 h 409"/>
                <a:gd name="T90" fmla="*/ 501 w 694"/>
                <a:gd name="T91" fmla="*/ 169 h 409"/>
                <a:gd name="T92" fmla="*/ 470 w 694"/>
                <a:gd name="T93" fmla="*/ 175 h 409"/>
                <a:gd name="T94" fmla="*/ 434 w 694"/>
                <a:gd name="T95" fmla="*/ 201 h 409"/>
                <a:gd name="T96" fmla="*/ 397 w 694"/>
                <a:gd name="T97" fmla="*/ 236 h 409"/>
                <a:gd name="T98" fmla="*/ 385 w 694"/>
                <a:gd name="T99" fmla="*/ 287 h 4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4"/>
                <a:gd name="T151" fmla="*/ 0 h 409"/>
                <a:gd name="T152" fmla="*/ 694 w 694"/>
                <a:gd name="T153" fmla="*/ 409 h 4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4" h="409">
                  <a:moveTo>
                    <a:pt x="385" y="287"/>
                  </a:moveTo>
                  <a:lnTo>
                    <a:pt x="395" y="307"/>
                  </a:lnTo>
                  <a:lnTo>
                    <a:pt x="409" y="317"/>
                  </a:lnTo>
                  <a:lnTo>
                    <a:pt x="435" y="326"/>
                  </a:lnTo>
                  <a:lnTo>
                    <a:pt x="457" y="339"/>
                  </a:lnTo>
                  <a:lnTo>
                    <a:pt x="480" y="336"/>
                  </a:lnTo>
                  <a:lnTo>
                    <a:pt x="516" y="331"/>
                  </a:lnTo>
                  <a:lnTo>
                    <a:pt x="543" y="338"/>
                  </a:lnTo>
                  <a:lnTo>
                    <a:pt x="563" y="351"/>
                  </a:lnTo>
                  <a:lnTo>
                    <a:pt x="570" y="365"/>
                  </a:lnTo>
                  <a:lnTo>
                    <a:pt x="553" y="374"/>
                  </a:lnTo>
                  <a:lnTo>
                    <a:pt x="530" y="383"/>
                  </a:lnTo>
                  <a:lnTo>
                    <a:pt x="493" y="396"/>
                  </a:lnTo>
                  <a:lnTo>
                    <a:pt x="464" y="409"/>
                  </a:lnTo>
                  <a:lnTo>
                    <a:pt x="428" y="406"/>
                  </a:lnTo>
                  <a:lnTo>
                    <a:pt x="398" y="405"/>
                  </a:lnTo>
                  <a:lnTo>
                    <a:pt x="375" y="403"/>
                  </a:lnTo>
                  <a:lnTo>
                    <a:pt x="303" y="395"/>
                  </a:lnTo>
                  <a:lnTo>
                    <a:pt x="276" y="383"/>
                  </a:lnTo>
                  <a:lnTo>
                    <a:pt x="246" y="374"/>
                  </a:lnTo>
                  <a:lnTo>
                    <a:pt x="231" y="368"/>
                  </a:lnTo>
                  <a:lnTo>
                    <a:pt x="211" y="364"/>
                  </a:lnTo>
                  <a:lnTo>
                    <a:pt x="190" y="356"/>
                  </a:lnTo>
                  <a:lnTo>
                    <a:pt x="174" y="352"/>
                  </a:lnTo>
                  <a:lnTo>
                    <a:pt x="157" y="346"/>
                  </a:lnTo>
                  <a:lnTo>
                    <a:pt x="141" y="345"/>
                  </a:lnTo>
                  <a:lnTo>
                    <a:pt x="120" y="342"/>
                  </a:lnTo>
                  <a:lnTo>
                    <a:pt x="91" y="344"/>
                  </a:lnTo>
                  <a:lnTo>
                    <a:pt x="70" y="348"/>
                  </a:lnTo>
                  <a:lnTo>
                    <a:pt x="51" y="351"/>
                  </a:lnTo>
                  <a:lnTo>
                    <a:pt x="32" y="349"/>
                  </a:lnTo>
                  <a:lnTo>
                    <a:pt x="11" y="345"/>
                  </a:lnTo>
                  <a:lnTo>
                    <a:pt x="0" y="343"/>
                  </a:lnTo>
                  <a:lnTo>
                    <a:pt x="8" y="328"/>
                  </a:lnTo>
                  <a:lnTo>
                    <a:pt x="16" y="313"/>
                  </a:lnTo>
                  <a:lnTo>
                    <a:pt x="27" y="285"/>
                  </a:lnTo>
                  <a:lnTo>
                    <a:pt x="26" y="244"/>
                  </a:lnTo>
                  <a:lnTo>
                    <a:pt x="27" y="223"/>
                  </a:lnTo>
                  <a:lnTo>
                    <a:pt x="31" y="181"/>
                  </a:lnTo>
                  <a:lnTo>
                    <a:pt x="33" y="157"/>
                  </a:lnTo>
                  <a:lnTo>
                    <a:pt x="35" y="134"/>
                  </a:lnTo>
                  <a:lnTo>
                    <a:pt x="41" y="122"/>
                  </a:lnTo>
                  <a:lnTo>
                    <a:pt x="31" y="109"/>
                  </a:lnTo>
                  <a:lnTo>
                    <a:pt x="75" y="117"/>
                  </a:lnTo>
                  <a:lnTo>
                    <a:pt x="91" y="118"/>
                  </a:lnTo>
                  <a:lnTo>
                    <a:pt x="111" y="125"/>
                  </a:lnTo>
                  <a:lnTo>
                    <a:pt x="125" y="126"/>
                  </a:lnTo>
                  <a:lnTo>
                    <a:pt x="137" y="125"/>
                  </a:lnTo>
                  <a:lnTo>
                    <a:pt x="161" y="113"/>
                  </a:lnTo>
                  <a:lnTo>
                    <a:pt x="235" y="74"/>
                  </a:lnTo>
                  <a:lnTo>
                    <a:pt x="275" y="54"/>
                  </a:lnTo>
                  <a:lnTo>
                    <a:pt x="312" y="38"/>
                  </a:lnTo>
                  <a:lnTo>
                    <a:pt x="334" y="33"/>
                  </a:lnTo>
                  <a:lnTo>
                    <a:pt x="359" y="25"/>
                  </a:lnTo>
                  <a:lnTo>
                    <a:pt x="379" y="15"/>
                  </a:lnTo>
                  <a:lnTo>
                    <a:pt x="400" y="3"/>
                  </a:lnTo>
                  <a:lnTo>
                    <a:pt x="416" y="0"/>
                  </a:lnTo>
                  <a:lnTo>
                    <a:pt x="430" y="3"/>
                  </a:lnTo>
                  <a:lnTo>
                    <a:pt x="452" y="14"/>
                  </a:lnTo>
                  <a:lnTo>
                    <a:pt x="472" y="19"/>
                  </a:lnTo>
                  <a:lnTo>
                    <a:pt x="490" y="25"/>
                  </a:lnTo>
                  <a:lnTo>
                    <a:pt x="530" y="50"/>
                  </a:lnTo>
                  <a:lnTo>
                    <a:pt x="551" y="59"/>
                  </a:lnTo>
                  <a:lnTo>
                    <a:pt x="575" y="76"/>
                  </a:lnTo>
                  <a:lnTo>
                    <a:pt x="595" y="83"/>
                  </a:lnTo>
                  <a:lnTo>
                    <a:pt x="607" y="88"/>
                  </a:lnTo>
                  <a:lnTo>
                    <a:pt x="622" y="109"/>
                  </a:lnTo>
                  <a:lnTo>
                    <a:pt x="636" y="128"/>
                  </a:lnTo>
                  <a:lnTo>
                    <a:pt x="649" y="144"/>
                  </a:lnTo>
                  <a:lnTo>
                    <a:pt x="655" y="155"/>
                  </a:lnTo>
                  <a:lnTo>
                    <a:pt x="664" y="170"/>
                  </a:lnTo>
                  <a:lnTo>
                    <a:pt x="671" y="185"/>
                  </a:lnTo>
                  <a:lnTo>
                    <a:pt x="689" y="220"/>
                  </a:lnTo>
                  <a:lnTo>
                    <a:pt x="692" y="247"/>
                  </a:lnTo>
                  <a:lnTo>
                    <a:pt x="692" y="276"/>
                  </a:lnTo>
                  <a:lnTo>
                    <a:pt x="694" y="299"/>
                  </a:lnTo>
                  <a:lnTo>
                    <a:pt x="692" y="317"/>
                  </a:lnTo>
                  <a:lnTo>
                    <a:pt x="687" y="328"/>
                  </a:lnTo>
                  <a:lnTo>
                    <a:pt x="675" y="331"/>
                  </a:lnTo>
                  <a:lnTo>
                    <a:pt x="655" y="320"/>
                  </a:lnTo>
                  <a:lnTo>
                    <a:pt x="645" y="306"/>
                  </a:lnTo>
                  <a:lnTo>
                    <a:pt x="641" y="293"/>
                  </a:lnTo>
                  <a:lnTo>
                    <a:pt x="636" y="275"/>
                  </a:lnTo>
                  <a:lnTo>
                    <a:pt x="636" y="256"/>
                  </a:lnTo>
                  <a:lnTo>
                    <a:pt x="612" y="231"/>
                  </a:lnTo>
                  <a:lnTo>
                    <a:pt x="590" y="207"/>
                  </a:lnTo>
                  <a:lnTo>
                    <a:pt x="580" y="190"/>
                  </a:lnTo>
                  <a:lnTo>
                    <a:pt x="570" y="179"/>
                  </a:lnTo>
                  <a:lnTo>
                    <a:pt x="553" y="180"/>
                  </a:lnTo>
                  <a:lnTo>
                    <a:pt x="536" y="176"/>
                  </a:lnTo>
                  <a:lnTo>
                    <a:pt x="515" y="175"/>
                  </a:lnTo>
                  <a:lnTo>
                    <a:pt x="501" y="169"/>
                  </a:lnTo>
                  <a:lnTo>
                    <a:pt x="482" y="171"/>
                  </a:lnTo>
                  <a:lnTo>
                    <a:pt x="470" y="175"/>
                  </a:lnTo>
                  <a:lnTo>
                    <a:pt x="453" y="188"/>
                  </a:lnTo>
                  <a:lnTo>
                    <a:pt x="434" y="201"/>
                  </a:lnTo>
                  <a:lnTo>
                    <a:pt x="412" y="215"/>
                  </a:lnTo>
                  <a:lnTo>
                    <a:pt x="397" y="236"/>
                  </a:lnTo>
                  <a:lnTo>
                    <a:pt x="381" y="252"/>
                  </a:lnTo>
                  <a:lnTo>
                    <a:pt x="385" y="287"/>
                  </a:lnTo>
                  <a:close/>
                </a:path>
              </a:pathLst>
            </a:custGeom>
            <a:solidFill>
              <a:srgbClr val="FFBFBF"/>
            </a:solidFill>
            <a:ln w="9525">
              <a:solidFill>
                <a:srgbClr val="000000"/>
              </a:solidFill>
              <a:round/>
              <a:headEnd/>
              <a:tailEnd/>
            </a:ln>
          </p:spPr>
          <p:txBody>
            <a:bodyPr/>
            <a:lstStyle/>
            <a:p>
              <a:endParaRPr lang="en-US"/>
            </a:p>
          </p:txBody>
        </p:sp>
        <p:sp>
          <p:nvSpPr>
            <p:cNvPr id="17422" name="Freeform 58"/>
            <p:cNvSpPr>
              <a:spLocks/>
            </p:cNvSpPr>
            <p:nvPr/>
          </p:nvSpPr>
          <p:spPr bwMode="auto">
            <a:xfrm rot="2180584" flipH="1">
              <a:off x="1590" y="1083"/>
              <a:ext cx="111" cy="53"/>
            </a:xfrm>
            <a:custGeom>
              <a:avLst/>
              <a:gdLst>
                <a:gd name="T0" fmla="*/ 0 w 138"/>
                <a:gd name="T1" fmla="*/ 0 h 66"/>
                <a:gd name="T2" fmla="*/ 2 w 138"/>
                <a:gd name="T3" fmla="*/ 2 h 66"/>
                <a:gd name="T4" fmla="*/ 2 w 138"/>
                <a:gd name="T5" fmla="*/ 2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3" name="Freeform 59"/>
            <p:cNvSpPr>
              <a:spLocks/>
            </p:cNvSpPr>
            <p:nvPr/>
          </p:nvSpPr>
          <p:spPr bwMode="auto">
            <a:xfrm rot="3423405" flipH="1">
              <a:off x="1629" y="1374"/>
              <a:ext cx="16" cy="54"/>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4" name="Freeform 60"/>
            <p:cNvSpPr>
              <a:spLocks/>
            </p:cNvSpPr>
            <p:nvPr/>
          </p:nvSpPr>
          <p:spPr bwMode="auto">
            <a:xfrm rot="3012925" flipH="1">
              <a:off x="1676" y="1190"/>
              <a:ext cx="13" cy="33"/>
            </a:xfrm>
            <a:custGeom>
              <a:avLst/>
              <a:gdLst>
                <a:gd name="T0" fmla="*/ 0 w 50"/>
                <a:gd name="T1" fmla="*/ 0 h 93"/>
                <a:gd name="T2" fmla="*/ 0 w 50"/>
                <a:gd name="T3" fmla="*/ 0 h 93"/>
                <a:gd name="T4" fmla="*/ 0 w 50"/>
                <a:gd name="T5" fmla="*/ 0 h 93"/>
                <a:gd name="T6" fmla="*/ 0 w 50"/>
                <a:gd name="T7" fmla="*/ 0 h 93"/>
                <a:gd name="T8" fmla="*/ 0 w 50"/>
                <a:gd name="T9" fmla="*/ 0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5" name="Freeform 61"/>
            <p:cNvSpPr>
              <a:spLocks/>
            </p:cNvSpPr>
            <p:nvPr/>
          </p:nvSpPr>
          <p:spPr bwMode="auto">
            <a:xfrm rot="3892858" flipH="1">
              <a:off x="1736" y="1271"/>
              <a:ext cx="10" cy="25"/>
            </a:xfrm>
            <a:custGeom>
              <a:avLst/>
              <a:gdLst>
                <a:gd name="T0" fmla="*/ 0 w 19"/>
                <a:gd name="T1" fmla="*/ 0 h 43"/>
                <a:gd name="T2" fmla="*/ 0 w 19"/>
                <a:gd name="T3" fmla="*/ 1 h 43"/>
                <a:gd name="T4" fmla="*/ 1 w 19"/>
                <a:gd name="T5" fmla="*/ 1 h 43"/>
                <a:gd name="T6" fmla="*/ 1 w 19"/>
                <a:gd name="T7" fmla="*/ 1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426" name="Group 62"/>
            <p:cNvGrpSpPr>
              <a:grpSpLocks/>
            </p:cNvGrpSpPr>
            <p:nvPr/>
          </p:nvGrpSpPr>
          <p:grpSpPr bwMode="auto">
            <a:xfrm rot="11405476" flipH="1">
              <a:off x="957" y="1115"/>
              <a:ext cx="261" cy="307"/>
              <a:chOff x="2457" y="2549"/>
              <a:chExt cx="557" cy="547"/>
            </a:xfrm>
          </p:grpSpPr>
          <p:sp>
            <p:nvSpPr>
              <p:cNvPr id="17429" name="Freeform 63"/>
              <p:cNvSpPr>
                <a:spLocks/>
              </p:cNvSpPr>
              <p:nvPr/>
            </p:nvSpPr>
            <p:spPr bwMode="auto">
              <a:xfrm>
                <a:off x="2457" y="2549"/>
                <a:ext cx="557" cy="547"/>
              </a:xfrm>
              <a:custGeom>
                <a:avLst/>
                <a:gdLst>
                  <a:gd name="T0" fmla="*/ 1 w 1112"/>
                  <a:gd name="T1" fmla="*/ 1 h 1094"/>
                  <a:gd name="T2" fmla="*/ 1 w 1112"/>
                  <a:gd name="T3" fmla="*/ 1 h 1094"/>
                  <a:gd name="T4" fmla="*/ 1 w 1112"/>
                  <a:gd name="T5" fmla="*/ 1 h 1094"/>
                  <a:gd name="T6" fmla="*/ 1 w 1112"/>
                  <a:gd name="T7" fmla="*/ 1 h 1094"/>
                  <a:gd name="T8" fmla="*/ 1 w 1112"/>
                  <a:gd name="T9" fmla="*/ 1 h 1094"/>
                  <a:gd name="T10" fmla="*/ 1 w 1112"/>
                  <a:gd name="T11" fmla="*/ 1 h 1094"/>
                  <a:gd name="T12" fmla="*/ 1 w 1112"/>
                  <a:gd name="T13" fmla="*/ 1 h 1094"/>
                  <a:gd name="T14" fmla="*/ 1 w 1112"/>
                  <a:gd name="T15" fmla="*/ 1 h 1094"/>
                  <a:gd name="T16" fmla="*/ 1 w 1112"/>
                  <a:gd name="T17" fmla="*/ 1 h 1094"/>
                  <a:gd name="T18" fmla="*/ 1 w 1112"/>
                  <a:gd name="T19" fmla="*/ 1 h 1094"/>
                  <a:gd name="T20" fmla="*/ 1 w 1112"/>
                  <a:gd name="T21" fmla="*/ 1 h 1094"/>
                  <a:gd name="T22" fmla="*/ 1 w 1112"/>
                  <a:gd name="T23" fmla="*/ 1 h 1094"/>
                  <a:gd name="T24" fmla="*/ 1 w 1112"/>
                  <a:gd name="T25" fmla="*/ 1 h 1094"/>
                  <a:gd name="T26" fmla="*/ 0 w 1112"/>
                  <a:gd name="T27" fmla="*/ 0 h 1094"/>
                  <a:gd name="T28" fmla="*/ 1 w 1112"/>
                  <a:gd name="T29" fmla="*/ 1 h 1094"/>
                  <a:gd name="T30" fmla="*/ 1 w 1112"/>
                  <a:gd name="T31" fmla="*/ 1 h 1094"/>
                  <a:gd name="T32" fmla="*/ 1 w 1112"/>
                  <a:gd name="T33" fmla="*/ 1 h 1094"/>
                  <a:gd name="T34" fmla="*/ 1 w 1112"/>
                  <a:gd name="T35" fmla="*/ 1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17430" name="Oval 64"/>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vi-VN"/>
              </a:p>
            </p:txBody>
          </p:sp>
        </p:grpSp>
        <p:sp>
          <p:nvSpPr>
            <p:cNvPr id="17427" name="Freeform 65"/>
            <p:cNvSpPr>
              <a:spLocks/>
            </p:cNvSpPr>
            <p:nvPr/>
          </p:nvSpPr>
          <p:spPr bwMode="auto">
            <a:xfrm rot="8068401" flipH="1">
              <a:off x="1546" y="1379"/>
              <a:ext cx="15"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8" name="Freeform 66"/>
            <p:cNvSpPr>
              <a:spLocks/>
            </p:cNvSpPr>
            <p:nvPr/>
          </p:nvSpPr>
          <p:spPr bwMode="auto">
            <a:xfrm rot="2668401" flipH="1">
              <a:off x="1554" y="1050"/>
              <a:ext cx="51" cy="32"/>
            </a:xfrm>
            <a:custGeom>
              <a:avLst/>
              <a:gdLst>
                <a:gd name="T0" fmla="*/ 0 w 53"/>
                <a:gd name="T1" fmla="*/ 0 h 34"/>
                <a:gd name="T2" fmla="*/ 13 w 53"/>
                <a:gd name="T3" fmla="*/ 8 h 34"/>
                <a:gd name="T4" fmla="*/ 22 w 53"/>
                <a:gd name="T5" fmla="*/ 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1" name="标题占位符 1"/>
          <p:cNvSpPr txBox="1"/>
          <p:nvPr/>
        </p:nvSpPr>
        <p:spPr>
          <a:xfrm>
            <a:off x="685800" y="253773"/>
            <a:ext cx="7882888" cy="8130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TƯƠNG</a:t>
            </a:r>
            <a:r>
              <a:rPr kumimoji="0" lang="en-US" altLang="zh-CN" sz="2800" b="1" i="0" u="none" strike="noStrike" kern="1200" cap="none" spc="0" normalizeH="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TÁC GIỮA CÁC CỰC CỦA</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Tree>
    <p:extLst>
      <p:ext uri="{BB962C8B-B14F-4D97-AF65-F5344CB8AC3E}">
        <p14:creationId xmlns:p14="http://schemas.microsoft.com/office/powerpoint/2010/main" val="32261339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00"/>
                                        </p:tgtEl>
                                        <p:attrNameLst>
                                          <p:attrName>style.visibility</p:attrName>
                                        </p:attrNameLst>
                                      </p:cBhvr>
                                      <p:to>
                                        <p:strVal val="visible"/>
                                      </p:to>
                                    </p:set>
                                    <p:animEffect transition="in" filter="barn(inVertical)">
                                      <p:cBhvr>
                                        <p:cTn id="7" dur="500"/>
                                        <p:tgtEl>
                                          <p:spTgt spid="12290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barn(inVertical)">
                                      <p:cBhvr>
                                        <p:cTn id="12" dur="500"/>
                                        <p:tgtEl>
                                          <p:spTgt spid="5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barn(inVertical)">
                                      <p:cBhvr>
                                        <p:cTn id="15" dur="500"/>
                                        <p:tgtEl>
                                          <p:spTgt spid="5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6"/>
                                        </p:tgtEl>
                                        <p:attrNameLst>
                                          <p:attrName>style.visibility</p:attrName>
                                        </p:attrNameLst>
                                      </p:cBhvr>
                                      <p:to>
                                        <p:strVal val="visible"/>
                                      </p:to>
                                    </p:set>
                                    <p:animEffect transition="in" filter="barn(inVertical)">
                                      <p:cBhvr>
                                        <p:cTn id="18" dur="500"/>
                                        <p:tgtEl>
                                          <p:spTgt spid="56"/>
                                        </p:tgtEl>
                                      </p:cBhvr>
                                    </p:animEffect>
                                  </p:childTnLst>
                                </p:cTn>
                              </p:par>
                              <p:par>
                                <p:cTn id="19" presetID="16" presetClass="entr" presetSubtype="21"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animEffect transition="in" filter="barn(inVertical)">
                                      <p:cBhvr>
                                        <p:cTn id="21" dur="500"/>
                                        <p:tgtEl>
                                          <p:spTgt spid="57"/>
                                        </p:tgtEl>
                                      </p:cBhvr>
                                    </p:animEffect>
                                  </p:childTnLst>
                                </p:cTn>
                              </p:par>
                              <p:par>
                                <p:cTn id="22" presetID="16" presetClass="entr" presetSubtype="21" fill="hold"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barn(inVertical)">
                                      <p:cBhvr>
                                        <p:cTn id="24" dur="500"/>
                                        <p:tgtEl>
                                          <p:spTgt spid="60"/>
                                        </p:tgtEl>
                                      </p:cBhvr>
                                    </p:animEffect>
                                  </p:childTnLst>
                                </p:cTn>
                              </p:par>
                              <p:par>
                                <p:cTn id="25" presetID="16" presetClass="entr" presetSubtype="21" fill="hold" nodeType="withEffect">
                                  <p:stCondLst>
                                    <p:cond delay="0"/>
                                  </p:stCondLst>
                                  <p:childTnLst>
                                    <p:set>
                                      <p:cBhvr>
                                        <p:cTn id="26" dur="1" fill="hold">
                                          <p:stCondLst>
                                            <p:cond delay="0"/>
                                          </p:stCondLst>
                                        </p:cTn>
                                        <p:tgtEl>
                                          <p:spTgt spid="71"/>
                                        </p:tgtEl>
                                        <p:attrNameLst>
                                          <p:attrName>style.visibility</p:attrName>
                                        </p:attrNameLst>
                                      </p:cBhvr>
                                      <p:to>
                                        <p:strVal val="visible"/>
                                      </p:to>
                                    </p:set>
                                    <p:animEffect transition="in" filter="barn(inVertical)">
                                      <p:cBhvr>
                                        <p:cTn id="27" dur="500"/>
                                        <p:tgtEl>
                                          <p:spTgt spid="71"/>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74"/>
                                        </p:tgtEl>
                                        <p:attrNameLst>
                                          <p:attrName>style.visibility</p:attrName>
                                        </p:attrNameLst>
                                      </p:cBhvr>
                                      <p:to>
                                        <p:strVal val="visible"/>
                                      </p:to>
                                    </p:set>
                                    <p:animEffect transition="in" filter="barn(inVertical)">
                                      <p:cBhvr>
                                        <p:cTn id="30" dur="500"/>
                                        <p:tgtEl>
                                          <p:spTgt spid="74"/>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75"/>
                                        </p:tgtEl>
                                        <p:attrNameLst>
                                          <p:attrName>style.visibility</p:attrName>
                                        </p:attrNameLst>
                                      </p:cBhvr>
                                      <p:to>
                                        <p:strVal val="visible"/>
                                      </p:to>
                                    </p:set>
                                    <p:animEffect transition="in" filter="barn(inVertical)">
                                      <p:cBhvr>
                                        <p:cTn id="33" dur="500"/>
                                        <p:tgtEl>
                                          <p:spTgt spid="75"/>
                                        </p:tgtEl>
                                      </p:cBhvr>
                                    </p:animEffect>
                                  </p:childTnLst>
                                </p:cTn>
                              </p:par>
                              <p:par>
                                <p:cTn id="34" presetID="16" presetClass="entr" presetSubtype="21" fill="hold" nodeType="withEffect">
                                  <p:stCondLst>
                                    <p:cond delay="0"/>
                                  </p:stCondLst>
                                  <p:childTnLst>
                                    <p:set>
                                      <p:cBhvr>
                                        <p:cTn id="35" dur="1" fill="hold">
                                          <p:stCondLst>
                                            <p:cond delay="0"/>
                                          </p:stCondLst>
                                        </p:cTn>
                                        <p:tgtEl>
                                          <p:spTgt spid="76"/>
                                        </p:tgtEl>
                                        <p:attrNameLst>
                                          <p:attrName>style.visibility</p:attrName>
                                        </p:attrNameLst>
                                      </p:cBhvr>
                                      <p:to>
                                        <p:strVal val="visible"/>
                                      </p:to>
                                    </p:set>
                                    <p:animEffect transition="in" filter="barn(inVertical)">
                                      <p:cBhvr>
                                        <p:cTn id="36" dur="500"/>
                                        <p:tgtEl>
                                          <p:spTgt spid="76"/>
                                        </p:tgtEl>
                                      </p:cBhvr>
                                    </p:animEffect>
                                  </p:childTnLst>
                                </p:cTn>
                              </p:par>
                              <p:par>
                                <p:cTn id="37" presetID="16" presetClass="entr" presetSubtype="21" fill="hold" nodeType="withEffect">
                                  <p:stCondLst>
                                    <p:cond delay="0"/>
                                  </p:stCondLst>
                                  <p:childTnLst>
                                    <p:set>
                                      <p:cBhvr>
                                        <p:cTn id="38" dur="1" fill="hold">
                                          <p:stCondLst>
                                            <p:cond delay="0"/>
                                          </p:stCondLst>
                                        </p:cTn>
                                        <p:tgtEl>
                                          <p:spTgt spid="79"/>
                                        </p:tgtEl>
                                        <p:attrNameLst>
                                          <p:attrName>style.visibility</p:attrName>
                                        </p:attrNameLst>
                                      </p:cBhvr>
                                      <p:to>
                                        <p:strVal val="visible"/>
                                      </p:to>
                                    </p:set>
                                    <p:animEffect transition="in" filter="barn(inVertical)">
                                      <p:cBhvr>
                                        <p:cTn id="39"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0" grpId="0"/>
      <p:bldP spid="55" grpId="0" animBg="1"/>
      <p:bldP spid="56" grpId="0" animBg="1"/>
      <p:bldP spid="74" grpId="0" animBg="1"/>
      <p:bldP spid="7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1">
            <a:extLst>
              <a:ext uri="{FF2B5EF4-FFF2-40B4-BE49-F238E27FC236}">
                <a16:creationId xmlns="" xmlns:a16="http://schemas.microsoft.com/office/drawing/2014/main" id="{008A21B9-98A4-4201-AD2A-5F31C19F658A}"/>
              </a:ext>
            </a:extLst>
          </p:cNvPr>
          <p:cNvSpPr/>
          <p:nvPr/>
        </p:nvSpPr>
        <p:spPr>
          <a:xfrm>
            <a:off x="-609600" y="198783"/>
            <a:ext cx="9525000" cy="2743200"/>
          </a:xfrm>
          <a:prstGeom prst="cloudCallout">
            <a:avLst>
              <a:gd name="adj1" fmla="val -31332"/>
              <a:gd name="adj2" fmla="val 87696"/>
            </a:avLst>
          </a:prstGeom>
          <a:solidFill>
            <a:schemeClr val="accent1">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32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Để thu gom các vật sắc nhọn bằng sắt do nạn “đinh tặc” rãi trên đường người ta đã làm gì để thu gom chúng một cách dễ dàng? </a:t>
            </a:r>
            <a:endParaRPr lang="vi-VN" dirty="0">
              <a:solidFill>
                <a:srgbClr val="002060"/>
              </a:solidFill>
            </a:endParaRPr>
          </a:p>
        </p:txBody>
      </p:sp>
      <p:sp>
        <p:nvSpPr>
          <p:cNvPr id="6" name="Thought Bubble: Cloud 1">
            <a:extLst>
              <a:ext uri="{FF2B5EF4-FFF2-40B4-BE49-F238E27FC236}">
                <a16:creationId xmlns="" xmlns:a16="http://schemas.microsoft.com/office/drawing/2014/main" id="{008A21B9-98A4-4201-AD2A-5F31C19F658A}"/>
              </a:ext>
            </a:extLst>
          </p:cNvPr>
          <p:cNvSpPr/>
          <p:nvPr/>
        </p:nvSpPr>
        <p:spPr>
          <a:xfrm>
            <a:off x="152400" y="3810000"/>
            <a:ext cx="9144000" cy="2731477"/>
          </a:xfrm>
          <a:prstGeom prst="cloudCallout">
            <a:avLst>
              <a:gd name="adj1" fmla="val -45453"/>
              <a:gd name="adj2" fmla="val 55719"/>
            </a:avLst>
          </a:prstGeom>
          <a:solidFill>
            <a:schemeClr val="accent6">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b="1" i="1" u="sng"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Trả</a:t>
            </a:r>
            <a:r>
              <a:rPr lang="en-US" sz="3200" b="1" i="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i="1" u="sng"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lời</a:t>
            </a:r>
            <a:r>
              <a:rPr lang="en-US" sz="32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2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Người ta gắn các thanh nam châm sát mặt đường để chúng dễ dàng hút được các vật sắc nhọn bằng sắt.</a:t>
            </a:r>
            <a:endParaRPr lang="vi-VN" dirty="0">
              <a:solidFill>
                <a:srgbClr val="002060"/>
              </a:solidFill>
            </a:endParaRPr>
          </a:p>
        </p:txBody>
      </p:sp>
    </p:spTree>
    <p:extLst>
      <p:ext uri="{BB962C8B-B14F-4D97-AF65-F5344CB8AC3E}">
        <p14:creationId xmlns:p14="http://schemas.microsoft.com/office/powerpoint/2010/main" val="39421596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a:xfrm>
            <a:off x="145473" y="2514600"/>
            <a:ext cx="8998527" cy="1865126"/>
          </a:xfrm>
          <a:prstGeom prst="rect">
            <a:avLst/>
          </a:prstGeom>
          <a:solidFill>
            <a:schemeClr val="accent6">
              <a:lumMod val="40000"/>
              <a:lumOff val="60000"/>
            </a:schemeClr>
          </a:solidFill>
        </p:spPr>
        <p:txBody>
          <a:bodyPr wrap="square">
            <a:spAutoFit/>
          </a:bodyPr>
          <a:lstStyle/>
          <a:p>
            <a:pPr algn="just">
              <a:lnSpc>
                <a:spcPct val="120000"/>
              </a:lnSpc>
              <a:spcAft>
                <a:spcPts val="300"/>
              </a:spcAft>
            </a:pPr>
            <a:r>
              <a:rPr lang="en-US" sz="3200" b="1" spc="-25" dirty="0" smtClean="0">
                <a:solidFill>
                  <a:srgbClr val="FF0000"/>
                </a:solidFill>
                <a:latin typeface="Times New Roman" panose="02020603050405020304" pitchFamily="18" charset="0"/>
                <a:ea typeface="Times New Roman" panose="02020603050405020304" pitchFamily="18" charset="0"/>
              </a:rPr>
              <a:t>=&gt;</a:t>
            </a:r>
            <a:r>
              <a:rPr lang="en-US" sz="3200" b="1" spc="-25" dirty="0" err="1" smtClean="0">
                <a:solidFill>
                  <a:srgbClr val="FF0000"/>
                </a:solidFill>
                <a:latin typeface="Times New Roman" panose="02020603050405020304" pitchFamily="18" charset="0"/>
                <a:ea typeface="Times New Roman" panose="02020603050405020304" pitchFamily="18" charset="0"/>
              </a:rPr>
              <a:t>Hai</a:t>
            </a:r>
            <a:r>
              <a:rPr lang="en-US" sz="3200" b="1" spc="-25" dirty="0" smtClean="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kim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loại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luôn</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hút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nhau</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không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đẩy</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nhau</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thì</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trong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hai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không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phải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nam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châm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Có</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thể</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sắt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và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nam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châm</a:t>
            </a:r>
            <a:r>
              <a:rPr lang="en-US" sz="3200" b="1" spc="-25" dirty="0">
                <a:solidFill>
                  <a:srgbClr val="FF0000"/>
                </a:solidFill>
                <a:latin typeface="Times New Roman" panose="02020603050405020304" pitchFamily="18" charset="0"/>
                <a:ea typeface="Times New Roman" panose="02020603050405020304" pitchFamily="18" charset="0"/>
              </a:rPr>
              <a:t>.</a:t>
            </a:r>
            <a:endParaRPr lang="en-US" sz="3200" b="1" dirty="0">
              <a:solidFill>
                <a:srgbClr val="FF0000"/>
              </a:solidFill>
            </a:endParaRPr>
          </a:p>
        </p:txBody>
      </p:sp>
      <p:sp>
        <p:nvSpPr>
          <p:cNvPr id="19" name="Rectangle 18"/>
          <p:cNvSpPr/>
          <p:nvPr/>
        </p:nvSpPr>
        <p:spPr>
          <a:xfrm>
            <a:off x="145473" y="304800"/>
            <a:ext cx="8763000" cy="1754326"/>
          </a:xfrm>
          <a:prstGeom prst="rect">
            <a:avLst/>
          </a:prstGeom>
        </p:spPr>
        <p:txBody>
          <a:bodyPr wrap="square">
            <a:spAutoFit/>
          </a:bodyPr>
          <a:lstStyle/>
          <a:p>
            <a:r>
              <a:rPr lang="vi-VN" sz="3600" b="1" dirty="0">
                <a:solidFill>
                  <a:srgbClr val="FF0000"/>
                </a:solidFill>
                <a:latin typeface="+mj-lt"/>
              </a:rPr>
              <a:t>Vận dụng:</a:t>
            </a:r>
            <a:r>
              <a:rPr lang="vi-VN" sz="3600" dirty="0">
                <a:latin typeface="+mj-lt"/>
              </a:rPr>
              <a:t> Hai thanh kim loại giống nhau, chúng luôn hút nhau mà không đẩy nhau. Có thể kết luận gì về hai thanh kim loại này</a:t>
            </a:r>
            <a:r>
              <a:rPr lang="vi-VN" sz="3600" dirty="0" smtClean="0">
                <a:latin typeface="+mj-lt"/>
              </a:rPr>
              <a:t>?</a:t>
            </a:r>
            <a:endParaRPr lang="en-US" sz="3600" dirty="0">
              <a:latin typeface="+mj-lt"/>
            </a:endParaRPr>
          </a:p>
        </p:txBody>
      </p:sp>
    </p:spTree>
    <p:extLst>
      <p:ext uri="{BB962C8B-B14F-4D97-AF65-F5344CB8AC3E}">
        <p14:creationId xmlns:p14="http://schemas.microsoft.com/office/powerpoint/2010/main" val="41611630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heel(1)">
                                      <p:cBhvr>
                                        <p:cTn id="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15" y="27710"/>
            <a:ext cx="9124085" cy="272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9914" y="2765482"/>
            <a:ext cx="8895485" cy="1384995"/>
          </a:xfrm>
          <a:prstGeom prst="rect">
            <a:avLst/>
          </a:prstGeom>
        </p:spPr>
        <p:txBody>
          <a:bodyPr wrap="square">
            <a:spAutoFit/>
          </a:bodyPr>
          <a:lstStyle/>
          <a:p>
            <a:r>
              <a:rPr lang="en-US" sz="2800" dirty="0" err="1" smtClean="0">
                <a:latin typeface="Times New Roman" pitchFamily="18" charset="0"/>
                <a:cs typeface="Times New Roman" pitchFamily="18" charset="0"/>
              </a:rPr>
              <a:t>Bài</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1:</a:t>
            </a:r>
            <a:r>
              <a:rPr lang="vi-VN" sz="2800" dirty="0" smtClean="0">
                <a:latin typeface="Times New Roman" pitchFamily="18" charset="0"/>
                <a:cs typeface="Times New Roman" pitchFamily="18" charset="0"/>
              </a:rPr>
              <a:t> Lấy </a:t>
            </a:r>
            <a:r>
              <a:rPr lang="vi-VN" sz="2800" dirty="0">
                <a:latin typeface="Times New Roman" pitchFamily="18" charset="0"/>
                <a:cs typeface="Times New Roman" pitchFamily="18" charset="0"/>
              </a:rPr>
              <a:t>một thanh nam châm đưa lại gần xung quanh miếng thảm, khu vực nào bị nam châm tương tác thì khu vực đó có chiếc kim</a:t>
            </a:r>
            <a:r>
              <a:rPr lang="vi-VN"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5" name="Rectangle 4"/>
          <p:cNvSpPr/>
          <p:nvPr/>
        </p:nvSpPr>
        <p:spPr>
          <a:xfrm>
            <a:off x="19914" y="4267200"/>
            <a:ext cx="9047885" cy="1815882"/>
          </a:xfrm>
          <a:prstGeom prst="rect">
            <a:avLst/>
          </a:prstGeom>
        </p:spPr>
        <p:txBody>
          <a:bodyPr wrap="square">
            <a:spAutoFit/>
          </a:bodyPr>
          <a:lstStyle/>
          <a:p>
            <a:r>
              <a:rPr lang="en-US" sz="2800" dirty="0" err="1" smtClean="0">
                <a:solidFill>
                  <a:srgbClr val="0000FF"/>
                </a:solidFill>
                <a:latin typeface="Times New Roman" pitchFamily="18" charset="0"/>
                <a:cs typeface="Times New Roman" pitchFamily="18" charset="0"/>
              </a:rPr>
              <a:t>Bài</a:t>
            </a:r>
            <a:r>
              <a:rPr lang="en-US" sz="2800" dirty="0" smtClean="0">
                <a:solidFill>
                  <a:srgbClr val="0000FF"/>
                </a:solidFill>
                <a:latin typeface="Times New Roman" pitchFamily="18" charset="0"/>
                <a:cs typeface="Times New Roman" pitchFamily="18" charset="0"/>
              </a:rPr>
              <a:t> 2 : </a:t>
            </a:r>
            <a:r>
              <a:rPr lang="vi-VN" sz="2800" dirty="0" smtClean="0">
                <a:solidFill>
                  <a:srgbClr val="0000FF"/>
                </a:solidFill>
                <a:latin typeface="Times New Roman" pitchFamily="18" charset="0"/>
                <a:cs typeface="Times New Roman" pitchFamily="18" charset="0"/>
              </a:rPr>
              <a:t>Do </a:t>
            </a:r>
            <a:r>
              <a:rPr lang="vi-VN" sz="2800" dirty="0">
                <a:solidFill>
                  <a:srgbClr val="0000FF"/>
                </a:solidFill>
                <a:latin typeface="Times New Roman" pitchFamily="18" charset="0"/>
                <a:cs typeface="Times New Roman" pitchFamily="18" charset="0"/>
              </a:rPr>
              <a:t>các con ốc rất nhỏ nên người ta chế tạo đầu của vặn đinh ốc có từ tính để đầu của vặn đinh ốc hút được các con ốc, từ đó con ốc không bị rơi và sử dụng tournevis xoáy ốc vào các bộ phận dễ dàng hơn</a:t>
            </a:r>
            <a:r>
              <a:rPr lang="vi-VN" sz="2800" dirty="0" smtClean="0">
                <a:solidFill>
                  <a:srgbClr val="0000FF"/>
                </a:solidFill>
                <a:latin typeface="Times New Roman" pitchFamily="18" charset="0"/>
                <a:cs typeface="Times New Roman" pitchFamily="18" charset="0"/>
              </a:rPr>
              <a:t>.</a:t>
            </a:r>
            <a:endParaRPr lang="en-US" sz="2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342302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45612EC8-C7D7-BE75-CB5F-AB27AB4C8B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838200"/>
            <a:ext cx="4388405" cy="5789690"/>
          </a:xfrm>
          <a:prstGeom prst="rect">
            <a:avLst/>
          </a:prstGeom>
        </p:spPr>
      </p:pic>
      <p:sp>
        <p:nvSpPr>
          <p:cNvPr id="2" name="Rectangle 1"/>
          <p:cNvSpPr/>
          <p:nvPr/>
        </p:nvSpPr>
        <p:spPr>
          <a:xfrm>
            <a:off x="457200" y="238780"/>
            <a:ext cx="4818948" cy="523220"/>
          </a:xfrm>
          <a:prstGeom prst="rect">
            <a:avLst/>
          </a:prstGeom>
        </p:spPr>
        <p:txBody>
          <a:bodyPr wrap="none">
            <a:spAutoFit/>
          </a:bodyPr>
          <a:lstStyle/>
          <a:p>
            <a:pPr lvl="0" algn="ctr">
              <a:defRPr/>
            </a:pPr>
            <a:r>
              <a:rPr lang="en-US" sz="2800" i="1" dirty="0" err="1">
                <a:solidFill>
                  <a:srgbClr val="0000FF"/>
                </a:solidFill>
                <a:latin typeface="Times New Roman" panose="02020603050405020304" pitchFamily="18" charset="0"/>
                <a:cs typeface="Times New Roman" panose="02020603050405020304" pitchFamily="18" charset="0"/>
              </a:rPr>
              <a:t>Các</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em</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hãy</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quan</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sát</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ảnh</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nhé</a:t>
            </a:r>
            <a:r>
              <a:rPr lang="en-US" sz="2800" i="1" dirty="0">
                <a:solidFill>
                  <a:srgbClr val="0000FF"/>
                </a:solidFill>
                <a:latin typeface="Times New Roman" panose="02020603050405020304" pitchFamily="18" charset="0"/>
                <a:cs typeface="Times New Roman" panose="02020603050405020304" pitchFamily="18" charset="0"/>
              </a:rPr>
              <a:t> !  </a:t>
            </a:r>
            <a:endParaRPr lang="vi-VN" sz="2800" i="1" dirty="0">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311727" y="914400"/>
            <a:ext cx="3955473" cy="1754326"/>
          </a:xfrm>
          <a:prstGeom prst="rect">
            <a:avLst/>
          </a:prstGeom>
        </p:spPr>
        <p:txBody>
          <a:bodyPr wrap="square">
            <a:spAutoFit/>
          </a:bodyPr>
          <a:lstStyle/>
          <a:p>
            <a:pPr algn="ctr"/>
            <a:r>
              <a:rPr lang="en-US" sz="3600" spc="-20" dirty="0" err="1" smtClean="0">
                <a:effectLst/>
                <a:latin typeface="Times New Roman" panose="02020603050405020304" pitchFamily="18" charset="0"/>
                <a:ea typeface="Times New Roman" panose="02020603050405020304" pitchFamily="18" charset="0"/>
              </a:rPr>
              <a:t>Vì</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sao</a:t>
            </a:r>
            <a:r>
              <a:rPr lang="en-US" sz="3600" spc="-20" dirty="0" smtClean="0">
                <a:effectLst/>
                <a:latin typeface="Times New Roman" panose="02020603050405020304" pitchFamily="18" charset="0"/>
                <a:ea typeface="Times New Roman" panose="02020603050405020304" pitchFamily="18" charset="0"/>
              </a:rPr>
              <a:t> ta </a:t>
            </a:r>
            <a:r>
              <a:rPr lang="en-US" sz="3600" spc="-20" dirty="0" err="1" smtClean="0">
                <a:effectLst/>
                <a:latin typeface="Times New Roman" panose="02020603050405020304" pitchFamily="18" charset="0"/>
                <a:ea typeface="Times New Roman" panose="02020603050405020304" pitchFamily="18" charset="0"/>
              </a:rPr>
              <a:t>có</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thể</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đính</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một</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bức</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tranh</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lên</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bảng</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bằng</a:t>
            </a:r>
            <a:r>
              <a:rPr lang="en-US" sz="3600" spc="-20" dirty="0" smtClean="0">
                <a:effectLst/>
                <a:latin typeface="Times New Roman" panose="02020603050405020304" pitchFamily="18" charset="0"/>
                <a:ea typeface="Times New Roman" panose="02020603050405020304" pitchFamily="18" charset="0"/>
              </a:rPr>
              <a:t> </a:t>
            </a:r>
            <a:r>
              <a:rPr lang="en-US" sz="3600" spc="-20" dirty="0" err="1" smtClean="0">
                <a:effectLst/>
                <a:latin typeface="Times New Roman" panose="02020603050405020304" pitchFamily="18" charset="0"/>
                <a:ea typeface="Times New Roman" panose="02020603050405020304" pitchFamily="18" charset="0"/>
              </a:rPr>
              <a:t>sắt</a:t>
            </a:r>
            <a:r>
              <a:rPr lang="en-US" sz="3600" spc="-20" dirty="0" smtClean="0">
                <a:effectLst/>
                <a:latin typeface="Times New Roman" panose="02020603050405020304" pitchFamily="18" charset="0"/>
                <a:ea typeface="Times New Roman" panose="02020603050405020304" pitchFamily="18" charset="0"/>
              </a:rPr>
              <a:t>?… </a:t>
            </a:r>
            <a:endParaRPr lang="vi-VN" sz="3600" dirty="0">
              <a:solidFill>
                <a:srgbClr val="002060"/>
              </a:solidFill>
            </a:endParaRPr>
          </a:p>
        </p:txBody>
      </p:sp>
      <p:sp>
        <p:nvSpPr>
          <p:cNvPr id="6" name="Rectangle 5"/>
          <p:cNvSpPr/>
          <p:nvPr/>
        </p:nvSpPr>
        <p:spPr>
          <a:xfrm>
            <a:off x="76200" y="3066871"/>
            <a:ext cx="4267200" cy="1200329"/>
          </a:xfrm>
          <a:prstGeom prst="rect">
            <a:avLst/>
          </a:prstGeom>
        </p:spPr>
        <p:txBody>
          <a:bodyPr wrap="square">
            <a:spAutoFit/>
          </a:bodyPr>
          <a:lstStyle/>
          <a:p>
            <a:pPr marL="457200">
              <a:spcBef>
                <a:spcPts val="320"/>
              </a:spcBef>
              <a:tabLst>
                <a:tab pos="241935" algn="l"/>
              </a:tabLst>
            </a:pPr>
            <a:r>
              <a:rPr lang="en-US" sz="3600" spc="-20" dirty="0" err="1" smtClean="0">
                <a:solidFill>
                  <a:srgbClr val="0000FF"/>
                </a:solidFill>
                <a:effectLst/>
                <a:latin typeface="Times New Roman" panose="02020603050405020304" pitchFamily="18" charset="0"/>
                <a:ea typeface="Times New Roman" panose="02020603050405020304" pitchFamily="18" charset="0"/>
              </a:rPr>
              <a:t>Trả</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lời</a:t>
            </a:r>
            <a:r>
              <a:rPr lang="en-US" sz="3600" spc="-20" dirty="0" smtClean="0">
                <a:solidFill>
                  <a:srgbClr val="0000FF"/>
                </a:solidFill>
                <a:effectLst/>
                <a:latin typeface="Times New Roman" panose="02020603050405020304" pitchFamily="18" charset="0"/>
                <a:ea typeface="Times New Roman" panose="02020603050405020304" pitchFamily="18" charset="0"/>
              </a:rPr>
              <a:t> : </a:t>
            </a:r>
            <a:r>
              <a:rPr lang="en-US" sz="3600" spc="-20" dirty="0" err="1" smtClean="0">
                <a:solidFill>
                  <a:srgbClr val="0000FF"/>
                </a:solidFill>
                <a:effectLst/>
                <a:latin typeface="Times New Roman" panose="02020603050405020304" pitchFamily="18" charset="0"/>
                <a:ea typeface="Times New Roman" panose="02020603050405020304" pitchFamily="18" charset="0"/>
              </a:rPr>
              <a:t>Nhờ</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có</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các</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viên</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nam</a:t>
            </a:r>
            <a:r>
              <a:rPr lang="en-US" sz="3600" spc="-20" dirty="0" smtClean="0">
                <a:solidFill>
                  <a:srgbClr val="0000FF"/>
                </a:solidFill>
                <a:effectLst/>
                <a:latin typeface="Times New Roman" panose="02020603050405020304" pitchFamily="18" charset="0"/>
                <a:ea typeface="Times New Roman" panose="02020603050405020304" pitchFamily="18" charset="0"/>
              </a:rPr>
              <a:t> </a:t>
            </a:r>
            <a:r>
              <a:rPr lang="en-US" sz="3600" spc="-20" dirty="0" err="1" smtClean="0">
                <a:solidFill>
                  <a:srgbClr val="0000FF"/>
                </a:solidFill>
                <a:effectLst/>
                <a:latin typeface="Times New Roman" panose="02020603050405020304" pitchFamily="18" charset="0"/>
                <a:ea typeface="Times New Roman" panose="02020603050405020304" pitchFamily="18" charset="0"/>
              </a:rPr>
              <a:t>châm</a:t>
            </a:r>
            <a:endParaRPr lang="vi-VN" sz="3600"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01096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4156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vi-VN" altLang="en-US" sz="2800" b="1" u="sng" dirty="0">
                <a:solidFill>
                  <a:srgbClr val="3333FF"/>
                </a:solidFill>
                <a:latin typeface="Times New Roman" pitchFamily="18" charset="0"/>
                <a:cs typeface="Times New Roman" pitchFamily="18" charset="0"/>
              </a:rPr>
              <a:t>1</a:t>
            </a:r>
            <a:r>
              <a:rPr lang="en-US" altLang="en-US" sz="2800" b="1" u="sng" dirty="0" smtClean="0">
                <a:solidFill>
                  <a:srgbClr val="3333FF"/>
                </a:solidFill>
                <a:latin typeface="Times New Roman" pitchFamily="18" charset="0"/>
                <a:cs typeface="Times New Roman" pitchFamily="18" charset="0"/>
              </a:rPr>
              <a:t>. Nam </a:t>
            </a:r>
            <a:r>
              <a:rPr lang="en-US" altLang="en-US" sz="2800" b="1" u="sng" dirty="0" err="1" smtClean="0">
                <a:solidFill>
                  <a:srgbClr val="3333FF"/>
                </a:solidFill>
                <a:latin typeface="Times New Roman" pitchFamily="18" charset="0"/>
                <a:cs typeface="Times New Roman" pitchFamily="18" charset="0"/>
              </a:rPr>
              <a:t>châm</a:t>
            </a:r>
            <a:r>
              <a:rPr lang="en-US" altLang="en-US" sz="2800" b="1" u="sng" dirty="0" smtClean="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smtClean="0">
                <a:solidFill>
                  <a:srgbClr val="0000FF"/>
                </a:solidFill>
                <a:latin typeface="Times New Roman" pitchFamily="18" charset="0"/>
                <a:cs typeface="Times New Roman" pitchFamily="18" charset="0"/>
              </a:rPr>
              <a:t>CHỦ ĐỀ 6 : TỪ</a:t>
            </a:r>
            <a:endParaRPr lang="en-US" altLang="en-US" sz="2800" b="1"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smtClean="0">
                <a:solidFill>
                  <a:srgbClr val="FF0000"/>
                </a:solidFill>
                <a:latin typeface="Times New Roman" pitchFamily="18" charset="0"/>
                <a:cs typeface="Times New Roman" pitchFamily="18" charset="0"/>
              </a:rPr>
              <a:t>BÀI 18- NAM CHÂM</a:t>
            </a:r>
            <a:endParaRPr lang="en-US" altLang="en-US" sz="2800" b="1" dirty="0">
              <a:solidFill>
                <a:srgbClr val="FF0000"/>
              </a:solidFill>
              <a:latin typeface="Times New Roman" pitchFamily="18" charset="0"/>
              <a:cs typeface="Times New Roman"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5800" y="2309972"/>
            <a:ext cx="4500282" cy="3038475"/>
          </a:xfrm>
          <a:prstGeom prst="rect">
            <a:avLst/>
          </a:prstGeom>
        </p:spPr>
      </p:pic>
      <p:sp>
        <p:nvSpPr>
          <p:cNvPr id="7" name="Scroll: Vertical 4">
            <a:extLst>
              <a:ext uri="{FF2B5EF4-FFF2-40B4-BE49-F238E27FC236}">
                <a16:creationId xmlns="" xmlns:a16="http://schemas.microsoft.com/office/drawing/2014/main" id="{E4CEB8C7-38B9-80D2-14E4-3896E2ADDAFC}"/>
              </a:ext>
            </a:extLst>
          </p:cNvPr>
          <p:cNvSpPr/>
          <p:nvPr/>
        </p:nvSpPr>
        <p:spPr>
          <a:xfrm>
            <a:off x="0" y="1535427"/>
            <a:ext cx="4724400" cy="4587567"/>
          </a:xfrm>
          <a:prstGeom prst="verticalScroll">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600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Lạp</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lần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a:t>
            </a:r>
            <a:r>
              <a:rPr lang="en-US" sz="2400" dirty="0">
                <a:latin typeface="Times New Roman" panose="02020603050405020304" pitchFamily="18" charset="0"/>
                <a:cs typeface="Times New Roman" panose="02020603050405020304" pitchFamily="18" charset="0"/>
              </a:rPr>
              <a:t> có </a:t>
            </a:r>
            <a:r>
              <a:rPr lang="en-US" sz="2400" dirty="0" err="1">
                <a:latin typeface="Times New Roman" panose="02020603050405020304" pitchFamily="18" charset="0"/>
                <a:cs typeface="Times New Roman" panose="02020603050405020304" pitchFamily="18" charset="0"/>
              </a:rPr>
              <a:t>khả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sắt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Anh</a:t>
            </a:r>
            <a:r>
              <a:rPr lang="en-US" sz="2400" dirty="0">
                <a:latin typeface="Times New Roman" panose="02020603050405020304" pitchFamily="18" charset="0"/>
                <a:cs typeface="Times New Roman" panose="02020603050405020304" pitchFamily="18" charset="0"/>
              </a:rPr>
              <a:t>: Magnet).</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97035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circle(in)">
                                      <p:cBhvr>
                                        <p:cTn id="17"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2" name="Rectangle 1"/>
          <p:cNvSpPr/>
          <p:nvPr/>
        </p:nvSpPr>
        <p:spPr>
          <a:xfrm>
            <a:off x="76200" y="685800"/>
            <a:ext cx="8839200" cy="5486117"/>
          </a:xfrm>
          <a:prstGeom prst="rect">
            <a:avLst/>
          </a:prstGeom>
        </p:spPr>
        <p:txBody>
          <a:bodyPr wrap="square">
            <a:spAutoFit/>
          </a:bodyPr>
          <a:lstStyle/>
          <a:p>
            <a:pPr>
              <a:spcBef>
                <a:spcPts val="320"/>
              </a:spcBef>
            </a:pPr>
            <a:r>
              <a:rPr lang="en-US" sz="5400" dirty="0">
                <a:latin typeface=".TMC-Ong Do" pitchFamily="2" charset="0"/>
                <a:ea typeface="Times New Roman" panose="02020603050405020304" pitchFamily="18" charset="0"/>
              </a:rPr>
              <a:t>+ </a:t>
            </a:r>
            <a:r>
              <a:rPr lang="en-US" sz="4000" dirty="0">
                <a:latin typeface="Times New Roman" pitchFamily="18" charset="0"/>
                <a:ea typeface="Times New Roman" pitchFamily="18" charset="0"/>
                <a:cs typeface="Times New Roman" pitchFamily="18" charset="0"/>
              </a:rPr>
              <a:t> Nam </a:t>
            </a:r>
            <a:r>
              <a:rPr lang="en-US" sz="4000" dirty="0" err="1">
                <a:latin typeface="Times New Roman" panose="02020603050405020304" pitchFamily="18" charset="0"/>
                <a:ea typeface="Times New Roman" panose="02020603050405020304" pitchFamily="18" charset="0"/>
              </a:rPr>
              <a:t>châm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là</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những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vật</a:t>
            </a:r>
            <a:r>
              <a:rPr lang="en-US" sz="4000" dirty="0">
                <a:latin typeface="Times New Roman" panose="02020603050405020304" pitchFamily="18" charset="0"/>
                <a:ea typeface="Times New Roman" panose="02020603050405020304" pitchFamily="18" charset="0"/>
              </a:rPr>
              <a:t> có </a:t>
            </a:r>
            <a:r>
              <a:rPr lang="en-US" sz="4000" dirty="0" err="1">
                <a:latin typeface="Times New Roman" panose="02020603050405020304" pitchFamily="18" charset="0"/>
                <a:ea typeface="Times New Roman" panose="02020603050405020304" pitchFamily="18" charset="0"/>
              </a:rPr>
              <a:t>từ</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tính</a:t>
            </a:r>
            <a:r>
              <a:rPr lang="en-US" sz="4000" dirty="0">
                <a:latin typeface="Times New Roman" panose="02020603050405020304" pitchFamily="18" charset="0"/>
                <a:ea typeface="Times New Roman" panose="02020603050405020304" pitchFamily="18" charset="0"/>
              </a:rPr>
              <a:t> có </a:t>
            </a:r>
            <a:r>
              <a:rPr lang="en-US" sz="4000" dirty="0" err="1">
                <a:latin typeface="Times New Roman" panose="02020603050405020304" pitchFamily="18" charset="0"/>
                <a:ea typeface="Times New Roman" panose="02020603050405020304" pitchFamily="18" charset="0"/>
              </a:rPr>
              <a:t>thể</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hút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được</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các</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vật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bằng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sắt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thép</a:t>
            </a:r>
            <a:r>
              <a:rPr lang="en-US" sz="4000" dirty="0">
                <a:latin typeface="Times New Roman" panose="02020603050405020304" pitchFamily="18" charset="0"/>
                <a:ea typeface="Times New Roman" panose="02020603050405020304" pitchFamily="18" charset="0"/>
              </a:rPr>
              <a:t>…</a:t>
            </a:r>
            <a:endParaRPr lang="vi-VN" sz="3200" dirty="0">
              <a:latin typeface="Times New Roman" panose="02020603050405020304" pitchFamily="18" charset="0"/>
              <a:ea typeface="Times New Roman" panose="02020603050405020304" pitchFamily="18" charset="0"/>
            </a:endParaRPr>
          </a:p>
          <a:p>
            <a:pPr>
              <a:spcBef>
                <a:spcPts val="320"/>
              </a:spcBef>
            </a:pPr>
            <a:r>
              <a:rPr lang="en-US" sz="5400" dirty="0">
                <a:latin typeface=".TMC-Ong Do" pitchFamily="2" charset="0"/>
                <a:ea typeface="Times New Roman" panose="02020603050405020304" pitchFamily="18" charset="0"/>
              </a:rPr>
              <a:t>+</a:t>
            </a:r>
            <a:r>
              <a:rPr lang="en-US" sz="4000" dirty="0" err="1">
                <a:latin typeface="Times New Roman" panose="02020603050405020304" pitchFamily="18" charset="0"/>
                <a:ea typeface="Times New Roman" panose="02020603050405020304" pitchFamily="18" charset="0"/>
              </a:rPr>
              <a:t>Những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nam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châm</a:t>
            </a:r>
            <a:r>
              <a:rPr lang="en-US" sz="4000" dirty="0">
                <a:latin typeface="Times New Roman" panose="02020603050405020304" pitchFamily="18" charset="0"/>
                <a:ea typeface="Times New Roman" panose="02020603050405020304" pitchFamily="18" charset="0"/>
              </a:rPr>
              <a:t> có </a:t>
            </a:r>
            <a:r>
              <a:rPr lang="en-US" sz="4000" dirty="0" err="1">
                <a:latin typeface="Times New Roman" panose="02020603050405020304" pitchFamily="18" charset="0"/>
                <a:ea typeface="Times New Roman" panose="02020603050405020304" pitchFamily="18" charset="0"/>
              </a:rPr>
              <a:t>từ</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tính</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tồn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tại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trong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thời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gian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dài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được</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gọi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là</a:t>
            </a:r>
            <a:r>
              <a:rPr lang="en-US" sz="4000" dirty="0">
                <a:latin typeface="Times New Roman" panose="02020603050405020304" pitchFamily="18" charset="0"/>
                <a:ea typeface="Times New Roman" panose="02020603050405020304" pitchFamily="18" charset="0"/>
              </a:rPr>
              <a:t> </a:t>
            </a:r>
            <a:r>
              <a:rPr lang="en-US" sz="4000" b="1" i="1" dirty="0" err="1">
                <a:latin typeface="Times New Roman" panose="02020603050405020304" pitchFamily="18" charset="0"/>
                <a:ea typeface="Times New Roman" panose="02020603050405020304" pitchFamily="18" charset="0"/>
              </a:rPr>
              <a:t>nam</a:t>
            </a:r>
            <a:r>
              <a:rPr lang="en-US" sz="4000" b="1" i="1" dirty="0">
                <a:latin typeface="Times New Roman" panose="02020603050405020304" pitchFamily="18" charset="0"/>
                <a:ea typeface="Times New Roman" panose="02020603050405020304" pitchFamily="18" charset="0"/>
              </a:rPr>
              <a:t> </a:t>
            </a:r>
            <a:r>
              <a:rPr lang="en-US" sz="4000" b="1" i="1" dirty="0" err="1">
                <a:latin typeface="Times New Roman" panose="02020603050405020304" pitchFamily="18" charset="0"/>
                <a:ea typeface="Times New Roman" panose="02020603050405020304" pitchFamily="18" charset="0"/>
              </a:rPr>
              <a:t>châm</a:t>
            </a:r>
            <a:r>
              <a:rPr lang="en-US" sz="4000" b="1" i="1" dirty="0">
                <a:latin typeface="Times New Roman" panose="02020603050405020304" pitchFamily="18" charset="0"/>
                <a:ea typeface="Times New Roman" panose="02020603050405020304" pitchFamily="18" charset="0"/>
              </a:rPr>
              <a:t> </a:t>
            </a:r>
            <a:r>
              <a:rPr lang="en-US" sz="4000" b="1" i="1" dirty="0" err="1">
                <a:latin typeface="Times New Roman" panose="02020603050405020304" pitchFamily="18" charset="0"/>
                <a:ea typeface="Times New Roman" panose="02020603050405020304" pitchFamily="18" charset="0"/>
              </a:rPr>
              <a:t>vĩnh</a:t>
            </a:r>
            <a:r>
              <a:rPr lang="en-US" sz="4000" b="1" i="1" dirty="0">
                <a:latin typeface="Times New Roman" panose="02020603050405020304" pitchFamily="18" charset="0"/>
                <a:ea typeface="Times New Roman" panose="02020603050405020304" pitchFamily="18" charset="0"/>
              </a:rPr>
              <a:t> </a:t>
            </a:r>
            <a:r>
              <a:rPr lang="en-US" sz="4000" b="1" i="1" dirty="0" err="1">
                <a:latin typeface="Times New Roman" panose="02020603050405020304" pitchFamily="18" charset="0"/>
                <a:ea typeface="Times New Roman" panose="02020603050405020304" pitchFamily="18" charset="0"/>
              </a:rPr>
              <a:t>cửu</a:t>
            </a:r>
            <a:r>
              <a:rPr lang="en-US" sz="4000" b="1" i="1" dirty="0">
                <a:latin typeface="Times New Roman" panose="02020603050405020304" pitchFamily="18" charset="0"/>
                <a:ea typeface="Times New Roman" panose="02020603050405020304" pitchFamily="18" charset="0"/>
              </a:rPr>
              <a:t> </a:t>
            </a:r>
            <a:r>
              <a:rPr lang="en-US" sz="4000" i="1" dirty="0">
                <a:latin typeface="Times New Roman" panose="02020603050405020304" pitchFamily="18" charset="0"/>
                <a:ea typeface="Times New Roman" panose="02020603050405020304" pitchFamily="18" charset="0"/>
              </a:rPr>
              <a:t>.</a:t>
            </a:r>
            <a:endParaRPr lang="vi-VN" sz="3200" dirty="0">
              <a:latin typeface="Times New Roman" panose="02020603050405020304" pitchFamily="18" charset="0"/>
              <a:ea typeface="Times New Roman" panose="02020603050405020304" pitchFamily="18" charset="0"/>
            </a:endParaRPr>
          </a:p>
          <a:p>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Nếu</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bảo</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quản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và</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sử</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dụng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nam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châm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không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đúng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cách</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thì</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nam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châm</a:t>
            </a:r>
            <a:r>
              <a:rPr lang="en-US" sz="4000" dirty="0">
                <a:latin typeface="Times New Roman" panose="02020603050405020304" pitchFamily="18" charset="0"/>
                <a:ea typeface="Times New Roman" panose="02020603050405020304" pitchFamily="18" charset="0"/>
              </a:rPr>
              <a:t> có </a:t>
            </a:r>
            <a:r>
              <a:rPr lang="en-US" sz="4000" dirty="0" err="1">
                <a:latin typeface="Times New Roman" panose="02020603050405020304" pitchFamily="18" charset="0"/>
                <a:ea typeface="Times New Roman" panose="02020603050405020304" pitchFamily="18" charset="0"/>
              </a:rPr>
              <a:t>thể</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mất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từ</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tính</a:t>
            </a:r>
            <a:r>
              <a:rPr lang="en-US" sz="4000" dirty="0">
                <a:latin typeface="Times New Roman" panose="02020603050405020304" pitchFamily="18" charset="0"/>
                <a:ea typeface="Times New Roman" panose="02020603050405020304" pitchFamily="18" charset="0"/>
              </a:rPr>
              <a:t>.</a:t>
            </a:r>
            <a:endParaRPr lang="vi-VN" sz="4000" dirty="0">
              <a:latin typeface="Times New Roman" panose="02020603050405020304" pitchFamily="18" charset="0"/>
              <a:cs typeface="Times New Roman" panose="02020603050405020304" pitchFamily="18" charset="0"/>
            </a:endParaRPr>
          </a:p>
        </p:txBody>
      </p:sp>
      <p:pic>
        <p:nvPicPr>
          <p:cNvPr id="6" name="Picture 21" descr="Tay viÕt "/>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153400" y="152400"/>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72002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44" name="文本框 77"/>
          <p:cNvSpPr txBox="1"/>
          <p:nvPr/>
        </p:nvSpPr>
        <p:spPr>
          <a:xfrm>
            <a:off x="76200" y="173072"/>
            <a:ext cx="7467600" cy="984885"/>
          </a:xfrm>
          <a:prstGeom prst="rect">
            <a:avLst/>
          </a:prstGeom>
          <a:noFill/>
        </p:spPr>
        <p:txBody>
          <a:bodyPr wrap="square" lIns="0" tIns="0" rIns="0" bIns="0" rtlCol="0">
            <a:spAutoFit/>
          </a:bodyPr>
          <a:lstStyle/>
          <a:p>
            <a:pPr algn="just">
              <a:spcAft>
                <a:spcPts val="455"/>
              </a:spcAft>
            </a:pPr>
            <a:r>
              <a:rPr lang="en-US" sz="3200" b="1" i="1" dirty="0">
                <a:solidFill>
                  <a:srgbClr val="FF0000"/>
                </a:solidFill>
                <a:latin typeface="Times New Roman" panose="02020603050405020304" pitchFamily="18" charset="0"/>
                <a:ea typeface="Times New Roman" panose="02020603050405020304" pitchFamily="18" charset="0"/>
              </a:rPr>
              <a:t> </a:t>
            </a:r>
            <a:r>
              <a:rPr lang="en-US" sz="3200" b="1" i="1" dirty="0" smtClean="0">
                <a:solidFill>
                  <a:srgbClr val="FF0000"/>
                </a:solidFill>
                <a:latin typeface="Times New Roman" panose="02020603050405020304" pitchFamily="18" charset="0"/>
                <a:ea typeface="Times New Roman" panose="02020603050405020304" pitchFamily="18" charset="0"/>
              </a:rPr>
              <a:t>?1 </a:t>
            </a:r>
            <a:r>
              <a:rPr lang="vi-VN" sz="3200" dirty="0" smtClean="0">
                <a:solidFill>
                  <a:srgbClr val="000000"/>
                </a:solidFill>
                <a:latin typeface="Times New Roman" panose="02020603050405020304" pitchFamily="18" charset="0"/>
                <a:ea typeface="Segoe UI" panose="020B0502040204020203" pitchFamily="34" charset="0"/>
              </a:rPr>
              <a:t>Lực </a:t>
            </a:r>
            <a:r>
              <a:rPr lang="vi-VN" sz="3200" dirty="0">
                <a:solidFill>
                  <a:srgbClr val="000000"/>
                </a:solidFill>
                <a:latin typeface="Times New Roman" panose="02020603050405020304" pitchFamily="18" charset="0"/>
                <a:ea typeface="Segoe UI" panose="020B0502040204020203" pitchFamily="34" charset="0"/>
              </a:rPr>
              <a:t>tương tác của nam châm với sắt là lực tiếp xúc hay lực không tiếp xúc?</a:t>
            </a:r>
            <a:endParaRPr lang="vi-VN" sz="2400" dirty="0">
              <a:latin typeface="Times New Roman" panose="02020603050405020304" pitchFamily="18" charset="0"/>
              <a:ea typeface="Times New Roman" panose="02020603050405020304" pitchFamily="18" charset="0"/>
            </a:endParaRPr>
          </a:p>
        </p:txBody>
      </p:sp>
      <p:sp>
        <p:nvSpPr>
          <p:cNvPr id="45" name="文本框 79"/>
          <p:cNvSpPr txBox="1"/>
          <p:nvPr/>
        </p:nvSpPr>
        <p:spPr>
          <a:xfrm>
            <a:off x="152400" y="1600200"/>
            <a:ext cx="4418200" cy="1477328"/>
          </a:xfrm>
          <a:prstGeom prst="rect">
            <a:avLst/>
          </a:prstGeom>
          <a:noFill/>
        </p:spPr>
        <p:txBody>
          <a:bodyPr wrap="square" lIns="0" tIns="0" rIns="0" bIns="0" rtlCol="0">
            <a:spAutoFit/>
          </a:bodyPr>
          <a:lstStyle/>
          <a:p>
            <a:r>
              <a:rPr lang="en-US" altLang="zh-CN" sz="3200" dirty="0" smtClean="0">
                <a:solidFill>
                  <a:srgbClr val="FF0000"/>
                </a:solidFill>
                <a:latin typeface="Times New Roman" panose="02020603050405020304" pitchFamily="18" charset="0"/>
                <a:ea typeface="方正正中黑简体" panose="02000000000000000000" pitchFamily="2" charset="-122"/>
                <a:cs typeface="Times New Roman" panose="02020603050405020304" pitchFamily="18" charset="0"/>
                <a:sym typeface="+mn-lt"/>
              </a:rPr>
              <a:t>? 2 </a:t>
            </a:r>
            <a:r>
              <a:rPr lang="vi-VN" altLang="zh-CN" sz="3200" dirty="0" smtClean="0">
                <a:latin typeface="Times New Roman" panose="02020603050405020304" pitchFamily="18" charset="0"/>
                <a:ea typeface="方正正中黑简体" panose="02000000000000000000" pitchFamily="2" charset="-122"/>
                <a:cs typeface="Times New Roman" panose="02020603050405020304" pitchFamily="18" charset="0"/>
                <a:sym typeface="+mn-lt"/>
              </a:rPr>
              <a:t>Hãy </a:t>
            </a:r>
            <a:r>
              <a:rPr lang="vi-VN" altLang="zh-CN" sz="3200" dirty="0">
                <a:latin typeface="Times New Roman" panose="02020603050405020304" pitchFamily="18" charset="0"/>
                <a:ea typeface="方正正中黑简体" panose="02000000000000000000" pitchFamily="2" charset="-122"/>
                <a:cs typeface="Times New Roman" panose="02020603050405020304" pitchFamily="18" charset="0"/>
                <a:sym typeface="+mn-lt"/>
              </a:rPr>
              <a:t>kể ra một số dụng cụ hoặc thiết bị có sử dụng nam châm vĩnh cửu.</a:t>
            </a:r>
            <a:endParaRPr lang="zh-CN" altLang="en-US" sz="3200" dirty="0">
              <a:latin typeface="Times New Roman" panose="02020603050405020304" pitchFamily="18" charset="0"/>
              <a:ea typeface="方正正中黑简体" panose="02000000000000000000" pitchFamily="2" charset="-122"/>
              <a:cs typeface="Times New Roman" panose="02020603050405020304" pitchFamily="18" charset="0"/>
              <a:sym typeface="+mn-lt"/>
            </a:endParaRPr>
          </a:p>
        </p:txBody>
      </p:sp>
      <p:sp>
        <p:nvSpPr>
          <p:cNvPr id="46" name="文本框 95"/>
          <p:cNvSpPr txBox="1"/>
          <p:nvPr/>
        </p:nvSpPr>
        <p:spPr>
          <a:xfrm>
            <a:off x="152400" y="3724760"/>
            <a:ext cx="4570600" cy="2462213"/>
          </a:xfrm>
          <a:prstGeom prst="rect">
            <a:avLst/>
          </a:prstGeom>
          <a:noFill/>
        </p:spPr>
        <p:txBody>
          <a:bodyPr wrap="square" lIns="0" tIns="0" rIns="0" bIns="0" rtlCol="0">
            <a:spAutoFit/>
          </a:bodyPr>
          <a:lstStyle/>
          <a:p>
            <a:r>
              <a:rPr lang="vi-VN" sz="3200" dirty="0" smtClean="0">
                <a:solidFill>
                  <a:srgbClr val="FF0000"/>
                </a:solidFill>
                <a:latin typeface="+mj-lt"/>
              </a:rPr>
              <a:t>?3. </a:t>
            </a:r>
            <a:r>
              <a:rPr lang="vi-VN" sz="3200" dirty="0" smtClean="0">
                <a:latin typeface="+mj-lt"/>
              </a:rPr>
              <a:t>Loa </a:t>
            </a:r>
            <a:r>
              <a:rPr lang="vi-VN" sz="3200" dirty="0">
                <a:latin typeface="+mj-lt"/>
              </a:rPr>
              <a:t>là thiết bị dùng để phát ra âm thanh. Hãy để xuất một cách đơn giản giúp xác định được bộ phận nào trong loa có từ tính.</a:t>
            </a:r>
            <a:endParaRPr lang="en-US" sz="3200" dirty="0">
              <a:latin typeface="+mj-lt"/>
            </a:endParaRPr>
          </a:p>
        </p:txBody>
      </p:sp>
      <p:pic>
        <p:nvPicPr>
          <p:cNvPr id="47" name="Picture 46">
            <a:extLst>
              <a:ext uri="{FF2B5EF4-FFF2-40B4-BE49-F238E27FC236}">
                <a16:creationId xmlns="" xmlns:a16="http://schemas.microsoft.com/office/drawing/2014/main" id="{29347E2F-7DC9-EDF5-0140-44304CA128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9551" y="1281068"/>
            <a:ext cx="4011628" cy="4929096"/>
          </a:xfrm>
          <a:prstGeom prst="rect">
            <a:avLst/>
          </a:prstGeom>
        </p:spPr>
      </p:pic>
    </p:spTree>
    <p:extLst>
      <p:ext uri="{BB962C8B-B14F-4D97-AF65-F5344CB8AC3E}">
        <p14:creationId xmlns:p14="http://schemas.microsoft.com/office/powerpoint/2010/main" val="19828759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300"/>
                                        <p:tgtEl>
                                          <p:spTgt spid="44"/>
                                        </p:tgtEl>
                                      </p:cBhvr>
                                    </p:animEffect>
                                    <p:anim calcmode="lin" valueType="num">
                                      <p:cBhvr>
                                        <p:cTn id="8" dur="300" fill="hold"/>
                                        <p:tgtEl>
                                          <p:spTgt spid="44"/>
                                        </p:tgtEl>
                                        <p:attrNameLst>
                                          <p:attrName>ppt_x</p:attrName>
                                        </p:attrNameLst>
                                      </p:cBhvr>
                                      <p:tavLst>
                                        <p:tav tm="0">
                                          <p:val>
                                            <p:strVal val="#ppt_x"/>
                                          </p:val>
                                        </p:tav>
                                        <p:tav tm="100000">
                                          <p:val>
                                            <p:strVal val="#ppt_x"/>
                                          </p:val>
                                        </p:tav>
                                      </p:tavLst>
                                    </p:anim>
                                    <p:anim calcmode="lin" valueType="num">
                                      <p:cBhvr>
                                        <p:cTn id="9" dur="3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5"/>
                                        </p:tgtEl>
                                        <p:attrNameLst>
                                          <p:attrName>style.visibility</p:attrName>
                                        </p:attrNameLst>
                                      </p:cBhvr>
                                      <p:to>
                                        <p:strVal val="visible"/>
                                      </p:to>
                                    </p:set>
                                    <p:animEffect transition="in" filter="fade">
                                      <p:cBhvr>
                                        <p:cTn id="14" dur="300"/>
                                        <p:tgtEl>
                                          <p:spTgt spid="45"/>
                                        </p:tgtEl>
                                      </p:cBhvr>
                                    </p:animEffect>
                                    <p:anim calcmode="lin" valueType="num">
                                      <p:cBhvr>
                                        <p:cTn id="15" dur="300" fill="hold"/>
                                        <p:tgtEl>
                                          <p:spTgt spid="45"/>
                                        </p:tgtEl>
                                        <p:attrNameLst>
                                          <p:attrName>ppt_x</p:attrName>
                                        </p:attrNameLst>
                                      </p:cBhvr>
                                      <p:tavLst>
                                        <p:tav tm="0">
                                          <p:val>
                                            <p:strVal val="#ppt_x"/>
                                          </p:val>
                                        </p:tav>
                                        <p:tav tm="100000">
                                          <p:val>
                                            <p:strVal val="#ppt_x"/>
                                          </p:val>
                                        </p:tav>
                                      </p:tavLst>
                                    </p:anim>
                                    <p:anim calcmode="lin" valueType="num">
                                      <p:cBhvr>
                                        <p:cTn id="16" dur="3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fade">
                                      <p:cBhvr>
                                        <p:cTn id="21" dur="300"/>
                                        <p:tgtEl>
                                          <p:spTgt spid="46"/>
                                        </p:tgtEl>
                                      </p:cBhvr>
                                    </p:animEffect>
                                    <p:anim calcmode="lin" valueType="num">
                                      <p:cBhvr>
                                        <p:cTn id="22" dur="300" fill="hold"/>
                                        <p:tgtEl>
                                          <p:spTgt spid="46"/>
                                        </p:tgtEl>
                                        <p:attrNameLst>
                                          <p:attrName>ppt_x</p:attrName>
                                        </p:attrNameLst>
                                      </p:cBhvr>
                                      <p:tavLst>
                                        <p:tav tm="0">
                                          <p:val>
                                            <p:strVal val="#ppt_x"/>
                                          </p:val>
                                        </p:tav>
                                        <p:tav tm="100000">
                                          <p:val>
                                            <p:strVal val="#ppt_x"/>
                                          </p:val>
                                        </p:tav>
                                      </p:tavLst>
                                    </p:anim>
                                    <p:anim calcmode="lin" valueType="num">
                                      <p:cBhvr>
                                        <p:cTn id="23" dur="3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fade">
                                      <p:cBhvr>
                                        <p:cTn id="28" dur="2000"/>
                                        <p:tgtEl>
                                          <p:spTgt spid="47"/>
                                        </p:tgtEl>
                                      </p:cBhvr>
                                    </p:animEffect>
                                    <p:anim calcmode="lin" valueType="num">
                                      <p:cBhvr>
                                        <p:cTn id="29" dur="2000" fill="hold"/>
                                        <p:tgtEl>
                                          <p:spTgt spid="47"/>
                                        </p:tgtEl>
                                        <p:attrNameLst>
                                          <p:attrName>ppt_w</p:attrName>
                                        </p:attrNameLst>
                                      </p:cBhvr>
                                      <p:tavLst>
                                        <p:tav tm="0" fmla="#ppt_w*sin(2.5*pi*$)">
                                          <p:val>
                                            <p:fltVal val="0"/>
                                          </p:val>
                                        </p:tav>
                                        <p:tav tm="100000">
                                          <p:val>
                                            <p:fltVal val="1"/>
                                          </p:val>
                                        </p:tav>
                                      </p:tavLst>
                                    </p:anim>
                                    <p:anim calcmode="lin" valueType="num">
                                      <p:cBhvr>
                                        <p:cTn id="30" dur="2000" fill="hold"/>
                                        <p:tgtEl>
                                          <p:spTgt spid="4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50" y="76200"/>
            <a:ext cx="8972550" cy="6267870"/>
          </a:xfrm>
          <a:prstGeom prst="rect">
            <a:avLst/>
          </a:prstGeom>
          <a:ln w="28575">
            <a:solidFill>
              <a:schemeClr val="tx1"/>
            </a:solidFill>
          </a:ln>
        </p:spPr>
        <p:txBody>
          <a:bodyPr wrap="square">
            <a:spAutoFit/>
          </a:bodyPr>
          <a:lstStyle/>
          <a:p>
            <a:pPr marL="971550" marR="0" lvl="0" indent="-514350" algn="just" defTabSz="914400" rtl="0" eaLnBrk="1" fontAlgn="auto" latinLnBrk="0" hangingPunct="1">
              <a:lnSpc>
                <a:spcPct val="120000"/>
              </a:lnSpc>
              <a:spcBef>
                <a:spcPts val="0"/>
              </a:spcBef>
              <a:spcAft>
                <a:spcPts val="300"/>
              </a:spcAft>
              <a:buClrTx/>
              <a:buSzTx/>
              <a:buFontTx/>
              <a:buAutoNum type="arabicPeriod"/>
              <a:tabLst/>
              <a:defRPr/>
            </a:pPr>
            <a:r>
              <a:rPr kumimoji="0" lang="vi-VN" sz="27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rPr>
              <a:t>Lực tương tác của nam châm với sắt là lực tiếp xúc hay lực không tiếp xúc?</a:t>
            </a:r>
            <a:endParaRPr lang="en-US" sz="2700" b="1" dirty="0">
              <a:solidFill>
                <a:prstClr val="black"/>
              </a:solidFill>
              <a:latin typeface="Times New Roman" panose="02020603050405020304" pitchFamily="18" charset="0"/>
              <a:ea typeface="Times New Roman" panose="02020603050405020304" pitchFamily="18" charset="0"/>
            </a:endParaRPr>
          </a:p>
          <a:p>
            <a:pPr marL="457200" marR="0" lvl="0" algn="just" defTabSz="914400" rtl="0" eaLnBrk="1" fontAlgn="auto" latinLnBrk="0" hangingPunct="1">
              <a:lnSpc>
                <a:spcPct val="120000"/>
              </a:lnSpc>
              <a:spcBef>
                <a:spcPts val="0"/>
              </a:spcBef>
              <a:spcAft>
                <a:spcPts val="300"/>
              </a:spcAft>
              <a:buClrTx/>
              <a:buSzTx/>
              <a:tabLst/>
              <a:defRPr/>
            </a:pP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Lực</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hút</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của</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nam</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châm</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là</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lực</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không</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tiếp</a:t>
            </a:r>
            <a:r>
              <a:rPr lang="en-US" sz="2700" b="1" i="1" dirty="0">
                <a:solidFill>
                  <a:srgbClr val="FF0000"/>
                </a:solidFill>
                <a:latin typeface="Times New Roman" panose="02020603050405020304" pitchFamily="18" charset="0"/>
                <a:ea typeface="Times New Roman" panose="02020603050405020304" pitchFamily="18" charset="0"/>
              </a:rPr>
              <a:t> </a:t>
            </a:r>
            <a:r>
              <a:rPr lang="en-US" sz="2700" b="1" i="1" dirty="0" err="1">
                <a:solidFill>
                  <a:srgbClr val="FF0000"/>
                </a:solidFill>
                <a:latin typeface="Times New Roman" panose="02020603050405020304" pitchFamily="18" charset="0"/>
                <a:ea typeface="Times New Roman" panose="02020603050405020304" pitchFamily="18" charset="0"/>
              </a:rPr>
              <a:t>xúc</a:t>
            </a:r>
            <a:r>
              <a:rPr lang="en-US" sz="2700" b="1" i="1" dirty="0">
                <a:solidFill>
                  <a:srgbClr val="FF0000"/>
                </a:solidFill>
                <a:latin typeface="Times New Roman" panose="02020603050405020304" pitchFamily="18" charset="0"/>
                <a:ea typeface="Times New Roman" panose="02020603050405020304" pitchFamily="18" charset="0"/>
              </a:rPr>
              <a:t>.</a:t>
            </a:r>
          </a:p>
          <a:p>
            <a:pPr marL="457200" lvl="0" algn="just">
              <a:lnSpc>
                <a:spcPct val="120000"/>
              </a:lnSpc>
              <a:spcAft>
                <a:spcPts val="300"/>
              </a:spcAft>
            </a:pP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a:t>
            </a:r>
            <a:r>
              <a:rPr kumimoji="0" lang="en-US" sz="2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Hãy</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kể</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ra</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một</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số</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dụng</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cụ</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hoặc</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thiết</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bị</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có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sử</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dụng</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nam</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châm</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vĩnh</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cửu</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lvl="0" algn="just">
              <a:lnSpc>
                <a:spcPct val="120000"/>
              </a:lnSpc>
              <a:spcAft>
                <a:spcPts val="300"/>
              </a:spcAft>
            </a:pPr>
            <a:r>
              <a:rPr lang="en-US" sz="27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Nam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châm</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dùng</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để</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đính</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tranh</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treo</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vào</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bảng</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cánh</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cửa</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tủ</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nắp</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đậy</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của</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hộp</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bút</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ốp</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điện</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thoại</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di </a:t>
            </a:r>
            <a:r>
              <a:rPr lang="en-US" sz="27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động</a:t>
            </a:r>
            <a:r>
              <a:rPr lang="en-US" sz="27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lnSpc>
                <a:spcPct val="120000"/>
              </a:lnSpc>
              <a:spcAft>
                <a:spcPts val="300"/>
              </a:spcAft>
            </a:pPr>
            <a:r>
              <a:rPr lang="en-US" sz="27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vi-VN" sz="2700" b="1"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?3.</a:t>
            </a:r>
            <a:r>
              <a:rPr kumimoji="0" lang="en-US" sz="2700" b="1"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Loa là thiết bị dùng để phát ra âm thanh. Hãy </a:t>
            </a:r>
            <a:r>
              <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a:t>
            </a:r>
            <a:r>
              <a:rPr kumimoji="0" lang="vi-VN"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ề xuất một cách đơn giản giúp xác định được bộ phận nào trong loa có từ tính.</a:t>
            </a:r>
            <a:endParaRPr kumimoji="0" lang="en-US" sz="27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20000"/>
              </a:lnSpc>
              <a:spcAft>
                <a:spcPts val="300"/>
              </a:spcAft>
            </a:pPr>
            <a:r>
              <a:rPr lang="en-US" sz="27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D</a:t>
            </a:r>
            <a:r>
              <a:rPr lang="vi-VN" sz="27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ùng một chiếc đinh sắt đưa gần loa. Ở vị trí nào đinh sắt bị hút thì vị trí đó là nam châm của loa. </a:t>
            </a:r>
            <a:r>
              <a:rPr kumimoji="0" lang="en-US" sz="2700" b="0"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662535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dow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wipe(down)">
                                      <p:cBhvr>
                                        <p:cTn id="29" dur="500"/>
                                        <p:tgtEl>
                                          <p:spTgt spid="2">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fade">
                                      <p:cBhvr>
                                        <p:cTn id="34" dur="1000"/>
                                        <p:tgtEl>
                                          <p:spTgt spid="2">
                                            <p:txEl>
                                              <p:pRg st="4" end="4"/>
                                            </p:txEl>
                                          </p:spTgt>
                                        </p:tgtEl>
                                      </p:cBhvr>
                                    </p:animEffect>
                                    <p:anim calcmode="lin" valueType="num">
                                      <p:cBhvr>
                                        <p:cTn id="3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2">
                                            <p:txEl>
                                              <p:pRg st="5" end="5"/>
                                            </p:txEl>
                                          </p:spTgt>
                                        </p:tgtEl>
                                        <p:attrNameLst>
                                          <p:attrName>style.visibility</p:attrName>
                                        </p:attrNameLst>
                                      </p:cBhvr>
                                      <p:to>
                                        <p:strVal val="visible"/>
                                      </p:to>
                                    </p:set>
                                    <p:animEffect transition="in" filter="wipe(down)">
                                      <p:cBhvr>
                                        <p:cTn id="4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25636" y="1314542"/>
            <a:ext cx="4264040" cy="4929096"/>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useBgFill="1">
        <p:nvSpPr>
          <p:cNvPr id="18" name="圆角矩形 17"/>
          <p:cNvSpPr/>
          <p:nvPr/>
        </p:nvSpPr>
        <p:spPr>
          <a:xfrm>
            <a:off x="292324" y="1519476"/>
            <a:ext cx="4011628" cy="4415218"/>
          </a:xfrm>
          <a:prstGeom prst="roundRect">
            <a:avLst>
              <a:gd name="adj" fmla="val 2201"/>
            </a:avLst>
          </a:prstGeom>
          <a:ln>
            <a:noFill/>
          </a:ln>
          <a:effectLst>
            <a:outerShdw blurRad="50800" dist="63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460429" y="1132865"/>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228600" y="3022776"/>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70" name="文本框 69"/>
          <p:cNvSpPr txBox="1"/>
          <p:nvPr/>
        </p:nvSpPr>
        <p:spPr>
          <a:xfrm>
            <a:off x="227045" y="3292956"/>
            <a:ext cx="444488"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03</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8" name="文本框 77"/>
          <p:cNvSpPr txBox="1"/>
          <p:nvPr/>
        </p:nvSpPr>
        <p:spPr>
          <a:xfrm>
            <a:off x="1122571" y="2446570"/>
            <a:ext cx="3042540" cy="2462213"/>
          </a:xfrm>
          <a:prstGeom prst="rect">
            <a:avLst/>
          </a:prstGeom>
          <a:noFill/>
        </p:spPr>
        <p:txBody>
          <a:bodyPr wrap="square" lIns="0" tIns="0" rIns="0" bIns="0" rtlCol="0">
            <a:spAutoFit/>
          </a:bodyPr>
          <a:lstStyle/>
          <a:p>
            <a:pPr marL="0" marR="0" lvl="0" indent="0" defTabSz="914400" rtl="0" eaLnBrk="1" fontAlgn="auto" latinLnBrk="0" hangingPunct="1">
              <a:lnSpc>
                <a:spcPct val="100000"/>
              </a:lnSpc>
              <a:spcBef>
                <a:spcPts val="0"/>
              </a:spcBef>
              <a:spcAft>
                <a:spcPts val="455"/>
              </a:spcAft>
              <a:buClrTx/>
              <a:buSzTx/>
              <a:buFontTx/>
              <a:buNone/>
              <a:tabLst/>
              <a:defRPr/>
            </a:pPr>
            <a:r>
              <a:rPr kumimoji="0" lang="en-US" sz="24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400" b="1" i="1"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baseline="0" noProof="0" dirty="0" err="1" smtClean="0">
                <a:ln>
                  <a:noFill/>
                </a:ln>
                <a:solidFill>
                  <a:prstClr val="black"/>
                </a:solidFill>
                <a:effectLst/>
                <a:uLnTx/>
                <a:uFillTx/>
                <a:latin typeface="Times New Roman" panose="02020603050405020304" pitchFamily="18" charset="0"/>
                <a:ea typeface="Times New Roman" panose="02020603050405020304" pitchFamily="18" charset="0"/>
                <a:cs typeface="+mn-cs"/>
              </a:rPr>
              <a:t>Hãy</a:t>
            </a:r>
            <a:r>
              <a:rPr kumimoji="0" lang="en-US" sz="3200" b="1" i="1" u="none" strike="noStrike" kern="1200" cap="none" spc="0" normalizeH="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gọi</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tên</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các</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nam</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châm</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trong</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Hình</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18.2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dựa</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theo</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hình</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dạng</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của</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chúng</a:t>
            </a:r>
            <a:endParaRPr kumimoji="0" lang="vi-VN"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95" name="文本框 94"/>
          <p:cNvSpPr txBox="1"/>
          <p:nvPr/>
        </p:nvSpPr>
        <p:spPr>
          <a:xfrm>
            <a:off x="218338" y="4841346"/>
            <a:ext cx="49168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8" name="标题占位符 1"/>
          <p:cNvSpPr txBox="1"/>
          <p:nvPr/>
        </p:nvSpPr>
        <p:spPr>
          <a:xfrm>
            <a:off x="440613" y="262919"/>
            <a:ext cx="6435127" cy="550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400" b="1" i="0" u="none" strike="noStrike" kern="1200" cap="none" spc="0" normalizeH="0" baseline="0" noProof="0" dirty="0" smtClean="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QUAN</a:t>
            </a:r>
            <a:r>
              <a:rPr kumimoji="0" lang="en-US" altLang="zh-CN" sz="2400" b="1" i="0" u="none" strike="noStrike" kern="1200" cap="none" spc="0" normalizeH="0" noProof="0" dirty="0" smtClean="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2400" b="1" i="0" u="none" strike="noStrike" kern="1200" cap="none" spc="0" normalizeH="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SÁT HÌNH DẠNG CỦA NAM CHÂM</a:t>
            </a:r>
            <a:endParaRPr kumimoji="0" lang="zh-CN" altLang="en-US" sz="24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44" name="Picture 43">
            <a:extLst>
              <a:ext uri="{FF2B5EF4-FFF2-40B4-BE49-F238E27FC236}">
                <a16:creationId xmlns="" xmlns:a16="http://schemas.microsoft.com/office/drawing/2014/main" id="{BC6995B9-3A05-2B9D-FB31-51D89752A9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4954" y="813026"/>
            <a:ext cx="4689046" cy="5816373"/>
          </a:xfrm>
          <a:prstGeom prst="rect">
            <a:avLst/>
          </a:prstGeom>
        </p:spPr>
      </p:pic>
    </p:spTree>
    <p:extLst>
      <p:ext uri="{BB962C8B-B14F-4D97-AF65-F5344CB8AC3E}">
        <p14:creationId xmlns:p14="http://schemas.microsoft.com/office/powerpoint/2010/main" val="1858448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par>
                          <p:cTn id="15" fill="hold">
                            <p:stCondLst>
                              <p:cond delay="1700"/>
                            </p:stCondLst>
                            <p:childTnLst>
                              <p:par>
                                <p:cTn id="16" presetID="22" presetClass="entr" presetSubtype="4" fill="hold" nodeType="afterEffect">
                                  <p:stCondLst>
                                    <p:cond delay="0"/>
                                  </p:stCondLst>
                                  <p:childTnLst>
                                    <p:set>
                                      <p:cBhvr>
                                        <p:cTn id="17" dur="1" fill="hold">
                                          <p:stCondLst>
                                            <p:cond delay="0"/>
                                          </p:stCondLst>
                                        </p:cTn>
                                        <p:tgtEl>
                                          <p:spTgt spid="105"/>
                                        </p:tgtEl>
                                        <p:attrNameLst>
                                          <p:attrName>style.visibility</p:attrName>
                                        </p:attrNameLst>
                                      </p:cBhvr>
                                      <p:to>
                                        <p:strVal val="visible"/>
                                      </p:to>
                                    </p:set>
                                    <p:animEffect transition="in" filter="wipe(down)">
                                      <p:cBhvr>
                                        <p:cTn id="18" dur="500"/>
                                        <p:tgtEl>
                                          <p:spTgt spid="105"/>
                                        </p:tgtEl>
                                      </p:cBhvr>
                                    </p:animEffect>
                                  </p:childTnLst>
                                </p:cTn>
                              </p:par>
                            </p:childTnLst>
                          </p:cTn>
                        </p:par>
                        <p:par>
                          <p:cTn id="19" fill="hold">
                            <p:stCondLst>
                              <p:cond delay="2200"/>
                            </p:stCondLst>
                            <p:childTnLst>
                              <p:par>
                                <p:cTn id="20" presetID="22" presetClass="entr" presetSubtype="8" fill="hold" grpId="0" nodeType="afterEffect">
                                  <p:stCondLst>
                                    <p:cond delay="0"/>
                                  </p:stCondLst>
                                  <p:childTnLst>
                                    <p:set>
                                      <p:cBhvr>
                                        <p:cTn id="21" dur="1" fill="hold">
                                          <p:stCondLst>
                                            <p:cond delay="0"/>
                                          </p:stCondLst>
                                        </p:cTn>
                                        <p:tgtEl>
                                          <p:spTgt spid="66"/>
                                        </p:tgtEl>
                                        <p:attrNameLst>
                                          <p:attrName>style.visibility</p:attrName>
                                        </p:attrNameLst>
                                      </p:cBhvr>
                                      <p:to>
                                        <p:strVal val="visible"/>
                                      </p:to>
                                    </p:set>
                                    <p:animEffect transition="in" filter="wipe(left)">
                                      <p:cBhvr>
                                        <p:cTn id="22" dur="1000"/>
                                        <p:tgtEl>
                                          <p:spTgt spid="66"/>
                                        </p:tgtEl>
                                      </p:cBhvr>
                                    </p:animEffect>
                                  </p:childTnLst>
                                </p:cTn>
                              </p:par>
                            </p:childTnLst>
                          </p:cTn>
                        </p:par>
                        <p:par>
                          <p:cTn id="23" fill="hold">
                            <p:stCondLst>
                              <p:cond delay="3200"/>
                            </p:stCondLst>
                            <p:childTnLst>
                              <p:par>
                                <p:cTn id="24" presetID="22" presetClass="entr" presetSubtype="8" fill="hold" grpId="0" nodeType="afterEffect">
                                  <p:stCondLst>
                                    <p:cond delay="0"/>
                                  </p:stCondLst>
                                  <p:childTnLst>
                                    <p:set>
                                      <p:cBhvr>
                                        <p:cTn id="25" dur="1" fill="hold">
                                          <p:stCondLst>
                                            <p:cond delay="0"/>
                                          </p:stCondLst>
                                        </p:cTn>
                                        <p:tgtEl>
                                          <p:spTgt spid="70"/>
                                        </p:tgtEl>
                                        <p:attrNameLst>
                                          <p:attrName>style.visibility</p:attrName>
                                        </p:attrNameLst>
                                      </p:cBhvr>
                                      <p:to>
                                        <p:strVal val="visible"/>
                                      </p:to>
                                    </p:set>
                                    <p:animEffect transition="in" filter="wipe(left)">
                                      <p:cBhvr>
                                        <p:cTn id="26" dur="1000"/>
                                        <p:tgtEl>
                                          <p:spTgt spid="70"/>
                                        </p:tgtEl>
                                      </p:cBhvr>
                                    </p:animEffect>
                                  </p:childTnLst>
                                </p:cTn>
                              </p:par>
                            </p:childTnLst>
                          </p:cTn>
                        </p:par>
                        <p:par>
                          <p:cTn id="27" fill="hold">
                            <p:stCondLst>
                              <p:cond delay="4200"/>
                            </p:stCondLst>
                            <p:childTnLst>
                              <p:par>
                                <p:cTn id="28" presetID="22" presetClass="entr" presetSubtype="8" fill="hold" grpId="0" nodeType="afterEffect">
                                  <p:stCondLst>
                                    <p:cond delay="0"/>
                                  </p:stCondLst>
                                  <p:childTnLst>
                                    <p:set>
                                      <p:cBhvr>
                                        <p:cTn id="29" dur="1" fill="hold">
                                          <p:stCondLst>
                                            <p:cond delay="0"/>
                                          </p:stCondLst>
                                        </p:cTn>
                                        <p:tgtEl>
                                          <p:spTgt spid="95"/>
                                        </p:tgtEl>
                                        <p:attrNameLst>
                                          <p:attrName>style.visibility</p:attrName>
                                        </p:attrNameLst>
                                      </p:cBhvr>
                                      <p:to>
                                        <p:strVal val="visible"/>
                                      </p:to>
                                    </p:set>
                                    <p:animEffect transition="in" filter="wipe(left)">
                                      <p:cBhvr>
                                        <p:cTn id="30" dur="1000"/>
                                        <p:tgtEl>
                                          <p:spTgt spid="95"/>
                                        </p:tgtEl>
                                      </p:cBhvr>
                                    </p:animEffect>
                                  </p:childTnLst>
                                </p:cTn>
                              </p:par>
                            </p:childTnLst>
                          </p:cTn>
                        </p:par>
                        <p:par>
                          <p:cTn id="31" fill="hold">
                            <p:stCondLst>
                              <p:cond delay="5200"/>
                            </p:stCondLst>
                            <p:childTnLst>
                              <p:par>
                                <p:cTn id="32" presetID="10" presetClass="entr" presetSubtype="0" fill="hold" grpId="0"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8"/>
                                        </p:tgtEl>
                                        <p:attrNameLst>
                                          <p:attrName>style.visibility</p:attrName>
                                        </p:attrNameLst>
                                      </p:cBhvr>
                                      <p:to>
                                        <p:strVal val="visible"/>
                                      </p:to>
                                    </p:set>
                                    <p:animEffect transition="in" filter="fade">
                                      <p:cBhvr>
                                        <p:cTn id="39" dur="300"/>
                                        <p:tgtEl>
                                          <p:spTgt spid="78"/>
                                        </p:tgtEl>
                                      </p:cBhvr>
                                    </p:animEffect>
                                    <p:anim calcmode="lin" valueType="num">
                                      <p:cBhvr>
                                        <p:cTn id="40" dur="300" fill="hold"/>
                                        <p:tgtEl>
                                          <p:spTgt spid="78"/>
                                        </p:tgtEl>
                                        <p:attrNameLst>
                                          <p:attrName>ppt_x</p:attrName>
                                        </p:attrNameLst>
                                      </p:cBhvr>
                                      <p:tavLst>
                                        <p:tav tm="0">
                                          <p:val>
                                            <p:strVal val="#ppt_x"/>
                                          </p:val>
                                        </p:tav>
                                        <p:tav tm="100000">
                                          <p:val>
                                            <p:strVal val="#ppt_x"/>
                                          </p:val>
                                        </p:tav>
                                      </p:tavLst>
                                    </p:anim>
                                    <p:anim calcmode="lin" valueType="num">
                                      <p:cBhvr>
                                        <p:cTn id="41" dur="300" fill="hold"/>
                                        <p:tgtEl>
                                          <p:spTgt spid="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P spid="66" grpId="0" animBg="1"/>
      <p:bldP spid="70" grpId="0"/>
      <p:bldP spid="78" grpId="0"/>
      <p:bldP spid="95" grpId="0"/>
      <p:bldP spid="6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662940" y="262919"/>
            <a:ext cx="8092440"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QUAN SÁT HÌNH DẠNG CỦA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3" name="Picture 2">
            <a:extLst>
              <a:ext uri="{FF2B5EF4-FFF2-40B4-BE49-F238E27FC236}">
                <a16:creationId xmlns="" xmlns:a16="http://schemas.microsoft.com/office/drawing/2014/main" id="{945B1AC1-E2B3-2254-FD77-19556A74D7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0945" y="1173480"/>
            <a:ext cx="3989071" cy="5238721"/>
          </a:xfrm>
          <a:prstGeom prst="rect">
            <a:avLst/>
          </a:prstGeom>
        </p:spPr>
      </p:pic>
      <p:sp>
        <p:nvSpPr>
          <p:cNvPr id="2" name="Rectangle 1"/>
          <p:cNvSpPr/>
          <p:nvPr/>
        </p:nvSpPr>
        <p:spPr>
          <a:xfrm>
            <a:off x="76200" y="1981200"/>
            <a:ext cx="5257800" cy="3118803"/>
          </a:xfrm>
          <a:prstGeom prst="rect">
            <a:avLst/>
          </a:prstGeom>
        </p:spPr>
        <p:txBody>
          <a:bodyPr wrap="square">
            <a:spAutoFit/>
          </a:bodyPr>
          <a:lstStyle/>
          <a:p>
            <a:pPr algn="just">
              <a:spcAft>
                <a:spcPts val="455"/>
              </a:spcAft>
            </a:pPr>
            <a:r>
              <a:rPr lang="en-US" sz="3600" dirty="0" err="1" smtClean="0">
                <a:effectLst/>
                <a:latin typeface="Times New Roman" panose="02020603050405020304" pitchFamily="18" charset="0"/>
                <a:ea typeface="Times New Roman" panose="02020603050405020304" pitchFamily="18" charset="0"/>
              </a:rPr>
              <a:t>Hình</a:t>
            </a:r>
            <a:r>
              <a:rPr lang="en-US" sz="3600" dirty="0" smtClean="0">
                <a:effectLst/>
                <a:latin typeface="Times New Roman" panose="02020603050405020304" pitchFamily="18" charset="0"/>
                <a:ea typeface="Times New Roman" panose="02020603050405020304" pitchFamily="18" charset="0"/>
              </a:rPr>
              <a:t> 18.2 </a:t>
            </a:r>
          </a:p>
          <a:p>
            <a:pPr algn="just">
              <a:spcAft>
                <a:spcPts val="455"/>
              </a:spcAft>
            </a:pPr>
            <a:r>
              <a:rPr lang="en-US" sz="3600" dirty="0" smtClean="0">
                <a:effectLst/>
                <a:latin typeface="Times New Roman" panose="02020603050405020304" pitchFamily="18" charset="0"/>
                <a:ea typeface="Times New Roman" panose="02020603050405020304" pitchFamily="18" charset="0"/>
              </a:rPr>
              <a:t>a). Nam </a:t>
            </a:r>
            <a:r>
              <a:rPr lang="en-US" sz="3600" dirty="0" err="1" smtClean="0">
                <a:effectLst/>
                <a:latin typeface="Times New Roman" panose="02020603050405020304" pitchFamily="18" charset="0"/>
                <a:ea typeface="Times New Roman" panose="02020603050405020304" pitchFamily="18" charset="0"/>
              </a:rPr>
              <a:t>châm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thẳng</a:t>
            </a:r>
            <a:r>
              <a:rPr lang="en-US" sz="3600" dirty="0" smtClean="0">
                <a:effectLst/>
                <a:latin typeface="Times New Roman" panose="02020603050405020304" pitchFamily="18" charset="0"/>
                <a:ea typeface="Times New Roman" panose="02020603050405020304" pitchFamily="18" charset="0"/>
              </a:rPr>
              <a:t>, </a:t>
            </a:r>
          </a:p>
          <a:p>
            <a:pPr algn="just">
              <a:spcAft>
                <a:spcPts val="455"/>
              </a:spcAft>
            </a:pPr>
            <a:r>
              <a:rPr lang="en-US" sz="3600" dirty="0" smtClean="0">
                <a:effectLst/>
                <a:latin typeface="Times New Roman" panose="02020603050405020304" pitchFamily="18" charset="0"/>
                <a:ea typeface="Times New Roman" panose="02020603050405020304" pitchFamily="18" charset="0"/>
              </a:rPr>
              <a:t>b). Nam </a:t>
            </a:r>
            <a:r>
              <a:rPr lang="en-US" sz="3600" dirty="0" err="1" smtClean="0">
                <a:effectLst/>
                <a:latin typeface="Times New Roman" panose="02020603050405020304" pitchFamily="18" charset="0"/>
                <a:ea typeface="Times New Roman" panose="02020603050405020304" pitchFamily="18" charset="0"/>
              </a:rPr>
              <a:t>châm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hình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chữ</a:t>
            </a:r>
            <a:r>
              <a:rPr lang="en-US" sz="3600" dirty="0" smtClean="0">
                <a:effectLst/>
                <a:latin typeface="Times New Roman" panose="02020603050405020304" pitchFamily="18" charset="0"/>
                <a:ea typeface="Times New Roman" panose="02020603050405020304" pitchFamily="18" charset="0"/>
              </a:rPr>
              <a:t> U </a:t>
            </a:r>
          </a:p>
          <a:p>
            <a:pPr algn="just">
              <a:spcAft>
                <a:spcPts val="455"/>
              </a:spcAft>
            </a:pPr>
            <a:r>
              <a:rPr lang="en-US" sz="3600" dirty="0" smtClean="0">
                <a:latin typeface="Times New Roman" panose="02020603050405020304" pitchFamily="18" charset="0"/>
                <a:ea typeface="Times New Roman" panose="02020603050405020304" pitchFamily="18" charset="0"/>
              </a:rPr>
              <a:t>c). K</a:t>
            </a:r>
            <a:r>
              <a:rPr lang="en-US" sz="3600" dirty="0" smtClean="0">
                <a:effectLst/>
                <a:latin typeface="Times New Roman" panose="02020603050405020304" pitchFamily="18" charset="0"/>
                <a:ea typeface="Times New Roman" panose="02020603050405020304" pitchFamily="18" charset="0"/>
              </a:rPr>
              <a:t>im </a:t>
            </a:r>
            <a:r>
              <a:rPr lang="en-US" sz="3600" dirty="0" err="1" smtClean="0">
                <a:effectLst/>
                <a:latin typeface="Times New Roman" panose="02020603050405020304" pitchFamily="18" charset="0"/>
                <a:ea typeface="Times New Roman" panose="02020603050405020304" pitchFamily="18" charset="0"/>
              </a:rPr>
              <a:t>nam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châm</a:t>
            </a:r>
            <a:r>
              <a:rPr lang="en-US" sz="3600" dirty="0" smtClean="0">
                <a:effectLst/>
                <a:latin typeface="Times New Roman" panose="02020603050405020304" pitchFamily="18" charset="0"/>
                <a:ea typeface="Times New Roman" panose="02020603050405020304" pitchFamily="18" charset="0"/>
              </a:rPr>
              <a:t> </a:t>
            </a:r>
          </a:p>
          <a:p>
            <a:pPr algn="just">
              <a:spcAft>
                <a:spcPts val="455"/>
              </a:spcAft>
            </a:pPr>
            <a:r>
              <a:rPr lang="en-US" sz="3600" dirty="0" smtClean="0">
                <a:effectLst/>
                <a:latin typeface="Times New Roman" panose="02020603050405020304" pitchFamily="18" charset="0"/>
                <a:ea typeface="Times New Roman" panose="02020603050405020304" pitchFamily="18" charset="0"/>
              </a:rPr>
              <a:t>d). Nam </a:t>
            </a:r>
            <a:r>
              <a:rPr lang="en-US" sz="3600" dirty="0" err="1" smtClean="0">
                <a:effectLst/>
                <a:latin typeface="Times New Roman" panose="02020603050405020304" pitchFamily="18" charset="0"/>
                <a:ea typeface="Times New Roman" panose="02020603050405020304" pitchFamily="18" charset="0"/>
              </a:rPr>
              <a:t>châm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tròn</a:t>
            </a:r>
            <a:endParaRPr lang="vi-VN"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1194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2000"/>
                                        <p:tgtEl>
                                          <p:spTgt spid="3"/>
                                        </p:tgtEl>
                                      </p:cBhvr>
                                    </p:animEffect>
                                    <p:anim calcmode="lin" valueType="num">
                                      <p:cBhvr>
                                        <p:cTn id="17" dur="2000" fill="hold"/>
                                        <p:tgtEl>
                                          <p:spTgt spid="3"/>
                                        </p:tgtEl>
                                        <p:attrNameLst>
                                          <p:attrName>ppt_w</p:attrName>
                                        </p:attrNameLst>
                                      </p:cBhvr>
                                      <p:tavLst>
                                        <p:tav tm="0" fmla="#ppt_w*sin(2.5*pi*$)">
                                          <p:val>
                                            <p:fltVal val="0"/>
                                          </p:val>
                                        </p:tav>
                                        <p:tav tm="100000">
                                          <p:val>
                                            <p:fltVal val="1"/>
                                          </p:val>
                                        </p:tav>
                                      </p:tavLst>
                                    </p:anim>
                                    <p:anim calcmode="lin" valueType="num">
                                      <p:cBhvr>
                                        <p:cTn id="18"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arn(inVertical)">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983</Words>
  <Application>Microsoft Office PowerPoint</Application>
  <PresentationFormat>On-screen Show (4:3)</PresentationFormat>
  <Paragraphs>82</Paragraphs>
  <Slides>21</Slides>
  <Notes>9</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21</vt:i4>
      </vt:variant>
    </vt:vector>
  </HeadingPairs>
  <TitlesOfParts>
    <vt:vector size="35" baseType="lpstr">
      <vt:lpstr>宋体</vt:lpstr>
      <vt:lpstr>.TMC-Ong Do</vt:lpstr>
      <vt:lpstr>.VnMonotype corsiva</vt:lpstr>
      <vt:lpstr>.VnTime</vt:lpstr>
      <vt:lpstr>Arial</vt:lpstr>
      <vt:lpstr>Bodoni MT</vt:lpstr>
      <vt:lpstr>Calibri</vt:lpstr>
      <vt:lpstr>Segoe UI</vt:lpstr>
      <vt:lpstr>Times New Roman</vt:lpstr>
      <vt:lpstr>方正少儿简体</vt:lpstr>
      <vt:lpstr>方正正中黑简体</vt:lpstr>
      <vt:lpstr>方正行楷简体</vt:lpstr>
      <vt:lpstr>汉真广标</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25</cp:revision>
  <dcterms:created xsi:type="dcterms:W3CDTF">2022-08-14T02:28:21Z</dcterms:created>
  <dcterms:modified xsi:type="dcterms:W3CDTF">2025-04-24T03:54:04Z</dcterms:modified>
</cp:coreProperties>
</file>