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9" r:id="rId3"/>
    <p:sldId id="258" r:id="rId4"/>
    <p:sldId id="260" r:id="rId5"/>
    <p:sldId id="261" r:id="rId6"/>
    <p:sldId id="289" r:id="rId7"/>
    <p:sldId id="256" r:id="rId8"/>
    <p:sldId id="262" r:id="rId9"/>
    <p:sldId id="263" r:id="rId10"/>
    <p:sldId id="264" r:id="rId11"/>
    <p:sldId id="285" r:id="rId12"/>
    <p:sldId id="286" r:id="rId13"/>
    <p:sldId id="287" r:id="rId14"/>
    <p:sldId id="288" r:id="rId15"/>
    <p:sldId id="266" r:id="rId16"/>
    <p:sldId id="291" r:id="rId17"/>
    <p:sldId id="292" r:id="rId18"/>
    <p:sldId id="293" r:id="rId19"/>
    <p:sldId id="297" r:id="rId20"/>
    <p:sldId id="295" r:id="rId21"/>
    <p:sldId id="296" r:id="rId22"/>
    <p:sldId id="290" r:id="rId23"/>
    <p:sldId id="283" r:id="rId24"/>
    <p:sldId id="268" r:id="rId25"/>
    <p:sldId id="273" r:id="rId26"/>
    <p:sldId id="272" r:id="rId27"/>
    <p:sldId id="271" r:id="rId28"/>
    <p:sldId id="274" r:id="rId29"/>
    <p:sldId id="277" r:id="rId30"/>
    <p:sldId id="278" r:id="rId31"/>
    <p:sldId id="279" r:id="rId32"/>
    <p:sldId id="280" r:id="rId33"/>
    <p:sldId id="281" r:id="rId34"/>
    <p:sldId id="282" r:id="rId35"/>
    <p:sldId id="276"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7" d="100"/>
          <a:sy n="77" d="100"/>
        </p:scale>
        <p:origin x="112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5D92D-57EB-4495-87A8-348EA4D7C88A}" type="datetimeFigureOut">
              <a:rPr lang="en-US" smtClean="0"/>
              <a:pPr/>
              <a:t>2/17/2025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9C40-64A8-44E5-9EE9-7CA53618DBCB}" type="slidenum">
              <a:rPr lang="en-US" smtClean="0"/>
              <a:pPr/>
              <a:t>‹#›</a:t>
            </a:fld>
            <a:endParaRPr lang="en-US"/>
          </a:p>
        </p:txBody>
      </p:sp>
    </p:spTree>
    <p:extLst>
      <p:ext uri="{BB962C8B-B14F-4D97-AF65-F5344CB8AC3E}">
        <p14:creationId xmlns:p14="http://schemas.microsoft.com/office/powerpoint/2010/main" val="421407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9E1C6-B4B0-4B84-BFAC-A2273FD97B3B}" type="slidenum">
              <a:rPr lang="en-US" smtClean="0"/>
              <a:pPr/>
              <a:t>3</a:t>
            </a:fld>
            <a:endParaRPr lang="en-US"/>
          </a:p>
        </p:txBody>
      </p:sp>
    </p:spTree>
    <p:extLst>
      <p:ext uri="{BB962C8B-B14F-4D97-AF65-F5344CB8AC3E}">
        <p14:creationId xmlns:p14="http://schemas.microsoft.com/office/powerpoint/2010/main" val="111994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C98E1D7-A690-4ED5-81CB-0E6F12FFBEC2}" type="slidenum">
              <a:rPr lang="en-US" sz="1200"/>
              <a:pPr eaLnBrk="1" hangingPunct="1"/>
              <a:t>13</a:t>
            </a:fld>
            <a:endParaRPr lang="en-US"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9230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7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910fe588e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910fe588e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70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10fe588ec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10fe588e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56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910fe588ec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910fe588e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34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20E3AC07-5275-418F-B816-4BCB291506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5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58F4A91F-9E26-4107-B1B9-DE4AC695B5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881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23CCA739-A03E-49B3-B633-9EB49246C4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1851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7" name="Rectangle 6"/>
          <p:cNvSpPr>
            <a:spLocks noGrp="1" noChangeArrowheads="1"/>
          </p:cNvSpPr>
          <p:nvPr>
            <p:ph type="sldNum" sz="quarter" idx="12"/>
          </p:nvPr>
        </p:nvSpPr>
        <p:spPr>
          <a:ln/>
        </p:spPr>
        <p:txBody>
          <a:bodyPr/>
          <a:lstStyle>
            <a:lvl1pPr>
              <a:defRPr/>
            </a:lvl1pPr>
          </a:lstStyle>
          <a:p>
            <a:fld id="{A0470EE7-BCE0-4BFB-9388-10D365002B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987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9" name="Rectangle 6"/>
          <p:cNvSpPr>
            <a:spLocks noGrp="1" noChangeArrowheads="1"/>
          </p:cNvSpPr>
          <p:nvPr>
            <p:ph type="sldNum" sz="quarter" idx="12"/>
          </p:nvPr>
        </p:nvSpPr>
        <p:spPr>
          <a:ln/>
        </p:spPr>
        <p:txBody>
          <a:bodyPr/>
          <a:lstStyle>
            <a:lvl1pPr>
              <a:defRPr/>
            </a:lvl1pPr>
          </a:lstStyle>
          <a:p>
            <a:fld id="{6800908C-8CD5-4978-A426-1CC4F62BB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490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5" name="Rectangle 6"/>
          <p:cNvSpPr>
            <a:spLocks noGrp="1" noChangeArrowheads="1"/>
          </p:cNvSpPr>
          <p:nvPr>
            <p:ph type="sldNum" sz="quarter" idx="12"/>
          </p:nvPr>
        </p:nvSpPr>
        <p:spPr>
          <a:ln/>
        </p:spPr>
        <p:txBody>
          <a:bodyPr/>
          <a:lstStyle>
            <a:lvl1pPr>
              <a:defRPr/>
            </a:lvl1pPr>
          </a:lstStyle>
          <a:p>
            <a:fld id="{FAE9A4B6-1457-465E-93A1-07D7BDD5D0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2093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4" name="Rectangle 6"/>
          <p:cNvSpPr>
            <a:spLocks noGrp="1" noChangeArrowheads="1"/>
          </p:cNvSpPr>
          <p:nvPr>
            <p:ph type="sldNum" sz="quarter" idx="12"/>
          </p:nvPr>
        </p:nvSpPr>
        <p:spPr>
          <a:ln/>
        </p:spPr>
        <p:txBody>
          <a:bodyPr/>
          <a:lstStyle>
            <a:lvl1pPr>
              <a:defRPr/>
            </a:lvl1pPr>
          </a:lstStyle>
          <a:p>
            <a:fld id="{13470951-BE09-4580-9F82-CFA124BB52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3395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7" name="Rectangle 6"/>
          <p:cNvSpPr>
            <a:spLocks noGrp="1" noChangeArrowheads="1"/>
          </p:cNvSpPr>
          <p:nvPr>
            <p:ph type="sldNum" sz="quarter" idx="12"/>
          </p:nvPr>
        </p:nvSpPr>
        <p:spPr>
          <a:ln/>
        </p:spPr>
        <p:txBody>
          <a:bodyPr/>
          <a:lstStyle>
            <a:lvl1pPr>
              <a:defRPr/>
            </a:lvl1pPr>
          </a:lstStyle>
          <a:p>
            <a:fld id="{06B83FCB-3431-46C6-8630-556CAD491B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953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7" name="Rectangle 6"/>
          <p:cNvSpPr>
            <a:spLocks noGrp="1" noChangeArrowheads="1"/>
          </p:cNvSpPr>
          <p:nvPr>
            <p:ph type="sldNum" sz="quarter" idx="12"/>
          </p:nvPr>
        </p:nvSpPr>
        <p:spPr>
          <a:ln/>
        </p:spPr>
        <p:txBody>
          <a:bodyPr/>
          <a:lstStyle>
            <a:lvl1pPr>
              <a:defRPr/>
            </a:lvl1pPr>
          </a:lstStyle>
          <a:p>
            <a:fld id="{40A2FAA3-62A3-4AC0-9E20-B143F41A7A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718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D0DC7973-89AF-4A17-B304-9386FFB36D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2028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2FF42CAE-01F5-4993-B617-7CC3012D5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3904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6285"/>
            <a:ext cx="2133600" cy="476249"/>
          </a:xfrm>
        </p:spPr>
        <p:txBody>
          <a:bodyPr/>
          <a:lstStyle>
            <a:lvl1pPr>
              <a:defRPr/>
            </a:lvl1pPr>
          </a:lstStyle>
          <a:p>
            <a:pPr>
              <a:defRPr/>
            </a:pPr>
            <a:endParaRPr lang="en-US" altLang="en-US">
              <a:solidFill>
                <a:srgbClr val="000000"/>
              </a:solidFill>
            </a:endParaRPr>
          </a:p>
        </p:txBody>
      </p:sp>
      <p:sp>
        <p:nvSpPr>
          <p:cNvPr id="4" name="Footer Placeholder 3"/>
          <p:cNvSpPr>
            <a:spLocks noGrp="1"/>
          </p:cNvSpPr>
          <p:nvPr>
            <p:ph type="ftr" sz="quarter" idx="11"/>
          </p:nvPr>
        </p:nvSpPr>
        <p:spPr>
          <a:xfrm>
            <a:off x="3124200" y="6246285"/>
            <a:ext cx="2895600" cy="476249"/>
          </a:xfrm>
        </p:spPr>
        <p:txBody>
          <a:bodyPr/>
          <a:lstStyle>
            <a:lvl1pPr>
              <a:defRPr/>
            </a:lvl1p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a:xfrm>
            <a:off x="6553200" y="6246285"/>
            <a:ext cx="2133600" cy="476249"/>
          </a:xfrm>
        </p:spPr>
        <p:txBody>
          <a:bodyPr/>
          <a:lstStyle>
            <a:lvl1pPr>
              <a:defRPr/>
            </a:lvl1pPr>
          </a:lstStyle>
          <a:p>
            <a:fld id="{686C04EB-5873-4357-A71C-7946C19384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89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0D5C9-D3F8-4440-AB84-D8F122D02254}"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0D5C9-D3F8-4440-AB84-D8F122D02254}"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0D5C9-D3F8-4440-AB84-D8F122D02254}"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0D5C9-D3F8-4440-AB84-D8F122D02254}"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0D5C9-D3F8-4440-AB84-D8F122D02254}"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0D5C9-D3F8-4440-AB84-D8F122D02254}" type="datetimeFigureOut">
              <a:rPr lang="en-US" smtClean="0"/>
              <a:pPr/>
              <a:t>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A4DE0-0079-4A6F-8C53-26AAE4961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r>
              <a:rPr lang="en-US">
                <a:solidFill>
                  <a:srgbClr val="000000"/>
                </a:solidFill>
              </a:rPr>
              <a:t>TRINH THE DUY</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en-US">
                <a:solidFill>
                  <a:srgbClr val="000000"/>
                </a:solidFill>
              </a:rPr>
              <a:t>YÛDTRTG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008318-35EB-4073-B749-23DCB0D01787}"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29956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w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
            <a:ext cx="9144000" cy="6857999"/>
          </a:xfrm>
          <a:prstGeom prst="rect">
            <a:avLst/>
          </a:prstGeom>
          <a:noFill/>
        </p:spPr>
      </p:pic>
      <p:pic>
        <p:nvPicPr>
          <p:cNvPr id="4" name="Picture 3">
            <a:extLst>
              <a:ext uri="{FF2B5EF4-FFF2-40B4-BE49-F238E27FC236}">
                <a16:creationId xmlns:a16="http://schemas.microsoft.com/office/drawing/2014/main" xmlns="" id="{7B5668F4-76B5-4B82-ADAF-0BB3A8C765E1}"/>
              </a:ext>
            </a:extLst>
          </p:cNvPr>
          <p:cNvPicPr>
            <a:picLocks noChangeAspect="1"/>
          </p:cNvPicPr>
          <p:nvPr/>
        </p:nvPicPr>
        <p:blipFill>
          <a:blip r:embed="rId3" cstate="print"/>
          <a:stretch>
            <a:fillRect/>
          </a:stretch>
        </p:blipFill>
        <p:spPr>
          <a:xfrm>
            <a:off x="-304800" y="2819400"/>
            <a:ext cx="3810000" cy="3810000"/>
          </a:xfrm>
          <a:prstGeom prst="rect">
            <a:avLst/>
          </a:prstGeom>
        </p:spPr>
      </p:pic>
      <p:grpSp>
        <p:nvGrpSpPr>
          <p:cNvPr id="2" name="Group 4">
            <a:extLst>
              <a:ext uri="{FF2B5EF4-FFF2-40B4-BE49-F238E27FC236}">
                <a16:creationId xmlns:a16="http://schemas.microsoft.com/office/drawing/2014/main" xmlns="" id="{6C3229B2-12E8-4329-BDD8-1B0A0D667E1B}"/>
              </a:ext>
            </a:extLst>
          </p:cNvPr>
          <p:cNvGrpSpPr/>
          <p:nvPr/>
        </p:nvGrpSpPr>
        <p:grpSpPr>
          <a:xfrm>
            <a:off x="228601" y="380986"/>
            <a:ext cx="8177522" cy="3582947"/>
            <a:chOff x="363649" y="182982"/>
            <a:chExt cx="7110715" cy="2932203"/>
          </a:xfrm>
        </p:grpSpPr>
        <p:grpSp>
          <p:nvGrpSpPr>
            <p:cNvPr id="3" name="Google Shape;447;p35">
              <a:extLst>
                <a:ext uri="{FF2B5EF4-FFF2-40B4-BE49-F238E27FC236}">
                  <a16:creationId xmlns:a16="http://schemas.microsoft.com/office/drawing/2014/main" xmlns="" id="{526D82A2-AF3C-4058-86E9-B24497DFFCDE}"/>
                </a:ext>
              </a:extLst>
            </p:cNvPr>
            <p:cNvGrpSpPr/>
            <p:nvPr/>
          </p:nvGrpSpPr>
          <p:grpSpPr>
            <a:xfrm rot="20788733">
              <a:off x="363649" y="182982"/>
              <a:ext cx="7110715" cy="2932203"/>
              <a:chOff x="2991025" y="3977000"/>
              <a:chExt cx="1097075" cy="1027925"/>
            </a:xfrm>
          </p:grpSpPr>
          <p:sp>
            <p:nvSpPr>
              <p:cNvPr id="8" name="Google Shape;448;p35">
                <a:extLst>
                  <a:ext uri="{FF2B5EF4-FFF2-40B4-BE49-F238E27FC236}">
                    <a16:creationId xmlns:a16="http://schemas.microsoft.com/office/drawing/2014/main" xmlns="" id="{0372E9AA-B8B3-4550-A339-7921BFABBB7E}"/>
                  </a:ext>
                </a:extLst>
              </p:cNvPr>
              <p:cNvSpPr/>
              <p:nvPr/>
            </p:nvSpPr>
            <p:spPr>
              <a:xfrm>
                <a:off x="3671200" y="4884775"/>
                <a:ext cx="107750" cy="84725"/>
              </a:xfrm>
              <a:custGeom>
                <a:avLst/>
                <a:gdLst/>
                <a:ahLst/>
                <a:cxnLst/>
                <a:rect l="l" t="t" r="r" b="b"/>
                <a:pathLst>
                  <a:path w="4310" h="3389" extrusionOk="0">
                    <a:moveTo>
                      <a:pt x="4310" y="1"/>
                    </a:moveTo>
                    <a:lnTo>
                      <a:pt x="1242" y="1787"/>
                    </a:lnTo>
                    <a:cubicBezTo>
                      <a:pt x="1213" y="1854"/>
                      <a:pt x="1184" y="1922"/>
                      <a:pt x="1155" y="1990"/>
                    </a:cubicBezTo>
                    <a:lnTo>
                      <a:pt x="1097" y="2126"/>
                    </a:lnTo>
                    <a:lnTo>
                      <a:pt x="1048" y="2233"/>
                    </a:lnTo>
                    <a:cubicBezTo>
                      <a:pt x="1009" y="2311"/>
                      <a:pt x="971" y="2388"/>
                      <a:pt x="932" y="2466"/>
                    </a:cubicBezTo>
                    <a:cubicBezTo>
                      <a:pt x="922" y="2485"/>
                      <a:pt x="912" y="2495"/>
                      <a:pt x="893" y="2514"/>
                    </a:cubicBezTo>
                    <a:cubicBezTo>
                      <a:pt x="844" y="2602"/>
                      <a:pt x="786" y="2680"/>
                      <a:pt x="728" y="2757"/>
                    </a:cubicBezTo>
                    <a:cubicBezTo>
                      <a:pt x="709" y="2777"/>
                      <a:pt x="689" y="2796"/>
                      <a:pt x="670" y="2815"/>
                    </a:cubicBezTo>
                    <a:cubicBezTo>
                      <a:pt x="631" y="2874"/>
                      <a:pt x="582" y="2922"/>
                      <a:pt x="524" y="2980"/>
                    </a:cubicBezTo>
                    <a:lnTo>
                      <a:pt x="456" y="3039"/>
                    </a:lnTo>
                    <a:cubicBezTo>
                      <a:pt x="408" y="3087"/>
                      <a:pt x="359" y="3136"/>
                      <a:pt x="301" y="3175"/>
                    </a:cubicBezTo>
                    <a:cubicBezTo>
                      <a:pt x="281" y="3194"/>
                      <a:pt x="262" y="3213"/>
                      <a:pt x="233" y="3223"/>
                    </a:cubicBezTo>
                    <a:cubicBezTo>
                      <a:pt x="155" y="3281"/>
                      <a:pt x="78" y="3340"/>
                      <a:pt x="0" y="3388"/>
                    </a:cubicBezTo>
                    <a:lnTo>
                      <a:pt x="3067" y="1602"/>
                    </a:lnTo>
                    <a:cubicBezTo>
                      <a:pt x="3155" y="1554"/>
                      <a:pt x="3232" y="1495"/>
                      <a:pt x="3310" y="1447"/>
                    </a:cubicBezTo>
                    <a:lnTo>
                      <a:pt x="3378" y="1389"/>
                    </a:lnTo>
                    <a:cubicBezTo>
                      <a:pt x="3426" y="1350"/>
                      <a:pt x="3485" y="1301"/>
                      <a:pt x="3533" y="1262"/>
                    </a:cubicBezTo>
                    <a:cubicBezTo>
                      <a:pt x="3553" y="1233"/>
                      <a:pt x="3582" y="1214"/>
                      <a:pt x="3601" y="1194"/>
                    </a:cubicBezTo>
                    <a:cubicBezTo>
                      <a:pt x="3650" y="1146"/>
                      <a:pt x="3698" y="1088"/>
                      <a:pt x="3747" y="1029"/>
                    </a:cubicBezTo>
                    <a:cubicBezTo>
                      <a:pt x="3766" y="1010"/>
                      <a:pt x="3785" y="991"/>
                      <a:pt x="3795" y="971"/>
                    </a:cubicBezTo>
                    <a:cubicBezTo>
                      <a:pt x="3863" y="894"/>
                      <a:pt x="3921" y="816"/>
                      <a:pt x="3970" y="729"/>
                    </a:cubicBezTo>
                    <a:lnTo>
                      <a:pt x="3980" y="719"/>
                    </a:lnTo>
                    <a:cubicBezTo>
                      <a:pt x="3989" y="709"/>
                      <a:pt x="3989" y="690"/>
                      <a:pt x="3999" y="680"/>
                    </a:cubicBezTo>
                    <a:cubicBezTo>
                      <a:pt x="4048" y="602"/>
                      <a:pt x="4086" y="534"/>
                      <a:pt x="4125" y="447"/>
                    </a:cubicBezTo>
                    <a:cubicBezTo>
                      <a:pt x="4135" y="437"/>
                      <a:pt x="4145" y="428"/>
                      <a:pt x="4145" y="408"/>
                    </a:cubicBezTo>
                    <a:cubicBezTo>
                      <a:pt x="4154" y="399"/>
                      <a:pt x="4164" y="369"/>
                      <a:pt x="4174" y="340"/>
                    </a:cubicBezTo>
                    <a:cubicBezTo>
                      <a:pt x="4193" y="301"/>
                      <a:pt x="4213" y="253"/>
                      <a:pt x="4232" y="204"/>
                    </a:cubicBezTo>
                    <a:cubicBezTo>
                      <a:pt x="4242" y="185"/>
                      <a:pt x="4251" y="166"/>
                      <a:pt x="4261" y="146"/>
                    </a:cubicBezTo>
                    <a:cubicBezTo>
                      <a:pt x="4280" y="98"/>
                      <a:pt x="4290" y="49"/>
                      <a:pt x="4310"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9;p35">
                <a:extLst>
                  <a:ext uri="{FF2B5EF4-FFF2-40B4-BE49-F238E27FC236}">
                    <a16:creationId xmlns:a16="http://schemas.microsoft.com/office/drawing/2014/main" xmlns="" id="{B854E79E-40CD-4D1F-A1F0-8F2926A5AA8E}"/>
                  </a:ext>
                </a:extLst>
              </p:cNvPr>
              <p:cNvSpPr/>
              <p:nvPr/>
            </p:nvSpPr>
            <p:spPr>
              <a:xfrm>
                <a:off x="3840075" y="4887925"/>
                <a:ext cx="107275" cy="109950"/>
              </a:xfrm>
              <a:custGeom>
                <a:avLst/>
                <a:gdLst/>
                <a:ahLst/>
                <a:cxnLst/>
                <a:rect l="l" t="t" r="r" b="b"/>
                <a:pathLst>
                  <a:path w="4291" h="4398" extrusionOk="0">
                    <a:moveTo>
                      <a:pt x="4291" y="1"/>
                    </a:moveTo>
                    <a:lnTo>
                      <a:pt x="1224" y="1787"/>
                    </a:lnTo>
                    <a:cubicBezTo>
                      <a:pt x="1243" y="1923"/>
                      <a:pt x="1233" y="2068"/>
                      <a:pt x="1214" y="2204"/>
                    </a:cubicBezTo>
                    <a:lnTo>
                      <a:pt x="1214" y="2243"/>
                    </a:lnTo>
                    <a:cubicBezTo>
                      <a:pt x="1204" y="2379"/>
                      <a:pt x="1175" y="2505"/>
                      <a:pt x="1156" y="2621"/>
                    </a:cubicBezTo>
                    <a:lnTo>
                      <a:pt x="1156" y="2660"/>
                    </a:lnTo>
                    <a:cubicBezTo>
                      <a:pt x="1127" y="2777"/>
                      <a:pt x="1097" y="2884"/>
                      <a:pt x="1059" y="2990"/>
                    </a:cubicBezTo>
                    <a:lnTo>
                      <a:pt x="1039" y="3058"/>
                    </a:lnTo>
                    <a:cubicBezTo>
                      <a:pt x="1000" y="3165"/>
                      <a:pt x="952" y="3272"/>
                      <a:pt x="913" y="3369"/>
                    </a:cubicBezTo>
                    <a:cubicBezTo>
                      <a:pt x="894" y="3408"/>
                      <a:pt x="874" y="3446"/>
                      <a:pt x="855" y="3476"/>
                    </a:cubicBezTo>
                    <a:cubicBezTo>
                      <a:pt x="816" y="3544"/>
                      <a:pt x="777" y="3621"/>
                      <a:pt x="729" y="3679"/>
                    </a:cubicBezTo>
                    <a:cubicBezTo>
                      <a:pt x="719" y="3709"/>
                      <a:pt x="699" y="3728"/>
                      <a:pt x="680" y="3747"/>
                    </a:cubicBezTo>
                    <a:cubicBezTo>
                      <a:pt x="631" y="3815"/>
                      <a:pt x="583" y="3874"/>
                      <a:pt x="534" y="3932"/>
                    </a:cubicBezTo>
                    <a:cubicBezTo>
                      <a:pt x="515" y="3961"/>
                      <a:pt x="486" y="3990"/>
                      <a:pt x="466" y="4009"/>
                    </a:cubicBezTo>
                    <a:cubicBezTo>
                      <a:pt x="418" y="4068"/>
                      <a:pt x="360" y="4116"/>
                      <a:pt x="311" y="4165"/>
                    </a:cubicBezTo>
                    <a:cubicBezTo>
                      <a:pt x="282" y="4184"/>
                      <a:pt x="263" y="4204"/>
                      <a:pt x="243" y="4223"/>
                    </a:cubicBezTo>
                    <a:cubicBezTo>
                      <a:pt x="166" y="4291"/>
                      <a:pt x="78" y="4349"/>
                      <a:pt x="1" y="4398"/>
                    </a:cubicBezTo>
                    <a:lnTo>
                      <a:pt x="3068" y="2612"/>
                    </a:lnTo>
                    <a:cubicBezTo>
                      <a:pt x="3145" y="2563"/>
                      <a:pt x="3233" y="2505"/>
                      <a:pt x="3310" y="2447"/>
                    </a:cubicBezTo>
                    <a:cubicBezTo>
                      <a:pt x="3330" y="2418"/>
                      <a:pt x="3359" y="2398"/>
                      <a:pt x="3378" y="2379"/>
                    </a:cubicBezTo>
                    <a:cubicBezTo>
                      <a:pt x="3437" y="2330"/>
                      <a:pt x="3485" y="2282"/>
                      <a:pt x="3534" y="2233"/>
                    </a:cubicBezTo>
                    <a:cubicBezTo>
                      <a:pt x="3563" y="2204"/>
                      <a:pt x="3582" y="2175"/>
                      <a:pt x="3602" y="2156"/>
                    </a:cubicBezTo>
                    <a:cubicBezTo>
                      <a:pt x="3660" y="2088"/>
                      <a:pt x="3699" y="2029"/>
                      <a:pt x="3747" y="1961"/>
                    </a:cubicBezTo>
                    <a:cubicBezTo>
                      <a:pt x="3767" y="1942"/>
                      <a:pt x="3786" y="1923"/>
                      <a:pt x="3796" y="1893"/>
                    </a:cubicBezTo>
                    <a:lnTo>
                      <a:pt x="3815" y="1874"/>
                    </a:lnTo>
                    <a:cubicBezTo>
                      <a:pt x="3854" y="1816"/>
                      <a:pt x="3883" y="1758"/>
                      <a:pt x="3912" y="1690"/>
                    </a:cubicBezTo>
                    <a:cubicBezTo>
                      <a:pt x="3932" y="1661"/>
                      <a:pt x="3951" y="1622"/>
                      <a:pt x="3970" y="1593"/>
                    </a:cubicBezTo>
                    <a:cubicBezTo>
                      <a:pt x="3970" y="1583"/>
                      <a:pt x="3970" y="1583"/>
                      <a:pt x="3970" y="1583"/>
                    </a:cubicBezTo>
                    <a:cubicBezTo>
                      <a:pt x="4009" y="1496"/>
                      <a:pt x="4048" y="1418"/>
                      <a:pt x="4077" y="1340"/>
                    </a:cubicBezTo>
                    <a:cubicBezTo>
                      <a:pt x="4087" y="1321"/>
                      <a:pt x="4087" y="1301"/>
                      <a:pt x="4097" y="1282"/>
                    </a:cubicBezTo>
                    <a:lnTo>
                      <a:pt x="4116" y="1214"/>
                    </a:lnTo>
                    <a:cubicBezTo>
                      <a:pt x="4126" y="1185"/>
                      <a:pt x="4135" y="1146"/>
                      <a:pt x="4155" y="1107"/>
                    </a:cubicBezTo>
                    <a:cubicBezTo>
                      <a:pt x="4174" y="1039"/>
                      <a:pt x="4184" y="971"/>
                      <a:pt x="4203" y="903"/>
                    </a:cubicBezTo>
                    <a:cubicBezTo>
                      <a:pt x="4203" y="894"/>
                      <a:pt x="4203" y="884"/>
                      <a:pt x="4203" y="874"/>
                    </a:cubicBezTo>
                    <a:lnTo>
                      <a:pt x="4203" y="845"/>
                    </a:lnTo>
                    <a:cubicBezTo>
                      <a:pt x="4213" y="797"/>
                      <a:pt x="4223" y="748"/>
                      <a:pt x="4233" y="700"/>
                    </a:cubicBezTo>
                    <a:cubicBezTo>
                      <a:pt x="4242" y="651"/>
                      <a:pt x="4252" y="573"/>
                      <a:pt x="4262" y="505"/>
                    </a:cubicBezTo>
                    <a:lnTo>
                      <a:pt x="4262" y="467"/>
                    </a:lnTo>
                    <a:cubicBezTo>
                      <a:pt x="4262" y="447"/>
                      <a:pt x="4262" y="438"/>
                      <a:pt x="4262" y="428"/>
                    </a:cubicBezTo>
                    <a:cubicBezTo>
                      <a:pt x="4262" y="389"/>
                      <a:pt x="4271" y="360"/>
                      <a:pt x="4281" y="321"/>
                    </a:cubicBezTo>
                    <a:cubicBezTo>
                      <a:pt x="4281" y="253"/>
                      <a:pt x="4281" y="195"/>
                      <a:pt x="4291" y="137"/>
                    </a:cubicBezTo>
                    <a:cubicBezTo>
                      <a:pt x="4291" y="69"/>
                      <a:pt x="4291" y="49"/>
                      <a:pt x="4291"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35">
                <a:extLst>
                  <a:ext uri="{FF2B5EF4-FFF2-40B4-BE49-F238E27FC236}">
                    <a16:creationId xmlns:a16="http://schemas.microsoft.com/office/drawing/2014/main" xmlns="" id="{87584EE5-80FF-41C5-94EE-725607ABBDA5}"/>
                  </a:ext>
                </a:extLst>
              </p:cNvPr>
              <p:cNvSpPr/>
              <p:nvPr/>
            </p:nvSpPr>
            <p:spPr>
              <a:xfrm>
                <a:off x="3324925" y="3977000"/>
                <a:ext cx="763175" cy="975750"/>
              </a:xfrm>
              <a:custGeom>
                <a:avLst/>
                <a:gdLst/>
                <a:ahLst/>
                <a:cxnLst/>
                <a:rect l="l" t="t" r="r" b="b"/>
                <a:pathLst>
                  <a:path w="30527" h="39030" extrusionOk="0">
                    <a:moveTo>
                      <a:pt x="4805" y="0"/>
                    </a:moveTo>
                    <a:cubicBezTo>
                      <a:pt x="4727" y="0"/>
                      <a:pt x="4640" y="0"/>
                      <a:pt x="4562" y="10"/>
                    </a:cubicBezTo>
                    <a:lnTo>
                      <a:pt x="4465" y="10"/>
                    </a:lnTo>
                    <a:cubicBezTo>
                      <a:pt x="4349" y="20"/>
                      <a:pt x="4222" y="39"/>
                      <a:pt x="4106" y="58"/>
                    </a:cubicBezTo>
                    <a:lnTo>
                      <a:pt x="4086" y="58"/>
                    </a:lnTo>
                    <a:cubicBezTo>
                      <a:pt x="4038" y="68"/>
                      <a:pt x="3989" y="88"/>
                      <a:pt x="3941" y="97"/>
                    </a:cubicBezTo>
                    <a:lnTo>
                      <a:pt x="3854" y="117"/>
                    </a:lnTo>
                    <a:cubicBezTo>
                      <a:pt x="3766" y="136"/>
                      <a:pt x="3688" y="165"/>
                      <a:pt x="3611" y="194"/>
                    </a:cubicBezTo>
                    <a:cubicBezTo>
                      <a:pt x="3426" y="253"/>
                      <a:pt x="3242" y="340"/>
                      <a:pt x="3067" y="437"/>
                    </a:cubicBezTo>
                    <a:lnTo>
                      <a:pt x="0" y="2213"/>
                    </a:lnTo>
                    <a:cubicBezTo>
                      <a:pt x="175" y="2116"/>
                      <a:pt x="350" y="2038"/>
                      <a:pt x="544" y="1971"/>
                    </a:cubicBezTo>
                    <a:cubicBezTo>
                      <a:pt x="621" y="1941"/>
                      <a:pt x="709" y="1922"/>
                      <a:pt x="796" y="1903"/>
                    </a:cubicBezTo>
                    <a:lnTo>
                      <a:pt x="874" y="1883"/>
                    </a:lnTo>
                    <a:cubicBezTo>
                      <a:pt x="932" y="1864"/>
                      <a:pt x="980" y="1854"/>
                      <a:pt x="1039" y="1844"/>
                    </a:cubicBezTo>
                    <a:cubicBezTo>
                      <a:pt x="1165" y="1815"/>
                      <a:pt x="1281" y="1806"/>
                      <a:pt x="1408" y="1786"/>
                    </a:cubicBezTo>
                    <a:lnTo>
                      <a:pt x="1505" y="1786"/>
                    </a:lnTo>
                    <a:cubicBezTo>
                      <a:pt x="1582" y="1786"/>
                      <a:pt x="1660" y="1776"/>
                      <a:pt x="1747" y="1776"/>
                    </a:cubicBezTo>
                    <a:lnTo>
                      <a:pt x="2203" y="1776"/>
                    </a:lnTo>
                    <a:cubicBezTo>
                      <a:pt x="2271" y="1776"/>
                      <a:pt x="2349" y="1796"/>
                      <a:pt x="2417" y="1806"/>
                    </a:cubicBezTo>
                    <a:lnTo>
                      <a:pt x="2524" y="1815"/>
                    </a:lnTo>
                    <a:cubicBezTo>
                      <a:pt x="2611" y="1825"/>
                      <a:pt x="2698" y="1844"/>
                      <a:pt x="2786" y="1854"/>
                    </a:cubicBezTo>
                    <a:lnTo>
                      <a:pt x="2844" y="1864"/>
                    </a:lnTo>
                    <a:cubicBezTo>
                      <a:pt x="2951" y="1893"/>
                      <a:pt x="3058" y="1912"/>
                      <a:pt x="3164" y="1941"/>
                    </a:cubicBezTo>
                    <a:lnTo>
                      <a:pt x="3261" y="1961"/>
                    </a:lnTo>
                    <a:cubicBezTo>
                      <a:pt x="3339" y="1980"/>
                      <a:pt x="3417" y="2000"/>
                      <a:pt x="3494" y="2029"/>
                    </a:cubicBezTo>
                    <a:lnTo>
                      <a:pt x="3621" y="2068"/>
                    </a:lnTo>
                    <a:lnTo>
                      <a:pt x="3815" y="2136"/>
                    </a:lnTo>
                    <a:lnTo>
                      <a:pt x="3960" y="2184"/>
                    </a:lnTo>
                    <a:cubicBezTo>
                      <a:pt x="4019" y="2213"/>
                      <a:pt x="4086" y="2233"/>
                      <a:pt x="4145" y="2252"/>
                    </a:cubicBezTo>
                    <a:lnTo>
                      <a:pt x="4290" y="2320"/>
                    </a:lnTo>
                    <a:cubicBezTo>
                      <a:pt x="4358" y="2339"/>
                      <a:pt x="4416" y="2369"/>
                      <a:pt x="4475" y="2398"/>
                    </a:cubicBezTo>
                    <a:cubicBezTo>
                      <a:pt x="4533" y="2417"/>
                      <a:pt x="4572" y="2446"/>
                      <a:pt x="4630" y="2466"/>
                    </a:cubicBezTo>
                    <a:lnTo>
                      <a:pt x="4805" y="2553"/>
                    </a:lnTo>
                    <a:lnTo>
                      <a:pt x="4960" y="2631"/>
                    </a:lnTo>
                    <a:lnTo>
                      <a:pt x="5144" y="2718"/>
                    </a:lnTo>
                    <a:cubicBezTo>
                      <a:pt x="5242" y="2776"/>
                      <a:pt x="5339" y="2834"/>
                      <a:pt x="5436" y="2893"/>
                    </a:cubicBezTo>
                    <a:cubicBezTo>
                      <a:pt x="5591" y="2980"/>
                      <a:pt x="5746" y="3077"/>
                      <a:pt x="5902" y="3174"/>
                    </a:cubicBezTo>
                    <a:lnTo>
                      <a:pt x="5999" y="3232"/>
                    </a:lnTo>
                    <a:cubicBezTo>
                      <a:pt x="6115" y="3310"/>
                      <a:pt x="6232" y="3388"/>
                      <a:pt x="6348" y="3465"/>
                    </a:cubicBezTo>
                    <a:lnTo>
                      <a:pt x="6484" y="3572"/>
                    </a:lnTo>
                    <a:cubicBezTo>
                      <a:pt x="6600" y="3650"/>
                      <a:pt x="6707" y="3727"/>
                      <a:pt x="6814" y="3815"/>
                    </a:cubicBezTo>
                    <a:cubicBezTo>
                      <a:pt x="6853" y="3844"/>
                      <a:pt x="6892" y="3873"/>
                      <a:pt x="6940" y="3902"/>
                    </a:cubicBezTo>
                    <a:cubicBezTo>
                      <a:pt x="7086" y="4009"/>
                      <a:pt x="7231" y="4135"/>
                      <a:pt x="7377" y="4252"/>
                    </a:cubicBezTo>
                    <a:lnTo>
                      <a:pt x="7455" y="4319"/>
                    </a:lnTo>
                    <a:cubicBezTo>
                      <a:pt x="7571" y="4426"/>
                      <a:pt x="7687" y="4533"/>
                      <a:pt x="7804" y="4630"/>
                    </a:cubicBezTo>
                    <a:lnTo>
                      <a:pt x="7940" y="4756"/>
                    </a:lnTo>
                    <a:cubicBezTo>
                      <a:pt x="8047" y="4853"/>
                      <a:pt x="8144" y="4950"/>
                      <a:pt x="8250" y="5047"/>
                    </a:cubicBezTo>
                    <a:lnTo>
                      <a:pt x="8367" y="5164"/>
                    </a:lnTo>
                    <a:cubicBezTo>
                      <a:pt x="8503" y="5300"/>
                      <a:pt x="8639" y="5445"/>
                      <a:pt x="8775" y="5591"/>
                    </a:cubicBezTo>
                    <a:lnTo>
                      <a:pt x="8804" y="5620"/>
                    </a:lnTo>
                    <a:cubicBezTo>
                      <a:pt x="8940" y="5775"/>
                      <a:pt x="9085" y="5931"/>
                      <a:pt x="9221" y="6086"/>
                    </a:cubicBezTo>
                    <a:cubicBezTo>
                      <a:pt x="9386" y="6280"/>
                      <a:pt x="9551" y="6484"/>
                      <a:pt x="9706" y="6688"/>
                    </a:cubicBezTo>
                    <a:lnTo>
                      <a:pt x="9755" y="6756"/>
                    </a:lnTo>
                    <a:cubicBezTo>
                      <a:pt x="9881" y="6911"/>
                      <a:pt x="9998" y="7066"/>
                      <a:pt x="10114" y="7231"/>
                    </a:cubicBezTo>
                    <a:cubicBezTo>
                      <a:pt x="10221" y="7387"/>
                      <a:pt x="10318" y="7513"/>
                      <a:pt x="10415" y="7668"/>
                    </a:cubicBezTo>
                    <a:cubicBezTo>
                      <a:pt x="10483" y="7756"/>
                      <a:pt x="10541" y="7843"/>
                      <a:pt x="10609" y="7940"/>
                    </a:cubicBezTo>
                    <a:lnTo>
                      <a:pt x="10755" y="8163"/>
                    </a:lnTo>
                    <a:cubicBezTo>
                      <a:pt x="10842" y="8299"/>
                      <a:pt x="10929" y="8435"/>
                      <a:pt x="11017" y="8571"/>
                    </a:cubicBezTo>
                    <a:cubicBezTo>
                      <a:pt x="11065" y="8658"/>
                      <a:pt x="11124" y="8746"/>
                      <a:pt x="11172" y="8823"/>
                    </a:cubicBezTo>
                    <a:cubicBezTo>
                      <a:pt x="11240" y="8949"/>
                      <a:pt x="11308" y="9066"/>
                      <a:pt x="11386" y="9192"/>
                    </a:cubicBezTo>
                    <a:cubicBezTo>
                      <a:pt x="11473" y="9347"/>
                      <a:pt x="11551" y="9493"/>
                      <a:pt x="11638" y="9648"/>
                    </a:cubicBezTo>
                    <a:cubicBezTo>
                      <a:pt x="11696" y="9765"/>
                      <a:pt x="11764" y="9872"/>
                      <a:pt x="11822" y="9988"/>
                    </a:cubicBezTo>
                    <a:lnTo>
                      <a:pt x="11929" y="10192"/>
                    </a:lnTo>
                    <a:cubicBezTo>
                      <a:pt x="12017" y="10367"/>
                      <a:pt x="12104" y="10541"/>
                      <a:pt x="12182" y="10716"/>
                    </a:cubicBezTo>
                    <a:lnTo>
                      <a:pt x="12240" y="10832"/>
                    </a:lnTo>
                    <a:cubicBezTo>
                      <a:pt x="12337" y="11036"/>
                      <a:pt x="12434" y="11250"/>
                      <a:pt x="12531" y="11463"/>
                    </a:cubicBezTo>
                    <a:cubicBezTo>
                      <a:pt x="12550" y="11512"/>
                      <a:pt x="12570" y="11560"/>
                      <a:pt x="12589" y="11609"/>
                    </a:cubicBezTo>
                    <a:cubicBezTo>
                      <a:pt x="12677" y="11813"/>
                      <a:pt x="12764" y="12017"/>
                      <a:pt x="12842" y="12230"/>
                    </a:cubicBezTo>
                    <a:cubicBezTo>
                      <a:pt x="12851" y="12240"/>
                      <a:pt x="12851" y="12259"/>
                      <a:pt x="12861" y="12279"/>
                    </a:cubicBezTo>
                    <a:cubicBezTo>
                      <a:pt x="12939" y="12492"/>
                      <a:pt x="13026" y="12706"/>
                      <a:pt x="13104" y="12929"/>
                    </a:cubicBezTo>
                    <a:cubicBezTo>
                      <a:pt x="13123" y="12978"/>
                      <a:pt x="13142" y="13045"/>
                      <a:pt x="13162" y="13094"/>
                    </a:cubicBezTo>
                    <a:cubicBezTo>
                      <a:pt x="13230" y="13278"/>
                      <a:pt x="13288" y="13463"/>
                      <a:pt x="13346" y="13647"/>
                    </a:cubicBezTo>
                    <a:cubicBezTo>
                      <a:pt x="13366" y="13696"/>
                      <a:pt x="13375" y="13735"/>
                      <a:pt x="13385" y="13773"/>
                    </a:cubicBezTo>
                    <a:cubicBezTo>
                      <a:pt x="13453" y="13987"/>
                      <a:pt x="13521" y="14210"/>
                      <a:pt x="13579" y="14424"/>
                    </a:cubicBezTo>
                    <a:lnTo>
                      <a:pt x="13618" y="14598"/>
                    </a:lnTo>
                    <a:cubicBezTo>
                      <a:pt x="13667" y="14764"/>
                      <a:pt x="13705" y="14938"/>
                      <a:pt x="13744" y="15103"/>
                    </a:cubicBezTo>
                    <a:cubicBezTo>
                      <a:pt x="13754" y="15171"/>
                      <a:pt x="13773" y="15229"/>
                      <a:pt x="13783" y="15288"/>
                    </a:cubicBezTo>
                    <a:cubicBezTo>
                      <a:pt x="13832" y="15501"/>
                      <a:pt x="13880" y="15724"/>
                      <a:pt x="13919" y="15938"/>
                    </a:cubicBezTo>
                    <a:cubicBezTo>
                      <a:pt x="13919" y="15948"/>
                      <a:pt x="13919" y="15957"/>
                      <a:pt x="13919" y="15967"/>
                    </a:cubicBezTo>
                    <a:cubicBezTo>
                      <a:pt x="13958" y="16171"/>
                      <a:pt x="13997" y="16375"/>
                      <a:pt x="14026" y="16569"/>
                    </a:cubicBezTo>
                    <a:cubicBezTo>
                      <a:pt x="14035" y="16627"/>
                      <a:pt x="14035" y="16676"/>
                      <a:pt x="14045" y="16734"/>
                    </a:cubicBezTo>
                    <a:cubicBezTo>
                      <a:pt x="14074" y="16938"/>
                      <a:pt x="14103" y="17151"/>
                      <a:pt x="14123" y="17355"/>
                    </a:cubicBezTo>
                    <a:lnTo>
                      <a:pt x="14414" y="17355"/>
                    </a:lnTo>
                    <a:cubicBezTo>
                      <a:pt x="14492" y="17355"/>
                      <a:pt x="14569" y="17365"/>
                      <a:pt x="14657" y="17375"/>
                    </a:cubicBezTo>
                    <a:lnTo>
                      <a:pt x="14676" y="17375"/>
                    </a:lnTo>
                    <a:cubicBezTo>
                      <a:pt x="14754" y="17384"/>
                      <a:pt x="14831" y="17404"/>
                      <a:pt x="14909" y="17413"/>
                    </a:cubicBezTo>
                    <a:lnTo>
                      <a:pt x="14977" y="17433"/>
                    </a:lnTo>
                    <a:cubicBezTo>
                      <a:pt x="15045" y="17452"/>
                      <a:pt x="15123" y="17472"/>
                      <a:pt x="15190" y="17491"/>
                    </a:cubicBezTo>
                    <a:lnTo>
                      <a:pt x="15229" y="17501"/>
                    </a:lnTo>
                    <a:cubicBezTo>
                      <a:pt x="15317" y="17520"/>
                      <a:pt x="15394" y="17549"/>
                      <a:pt x="15482" y="17588"/>
                    </a:cubicBezTo>
                    <a:lnTo>
                      <a:pt x="15550" y="17607"/>
                    </a:lnTo>
                    <a:cubicBezTo>
                      <a:pt x="15618" y="17637"/>
                      <a:pt x="15695" y="17666"/>
                      <a:pt x="15763" y="17695"/>
                    </a:cubicBezTo>
                    <a:lnTo>
                      <a:pt x="15812" y="17714"/>
                    </a:lnTo>
                    <a:cubicBezTo>
                      <a:pt x="15899" y="17753"/>
                      <a:pt x="15986" y="17792"/>
                      <a:pt x="16074" y="17840"/>
                    </a:cubicBezTo>
                    <a:lnTo>
                      <a:pt x="16132" y="17870"/>
                    </a:lnTo>
                    <a:cubicBezTo>
                      <a:pt x="16219" y="17918"/>
                      <a:pt x="16307" y="17957"/>
                      <a:pt x="16384" y="18005"/>
                    </a:cubicBezTo>
                    <a:cubicBezTo>
                      <a:pt x="16501" y="18073"/>
                      <a:pt x="16608" y="18141"/>
                      <a:pt x="16724" y="18219"/>
                    </a:cubicBezTo>
                    <a:lnTo>
                      <a:pt x="16782" y="18258"/>
                    </a:lnTo>
                    <a:cubicBezTo>
                      <a:pt x="16889" y="18326"/>
                      <a:pt x="16996" y="18403"/>
                      <a:pt x="17103" y="18481"/>
                    </a:cubicBezTo>
                    <a:lnTo>
                      <a:pt x="17151" y="18520"/>
                    </a:lnTo>
                    <a:cubicBezTo>
                      <a:pt x="17248" y="18588"/>
                      <a:pt x="17345" y="18665"/>
                      <a:pt x="17442" y="18743"/>
                    </a:cubicBezTo>
                    <a:lnTo>
                      <a:pt x="17491" y="18782"/>
                    </a:lnTo>
                    <a:cubicBezTo>
                      <a:pt x="17598" y="18869"/>
                      <a:pt x="17695" y="18966"/>
                      <a:pt x="17801" y="19054"/>
                    </a:cubicBezTo>
                    <a:lnTo>
                      <a:pt x="17860" y="19112"/>
                    </a:lnTo>
                    <a:cubicBezTo>
                      <a:pt x="17966" y="19209"/>
                      <a:pt x="18064" y="19306"/>
                      <a:pt x="18170" y="19413"/>
                    </a:cubicBezTo>
                    <a:lnTo>
                      <a:pt x="18180" y="19432"/>
                    </a:lnTo>
                    <a:cubicBezTo>
                      <a:pt x="18287" y="19529"/>
                      <a:pt x="18384" y="19636"/>
                      <a:pt x="18481" y="19753"/>
                    </a:cubicBezTo>
                    <a:cubicBezTo>
                      <a:pt x="18491" y="19762"/>
                      <a:pt x="18500" y="19772"/>
                      <a:pt x="18510" y="19791"/>
                    </a:cubicBezTo>
                    <a:cubicBezTo>
                      <a:pt x="18607" y="19898"/>
                      <a:pt x="18704" y="20005"/>
                      <a:pt x="18801" y="20121"/>
                    </a:cubicBezTo>
                    <a:lnTo>
                      <a:pt x="18840" y="20180"/>
                    </a:lnTo>
                    <a:cubicBezTo>
                      <a:pt x="18937" y="20296"/>
                      <a:pt x="19044" y="20432"/>
                      <a:pt x="19131" y="20558"/>
                    </a:cubicBezTo>
                    <a:cubicBezTo>
                      <a:pt x="19209" y="20665"/>
                      <a:pt x="19277" y="20762"/>
                      <a:pt x="19354" y="20869"/>
                    </a:cubicBezTo>
                    <a:cubicBezTo>
                      <a:pt x="19471" y="21053"/>
                      <a:pt x="19578" y="21228"/>
                      <a:pt x="19694" y="21412"/>
                    </a:cubicBezTo>
                    <a:cubicBezTo>
                      <a:pt x="19723" y="21471"/>
                      <a:pt x="19762" y="21539"/>
                      <a:pt x="19801" y="21597"/>
                    </a:cubicBezTo>
                    <a:cubicBezTo>
                      <a:pt x="19830" y="21665"/>
                      <a:pt x="19869" y="21733"/>
                      <a:pt x="19908" y="21791"/>
                    </a:cubicBezTo>
                    <a:cubicBezTo>
                      <a:pt x="19966" y="21907"/>
                      <a:pt x="20024" y="22024"/>
                      <a:pt x="20082" y="22140"/>
                    </a:cubicBezTo>
                    <a:lnTo>
                      <a:pt x="20082" y="22150"/>
                    </a:lnTo>
                    <a:cubicBezTo>
                      <a:pt x="20150" y="22276"/>
                      <a:pt x="20209" y="22393"/>
                      <a:pt x="20267" y="22529"/>
                    </a:cubicBezTo>
                    <a:cubicBezTo>
                      <a:pt x="20267" y="22548"/>
                      <a:pt x="20277" y="22558"/>
                      <a:pt x="20286" y="22577"/>
                    </a:cubicBezTo>
                    <a:cubicBezTo>
                      <a:pt x="20345" y="22703"/>
                      <a:pt x="20393" y="22820"/>
                      <a:pt x="20442" y="22946"/>
                    </a:cubicBezTo>
                    <a:cubicBezTo>
                      <a:pt x="20451" y="22965"/>
                      <a:pt x="20461" y="22985"/>
                      <a:pt x="20471" y="23014"/>
                    </a:cubicBezTo>
                    <a:cubicBezTo>
                      <a:pt x="20519" y="23130"/>
                      <a:pt x="20568" y="23257"/>
                      <a:pt x="20607" y="23373"/>
                    </a:cubicBezTo>
                    <a:lnTo>
                      <a:pt x="20636" y="23441"/>
                    </a:lnTo>
                    <a:cubicBezTo>
                      <a:pt x="20675" y="23557"/>
                      <a:pt x="20713" y="23674"/>
                      <a:pt x="20752" y="23790"/>
                    </a:cubicBezTo>
                    <a:cubicBezTo>
                      <a:pt x="20752" y="23800"/>
                      <a:pt x="20762" y="23820"/>
                      <a:pt x="20762" y="23829"/>
                    </a:cubicBezTo>
                    <a:cubicBezTo>
                      <a:pt x="20801" y="23955"/>
                      <a:pt x="20840" y="24082"/>
                      <a:pt x="20869" y="24198"/>
                    </a:cubicBezTo>
                    <a:cubicBezTo>
                      <a:pt x="20878" y="24227"/>
                      <a:pt x="20888" y="24256"/>
                      <a:pt x="20898" y="24285"/>
                    </a:cubicBezTo>
                    <a:cubicBezTo>
                      <a:pt x="20927" y="24412"/>
                      <a:pt x="20956" y="24528"/>
                      <a:pt x="20985" y="24654"/>
                    </a:cubicBezTo>
                    <a:cubicBezTo>
                      <a:pt x="20985" y="24664"/>
                      <a:pt x="20985" y="24674"/>
                      <a:pt x="20985" y="24683"/>
                    </a:cubicBezTo>
                    <a:cubicBezTo>
                      <a:pt x="21014" y="24800"/>
                      <a:pt x="21034" y="24916"/>
                      <a:pt x="21053" y="25033"/>
                    </a:cubicBezTo>
                    <a:cubicBezTo>
                      <a:pt x="21053" y="25062"/>
                      <a:pt x="21063" y="25081"/>
                      <a:pt x="21063" y="25110"/>
                    </a:cubicBezTo>
                    <a:cubicBezTo>
                      <a:pt x="21082" y="25227"/>
                      <a:pt x="21102" y="25343"/>
                      <a:pt x="21111" y="25460"/>
                    </a:cubicBezTo>
                    <a:cubicBezTo>
                      <a:pt x="21111" y="25479"/>
                      <a:pt x="21111" y="25499"/>
                      <a:pt x="21121" y="25518"/>
                    </a:cubicBezTo>
                    <a:cubicBezTo>
                      <a:pt x="21131" y="25644"/>
                      <a:pt x="21150" y="25761"/>
                      <a:pt x="21150" y="25877"/>
                    </a:cubicBezTo>
                    <a:lnTo>
                      <a:pt x="21150" y="25897"/>
                    </a:lnTo>
                    <a:cubicBezTo>
                      <a:pt x="21160" y="26013"/>
                      <a:pt x="21160" y="26120"/>
                      <a:pt x="21170" y="26236"/>
                    </a:cubicBezTo>
                    <a:lnTo>
                      <a:pt x="21170" y="26285"/>
                    </a:lnTo>
                    <a:cubicBezTo>
                      <a:pt x="21170" y="26392"/>
                      <a:pt x="21170" y="26498"/>
                      <a:pt x="21160" y="26605"/>
                    </a:cubicBezTo>
                    <a:lnTo>
                      <a:pt x="21160" y="26673"/>
                    </a:lnTo>
                    <a:cubicBezTo>
                      <a:pt x="21150" y="26780"/>
                      <a:pt x="21140" y="26887"/>
                      <a:pt x="21121" y="26993"/>
                    </a:cubicBezTo>
                    <a:cubicBezTo>
                      <a:pt x="21237" y="27023"/>
                      <a:pt x="21354" y="27042"/>
                      <a:pt x="21470" y="27081"/>
                    </a:cubicBezTo>
                    <a:lnTo>
                      <a:pt x="21500" y="27091"/>
                    </a:lnTo>
                    <a:cubicBezTo>
                      <a:pt x="21616" y="27120"/>
                      <a:pt x="21733" y="27158"/>
                      <a:pt x="21839" y="27207"/>
                    </a:cubicBezTo>
                    <a:lnTo>
                      <a:pt x="21878" y="27226"/>
                    </a:lnTo>
                    <a:cubicBezTo>
                      <a:pt x="21995" y="27265"/>
                      <a:pt x="22101" y="27323"/>
                      <a:pt x="22218" y="27372"/>
                    </a:cubicBezTo>
                    <a:lnTo>
                      <a:pt x="22257" y="27391"/>
                    </a:lnTo>
                    <a:cubicBezTo>
                      <a:pt x="22373" y="27450"/>
                      <a:pt x="22499" y="27508"/>
                      <a:pt x="22626" y="27586"/>
                    </a:cubicBezTo>
                    <a:cubicBezTo>
                      <a:pt x="22713" y="27634"/>
                      <a:pt x="22800" y="27692"/>
                      <a:pt x="22888" y="27751"/>
                    </a:cubicBezTo>
                    <a:lnTo>
                      <a:pt x="22936" y="27780"/>
                    </a:lnTo>
                    <a:lnTo>
                      <a:pt x="23130" y="27906"/>
                    </a:lnTo>
                    <a:lnTo>
                      <a:pt x="23218" y="27974"/>
                    </a:lnTo>
                    <a:lnTo>
                      <a:pt x="23383" y="28090"/>
                    </a:lnTo>
                    <a:lnTo>
                      <a:pt x="23470" y="28158"/>
                    </a:lnTo>
                    <a:lnTo>
                      <a:pt x="23635" y="28294"/>
                    </a:lnTo>
                    <a:lnTo>
                      <a:pt x="23722" y="28362"/>
                    </a:lnTo>
                    <a:cubicBezTo>
                      <a:pt x="23790" y="28420"/>
                      <a:pt x="23848" y="28469"/>
                      <a:pt x="23916" y="28527"/>
                    </a:cubicBezTo>
                    <a:lnTo>
                      <a:pt x="23975" y="28576"/>
                    </a:lnTo>
                    <a:cubicBezTo>
                      <a:pt x="24052" y="28653"/>
                      <a:pt x="24140" y="28731"/>
                      <a:pt x="24217" y="28809"/>
                    </a:cubicBezTo>
                    <a:lnTo>
                      <a:pt x="24276" y="28867"/>
                    </a:lnTo>
                    <a:lnTo>
                      <a:pt x="24460" y="29042"/>
                    </a:lnTo>
                    <a:cubicBezTo>
                      <a:pt x="24479" y="29071"/>
                      <a:pt x="24509" y="29100"/>
                      <a:pt x="24538" y="29129"/>
                    </a:cubicBezTo>
                    <a:lnTo>
                      <a:pt x="24693" y="29294"/>
                    </a:lnTo>
                    <a:lnTo>
                      <a:pt x="24771" y="29381"/>
                    </a:lnTo>
                    <a:lnTo>
                      <a:pt x="24926" y="29566"/>
                    </a:lnTo>
                    <a:cubicBezTo>
                      <a:pt x="24945" y="29585"/>
                      <a:pt x="24974" y="29614"/>
                      <a:pt x="24994" y="29643"/>
                    </a:cubicBezTo>
                    <a:cubicBezTo>
                      <a:pt x="25062" y="29721"/>
                      <a:pt x="25130" y="29808"/>
                      <a:pt x="25198" y="29886"/>
                    </a:cubicBezTo>
                    <a:lnTo>
                      <a:pt x="25207" y="29905"/>
                    </a:lnTo>
                    <a:cubicBezTo>
                      <a:pt x="25285" y="29993"/>
                      <a:pt x="25353" y="30090"/>
                      <a:pt x="25431" y="30187"/>
                    </a:cubicBezTo>
                    <a:cubicBezTo>
                      <a:pt x="25518" y="30303"/>
                      <a:pt x="25596" y="30420"/>
                      <a:pt x="25673" y="30536"/>
                    </a:cubicBezTo>
                    <a:lnTo>
                      <a:pt x="25712" y="30595"/>
                    </a:lnTo>
                    <a:cubicBezTo>
                      <a:pt x="25838" y="30789"/>
                      <a:pt x="25955" y="30973"/>
                      <a:pt x="26081" y="31167"/>
                    </a:cubicBezTo>
                    <a:cubicBezTo>
                      <a:pt x="26100" y="31196"/>
                      <a:pt x="26110" y="31225"/>
                      <a:pt x="26129" y="31255"/>
                    </a:cubicBezTo>
                    <a:cubicBezTo>
                      <a:pt x="26178" y="31352"/>
                      <a:pt x="26236" y="31439"/>
                      <a:pt x="26285" y="31536"/>
                    </a:cubicBezTo>
                    <a:cubicBezTo>
                      <a:pt x="26333" y="31623"/>
                      <a:pt x="26382" y="31730"/>
                      <a:pt x="26440" y="31827"/>
                    </a:cubicBezTo>
                    <a:cubicBezTo>
                      <a:pt x="26508" y="31973"/>
                      <a:pt x="26586" y="32128"/>
                      <a:pt x="26644" y="32283"/>
                    </a:cubicBezTo>
                    <a:cubicBezTo>
                      <a:pt x="26644" y="32293"/>
                      <a:pt x="26654" y="32303"/>
                      <a:pt x="26663" y="32313"/>
                    </a:cubicBezTo>
                    <a:cubicBezTo>
                      <a:pt x="26722" y="32458"/>
                      <a:pt x="26780" y="32594"/>
                      <a:pt x="26838" y="32740"/>
                    </a:cubicBezTo>
                    <a:cubicBezTo>
                      <a:pt x="26838" y="32759"/>
                      <a:pt x="26848" y="32778"/>
                      <a:pt x="26857" y="32788"/>
                    </a:cubicBezTo>
                    <a:cubicBezTo>
                      <a:pt x="26906" y="32934"/>
                      <a:pt x="26955" y="33070"/>
                      <a:pt x="27003" y="33206"/>
                    </a:cubicBezTo>
                    <a:cubicBezTo>
                      <a:pt x="27003" y="33225"/>
                      <a:pt x="27013" y="33244"/>
                      <a:pt x="27022" y="33264"/>
                    </a:cubicBezTo>
                    <a:cubicBezTo>
                      <a:pt x="27071" y="33409"/>
                      <a:pt x="27110" y="33545"/>
                      <a:pt x="27149" y="33691"/>
                    </a:cubicBezTo>
                    <a:lnTo>
                      <a:pt x="27158" y="33739"/>
                    </a:lnTo>
                    <a:cubicBezTo>
                      <a:pt x="27197" y="33875"/>
                      <a:pt x="27226" y="34021"/>
                      <a:pt x="27265" y="34166"/>
                    </a:cubicBezTo>
                    <a:cubicBezTo>
                      <a:pt x="27265" y="34166"/>
                      <a:pt x="27265" y="34166"/>
                      <a:pt x="27265" y="34176"/>
                    </a:cubicBezTo>
                    <a:cubicBezTo>
                      <a:pt x="27294" y="34312"/>
                      <a:pt x="27314" y="34458"/>
                      <a:pt x="27343" y="34594"/>
                    </a:cubicBezTo>
                    <a:lnTo>
                      <a:pt x="27352" y="34652"/>
                    </a:lnTo>
                    <a:cubicBezTo>
                      <a:pt x="27372" y="34788"/>
                      <a:pt x="27391" y="34914"/>
                      <a:pt x="27411" y="35050"/>
                    </a:cubicBezTo>
                    <a:lnTo>
                      <a:pt x="27411" y="35118"/>
                    </a:lnTo>
                    <a:cubicBezTo>
                      <a:pt x="27430" y="35244"/>
                      <a:pt x="27440" y="35380"/>
                      <a:pt x="27450" y="35506"/>
                    </a:cubicBezTo>
                    <a:lnTo>
                      <a:pt x="27450" y="35564"/>
                    </a:lnTo>
                    <a:cubicBezTo>
                      <a:pt x="27450" y="35690"/>
                      <a:pt x="27459" y="35826"/>
                      <a:pt x="27459" y="35952"/>
                    </a:cubicBezTo>
                    <a:lnTo>
                      <a:pt x="27459" y="35972"/>
                    </a:lnTo>
                    <a:cubicBezTo>
                      <a:pt x="27459" y="36098"/>
                      <a:pt x="27459" y="36214"/>
                      <a:pt x="27440" y="36341"/>
                    </a:cubicBezTo>
                    <a:lnTo>
                      <a:pt x="27440" y="36389"/>
                    </a:lnTo>
                    <a:cubicBezTo>
                      <a:pt x="27430" y="36506"/>
                      <a:pt x="27420" y="36622"/>
                      <a:pt x="27401" y="36729"/>
                    </a:cubicBezTo>
                    <a:lnTo>
                      <a:pt x="27391" y="36807"/>
                    </a:lnTo>
                    <a:cubicBezTo>
                      <a:pt x="27372" y="36923"/>
                      <a:pt x="27352" y="37030"/>
                      <a:pt x="27333" y="37137"/>
                    </a:cubicBezTo>
                    <a:lnTo>
                      <a:pt x="27333" y="37156"/>
                    </a:lnTo>
                    <a:cubicBezTo>
                      <a:pt x="27304" y="37263"/>
                      <a:pt x="27275" y="37350"/>
                      <a:pt x="27246" y="37447"/>
                    </a:cubicBezTo>
                    <a:cubicBezTo>
                      <a:pt x="27236" y="37476"/>
                      <a:pt x="27226" y="37515"/>
                      <a:pt x="27217" y="37544"/>
                    </a:cubicBezTo>
                    <a:cubicBezTo>
                      <a:pt x="27197" y="37612"/>
                      <a:pt x="27168" y="37680"/>
                      <a:pt x="27139" y="37748"/>
                    </a:cubicBezTo>
                    <a:cubicBezTo>
                      <a:pt x="27129" y="37777"/>
                      <a:pt x="27110" y="37816"/>
                      <a:pt x="27090" y="37855"/>
                    </a:cubicBezTo>
                    <a:cubicBezTo>
                      <a:pt x="27081" y="37894"/>
                      <a:pt x="27042" y="37952"/>
                      <a:pt x="27022" y="38000"/>
                    </a:cubicBezTo>
                    <a:cubicBezTo>
                      <a:pt x="27003" y="38039"/>
                      <a:pt x="26964" y="38107"/>
                      <a:pt x="26935" y="38165"/>
                    </a:cubicBezTo>
                    <a:cubicBezTo>
                      <a:pt x="26887" y="38243"/>
                      <a:pt x="26838" y="38311"/>
                      <a:pt x="26780" y="38389"/>
                    </a:cubicBezTo>
                    <a:cubicBezTo>
                      <a:pt x="26586" y="38651"/>
                      <a:pt x="26333" y="38864"/>
                      <a:pt x="26052" y="39029"/>
                    </a:cubicBezTo>
                    <a:lnTo>
                      <a:pt x="29119" y="37253"/>
                    </a:lnTo>
                    <a:cubicBezTo>
                      <a:pt x="29410" y="37088"/>
                      <a:pt x="29653" y="36865"/>
                      <a:pt x="29847" y="36603"/>
                    </a:cubicBezTo>
                    <a:cubicBezTo>
                      <a:pt x="29896" y="36545"/>
                      <a:pt x="29934" y="36477"/>
                      <a:pt x="29973" y="36418"/>
                    </a:cubicBezTo>
                    <a:lnTo>
                      <a:pt x="29993" y="36380"/>
                    </a:lnTo>
                    <a:cubicBezTo>
                      <a:pt x="30031" y="36321"/>
                      <a:pt x="30061" y="36273"/>
                      <a:pt x="30090" y="36214"/>
                    </a:cubicBezTo>
                    <a:cubicBezTo>
                      <a:pt x="30099" y="36185"/>
                      <a:pt x="30128" y="36147"/>
                      <a:pt x="30138" y="36117"/>
                    </a:cubicBezTo>
                    <a:cubicBezTo>
                      <a:pt x="30158" y="36088"/>
                      <a:pt x="30148" y="36088"/>
                      <a:pt x="30158" y="36069"/>
                    </a:cubicBezTo>
                    <a:cubicBezTo>
                      <a:pt x="30177" y="36040"/>
                      <a:pt x="30187" y="36001"/>
                      <a:pt x="30206" y="35962"/>
                    </a:cubicBezTo>
                    <a:cubicBezTo>
                      <a:pt x="30226" y="35923"/>
                      <a:pt x="30235" y="35884"/>
                      <a:pt x="30255" y="35846"/>
                    </a:cubicBezTo>
                    <a:cubicBezTo>
                      <a:pt x="30264" y="35807"/>
                      <a:pt x="30274" y="35787"/>
                      <a:pt x="30284" y="35758"/>
                    </a:cubicBezTo>
                    <a:cubicBezTo>
                      <a:pt x="30293" y="35729"/>
                      <a:pt x="30303" y="35700"/>
                      <a:pt x="30313" y="35661"/>
                    </a:cubicBezTo>
                    <a:cubicBezTo>
                      <a:pt x="30323" y="35632"/>
                      <a:pt x="30332" y="35622"/>
                      <a:pt x="30342" y="35593"/>
                    </a:cubicBezTo>
                    <a:cubicBezTo>
                      <a:pt x="30361" y="35525"/>
                      <a:pt x="30381" y="35448"/>
                      <a:pt x="30391" y="35380"/>
                    </a:cubicBezTo>
                    <a:cubicBezTo>
                      <a:pt x="30391" y="35370"/>
                      <a:pt x="30391" y="35360"/>
                      <a:pt x="30391" y="35351"/>
                    </a:cubicBezTo>
                    <a:cubicBezTo>
                      <a:pt x="30410" y="35273"/>
                      <a:pt x="30429" y="35195"/>
                      <a:pt x="30439" y="35108"/>
                    </a:cubicBezTo>
                    <a:cubicBezTo>
                      <a:pt x="30439" y="35079"/>
                      <a:pt x="30449" y="35050"/>
                      <a:pt x="30458" y="35021"/>
                    </a:cubicBezTo>
                    <a:lnTo>
                      <a:pt x="30468" y="34953"/>
                    </a:lnTo>
                    <a:cubicBezTo>
                      <a:pt x="30468" y="34924"/>
                      <a:pt x="30478" y="34904"/>
                      <a:pt x="30478" y="34875"/>
                    </a:cubicBezTo>
                    <a:cubicBezTo>
                      <a:pt x="30488" y="34797"/>
                      <a:pt x="30497" y="34720"/>
                      <a:pt x="30507" y="34632"/>
                    </a:cubicBezTo>
                    <a:cubicBezTo>
                      <a:pt x="30497" y="34623"/>
                      <a:pt x="30497" y="34613"/>
                      <a:pt x="30507" y="34603"/>
                    </a:cubicBezTo>
                    <a:lnTo>
                      <a:pt x="30507" y="34555"/>
                    </a:lnTo>
                    <a:cubicBezTo>
                      <a:pt x="30507" y="34496"/>
                      <a:pt x="30507" y="34448"/>
                      <a:pt x="30517" y="34390"/>
                    </a:cubicBezTo>
                    <a:cubicBezTo>
                      <a:pt x="30517" y="34341"/>
                      <a:pt x="30517" y="34264"/>
                      <a:pt x="30517" y="34196"/>
                    </a:cubicBezTo>
                    <a:lnTo>
                      <a:pt x="30517" y="34157"/>
                    </a:lnTo>
                    <a:cubicBezTo>
                      <a:pt x="30526" y="34108"/>
                      <a:pt x="30517" y="34031"/>
                      <a:pt x="30517" y="33943"/>
                    </a:cubicBezTo>
                    <a:lnTo>
                      <a:pt x="30517" y="33817"/>
                    </a:lnTo>
                    <a:lnTo>
                      <a:pt x="30517" y="33759"/>
                    </a:lnTo>
                    <a:lnTo>
                      <a:pt x="30517" y="33701"/>
                    </a:lnTo>
                    <a:cubicBezTo>
                      <a:pt x="30517" y="33623"/>
                      <a:pt x="30507" y="33536"/>
                      <a:pt x="30497" y="33458"/>
                    </a:cubicBezTo>
                    <a:cubicBezTo>
                      <a:pt x="30497" y="33429"/>
                      <a:pt x="30497" y="33409"/>
                      <a:pt x="30488" y="33380"/>
                    </a:cubicBezTo>
                    <a:cubicBezTo>
                      <a:pt x="30478" y="33351"/>
                      <a:pt x="30488" y="33332"/>
                      <a:pt x="30478" y="33303"/>
                    </a:cubicBezTo>
                    <a:cubicBezTo>
                      <a:pt x="30478" y="33283"/>
                      <a:pt x="30478" y="33244"/>
                      <a:pt x="30468" y="33206"/>
                    </a:cubicBezTo>
                    <a:cubicBezTo>
                      <a:pt x="30458" y="33128"/>
                      <a:pt x="30449" y="33041"/>
                      <a:pt x="30439" y="32953"/>
                    </a:cubicBezTo>
                    <a:cubicBezTo>
                      <a:pt x="30439" y="32943"/>
                      <a:pt x="30439" y="32924"/>
                      <a:pt x="30429" y="32914"/>
                    </a:cubicBezTo>
                    <a:cubicBezTo>
                      <a:pt x="30420" y="32895"/>
                      <a:pt x="30429" y="32876"/>
                      <a:pt x="30420" y="32856"/>
                    </a:cubicBezTo>
                    <a:cubicBezTo>
                      <a:pt x="30410" y="32798"/>
                      <a:pt x="30400" y="32749"/>
                      <a:pt x="30391" y="32701"/>
                    </a:cubicBezTo>
                    <a:cubicBezTo>
                      <a:pt x="30371" y="32613"/>
                      <a:pt x="30361" y="32526"/>
                      <a:pt x="30342" y="32439"/>
                    </a:cubicBezTo>
                    <a:lnTo>
                      <a:pt x="30342" y="32429"/>
                    </a:lnTo>
                    <a:cubicBezTo>
                      <a:pt x="30323" y="32342"/>
                      <a:pt x="30303" y="32264"/>
                      <a:pt x="30284" y="32186"/>
                    </a:cubicBezTo>
                    <a:cubicBezTo>
                      <a:pt x="30264" y="32118"/>
                      <a:pt x="30245" y="32060"/>
                      <a:pt x="30235" y="32002"/>
                    </a:cubicBezTo>
                    <a:cubicBezTo>
                      <a:pt x="30235" y="31983"/>
                      <a:pt x="30226" y="31973"/>
                      <a:pt x="30216" y="31953"/>
                    </a:cubicBezTo>
                    <a:cubicBezTo>
                      <a:pt x="30216" y="31944"/>
                      <a:pt x="30216" y="31934"/>
                      <a:pt x="30216" y="31924"/>
                    </a:cubicBezTo>
                    <a:cubicBezTo>
                      <a:pt x="30187" y="31837"/>
                      <a:pt x="30167" y="31750"/>
                      <a:pt x="30138" y="31662"/>
                    </a:cubicBezTo>
                    <a:cubicBezTo>
                      <a:pt x="30128" y="31623"/>
                      <a:pt x="30109" y="31575"/>
                      <a:pt x="30099" y="31536"/>
                    </a:cubicBezTo>
                    <a:lnTo>
                      <a:pt x="30080" y="31478"/>
                    </a:lnTo>
                    <a:cubicBezTo>
                      <a:pt x="30070" y="31458"/>
                      <a:pt x="30061" y="31439"/>
                      <a:pt x="30061" y="31420"/>
                    </a:cubicBezTo>
                    <a:cubicBezTo>
                      <a:pt x="30031" y="31332"/>
                      <a:pt x="30002" y="31255"/>
                      <a:pt x="29973" y="31177"/>
                    </a:cubicBezTo>
                    <a:cubicBezTo>
                      <a:pt x="29963" y="31138"/>
                      <a:pt x="29944" y="31099"/>
                      <a:pt x="29925" y="31051"/>
                    </a:cubicBezTo>
                    <a:cubicBezTo>
                      <a:pt x="29925" y="31041"/>
                      <a:pt x="29915" y="31022"/>
                      <a:pt x="29905" y="31002"/>
                    </a:cubicBezTo>
                    <a:lnTo>
                      <a:pt x="29886" y="30944"/>
                    </a:lnTo>
                    <a:cubicBezTo>
                      <a:pt x="29857" y="30876"/>
                      <a:pt x="29828" y="30798"/>
                      <a:pt x="29798" y="30730"/>
                    </a:cubicBezTo>
                    <a:cubicBezTo>
                      <a:pt x="29779" y="30682"/>
                      <a:pt x="29760" y="30624"/>
                      <a:pt x="29731" y="30575"/>
                    </a:cubicBezTo>
                    <a:cubicBezTo>
                      <a:pt x="29731" y="30565"/>
                      <a:pt x="29731" y="30556"/>
                      <a:pt x="29721" y="30546"/>
                    </a:cubicBezTo>
                    <a:lnTo>
                      <a:pt x="29711" y="30517"/>
                    </a:lnTo>
                    <a:cubicBezTo>
                      <a:pt x="29682" y="30439"/>
                      <a:pt x="29643" y="30371"/>
                      <a:pt x="29614" y="30303"/>
                    </a:cubicBezTo>
                    <a:cubicBezTo>
                      <a:pt x="29575" y="30226"/>
                      <a:pt x="29546" y="30158"/>
                      <a:pt x="29507" y="30090"/>
                    </a:cubicBezTo>
                    <a:lnTo>
                      <a:pt x="29507" y="30080"/>
                    </a:lnTo>
                    <a:cubicBezTo>
                      <a:pt x="29468" y="30002"/>
                      <a:pt x="29430" y="29915"/>
                      <a:pt x="29391" y="29837"/>
                    </a:cubicBezTo>
                    <a:cubicBezTo>
                      <a:pt x="29391" y="29828"/>
                      <a:pt x="29371" y="29808"/>
                      <a:pt x="29371" y="29799"/>
                    </a:cubicBezTo>
                    <a:cubicBezTo>
                      <a:pt x="29313" y="29702"/>
                      <a:pt x="29265" y="29614"/>
                      <a:pt x="29206" y="29517"/>
                    </a:cubicBezTo>
                    <a:cubicBezTo>
                      <a:pt x="29197" y="29498"/>
                      <a:pt x="29187" y="29469"/>
                      <a:pt x="29168" y="29449"/>
                    </a:cubicBezTo>
                    <a:cubicBezTo>
                      <a:pt x="29168" y="29439"/>
                      <a:pt x="29168" y="29439"/>
                      <a:pt x="29168" y="29439"/>
                    </a:cubicBezTo>
                    <a:cubicBezTo>
                      <a:pt x="29051" y="29245"/>
                      <a:pt x="28925" y="29051"/>
                      <a:pt x="28808" y="28867"/>
                    </a:cubicBezTo>
                    <a:cubicBezTo>
                      <a:pt x="28799" y="28857"/>
                      <a:pt x="28789" y="28838"/>
                      <a:pt x="28779" y="28828"/>
                    </a:cubicBezTo>
                    <a:cubicBezTo>
                      <a:pt x="28770" y="28818"/>
                      <a:pt x="28770" y="28818"/>
                      <a:pt x="28770" y="28809"/>
                    </a:cubicBezTo>
                    <a:cubicBezTo>
                      <a:pt x="28682" y="28682"/>
                      <a:pt x="28605" y="28566"/>
                      <a:pt x="28517" y="28449"/>
                    </a:cubicBezTo>
                    <a:lnTo>
                      <a:pt x="28508" y="28440"/>
                    </a:lnTo>
                    <a:cubicBezTo>
                      <a:pt x="28440" y="28352"/>
                      <a:pt x="28372" y="28255"/>
                      <a:pt x="28304" y="28168"/>
                    </a:cubicBezTo>
                    <a:lnTo>
                      <a:pt x="28284" y="28158"/>
                    </a:lnTo>
                    <a:cubicBezTo>
                      <a:pt x="28226" y="28081"/>
                      <a:pt x="28168" y="28013"/>
                      <a:pt x="28110" y="27935"/>
                    </a:cubicBezTo>
                    <a:cubicBezTo>
                      <a:pt x="28100" y="27925"/>
                      <a:pt x="28090" y="27916"/>
                      <a:pt x="28080" y="27906"/>
                    </a:cubicBezTo>
                    <a:lnTo>
                      <a:pt x="28013" y="27828"/>
                    </a:lnTo>
                    <a:cubicBezTo>
                      <a:pt x="27983" y="27789"/>
                      <a:pt x="27954" y="27751"/>
                      <a:pt x="27925" y="27712"/>
                    </a:cubicBezTo>
                    <a:cubicBezTo>
                      <a:pt x="27886" y="27683"/>
                      <a:pt x="27877" y="27673"/>
                      <a:pt x="27857" y="27644"/>
                    </a:cubicBezTo>
                    <a:lnTo>
                      <a:pt x="27780" y="27556"/>
                    </a:lnTo>
                    <a:lnTo>
                      <a:pt x="27721" y="27498"/>
                    </a:lnTo>
                    <a:lnTo>
                      <a:pt x="27624" y="27391"/>
                    </a:lnTo>
                    <a:lnTo>
                      <a:pt x="27547" y="27314"/>
                    </a:lnTo>
                    <a:lnTo>
                      <a:pt x="27517" y="27275"/>
                    </a:lnTo>
                    <a:cubicBezTo>
                      <a:pt x="27469" y="27226"/>
                      <a:pt x="27411" y="27178"/>
                      <a:pt x="27362" y="27129"/>
                    </a:cubicBezTo>
                    <a:lnTo>
                      <a:pt x="27304" y="27071"/>
                    </a:lnTo>
                    <a:lnTo>
                      <a:pt x="27294" y="27061"/>
                    </a:lnTo>
                    <a:cubicBezTo>
                      <a:pt x="27226" y="26993"/>
                      <a:pt x="27149" y="26916"/>
                      <a:pt x="27071" y="26848"/>
                    </a:cubicBezTo>
                    <a:lnTo>
                      <a:pt x="27061" y="26838"/>
                    </a:lnTo>
                    <a:lnTo>
                      <a:pt x="27003" y="26790"/>
                    </a:lnTo>
                    <a:cubicBezTo>
                      <a:pt x="26945" y="26741"/>
                      <a:pt x="26896" y="26693"/>
                      <a:pt x="26838" y="26654"/>
                    </a:cubicBezTo>
                    <a:lnTo>
                      <a:pt x="26819" y="26625"/>
                    </a:lnTo>
                    <a:lnTo>
                      <a:pt x="26722" y="26557"/>
                    </a:lnTo>
                    <a:lnTo>
                      <a:pt x="26615" y="26460"/>
                    </a:lnTo>
                    <a:lnTo>
                      <a:pt x="26566" y="26421"/>
                    </a:lnTo>
                    <a:lnTo>
                      <a:pt x="26469" y="26353"/>
                    </a:lnTo>
                    <a:lnTo>
                      <a:pt x="26392" y="26295"/>
                    </a:lnTo>
                    <a:lnTo>
                      <a:pt x="26304" y="26236"/>
                    </a:lnTo>
                    <a:lnTo>
                      <a:pt x="26217" y="26168"/>
                    </a:lnTo>
                    <a:lnTo>
                      <a:pt x="26168" y="26139"/>
                    </a:lnTo>
                    <a:cubicBezTo>
                      <a:pt x="26120" y="26100"/>
                      <a:pt x="26071" y="26071"/>
                      <a:pt x="26023" y="26042"/>
                    </a:cubicBezTo>
                    <a:lnTo>
                      <a:pt x="25974" y="26013"/>
                    </a:lnTo>
                    <a:lnTo>
                      <a:pt x="25964" y="26003"/>
                    </a:lnTo>
                    <a:cubicBezTo>
                      <a:pt x="25897" y="25955"/>
                      <a:pt x="25829" y="25916"/>
                      <a:pt x="25761" y="25877"/>
                    </a:cubicBezTo>
                    <a:lnTo>
                      <a:pt x="25712" y="25848"/>
                    </a:lnTo>
                    <a:lnTo>
                      <a:pt x="25557" y="25770"/>
                    </a:lnTo>
                    <a:lnTo>
                      <a:pt x="25363" y="25664"/>
                    </a:lnTo>
                    <a:lnTo>
                      <a:pt x="25343" y="25654"/>
                    </a:lnTo>
                    <a:lnTo>
                      <a:pt x="25314" y="25644"/>
                    </a:lnTo>
                    <a:cubicBezTo>
                      <a:pt x="25266" y="25615"/>
                      <a:pt x="25227" y="25596"/>
                      <a:pt x="25178" y="25576"/>
                    </a:cubicBezTo>
                    <a:cubicBezTo>
                      <a:pt x="25130" y="25557"/>
                      <a:pt x="25052" y="25528"/>
                      <a:pt x="24994" y="25499"/>
                    </a:cubicBezTo>
                    <a:lnTo>
                      <a:pt x="24965" y="25489"/>
                    </a:lnTo>
                    <a:lnTo>
                      <a:pt x="24936" y="25479"/>
                    </a:lnTo>
                    <a:lnTo>
                      <a:pt x="24809" y="25431"/>
                    </a:lnTo>
                    <a:cubicBezTo>
                      <a:pt x="24751" y="25411"/>
                      <a:pt x="24693" y="25392"/>
                      <a:pt x="24625" y="25373"/>
                    </a:cubicBezTo>
                    <a:lnTo>
                      <a:pt x="24596" y="25363"/>
                    </a:lnTo>
                    <a:lnTo>
                      <a:pt x="24567" y="25353"/>
                    </a:lnTo>
                    <a:lnTo>
                      <a:pt x="24441" y="25314"/>
                    </a:lnTo>
                    <a:cubicBezTo>
                      <a:pt x="24382" y="25305"/>
                      <a:pt x="24324" y="25285"/>
                      <a:pt x="24256" y="25275"/>
                    </a:cubicBezTo>
                    <a:lnTo>
                      <a:pt x="24217" y="25266"/>
                    </a:lnTo>
                    <a:lnTo>
                      <a:pt x="24217" y="25227"/>
                    </a:lnTo>
                    <a:cubicBezTo>
                      <a:pt x="24217" y="25159"/>
                      <a:pt x="24227" y="25081"/>
                      <a:pt x="24237" y="25013"/>
                    </a:cubicBezTo>
                    <a:lnTo>
                      <a:pt x="24237" y="24945"/>
                    </a:lnTo>
                    <a:lnTo>
                      <a:pt x="24237" y="24877"/>
                    </a:lnTo>
                    <a:lnTo>
                      <a:pt x="24237" y="24800"/>
                    </a:lnTo>
                    <a:lnTo>
                      <a:pt x="24237" y="24586"/>
                    </a:lnTo>
                    <a:lnTo>
                      <a:pt x="24237" y="24557"/>
                    </a:lnTo>
                    <a:lnTo>
                      <a:pt x="24237" y="24509"/>
                    </a:lnTo>
                    <a:lnTo>
                      <a:pt x="24237" y="24363"/>
                    </a:lnTo>
                    <a:cubicBezTo>
                      <a:pt x="24237" y="24305"/>
                      <a:pt x="24237" y="24237"/>
                      <a:pt x="24227" y="24159"/>
                    </a:cubicBezTo>
                    <a:lnTo>
                      <a:pt x="24227" y="24150"/>
                    </a:lnTo>
                    <a:cubicBezTo>
                      <a:pt x="24227" y="24072"/>
                      <a:pt x="24217" y="23994"/>
                      <a:pt x="24208" y="23917"/>
                    </a:cubicBezTo>
                    <a:cubicBezTo>
                      <a:pt x="24208" y="23878"/>
                      <a:pt x="24198" y="23839"/>
                      <a:pt x="24198" y="23800"/>
                    </a:cubicBezTo>
                    <a:lnTo>
                      <a:pt x="24188" y="23732"/>
                    </a:lnTo>
                    <a:lnTo>
                      <a:pt x="24188" y="23684"/>
                    </a:lnTo>
                    <a:cubicBezTo>
                      <a:pt x="24179" y="23606"/>
                      <a:pt x="24169" y="23519"/>
                      <a:pt x="24149" y="23441"/>
                    </a:cubicBezTo>
                    <a:cubicBezTo>
                      <a:pt x="24149" y="23422"/>
                      <a:pt x="24149" y="23402"/>
                      <a:pt x="24140" y="23383"/>
                    </a:cubicBezTo>
                    <a:cubicBezTo>
                      <a:pt x="24140" y="23363"/>
                      <a:pt x="24130" y="23334"/>
                      <a:pt x="24130" y="23315"/>
                    </a:cubicBezTo>
                    <a:cubicBezTo>
                      <a:pt x="24120" y="23286"/>
                      <a:pt x="24120" y="23227"/>
                      <a:pt x="24111" y="23189"/>
                    </a:cubicBezTo>
                    <a:cubicBezTo>
                      <a:pt x="24091" y="23111"/>
                      <a:pt x="24081" y="23033"/>
                      <a:pt x="24062" y="22965"/>
                    </a:cubicBezTo>
                    <a:lnTo>
                      <a:pt x="24062" y="22936"/>
                    </a:lnTo>
                    <a:cubicBezTo>
                      <a:pt x="24062" y="22936"/>
                      <a:pt x="24062" y="22936"/>
                      <a:pt x="24062" y="22927"/>
                    </a:cubicBezTo>
                    <a:cubicBezTo>
                      <a:pt x="24043" y="22839"/>
                      <a:pt x="24023" y="22752"/>
                      <a:pt x="24004" y="22664"/>
                    </a:cubicBezTo>
                    <a:cubicBezTo>
                      <a:pt x="23994" y="22635"/>
                      <a:pt x="23984" y="22597"/>
                      <a:pt x="23975" y="22567"/>
                    </a:cubicBezTo>
                    <a:lnTo>
                      <a:pt x="23955" y="22480"/>
                    </a:lnTo>
                    <a:cubicBezTo>
                      <a:pt x="23946" y="22451"/>
                      <a:pt x="23936" y="22422"/>
                      <a:pt x="23926" y="22393"/>
                    </a:cubicBezTo>
                    <a:cubicBezTo>
                      <a:pt x="23907" y="22305"/>
                      <a:pt x="23878" y="22218"/>
                      <a:pt x="23848" y="22131"/>
                    </a:cubicBezTo>
                    <a:cubicBezTo>
                      <a:pt x="23848" y="22131"/>
                      <a:pt x="23848" y="22121"/>
                      <a:pt x="23848" y="22111"/>
                    </a:cubicBezTo>
                    <a:cubicBezTo>
                      <a:pt x="23839" y="22101"/>
                      <a:pt x="23839" y="22082"/>
                      <a:pt x="23829" y="22072"/>
                    </a:cubicBezTo>
                    <a:cubicBezTo>
                      <a:pt x="23810" y="22004"/>
                      <a:pt x="23790" y="21936"/>
                      <a:pt x="23771" y="21869"/>
                    </a:cubicBezTo>
                    <a:cubicBezTo>
                      <a:pt x="23751" y="21820"/>
                      <a:pt x="23732" y="21771"/>
                      <a:pt x="23713" y="21713"/>
                    </a:cubicBezTo>
                    <a:cubicBezTo>
                      <a:pt x="23713" y="21694"/>
                      <a:pt x="23703" y="21674"/>
                      <a:pt x="23693" y="21655"/>
                    </a:cubicBezTo>
                    <a:lnTo>
                      <a:pt x="23674" y="21606"/>
                    </a:lnTo>
                    <a:cubicBezTo>
                      <a:pt x="23645" y="21529"/>
                      <a:pt x="23616" y="21441"/>
                      <a:pt x="23586" y="21364"/>
                    </a:cubicBezTo>
                    <a:cubicBezTo>
                      <a:pt x="23577" y="21344"/>
                      <a:pt x="23567" y="21315"/>
                      <a:pt x="23557" y="21286"/>
                    </a:cubicBezTo>
                    <a:cubicBezTo>
                      <a:pt x="23538" y="21267"/>
                      <a:pt x="23538" y="21247"/>
                      <a:pt x="23528" y="21218"/>
                    </a:cubicBezTo>
                    <a:cubicBezTo>
                      <a:pt x="23518" y="21199"/>
                      <a:pt x="23499" y="21160"/>
                      <a:pt x="23489" y="21131"/>
                    </a:cubicBezTo>
                    <a:cubicBezTo>
                      <a:pt x="23460" y="21053"/>
                      <a:pt x="23421" y="20976"/>
                      <a:pt x="23392" y="20888"/>
                    </a:cubicBezTo>
                    <a:cubicBezTo>
                      <a:pt x="23383" y="20878"/>
                      <a:pt x="23373" y="20869"/>
                      <a:pt x="23373" y="20859"/>
                    </a:cubicBezTo>
                    <a:lnTo>
                      <a:pt x="23344" y="20801"/>
                    </a:lnTo>
                    <a:lnTo>
                      <a:pt x="23276" y="20655"/>
                    </a:lnTo>
                    <a:lnTo>
                      <a:pt x="23169" y="20432"/>
                    </a:lnTo>
                    <a:lnTo>
                      <a:pt x="23159" y="20413"/>
                    </a:lnTo>
                    <a:cubicBezTo>
                      <a:pt x="23121" y="20325"/>
                      <a:pt x="23072" y="20228"/>
                      <a:pt x="23023" y="20131"/>
                    </a:cubicBezTo>
                    <a:lnTo>
                      <a:pt x="22985" y="20073"/>
                    </a:lnTo>
                    <a:cubicBezTo>
                      <a:pt x="22946" y="20005"/>
                      <a:pt x="22917" y="19947"/>
                      <a:pt x="22878" y="19879"/>
                    </a:cubicBezTo>
                    <a:cubicBezTo>
                      <a:pt x="22839" y="19811"/>
                      <a:pt x="22829" y="19782"/>
                      <a:pt x="22800" y="19733"/>
                    </a:cubicBezTo>
                    <a:lnTo>
                      <a:pt x="22771" y="19694"/>
                    </a:lnTo>
                    <a:cubicBezTo>
                      <a:pt x="22664" y="19510"/>
                      <a:pt x="22548" y="19325"/>
                      <a:pt x="22431" y="19151"/>
                    </a:cubicBezTo>
                    <a:cubicBezTo>
                      <a:pt x="22422" y="19141"/>
                      <a:pt x="22412" y="19131"/>
                      <a:pt x="22402" y="19112"/>
                    </a:cubicBezTo>
                    <a:cubicBezTo>
                      <a:pt x="22344" y="19025"/>
                      <a:pt x="22276" y="18928"/>
                      <a:pt x="22208" y="18840"/>
                    </a:cubicBezTo>
                    <a:cubicBezTo>
                      <a:pt x="22189" y="18811"/>
                      <a:pt x="22169" y="18782"/>
                      <a:pt x="22150" y="18753"/>
                    </a:cubicBezTo>
                    <a:cubicBezTo>
                      <a:pt x="22092" y="18675"/>
                      <a:pt x="22033" y="18588"/>
                      <a:pt x="21965" y="18510"/>
                    </a:cubicBezTo>
                    <a:lnTo>
                      <a:pt x="21927" y="18462"/>
                    </a:lnTo>
                    <a:lnTo>
                      <a:pt x="21878" y="18413"/>
                    </a:lnTo>
                    <a:lnTo>
                      <a:pt x="21791" y="18297"/>
                    </a:lnTo>
                    <a:cubicBezTo>
                      <a:pt x="21733" y="18229"/>
                      <a:pt x="21674" y="18161"/>
                      <a:pt x="21616" y="18093"/>
                    </a:cubicBezTo>
                    <a:cubicBezTo>
                      <a:pt x="21606" y="18083"/>
                      <a:pt x="21597" y="18083"/>
                      <a:pt x="21597" y="18073"/>
                    </a:cubicBezTo>
                    <a:cubicBezTo>
                      <a:pt x="21587" y="18064"/>
                      <a:pt x="21568" y="18044"/>
                      <a:pt x="21558" y="18035"/>
                    </a:cubicBezTo>
                    <a:lnTo>
                      <a:pt x="21441" y="17889"/>
                    </a:lnTo>
                    <a:cubicBezTo>
                      <a:pt x="21383" y="17831"/>
                      <a:pt x="21325" y="17772"/>
                      <a:pt x="21267" y="17714"/>
                    </a:cubicBezTo>
                    <a:lnTo>
                      <a:pt x="21257" y="17695"/>
                    </a:lnTo>
                    <a:lnTo>
                      <a:pt x="21247" y="17695"/>
                    </a:lnTo>
                    <a:cubicBezTo>
                      <a:pt x="21179" y="17617"/>
                      <a:pt x="21111" y="17549"/>
                      <a:pt x="21043" y="17491"/>
                    </a:cubicBezTo>
                    <a:cubicBezTo>
                      <a:pt x="21014" y="17462"/>
                      <a:pt x="20975" y="17433"/>
                      <a:pt x="20946" y="17404"/>
                    </a:cubicBezTo>
                    <a:lnTo>
                      <a:pt x="20878" y="17345"/>
                    </a:lnTo>
                    <a:lnTo>
                      <a:pt x="20820" y="17287"/>
                    </a:lnTo>
                    <a:cubicBezTo>
                      <a:pt x="20752" y="17219"/>
                      <a:pt x="20675" y="17161"/>
                      <a:pt x="20607" y="17093"/>
                    </a:cubicBezTo>
                    <a:cubicBezTo>
                      <a:pt x="20597" y="17083"/>
                      <a:pt x="20587" y="17074"/>
                      <a:pt x="20577" y="17074"/>
                    </a:cubicBezTo>
                    <a:lnTo>
                      <a:pt x="20519" y="17025"/>
                    </a:lnTo>
                    <a:cubicBezTo>
                      <a:pt x="20480" y="16986"/>
                      <a:pt x="20432" y="16947"/>
                      <a:pt x="20383" y="16909"/>
                    </a:cubicBezTo>
                    <a:lnTo>
                      <a:pt x="20238" y="16792"/>
                    </a:lnTo>
                    <a:lnTo>
                      <a:pt x="20189" y="16763"/>
                    </a:lnTo>
                    <a:lnTo>
                      <a:pt x="20160" y="16744"/>
                    </a:lnTo>
                    <a:cubicBezTo>
                      <a:pt x="20092" y="16685"/>
                      <a:pt x="20015" y="16637"/>
                      <a:pt x="19947" y="16588"/>
                    </a:cubicBezTo>
                    <a:lnTo>
                      <a:pt x="19869" y="16540"/>
                    </a:lnTo>
                    <a:lnTo>
                      <a:pt x="19811" y="16491"/>
                    </a:lnTo>
                    <a:lnTo>
                      <a:pt x="19733" y="16443"/>
                    </a:lnTo>
                    <a:cubicBezTo>
                      <a:pt x="19665" y="16404"/>
                      <a:pt x="19587" y="16355"/>
                      <a:pt x="19519" y="16317"/>
                    </a:cubicBezTo>
                    <a:lnTo>
                      <a:pt x="19471" y="16287"/>
                    </a:lnTo>
                    <a:lnTo>
                      <a:pt x="19316" y="16200"/>
                    </a:lnTo>
                    <a:lnTo>
                      <a:pt x="19219" y="16152"/>
                    </a:lnTo>
                    <a:lnTo>
                      <a:pt x="19151" y="16113"/>
                    </a:lnTo>
                    <a:lnTo>
                      <a:pt x="19083" y="16064"/>
                    </a:lnTo>
                    <a:cubicBezTo>
                      <a:pt x="19015" y="16025"/>
                      <a:pt x="18947" y="15996"/>
                      <a:pt x="18879" y="15967"/>
                    </a:cubicBezTo>
                    <a:lnTo>
                      <a:pt x="18859" y="15957"/>
                    </a:lnTo>
                    <a:lnTo>
                      <a:pt x="18821" y="15938"/>
                    </a:lnTo>
                    <a:lnTo>
                      <a:pt x="18685" y="15880"/>
                    </a:lnTo>
                    <a:lnTo>
                      <a:pt x="18597" y="15851"/>
                    </a:lnTo>
                    <a:lnTo>
                      <a:pt x="18529" y="15821"/>
                    </a:lnTo>
                    <a:lnTo>
                      <a:pt x="18491" y="15802"/>
                    </a:lnTo>
                    <a:cubicBezTo>
                      <a:pt x="18423" y="15783"/>
                      <a:pt x="18355" y="15763"/>
                      <a:pt x="18287" y="15744"/>
                    </a:cubicBezTo>
                    <a:lnTo>
                      <a:pt x="18277" y="15744"/>
                    </a:lnTo>
                    <a:lnTo>
                      <a:pt x="18238" y="15734"/>
                    </a:lnTo>
                    <a:cubicBezTo>
                      <a:pt x="18190" y="15724"/>
                      <a:pt x="18141" y="15705"/>
                      <a:pt x="18093" y="15695"/>
                    </a:cubicBezTo>
                    <a:lnTo>
                      <a:pt x="18025" y="15676"/>
                    </a:lnTo>
                    <a:lnTo>
                      <a:pt x="17957" y="15656"/>
                    </a:lnTo>
                    <a:lnTo>
                      <a:pt x="17899" y="15647"/>
                    </a:lnTo>
                    <a:lnTo>
                      <a:pt x="17724" y="15618"/>
                    </a:lnTo>
                    <a:lnTo>
                      <a:pt x="17704" y="15618"/>
                    </a:lnTo>
                    <a:cubicBezTo>
                      <a:pt x="17636" y="15608"/>
                      <a:pt x="17569" y="15598"/>
                      <a:pt x="17501" y="15598"/>
                    </a:cubicBezTo>
                    <a:lnTo>
                      <a:pt x="17171" y="15598"/>
                    </a:lnTo>
                    <a:cubicBezTo>
                      <a:pt x="17161" y="15453"/>
                      <a:pt x="17141" y="15307"/>
                      <a:pt x="17122" y="15152"/>
                    </a:cubicBezTo>
                    <a:cubicBezTo>
                      <a:pt x="17112" y="15094"/>
                      <a:pt x="17103" y="15035"/>
                      <a:pt x="17103" y="14977"/>
                    </a:cubicBezTo>
                    <a:cubicBezTo>
                      <a:pt x="17093" y="14929"/>
                      <a:pt x="17083" y="14870"/>
                      <a:pt x="17073" y="14812"/>
                    </a:cubicBezTo>
                    <a:cubicBezTo>
                      <a:pt x="17064" y="14764"/>
                      <a:pt x="17064" y="14715"/>
                      <a:pt x="17054" y="14666"/>
                    </a:cubicBezTo>
                    <a:cubicBezTo>
                      <a:pt x="17035" y="14511"/>
                      <a:pt x="17006" y="14356"/>
                      <a:pt x="16976" y="14201"/>
                    </a:cubicBezTo>
                    <a:lnTo>
                      <a:pt x="16976" y="14171"/>
                    </a:lnTo>
                    <a:cubicBezTo>
                      <a:pt x="16938" y="13997"/>
                      <a:pt x="16908" y="13822"/>
                      <a:pt x="16870" y="13657"/>
                    </a:cubicBezTo>
                    <a:cubicBezTo>
                      <a:pt x="16860" y="13608"/>
                      <a:pt x="16850" y="13570"/>
                      <a:pt x="16841" y="13531"/>
                    </a:cubicBezTo>
                    <a:lnTo>
                      <a:pt x="16802" y="13346"/>
                    </a:lnTo>
                    <a:cubicBezTo>
                      <a:pt x="16782" y="13269"/>
                      <a:pt x="16763" y="13201"/>
                      <a:pt x="16743" y="13123"/>
                    </a:cubicBezTo>
                    <a:cubicBezTo>
                      <a:pt x="16724" y="13026"/>
                      <a:pt x="16695" y="12929"/>
                      <a:pt x="16666" y="12832"/>
                    </a:cubicBezTo>
                    <a:cubicBezTo>
                      <a:pt x="16656" y="12783"/>
                      <a:pt x="16646" y="12725"/>
                      <a:pt x="16627" y="12667"/>
                    </a:cubicBezTo>
                    <a:lnTo>
                      <a:pt x="16608" y="12589"/>
                    </a:lnTo>
                    <a:cubicBezTo>
                      <a:pt x="16559" y="12415"/>
                      <a:pt x="16501" y="12230"/>
                      <a:pt x="16452" y="12055"/>
                    </a:cubicBezTo>
                    <a:lnTo>
                      <a:pt x="16433" y="12017"/>
                    </a:lnTo>
                    <a:cubicBezTo>
                      <a:pt x="16423" y="11968"/>
                      <a:pt x="16413" y="11929"/>
                      <a:pt x="16394" y="11890"/>
                    </a:cubicBezTo>
                    <a:cubicBezTo>
                      <a:pt x="16355" y="11774"/>
                      <a:pt x="16326" y="11648"/>
                      <a:pt x="16278" y="11531"/>
                    </a:cubicBezTo>
                    <a:cubicBezTo>
                      <a:pt x="16258" y="11463"/>
                      <a:pt x="16229" y="11395"/>
                      <a:pt x="16210" y="11337"/>
                    </a:cubicBezTo>
                    <a:lnTo>
                      <a:pt x="16151" y="11162"/>
                    </a:lnTo>
                    <a:cubicBezTo>
                      <a:pt x="16132" y="11114"/>
                      <a:pt x="16113" y="11065"/>
                      <a:pt x="16103" y="11017"/>
                    </a:cubicBezTo>
                    <a:cubicBezTo>
                      <a:pt x="16035" y="10852"/>
                      <a:pt x="15977" y="10697"/>
                      <a:pt x="15918" y="10532"/>
                    </a:cubicBezTo>
                    <a:cubicBezTo>
                      <a:pt x="15918" y="10532"/>
                      <a:pt x="15918" y="10522"/>
                      <a:pt x="15918" y="10522"/>
                    </a:cubicBezTo>
                    <a:lnTo>
                      <a:pt x="15899" y="10473"/>
                    </a:lnTo>
                    <a:cubicBezTo>
                      <a:pt x="15841" y="10328"/>
                      <a:pt x="15783" y="10192"/>
                      <a:pt x="15734" y="10056"/>
                    </a:cubicBezTo>
                    <a:cubicBezTo>
                      <a:pt x="15705" y="9988"/>
                      <a:pt x="15676" y="9920"/>
                      <a:pt x="15647" y="9852"/>
                    </a:cubicBezTo>
                    <a:lnTo>
                      <a:pt x="15579" y="9707"/>
                    </a:lnTo>
                    <a:lnTo>
                      <a:pt x="15530" y="9590"/>
                    </a:lnTo>
                    <a:cubicBezTo>
                      <a:pt x="15462" y="9435"/>
                      <a:pt x="15385" y="9279"/>
                      <a:pt x="15317" y="9124"/>
                    </a:cubicBezTo>
                    <a:lnTo>
                      <a:pt x="15288" y="9076"/>
                    </a:lnTo>
                    <a:cubicBezTo>
                      <a:pt x="15278" y="9037"/>
                      <a:pt x="15258" y="8998"/>
                      <a:pt x="15239" y="8959"/>
                    </a:cubicBezTo>
                    <a:cubicBezTo>
                      <a:pt x="15190" y="8852"/>
                      <a:pt x="15132" y="8746"/>
                      <a:pt x="15084" y="8629"/>
                    </a:cubicBezTo>
                    <a:cubicBezTo>
                      <a:pt x="15045" y="8571"/>
                      <a:pt x="15016" y="8503"/>
                      <a:pt x="14977" y="8435"/>
                    </a:cubicBezTo>
                    <a:cubicBezTo>
                      <a:pt x="14948" y="8367"/>
                      <a:pt x="14909" y="8299"/>
                      <a:pt x="14870" y="8231"/>
                    </a:cubicBezTo>
                    <a:cubicBezTo>
                      <a:pt x="14851" y="8183"/>
                      <a:pt x="14822" y="8134"/>
                      <a:pt x="14802" y="8086"/>
                    </a:cubicBezTo>
                    <a:cubicBezTo>
                      <a:pt x="14763" y="8018"/>
                      <a:pt x="14725" y="7959"/>
                      <a:pt x="14686" y="7891"/>
                    </a:cubicBezTo>
                    <a:cubicBezTo>
                      <a:pt x="14608" y="7736"/>
                      <a:pt x="14521" y="7581"/>
                      <a:pt x="14433" y="7435"/>
                    </a:cubicBezTo>
                    <a:cubicBezTo>
                      <a:pt x="14404" y="7387"/>
                      <a:pt x="14375" y="7338"/>
                      <a:pt x="14356" y="7290"/>
                    </a:cubicBezTo>
                    <a:cubicBezTo>
                      <a:pt x="14307" y="7212"/>
                      <a:pt x="14268" y="7144"/>
                      <a:pt x="14220" y="7066"/>
                    </a:cubicBezTo>
                    <a:cubicBezTo>
                      <a:pt x="14181" y="6998"/>
                      <a:pt x="14123" y="6901"/>
                      <a:pt x="14065" y="6814"/>
                    </a:cubicBezTo>
                    <a:cubicBezTo>
                      <a:pt x="13977" y="6678"/>
                      <a:pt x="13900" y="6542"/>
                      <a:pt x="13802" y="6406"/>
                    </a:cubicBezTo>
                    <a:cubicBezTo>
                      <a:pt x="13754" y="6329"/>
                      <a:pt x="13705" y="6251"/>
                      <a:pt x="13657" y="6183"/>
                    </a:cubicBezTo>
                    <a:lnTo>
                      <a:pt x="13608" y="6105"/>
                    </a:lnTo>
                    <a:cubicBezTo>
                      <a:pt x="13570" y="6038"/>
                      <a:pt x="13521" y="5979"/>
                      <a:pt x="13472" y="5911"/>
                    </a:cubicBezTo>
                    <a:cubicBezTo>
                      <a:pt x="13366" y="5766"/>
                      <a:pt x="13269" y="5610"/>
                      <a:pt x="13162" y="5475"/>
                    </a:cubicBezTo>
                    <a:lnTo>
                      <a:pt x="13094" y="5377"/>
                    </a:lnTo>
                    <a:cubicBezTo>
                      <a:pt x="12997" y="5251"/>
                      <a:pt x="12900" y="5125"/>
                      <a:pt x="12803" y="4999"/>
                    </a:cubicBezTo>
                    <a:lnTo>
                      <a:pt x="12754" y="4931"/>
                    </a:lnTo>
                    <a:cubicBezTo>
                      <a:pt x="12754" y="4931"/>
                      <a:pt x="12744" y="4921"/>
                      <a:pt x="12744" y="4912"/>
                    </a:cubicBezTo>
                    <a:cubicBezTo>
                      <a:pt x="12638" y="4785"/>
                      <a:pt x="12531" y="4650"/>
                      <a:pt x="12424" y="4523"/>
                    </a:cubicBezTo>
                    <a:lnTo>
                      <a:pt x="12269" y="4329"/>
                    </a:lnTo>
                    <a:cubicBezTo>
                      <a:pt x="12220" y="4271"/>
                      <a:pt x="12172" y="4213"/>
                      <a:pt x="12114" y="4164"/>
                    </a:cubicBezTo>
                    <a:cubicBezTo>
                      <a:pt x="12026" y="4057"/>
                      <a:pt x="11939" y="3960"/>
                      <a:pt x="11852" y="3863"/>
                    </a:cubicBezTo>
                    <a:lnTo>
                      <a:pt x="11822" y="3834"/>
                    </a:lnTo>
                    <a:cubicBezTo>
                      <a:pt x="11813" y="3824"/>
                      <a:pt x="11813" y="3824"/>
                      <a:pt x="11813" y="3824"/>
                    </a:cubicBezTo>
                    <a:cubicBezTo>
                      <a:pt x="11706" y="3698"/>
                      <a:pt x="11589" y="3592"/>
                      <a:pt x="11483" y="3485"/>
                    </a:cubicBezTo>
                    <a:lnTo>
                      <a:pt x="11415" y="3407"/>
                    </a:lnTo>
                    <a:lnTo>
                      <a:pt x="11298" y="3291"/>
                    </a:lnTo>
                    <a:cubicBezTo>
                      <a:pt x="11240" y="3242"/>
                      <a:pt x="11191" y="3184"/>
                      <a:pt x="11143" y="3135"/>
                    </a:cubicBezTo>
                    <a:cubicBezTo>
                      <a:pt x="11085" y="3087"/>
                      <a:pt x="11036" y="3048"/>
                      <a:pt x="10988" y="2999"/>
                    </a:cubicBezTo>
                    <a:lnTo>
                      <a:pt x="10852" y="2873"/>
                    </a:lnTo>
                    <a:lnTo>
                      <a:pt x="10774" y="2805"/>
                    </a:lnTo>
                    <a:cubicBezTo>
                      <a:pt x="10687" y="2718"/>
                      <a:pt x="10590" y="2640"/>
                      <a:pt x="10502" y="2563"/>
                    </a:cubicBezTo>
                    <a:cubicBezTo>
                      <a:pt x="10473" y="2534"/>
                      <a:pt x="10444" y="2514"/>
                      <a:pt x="10425" y="2495"/>
                    </a:cubicBezTo>
                    <a:lnTo>
                      <a:pt x="10405" y="2475"/>
                    </a:lnTo>
                    <a:cubicBezTo>
                      <a:pt x="10279" y="2369"/>
                      <a:pt x="10153" y="2271"/>
                      <a:pt x="10027" y="2165"/>
                    </a:cubicBezTo>
                    <a:lnTo>
                      <a:pt x="9988" y="2136"/>
                    </a:lnTo>
                    <a:lnTo>
                      <a:pt x="9862" y="2048"/>
                    </a:lnTo>
                    <a:cubicBezTo>
                      <a:pt x="9794" y="1990"/>
                      <a:pt x="9726" y="1941"/>
                      <a:pt x="9648" y="1883"/>
                    </a:cubicBezTo>
                    <a:lnTo>
                      <a:pt x="9532" y="1806"/>
                    </a:lnTo>
                    <a:lnTo>
                      <a:pt x="9396" y="1708"/>
                    </a:lnTo>
                    <a:lnTo>
                      <a:pt x="9279" y="1621"/>
                    </a:lnTo>
                    <a:cubicBezTo>
                      <a:pt x="9202" y="1573"/>
                      <a:pt x="9124" y="1524"/>
                      <a:pt x="9046" y="1466"/>
                    </a:cubicBezTo>
                    <a:lnTo>
                      <a:pt x="8959" y="1408"/>
                    </a:lnTo>
                    <a:lnTo>
                      <a:pt x="8920" y="1388"/>
                    </a:lnTo>
                    <a:cubicBezTo>
                      <a:pt x="8804" y="1311"/>
                      <a:pt x="8687" y="1243"/>
                      <a:pt x="8571" y="1165"/>
                    </a:cubicBezTo>
                    <a:lnTo>
                      <a:pt x="8493" y="1126"/>
                    </a:lnTo>
                    <a:cubicBezTo>
                      <a:pt x="8396" y="1068"/>
                      <a:pt x="8309" y="1019"/>
                      <a:pt x="8221" y="971"/>
                    </a:cubicBezTo>
                    <a:lnTo>
                      <a:pt x="8192" y="961"/>
                    </a:lnTo>
                    <a:cubicBezTo>
                      <a:pt x="8134" y="922"/>
                      <a:pt x="8066" y="893"/>
                      <a:pt x="8008" y="864"/>
                    </a:cubicBezTo>
                    <a:lnTo>
                      <a:pt x="7882" y="796"/>
                    </a:lnTo>
                    <a:lnTo>
                      <a:pt x="7862" y="786"/>
                    </a:lnTo>
                    <a:lnTo>
                      <a:pt x="7678" y="699"/>
                    </a:lnTo>
                    <a:lnTo>
                      <a:pt x="7552" y="641"/>
                    </a:lnTo>
                    <a:lnTo>
                      <a:pt x="7532" y="631"/>
                    </a:lnTo>
                    <a:cubicBezTo>
                      <a:pt x="7464" y="602"/>
                      <a:pt x="7406" y="583"/>
                      <a:pt x="7348" y="553"/>
                    </a:cubicBezTo>
                    <a:cubicBezTo>
                      <a:pt x="7290" y="534"/>
                      <a:pt x="7260" y="515"/>
                      <a:pt x="7212" y="495"/>
                    </a:cubicBezTo>
                    <a:lnTo>
                      <a:pt x="7202" y="485"/>
                    </a:lnTo>
                    <a:lnTo>
                      <a:pt x="7018" y="418"/>
                    </a:lnTo>
                    <a:lnTo>
                      <a:pt x="6882" y="369"/>
                    </a:lnTo>
                    <a:lnTo>
                      <a:pt x="6872" y="369"/>
                    </a:lnTo>
                    <a:lnTo>
                      <a:pt x="6678" y="311"/>
                    </a:lnTo>
                    <a:cubicBezTo>
                      <a:pt x="6639" y="301"/>
                      <a:pt x="6600" y="282"/>
                      <a:pt x="6562" y="272"/>
                    </a:cubicBezTo>
                    <a:lnTo>
                      <a:pt x="6542" y="272"/>
                    </a:lnTo>
                    <a:cubicBezTo>
                      <a:pt x="6474" y="243"/>
                      <a:pt x="6397" y="223"/>
                      <a:pt x="6319" y="204"/>
                    </a:cubicBezTo>
                    <a:lnTo>
                      <a:pt x="6222" y="165"/>
                    </a:lnTo>
                    <a:cubicBezTo>
                      <a:pt x="6105" y="136"/>
                      <a:pt x="5999" y="117"/>
                      <a:pt x="5892" y="97"/>
                    </a:cubicBezTo>
                    <a:lnTo>
                      <a:pt x="5843" y="88"/>
                    </a:lnTo>
                    <a:cubicBezTo>
                      <a:pt x="5756" y="68"/>
                      <a:pt x="5669" y="49"/>
                      <a:pt x="5581" y="39"/>
                    </a:cubicBezTo>
                    <a:lnTo>
                      <a:pt x="5562" y="39"/>
                    </a:lnTo>
                    <a:lnTo>
                      <a:pt x="5474" y="29"/>
                    </a:lnTo>
                    <a:cubicBezTo>
                      <a:pt x="5397" y="20"/>
                      <a:pt x="5329" y="10"/>
                      <a:pt x="5251" y="10"/>
                    </a:cubicBezTo>
                    <a:lnTo>
                      <a:pt x="5144" y="10"/>
                    </a:lnTo>
                    <a:cubicBezTo>
                      <a:pt x="5067" y="0"/>
                      <a:pt x="4999" y="0"/>
                      <a:pt x="4921" y="0"/>
                    </a:cubicBezTo>
                    <a:close/>
                  </a:path>
                </a:pathLst>
              </a:custGeom>
              <a:solidFill>
                <a:srgbClr val="4AC4D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1;p35">
                <a:extLst>
                  <a:ext uri="{FF2B5EF4-FFF2-40B4-BE49-F238E27FC236}">
                    <a16:creationId xmlns:a16="http://schemas.microsoft.com/office/drawing/2014/main" xmlns="" id="{BFD19FB4-ECB1-4498-A494-468340D4815A}"/>
                  </a:ext>
                </a:extLst>
              </p:cNvPr>
              <p:cNvSpPr/>
              <p:nvPr/>
            </p:nvSpPr>
            <p:spPr>
              <a:xfrm>
                <a:off x="2991025" y="4021350"/>
                <a:ext cx="1028875" cy="983575"/>
              </a:xfrm>
              <a:custGeom>
                <a:avLst/>
                <a:gdLst/>
                <a:ahLst/>
                <a:cxnLst/>
                <a:rect l="l" t="t" r="r" b="b"/>
                <a:pathLst>
                  <a:path w="41155" h="39343" extrusionOk="0">
                    <a:moveTo>
                      <a:pt x="15176" y="1"/>
                    </a:moveTo>
                    <a:cubicBezTo>
                      <a:pt x="14720" y="1"/>
                      <a:pt x="14289" y="68"/>
                      <a:pt x="13890" y="206"/>
                    </a:cubicBezTo>
                    <a:cubicBezTo>
                      <a:pt x="11502" y="1041"/>
                      <a:pt x="10532" y="4613"/>
                      <a:pt x="11842" y="8554"/>
                    </a:cubicBezTo>
                    <a:cubicBezTo>
                      <a:pt x="11347" y="7903"/>
                      <a:pt x="10735" y="7360"/>
                      <a:pt x="10046" y="6942"/>
                    </a:cubicBezTo>
                    <a:cubicBezTo>
                      <a:pt x="9522" y="6641"/>
                      <a:pt x="9006" y="6476"/>
                      <a:pt x="8544" y="6476"/>
                    </a:cubicBezTo>
                    <a:cubicBezTo>
                      <a:pt x="8322" y="6476"/>
                      <a:pt x="8113" y="6514"/>
                      <a:pt x="7921" y="6593"/>
                    </a:cubicBezTo>
                    <a:cubicBezTo>
                      <a:pt x="7125" y="6933"/>
                      <a:pt x="6717" y="7952"/>
                      <a:pt x="6707" y="9146"/>
                    </a:cubicBezTo>
                    <a:cubicBezTo>
                      <a:pt x="5740" y="8585"/>
                      <a:pt x="4774" y="8305"/>
                      <a:pt x="3906" y="8305"/>
                    </a:cubicBezTo>
                    <a:cubicBezTo>
                      <a:pt x="2745" y="8305"/>
                      <a:pt x="1758" y="8806"/>
                      <a:pt x="1175" y="9806"/>
                    </a:cubicBezTo>
                    <a:cubicBezTo>
                      <a:pt x="0" y="11786"/>
                      <a:pt x="515" y="15581"/>
                      <a:pt x="2378" y="18716"/>
                    </a:cubicBezTo>
                    <a:cubicBezTo>
                      <a:pt x="3504" y="20609"/>
                      <a:pt x="5077" y="22181"/>
                      <a:pt x="6649" y="23084"/>
                    </a:cubicBezTo>
                    <a:cubicBezTo>
                      <a:pt x="7578" y="23620"/>
                      <a:pt x="8507" y="23926"/>
                      <a:pt x="9345" y="23926"/>
                    </a:cubicBezTo>
                    <a:cubicBezTo>
                      <a:pt x="9418" y="23926"/>
                      <a:pt x="9490" y="23923"/>
                      <a:pt x="9561" y="23919"/>
                    </a:cubicBezTo>
                    <a:cubicBezTo>
                      <a:pt x="10231" y="25122"/>
                      <a:pt x="11162" y="26064"/>
                      <a:pt x="12104" y="26617"/>
                    </a:cubicBezTo>
                    <a:cubicBezTo>
                      <a:pt x="12674" y="26944"/>
                      <a:pt x="13251" y="27126"/>
                      <a:pt x="13773" y="27126"/>
                    </a:cubicBezTo>
                    <a:cubicBezTo>
                      <a:pt x="13855" y="27126"/>
                      <a:pt x="13936" y="27122"/>
                      <a:pt x="14016" y="27112"/>
                    </a:cubicBezTo>
                    <a:cubicBezTo>
                      <a:pt x="14162" y="28423"/>
                      <a:pt x="14812" y="29898"/>
                      <a:pt x="15656" y="31150"/>
                    </a:cubicBezTo>
                    <a:cubicBezTo>
                      <a:pt x="16491" y="32402"/>
                      <a:pt x="17510" y="33470"/>
                      <a:pt x="18539" y="34431"/>
                    </a:cubicBezTo>
                    <a:cubicBezTo>
                      <a:pt x="19714" y="35528"/>
                      <a:pt x="20956" y="36518"/>
                      <a:pt x="22189" y="37226"/>
                    </a:cubicBezTo>
                    <a:cubicBezTo>
                      <a:pt x="22839" y="37614"/>
                      <a:pt x="23528" y="37925"/>
                      <a:pt x="24256" y="38139"/>
                    </a:cubicBezTo>
                    <a:cubicBezTo>
                      <a:pt x="24707" y="38265"/>
                      <a:pt x="25149" y="38329"/>
                      <a:pt x="25569" y="38329"/>
                    </a:cubicBezTo>
                    <a:cubicBezTo>
                      <a:pt x="26894" y="38329"/>
                      <a:pt x="27997" y="37687"/>
                      <a:pt x="28440" y="36324"/>
                    </a:cubicBezTo>
                    <a:cubicBezTo>
                      <a:pt x="29109" y="37304"/>
                      <a:pt x="29973" y="38129"/>
                      <a:pt x="30992" y="38740"/>
                    </a:cubicBezTo>
                    <a:cubicBezTo>
                      <a:pt x="31633" y="39119"/>
                      <a:pt x="32274" y="39332"/>
                      <a:pt x="32846" y="39342"/>
                    </a:cubicBezTo>
                    <a:cubicBezTo>
                      <a:pt x="32852" y="39342"/>
                      <a:pt x="32858" y="39342"/>
                      <a:pt x="32864" y="39342"/>
                    </a:cubicBezTo>
                    <a:cubicBezTo>
                      <a:pt x="34242" y="39342"/>
                      <a:pt x="35176" y="38190"/>
                      <a:pt x="35205" y="36440"/>
                    </a:cubicBezTo>
                    <a:cubicBezTo>
                      <a:pt x="35467" y="36654"/>
                      <a:pt x="35749" y="36848"/>
                      <a:pt x="36040" y="37022"/>
                    </a:cubicBezTo>
                    <a:cubicBezTo>
                      <a:pt x="36750" y="37434"/>
                      <a:pt x="37448" y="37633"/>
                      <a:pt x="38082" y="37633"/>
                    </a:cubicBezTo>
                    <a:cubicBezTo>
                      <a:pt x="38911" y="37633"/>
                      <a:pt x="39631" y="37293"/>
                      <a:pt x="40126" y="36644"/>
                    </a:cubicBezTo>
                    <a:cubicBezTo>
                      <a:pt x="41155" y="35314"/>
                      <a:pt x="41009" y="32557"/>
                      <a:pt x="39777" y="30092"/>
                    </a:cubicBezTo>
                    <a:cubicBezTo>
                      <a:pt x="38874" y="28267"/>
                      <a:pt x="37418" y="26685"/>
                      <a:pt x="35972" y="25850"/>
                    </a:cubicBezTo>
                    <a:cubicBezTo>
                      <a:pt x="35506" y="25569"/>
                      <a:pt x="35001" y="25375"/>
                      <a:pt x="34467" y="25268"/>
                    </a:cubicBezTo>
                    <a:cubicBezTo>
                      <a:pt x="34720" y="23404"/>
                      <a:pt x="33914" y="20803"/>
                      <a:pt x="32478" y="18813"/>
                    </a:cubicBezTo>
                    <a:cubicBezTo>
                      <a:pt x="31740" y="17784"/>
                      <a:pt x="30808" y="16921"/>
                      <a:pt x="29731" y="16270"/>
                    </a:cubicBezTo>
                    <a:cubicBezTo>
                      <a:pt x="28987" y="15839"/>
                      <a:pt x="28243" y="15598"/>
                      <a:pt x="27573" y="15598"/>
                    </a:cubicBezTo>
                    <a:cubicBezTo>
                      <a:pt x="27535" y="15598"/>
                      <a:pt x="27497" y="15599"/>
                      <a:pt x="27459" y="15601"/>
                    </a:cubicBezTo>
                    <a:cubicBezTo>
                      <a:pt x="27100" y="11893"/>
                      <a:pt x="25266" y="7515"/>
                      <a:pt x="22548" y="4341"/>
                    </a:cubicBezTo>
                    <a:cubicBezTo>
                      <a:pt x="21480" y="3060"/>
                      <a:pt x="20199" y="1973"/>
                      <a:pt x="18772" y="1119"/>
                    </a:cubicBezTo>
                    <a:cubicBezTo>
                      <a:pt x="17527" y="396"/>
                      <a:pt x="16282" y="1"/>
                      <a:pt x="1517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xmlns="" id="{8AC42BF0-E946-4D8A-9F0B-8126C4BD29CC}"/>
                </a:ext>
              </a:extLst>
            </p:cNvPr>
            <p:cNvSpPr txBox="1"/>
            <p:nvPr/>
          </p:nvSpPr>
          <p:spPr>
            <a:xfrm>
              <a:off x="1217223" y="1421965"/>
              <a:ext cx="5222671" cy="982322"/>
            </a:xfrm>
            <a:prstGeom prst="rect">
              <a:avLst/>
            </a:prstGeom>
            <a:noFill/>
          </p:spPr>
          <p:txBody>
            <a:bodyPr wrap="square">
              <a:spAutoFit/>
            </a:bodyPr>
            <a:lstStyle/>
            <a:p>
              <a:pPr algn="ctr"/>
              <a:r>
                <a:rPr lang="vi-VN" sz="3600" b="1" dirty="0">
                  <a:solidFill>
                    <a:srgbClr val="004248"/>
                  </a:solidFill>
                  <a:latin typeface="+mj-lt"/>
                  <a:ea typeface="Arial" panose="020B0604020202020204" pitchFamily="34" charset="0"/>
                  <a:cs typeface="Times New Roman" panose="02020603050405020304" pitchFamily="18" charset="0"/>
                </a:rPr>
                <a:t>K</a:t>
              </a:r>
              <a:r>
                <a:rPr lang="vi-VN" sz="3600" b="1" dirty="0" smtClean="0">
                  <a:solidFill>
                    <a:srgbClr val="004248"/>
                  </a:solidFill>
                  <a:effectLst/>
                  <a:latin typeface="+mj-lt"/>
                  <a:ea typeface="Arial" panose="020B0604020202020204" pitchFamily="34" charset="0"/>
                  <a:cs typeface="Times New Roman" panose="02020603050405020304" pitchFamily="18" charset="0"/>
                </a:rPr>
                <a:t>ể tên những tác dụng của dòng điện mà em biết ? </a:t>
              </a:r>
              <a:endParaRPr lang="en-US" sz="3600" b="1" dirty="0">
                <a:solidFill>
                  <a:srgbClr val="004248"/>
                </a:solidFill>
                <a:latin typeface="+mj-l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5029200" y="2838450"/>
            <a:ext cx="3886200" cy="2114550"/>
            <a:chOff x="3120" y="432"/>
            <a:chExt cx="2448" cy="1776"/>
          </a:xfrm>
        </p:grpSpPr>
        <p:sp>
          <p:nvSpPr>
            <p:cNvPr id="16394" name="Text Box 45"/>
            <p:cNvSpPr txBox="1">
              <a:spLocks noChangeArrowheads="1"/>
            </p:cNvSpPr>
            <p:nvPr/>
          </p:nvSpPr>
          <p:spPr bwMode="auto">
            <a:xfrm>
              <a:off x="4608" y="432"/>
              <a:ext cx="9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t>Bản nhỏ</a:t>
              </a:r>
            </a:p>
          </p:txBody>
        </p:sp>
        <p:sp>
          <p:nvSpPr>
            <p:cNvPr id="16395" name="AutoShape 28"/>
            <p:cNvSpPr>
              <a:spLocks noChangeArrowheads="1"/>
            </p:cNvSpPr>
            <p:nvPr/>
          </p:nvSpPr>
          <p:spPr bwMode="auto">
            <a:xfrm>
              <a:off x="3748" y="943"/>
              <a:ext cx="668" cy="134"/>
            </a:xfrm>
            <a:prstGeom prst="can">
              <a:avLst>
                <a:gd name="adj" fmla="val 3819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59517" name="Rectangle 29"/>
            <p:cNvSpPr>
              <a:spLocks noChangeArrowheads="1"/>
            </p:cNvSpPr>
            <p:nvPr/>
          </p:nvSpPr>
          <p:spPr bwMode="auto">
            <a:xfrm rot="5400000">
              <a:off x="3893" y="520"/>
              <a:ext cx="380" cy="507"/>
            </a:xfrm>
            <a:prstGeom prst="rect">
              <a:avLst/>
            </a:prstGeom>
            <a:gradFill rotWithShape="1">
              <a:gsLst>
                <a:gs pos="0">
                  <a:srgbClr val="FF3300">
                    <a:gamma/>
                    <a:shade val="46275"/>
                    <a:invGamma/>
                  </a:srgbClr>
                </a:gs>
                <a:gs pos="50000">
                  <a:srgbClr val="FF3300">
                    <a:alpha val="98000"/>
                  </a:srgbClr>
                </a:gs>
                <a:gs pos="100000">
                  <a:srgbClr val="FF3300">
                    <a:gamma/>
                    <a:shade val="46275"/>
                    <a:invGamma/>
                  </a:srgb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16399" name="AutoShape 30"/>
            <p:cNvSpPr>
              <a:spLocks noChangeArrowheads="1"/>
            </p:cNvSpPr>
            <p:nvPr/>
          </p:nvSpPr>
          <p:spPr bwMode="auto">
            <a:xfrm>
              <a:off x="3829" y="517"/>
              <a:ext cx="507" cy="112"/>
            </a:xfrm>
            <a:prstGeom prst="can">
              <a:avLst>
                <a:gd name="adj" fmla="val 5000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0" name="AutoShape 31"/>
            <p:cNvSpPr>
              <a:spLocks noChangeArrowheads="1"/>
            </p:cNvSpPr>
            <p:nvPr/>
          </p:nvSpPr>
          <p:spPr bwMode="auto">
            <a:xfrm>
              <a:off x="3881" y="741"/>
              <a:ext cx="267" cy="134"/>
            </a:xfrm>
            <a:prstGeom prst="flowChartManualOperation">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1" name="Rectangle 32"/>
            <p:cNvSpPr>
              <a:spLocks noChangeArrowheads="1"/>
            </p:cNvSpPr>
            <p:nvPr/>
          </p:nvSpPr>
          <p:spPr bwMode="auto">
            <a:xfrm rot="5400000" flipH="1">
              <a:off x="3784" y="923"/>
              <a:ext cx="313" cy="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2" name="Rectangle 33"/>
            <p:cNvSpPr>
              <a:spLocks noChangeArrowheads="1"/>
            </p:cNvSpPr>
            <p:nvPr/>
          </p:nvSpPr>
          <p:spPr bwMode="auto">
            <a:xfrm rot="5400000" flipH="1">
              <a:off x="3784" y="1236"/>
              <a:ext cx="313" cy="4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3" name="Line 34"/>
            <p:cNvSpPr>
              <a:spLocks noChangeShapeType="1"/>
            </p:cNvSpPr>
            <p:nvPr/>
          </p:nvSpPr>
          <p:spPr bwMode="auto">
            <a:xfrm rot="5400000">
              <a:off x="3655" y="1647"/>
              <a:ext cx="55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Rectangle 35"/>
            <p:cNvSpPr>
              <a:spLocks noChangeArrowheads="1"/>
            </p:cNvSpPr>
            <p:nvPr/>
          </p:nvSpPr>
          <p:spPr bwMode="auto">
            <a:xfrm rot="5400000" flipH="1">
              <a:off x="4052" y="1214"/>
              <a:ext cx="313" cy="4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5" name="Line 36"/>
            <p:cNvSpPr>
              <a:spLocks noChangeShapeType="1"/>
            </p:cNvSpPr>
            <p:nvPr/>
          </p:nvSpPr>
          <p:spPr bwMode="auto">
            <a:xfrm rot="16200000" flipH="1">
              <a:off x="3769" y="1765"/>
              <a:ext cx="8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Rectangle 37"/>
            <p:cNvSpPr>
              <a:spLocks noChangeArrowheads="1"/>
            </p:cNvSpPr>
            <p:nvPr/>
          </p:nvSpPr>
          <p:spPr bwMode="auto">
            <a:xfrm rot="5400000" flipH="1">
              <a:off x="4097" y="967"/>
              <a:ext cx="224" cy="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7" name="AutoShape 38"/>
            <p:cNvSpPr>
              <a:spLocks noChangeArrowheads="1"/>
            </p:cNvSpPr>
            <p:nvPr/>
          </p:nvSpPr>
          <p:spPr bwMode="auto">
            <a:xfrm rot="-5549374">
              <a:off x="4159" y="757"/>
              <a:ext cx="112" cy="79"/>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8" name="AutoShape 39"/>
            <p:cNvSpPr>
              <a:spLocks noChangeArrowheads="1"/>
            </p:cNvSpPr>
            <p:nvPr/>
          </p:nvSpPr>
          <p:spPr bwMode="auto">
            <a:xfrm rot="-5549374">
              <a:off x="4134" y="803"/>
              <a:ext cx="111" cy="78"/>
            </a:xfrm>
            <a:prstGeom prst="rtTriangle">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9" name="Freeform 40"/>
            <p:cNvSpPr>
              <a:spLocks/>
            </p:cNvSpPr>
            <p:nvPr/>
          </p:nvSpPr>
          <p:spPr bwMode="auto">
            <a:xfrm rot="5400000">
              <a:off x="4166" y="674"/>
              <a:ext cx="44" cy="134"/>
            </a:xfrm>
            <a:custGeom>
              <a:avLst/>
              <a:gdLst>
                <a:gd name="T0" fmla="*/ 22 w 48"/>
                <a:gd name="T1" fmla="*/ 0 h 192"/>
                <a:gd name="T2" fmla="*/ 0 w 48"/>
                <a:gd name="T3" fmla="*/ 2 h 192"/>
                <a:gd name="T4" fmla="*/ 0 w 48"/>
                <a:gd name="T5" fmla="*/ 6 h 192"/>
                <a:gd name="T6" fmla="*/ 22 w 48"/>
                <a:gd name="T7" fmla="*/ 7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48" y="0"/>
                  </a:moveTo>
                  <a:lnTo>
                    <a:pt x="0" y="48"/>
                  </a:lnTo>
                  <a:lnTo>
                    <a:pt x="0" y="144"/>
                  </a:lnTo>
                  <a:lnTo>
                    <a:pt x="48" y="192"/>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10" name="Text Box 46"/>
            <p:cNvSpPr txBox="1">
              <a:spLocks noChangeArrowheads="1"/>
            </p:cNvSpPr>
            <p:nvPr/>
          </p:nvSpPr>
          <p:spPr bwMode="auto">
            <a:xfrm>
              <a:off x="3120" y="462"/>
              <a:ext cx="9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t>Bản lớn</a:t>
              </a:r>
            </a:p>
          </p:txBody>
        </p:sp>
        <p:sp>
          <p:nvSpPr>
            <p:cNvPr id="16411" name="Line 47"/>
            <p:cNvSpPr>
              <a:spLocks noChangeShapeType="1"/>
            </p:cNvSpPr>
            <p:nvPr/>
          </p:nvSpPr>
          <p:spPr bwMode="auto">
            <a:xfrm flipH="1">
              <a:off x="4220" y="678"/>
              <a:ext cx="432" cy="2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2" name="Line 48"/>
            <p:cNvSpPr>
              <a:spLocks noChangeShapeType="1"/>
            </p:cNvSpPr>
            <p:nvPr/>
          </p:nvSpPr>
          <p:spPr bwMode="auto">
            <a:xfrm>
              <a:off x="3648" y="720"/>
              <a:ext cx="336" cy="1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959551" name="Picture 63" descr="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16" y="1751409"/>
            <a:ext cx="4267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24"/>
          <p:cNvSpPr txBox="1">
            <a:spLocks noChangeArrowheads="1"/>
          </p:cNvSpPr>
          <p:nvPr/>
        </p:nvSpPr>
        <p:spPr bwMode="auto">
          <a:xfrm>
            <a:off x="304800" y="685800"/>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b="1" i="1" u="sng">
                <a:solidFill>
                  <a:srgbClr val="0000FF"/>
                </a:solidFill>
                <a:latin typeface="VNI-Times" pitchFamily="2" charset="0"/>
              </a:rPr>
              <a:t>Ñeøn Ñioât phaùt quang (LED)</a:t>
            </a:r>
            <a:endParaRPr lang="en-US" sz="2800" b="1" i="1" u="sng">
              <a:solidFill>
                <a:srgbClr val="0000FF"/>
              </a:solidFill>
            </a:endParaRPr>
          </a:p>
        </p:txBody>
      </p:sp>
    </p:spTree>
    <p:extLst>
      <p:ext uri="{BB962C8B-B14F-4D97-AF65-F5344CB8AC3E}">
        <p14:creationId xmlns:p14="http://schemas.microsoft.com/office/powerpoint/2010/main" val="36188010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59551"/>
                                        </p:tgtEl>
                                        <p:attrNameLst>
                                          <p:attrName>style.visibility</p:attrName>
                                        </p:attrNameLst>
                                      </p:cBhvr>
                                      <p:to>
                                        <p:strVal val="visible"/>
                                      </p:to>
                                    </p:set>
                                    <p:animEffect transition="in" filter="blinds(horizontal)">
                                      <p:cBhvr>
                                        <p:cTn id="7" dur="500"/>
                                        <p:tgtEl>
                                          <p:spTgt spid="959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296400" cy="5143500"/>
          </a:xfrm>
          <a:prstGeom prst="rect">
            <a:avLst/>
          </a:prstGeom>
          <a:noFill/>
          <a:ln w="76200" cmpd="tri">
            <a:solidFill>
              <a:srgbClr val="99FF33"/>
            </a:solidFill>
            <a:miter lim="800000"/>
            <a:headEnd/>
            <a:tailEnd/>
          </a:ln>
          <a:extLst>
            <a:ext uri="{909E8E84-426E-40DD-AFC4-6F175D3DCCD1}">
              <a14:hiddenFill xmlns:a14="http://schemas.microsoft.com/office/drawing/2010/main">
                <a:solidFill>
                  <a:srgbClr val="FFFFFF"/>
                </a:solidFill>
              </a14:hiddenFill>
            </a:ext>
          </a:extLst>
        </p:spPr>
      </p:pic>
      <p:grpSp>
        <p:nvGrpSpPr>
          <p:cNvPr id="17411" name="Group 23"/>
          <p:cNvGrpSpPr>
            <a:grpSpLocks/>
          </p:cNvGrpSpPr>
          <p:nvPr/>
        </p:nvGrpSpPr>
        <p:grpSpPr bwMode="auto">
          <a:xfrm rot="10718091" flipH="1">
            <a:off x="4191000" y="4400550"/>
            <a:ext cx="838200" cy="914400"/>
            <a:chOff x="2016" y="3070"/>
            <a:chExt cx="1536" cy="1250"/>
          </a:xfrm>
        </p:grpSpPr>
        <p:sp>
          <p:nvSpPr>
            <p:cNvPr id="17418" name="AutoShape 7"/>
            <p:cNvSpPr>
              <a:spLocks noChangeArrowheads="1"/>
            </p:cNvSpPr>
            <p:nvPr/>
          </p:nvSpPr>
          <p:spPr bwMode="auto">
            <a:xfrm rot="10800000">
              <a:off x="2016" y="3552"/>
              <a:ext cx="1536" cy="173"/>
            </a:xfrm>
            <a:prstGeom prst="can">
              <a:avLst>
                <a:gd name="adj" fmla="val 3819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19560" name="Rectangle 8"/>
            <p:cNvSpPr>
              <a:spLocks noChangeArrowheads="1"/>
            </p:cNvSpPr>
            <p:nvPr/>
          </p:nvSpPr>
          <p:spPr bwMode="auto">
            <a:xfrm rot="16200000">
              <a:off x="2510" y="3377"/>
              <a:ext cx="531" cy="1168"/>
            </a:xfrm>
            <a:prstGeom prst="rect">
              <a:avLst/>
            </a:prstGeom>
            <a:gradFill rotWithShape="1">
              <a:gsLst>
                <a:gs pos="0">
                  <a:srgbClr val="FF3300">
                    <a:gamma/>
                    <a:shade val="46275"/>
                    <a:invGamma/>
                  </a:srgbClr>
                </a:gs>
                <a:gs pos="50000">
                  <a:srgbClr val="FF3300">
                    <a:alpha val="98000"/>
                  </a:srgbClr>
                </a:gs>
                <a:gs pos="100000">
                  <a:srgbClr val="FF3300">
                    <a:gamma/>
                    <a:shade val="46275"/>
                    <a:invGamma/>
                  </a:srgb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17422" name="AutoShape 9"/>
            <p:cNvSpPr>
              <a:spLocks noChangeArrowheads="1"/>
            </p:cNvSpPr>
            <p:nvPr/>
          </p:nvSpPr>
          <p:spPr bwMode="auto">
            <a:xfrm rot="10800000">
              <a:off x="2200" y="4164"/>
              <a:ext cx="1168" cy="156"/>
            </a:xfrm>
            <a:prstGeom prst="can">
              <a:avLst>
                <a:gd name="adj" fmla="val 5000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3" name="AutoShape 10"/>
            <p:cNvSpPr>
              <a:spLocks noChangeArrowheads="1"/>
            </p:cNvSpPr>
            <p:nvPr/>
          </p:nvSpPr>
          <p:spPr bwMode="auto">
            <a:xfrm rot="10800000">
              <a:off x="2630" y="3820"/>
              <a:ext cx="615" cy="188"/>
            </a:xfrm>
            <a:prstGeom prst="flowChartManualOperation">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4" name="Rectangle 11"/>
            <p:cNvSpPr>
              <a:spLocks noChangeArrowheads="1"/>
            </p:cNvSpPr>
            <p:nvPr/>
          </p:nvSpPr>
          <p:spPr bwMode="auto">
            <a:xfrm rot="16200000" flipH="1">
              <a:off x="2888" y="3679"/>
              <a:ext cx="437" cy="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5" name="Rectangle 12"/>
            <p:cNvSpPr>
              <a:spLocks noChangeArrowheads="1"/>
            </p:cNvSpPr>
            <p:nvPr/>
          </p:nvSpPr>
          <p:spPr bwMode="auto">
            <a:xfrm rot="16200000" flipH="1">
              <a:off x="2888" y="3242"/>
              <a:ext cx="438" cy="93"/>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6" name="Rectangle 13"/>
            <p:cNvSpPr>
              <a:spLocks noChangeArrowheads="1"/>
            </p:cNvSpPr>
            <p:nvPr/>
          </p:nvSpPr>
          <p:spPr bwMode="auto">
            <a:xfrm rot="16200000" flipH="1">
              <a:off x="2273" y="3274"/>
              <a:ext cx="437" cy="92"/>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7" name="Rectangle 14"/>
            <p:cNvSpPr>
              <a:spLocks noChangeArrowheads="1"/>
            </p:cNvSpPr>
            <p:nvPr/>
          </p:nvSpPr>
          <p:spPr bwMode="auto">
            <a:xfrm rot="16200000" flipH="1">
              <a:off x="2336" y="3618"/>
              <a:ext cx="312" cy="9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8" name="AutoShape 15"/>
            <p:cNvSpPr>
              <a:spLocks noChangeArrowheads="1"/>
            </p:cNvSpPr>
            <p:nvPr/>
          </p:nvSpPr>
          <p:spPr bwMode="auto">
            <a:xfrm rot="5250626">
              <a:off x="2400" y="3838"/>
              <a:ext cx="157" cy="181"/>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9" name="AutoShape 16"/>
            <p:cNvSpPr>
              <a:spLocks noChangeArrowheads="1"/>
            </p:cNvSpPr>
            <p:nvPr/>
          </p:nvSpPr>
          <p:spPr bwMode="auto">
            <a:xfrm rot="5250626">
              <a:off x="2459" y="3776"/>
              <a:ext cx="156" cy="181"/>
            </a:xfrm>
            <a:prstGeom prst="rtTriangle">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30" name="Freeform 17"/>
            <p:cNvSpPr>
              <a:spLocks/>
            </p:cNvSpPr>
            <p:nvPr/>
          </p:nvSpPr>
          <p:spPr bwMode="auto">
            <a:xfrm rot="-5400000">
              <a:off x="2507" y="3853"/>
              <a:ext cx="63" cy="307"/>
            </a:xfrm>
            <a:custGeom>
              <a:avLst/>
              <a:gdLst>
                <a:gd name="T0" fmla="*/ 861151 w 48"/>
                <a:gd name="T1" fmla="*/ 0 h 192"/>
                <a:gd name="T2" fmla="*/ 0 w 48"/>
                <a:gd name="T3" fmla="*/ 1050754649 h 192"/>
                <a:gd name="T4" fmla="*/ 0 w 48"/>
                <a:gd name="T5" fmla="*/ 2147483647 h 192"/>
                <a:gd name="T6" fmla="*/ 861151 w 48"/>
                <a:gd name="T7" fmla="*/ 2147483647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48" y="0"/>
                  </a:moveTo>
                  <a:lnTo>
                    <a:pt x="0" y="48"/>
                  </a:lnTo>
                  <a:lnTo>
                    <a:pt x="0" y="144"/>
                  </a:lnTo>
                  <a:lnTo>
                    <a:pt x="48" y="192"/>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nvGrpSpPr>
          <p:cNvPr id="3" name="Group 24"/>
          <p:cNvGrpSpPr>
            <a:grpSpLocks/>
          </p:cNvGrpSpPr>
          <p:nvPr/>
        </p:nvGrpSpPr>
        <p:grpSpPr bwMode="auto">
          <a:xfrm>
            <a:off x="304800" y="857250"/>
            <a:ext cx="4267200" cy="1828800"/>
            <a:chOff x="192" y="0"/>
            <a:chExt cx="2688" cy="1536"/>
          </a:xfrm>
        </p:grpSpPr>
        <p:sp>
          <p:nvSpPr>
            <p:cNvPr id="17416" name="AutoShape 25"/>
            <p:cNvSpPr>
              <a:spLocks noChangeArrowheads="1"/>
            </p:cNvSpPr>
            <p:nvPr/>
          </p:nvSpPr>
          <p:spPr bwMode="auto">
            <a:xfrm>
              <a:off x="192" y="0"/>
              <a:ext cx="2688" cy="1536"/>
            </a:xfrm>
            <a:prstGeom prst="cloudCallout">
              <a:avLst>
                <a:gd name="adj1" fmla="val -45759"/>
                <a:gd name="adj2" fmla="val 88801"/>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7417" name="Text Box 26"/>
            <p:cNvSpPr txBox="1">
              <a:spLocks noChangeArrowheads="1"/>
            </p:cNvSpPr>
            <p:nvPr/>
          </p:nvSpPr>
          <p:spPr bwMode="auto">
            <a:xfrm>
              <a:off x="480" y="288"/>
              <a:ext cx="2352"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cs typeface="Times New Roman" panose="02020603050405020304" pitchFamily="18" charset="0"/>
                </a:rPr>
                <a:t>Nối bản cực nhỏ của đèn  </a:t>
              </a:r>
              <a:r>
                <a:rPr lang="en-US" altLang="en-US" sz="2800">
                  <a:cs typeface="Times New Roman" panose="02020603050405020304" pitchFamily="18" charset="0"/>
                </a:rPr>
                <a:t>với cực dương của nguồn điện.</a:t>
              </a:r>
            </a:p>
          </p:txBody>
        </p:sp>
      </p:grpSp>
      <p:sp>
        <p:nvSpPr>
          <p:cNvPr id="19" name="Oval 135"/>
          <p:cNvSpPr>
            <a:spLocks noChangeArrowheads="1"/>
          </p:cNvSpPr>
          <p:nvPr/>
        </p:nvSpPr>
        <p:spPr bwMode="auto">
          <a:xfrm>
            <a:off x="3657600" y="4000500"/>
            <a:ext cx="1828800" cy="1252538"/>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0" name="Oval 19"/>
          <p:cNvSpPr/>
          <p:nvPr/>
        </p:nvSpPr>
        <p:spPr>
          <a:xfrm>
            <a:off x="4495800" y="4629150"/>
            <a:ext cx="228600" cy="171450"/>
          </a:xfrm>
          <a:prstGeom prst="ellipse">
            <a:avLst/>
          </a:prstGeom>
          <a:solidFill>
            <a:srgbClr val="FF151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a:spLocks noChangeArrowheads="1"/>
          </p:cNvSpPr>
          <p:nvPr/>
        </p:nvSpPr>
        <p:spPr bwMode="auto">
          <a:xfrm>
            <a:off x="3581400" y="36576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FF0000"/>
                </a:solidFill>
                <a:cs typeface="Times New Roman" panose="02020603050405020304" pitchFamily="18" charset="0"/>
              </a:rPr>
              <a:t>Đèn sáng</a:t>
            </a:r>
          </a:p>
        </p:txBody>
      </p:sp>
    </p:spTree>
    <p:extLst>
      <p:ext uri="{BB962C8B-B14F-4D97-AF65-F5344CB8AC3E}">
        <p14:creationId xmlns:p14="http://schemas.microsoft.com/office/powerpoint/2010/main" val="77120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ppt_w*0.70"/>
                                          </p:val>
                                        </p:tav>
                                        <p:tav tm="100000">
                                          <p:val>
                                            <p:strVal val="#ppt_w"/>
                                          </p:val>
                                        </p:tav>
                                      </p:tavLst>
                                    </p:anim>
                                    <p:anim calcmode="lin" valueType="num">
                                      <p:cBhvr>
                                        <p:cTn id="15" dur="500" fill="hold"/>
                                        <p:tgtEl>
                                          <p:spTgt spid="19"/>
                                        </p:tgtEl>
                                        <p:attrNameLst>
                                          <p:attrName>ppt_h</p:attrName>
                                        </p:attrNameLst>
                                      </p:cBhvr>
                                      <p:tavLst>
                                        <p:tav tm="0">
                                          <p:val>
                                            <p:strVal val="#ppt_h"/>
                                          </p:val>
                                        </p:tav>
                                        <p:tav tm="100000">
                                          <p:val>
                                            <p:strVal val="#ppt_h"/>
                                          </p:val>
                                        </p:tav>
                                      </p:tavLst>
                                    </p:anim>
                                    <p:animEffect transition="in" filter="fade">
                                      <p:cBhvr>
                                        <p:cTn id="16" dur="500"/>
                                        <p:tgtEl>
                                          <p:spTgt spid="19"/>
                                        </p:tgtEl>
                                      </p:cBhvr>
                                    </p:animEffect>
                                  </p:childTnLst>
                                </p:cTn>
                              </p:par>
                            </p:childTnLst>
                          </p:cTn>
                        </p:par>
                        <p:par>
                          <p:cTn id="17" fill="hold" nodeType="afterGroup">
                            <p:stCondLst>
                              <p:cond delay="500"/>
                            </p:stCondLst>
                            <p:childTnLst>
                              <p:par>
                                <p:cTn id="18" presetID="6" presetClass="emph" presetSubtype="0" fill="hold" grpId="1" nodeType="afterEffect">
                                  <p:stCondLst>
                                    <p:cond delay="0"/>
                                  </p:stCondLst>
                                  <p:childTnLst>
                                    <p:animScale>
                                      <p:cBhvr>
                                        <p:cTn id="19" dur="2000" fill="hold"/>
                                        <p:tgtEl>
                                          <p:spTgt spid="19"/>
                                        </p:tgtEl>
                                      </p:cBhvr>
                                      <p:by x="150000" y="150000"/>
                                    </p:animScale>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435" name="Group 23"/>
          <p:cNvGrpSpPr>
            <a:grpSpLocks/>
          </p:cNvGrpSpPr>
          <p:nvPr/>
        </p:nvGrpSpPr>
        <p:grpSpPr bwMode="auto">
          <a:xfrm>
            <a:off x="4114800" y="4514851"/>
            <a:ext cx="685800" cy="557213"/>
            <a:chOff x="2976" y="2064"/>
            <a:chExt cx="432" cy="468"/>
          </a:xfrm>
        </p:grpSpPr>
        <p:sp>
          <p:nvSpPr>
            <p:cNvPr id="18439" name="AutoShape 7"/>
            <p:cNvSpPr>
              <a:spLocks noChangeArrowheads="1"/>
            </p:cNvSpPr>
            <p:nvPr/>
          </p:nvSpPr>
          <p:spPr bwMode="auto">
            <a:xfrm rot="-159003">
              <a:off x="2976" y="2337"/>
              <a:ext cx="432" cy="86"/>
            </a:xfrm>
            <a:prstGeom prst="can">
              <a:avLst>
                <a:gd name="adj" fmla="val 3819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04200" name="Rectangle 8"/>
            <p:cNvSpPr>
              <a:spLocks noChangeArrowheads="1"/>
            </p:cNvSpPr>
            <p:nvPr/>
          </p:nvSpPr>
          <p:spPr bwMode="auto">
            <a:xfrm rot="5240997">
              <a:off x="3064" y="2065"/>
              <a:ext cx="244" cy="328"/>
            </a:xfrm>
            <a:prstGeom prst="rect">
              <a:avLst/>
            </a:prstGeom>
            <a:gradFill rotWithShape="1">
              <a:gsLst>
                <a:gs pos="0">
                  <a:srgbClr val="FF3300">
                    <a:gamma/>
                    <a:shade val="46275"/>
                    <a:invGamma/>
                  </a:srgbClr>
                </a:gs>
                <a:gs pos="50000">
                  <a:srgbClr val="FF3300">
                    <a:alpha val="98000"/>
                  </a:srgbClr>
                </a:gs>
                <a:gs pos="100000">
                  <a:srgbClr val="FF3300">
                    <a:gamma/>
                    <a:shade val="46275"/>
                    <a:invGamma/>
                  </a:srgb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18443" name="AutoShape 9"/>
            <p:cNvSpPr>
              <a:spLocks noChangeArrowheads="1"/>
            </p:cNvSpPr>
            <p:nvPr/>
          </p:nvSpPr>
          <p:spPr bwMode="auto">
            <a:xfrm rot="-159003">
              <a:off x="3017" y="2064"/>
              <a:ext cx="329" cy="72"/>
            </a:xfrm>
            <a:prstGeom prst="can">
              <a:avLst>
                <a:gd name="adj" fmla="val 5000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4" name="AutoShape 10"/>
            <p:cNvSpPr>
              <a:spLocks noChangeArrowheads="1"/>
            </p:cNvSpPr>
            <p:nvPr/>
          </p:nvSpPr>
          <p:spPr bwMode="auto">
            <a:xfrm rot="-159003">
              <a:off x="3058" y="2210"/>
              <a:ext cx="173" cy="86"/>
            </a:xfrm>
            <a:prstGeom prst="flowChartManualOperation">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5" name="Rectangle 11"/>
            <p:cNvSpPr>
              <a:spLocks noChangeArrowheads="1"/>
            </p:cNvSpPr>
            <p:nvPr/>
          </p:nvSpPr>
          <p:spPr bwMode="auto">
            <a:xfrm rot="5240997" flipH="1">
              <a:off x="2999" y="2329"/>
              <a:ext cx="202" cy="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6" name="Rectangle 12"/>
            <p:cNvSpPr>
              <a:spLocks noChangeArrowheads="1"/>
            </p:cNvSpPr>
            <p:nvPr/>
          </p:nvSpPr>
          <p:spPr bwMode="auto">
            <a:xfrm rot="5240997" flipH="1">
              <a:off x="3060" y="2474"/>
              <a:ext cx="89" cy="25"/>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7" name="Rectangle 14"/>
            <p:cNvSpPr>
              <a:spLocks noChangeArrowheads="1"/>
            </p:cNvSpPr>
            <p:nvPr/>
          </p:nvSpPr>
          <p:spPr bwMode="auto">
            <a:xfrm rot="5240997" flipH="1">
              <a:off x="3220" y="2463"/>
              <a:ext cx="114" cy="23"/>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8" name="Rectangle 16"/>
            <p:cNvSpPr>
              <a:spLocks noChangeArrowheads="1"/>
            </p:cNvSpPr>
            <p:nvPr/>
          </p:nvSpPr>
          <p:spPr bwMode="auto">
            <a:xfrm rot="5240997" flipH="1">
              <a:off x="3201" y="2348"/>
              <a:ext cx="144" cy="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9" name="AutoShape 17"/>
            <p:cNvSpPr>
              <a:spLocks noChangeArrowheads="1"/>
            </p:cNvSpPr>
            <p:nvPr/>
          </p:nvSpPr>
          <p:spPr bwMode="auto">
            <a:xfrm rot="-5708375">
              <a:off x="3237" y="2213"/>
              <a:ext cx="72" cy="51"/>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50" name="AutoShape 18"/>
            <p:cNvSpPr>
              <a:spLocks noChangeArrowheads="1"/>
            </p:cNvSpPr>
            <p:nvPr/>
          </p:nvSpPr>
          <p:spPr bwMode="auto">
            <a:xfrm rot="-5708375">
              <a:off x="3222" y="2243"/>
              <a:ext cx="71" cy="51"/>
            </a:xfrm>
            <a:prstGeom prst="rtTriangle">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51" name="Freeform 19"/>
            <p:cNvSpPr>
              <a:spLocks/>
            </p:cNvSpPr>
            <p:nvPr/>
          </p:nvSpPr>
          <p:spPr bwMode="auto">
            <a:xfrm rot="5240997">
              <a:off x="3240" y="2161"/>
              <a:ext cx="29" cy="86"/>
            </a:xfrm>
            <a:custGeom>
              <a:avLst/>
              <a:gdLst>
                <a:gd name="T0" fmla="*/ 1 w 48"/>
                <a:gd name="T1" fmla="*/ 0 h 192"/>
                <a:gd name="T2" fmla="*/ 0 w 48"/>
                <a:gd name="T3" fmla="*/ 0 h 192"/>
                <a:gd name="T4" fmla="*/ 0 w 48"/>
                <a:gd name="T5" fmla="*/ 0 h 192"/>
                <a:gd name="T6" fmla="*/ 1 w 48"/>
                <a:gd name="T7" fmla="*/ 0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48" y="0"/>
                  </a:moveTo>
                  <a:lnTo>
                    <a:pt x="0" y="48"/>
                  </a:lnTo>
                  <a:lnTo>
                    <a:pt x="0" y="144"/>
                  </a:lnTo>
                  <a:lnTo>
                    <a:pt x="48" y="192"/>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sp>
        <p:nvSpPr>
          <p:cNvPr id="31748" name="AutoShape 24"/>
          <p:cNvSpPr>
            <a:spLocks noChangeArrowheads="1"/>
          </p:cNvSpPr>
          <p:nvPr/>
        </p:nvSpPr>
        <p:spPr bwMode="auto">
          <a:xfrm>
            <a:off x="304800" y="857250"/>
            <a:ext cx="4267200" cy="1828800"/>
          </a:xfrm>
          <a:prstGeom prst="cloudCallout">
            <a:avLst>
              <a:gd name="adj1" fmla="val -45759"/>
              <a:gd name="adj2" fmla="val 88801"/>
            </a:avLst>
          </a:prstGeom>
          <a:solidFill>
            <a:srgbClr val="CCFFCC"/>
          </a:solidFill>
          <a:ln w="9525">
            <a:solidFill>
              <a:srgbClr val="FF66F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904197" name="Text Box 5"/>
          <p:cNvSpPr txBox="1">
            <a:spLocks noChangeArrowheads="1"/>
          </p:cNvSpPr>
          <p:nvPr/>
        </p:nvSpPr>
        <p:spPr bwMode="auto">
          <a:xfrm>
            <a:off x="762000" y="1200150"/>
            <a:ext cx="373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cs typeface="Times New Roman" panose="02020603050405020304" pitchFamily="18" charset="0"/>
              </a:rPr>
              <a:t>Nối bản cực to của đèn  </a:t>
            </a:r>
            <a:r>
              <a:rPr lang="en-US" altLang="en-US" sz="2800">
                <a:cs typeface="Times New Roman" panose="02020603050405020304" pitchFamily="18" charset="0"/>
              </a:rPr>
              <a:t>với cực dương của nguồn điện.</a:t>
            </a:r>
          </a:p>
        </p:txBody>
      </p:sp>
      <p:sp>
        <p:nvSpPr>
          <p:cNvPr id="20" name="TextBox 19"/>
          <p:cNvSpPr txBox="1">
            <a:spLocks noChangeArrowheads="1"/>
          </p:cNvSpPr>
          <p:nvPr/>
        </p:nvSpPr>
        <p:spPr bwMode="auto">
          <a:xfrm>
            <a:off x="3505200" y="4114801"/>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002060"/>
                </a:solidFill>
                <a:cs typeface="Times New Roman" panose="02020603050405020304" pitchFamily="18" charset="0"/>
              </a:rPr>
              <a:t>Đèn không sáng</a:t>
            </a:r>
          </a:p>
        </p:txBody>
      </p:sp>
    </p:spTree>
    <p:extLst>
      <p:ext uri="{BB962C8B-B14F-4D97-AF65-F5344CB8AC3E}">
        <p14:creationId xmlns:p14="http://schemas.microsoft.com/office/powerpoint/2010/main" val="3869065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4197"/>
                                        </p:tgtEl>
                                        <p:attrNameLst>
                                          <p:attrName>style.visibility</p:attrName>
                                        </p:attrNameLst>
                                      </p:cBhvr>
                                      <p:to>
                                        <p:strVal val="visible"/>
                                      </p:to>
                                    </p:set>
                                    <p:anim calcmode="discrete" valueType="clr">
                                      <p:cBhvr override="childStyle">
                                        <p:cTn id="7" dur="80"/>
                                        <p:tgtEl>
                                          <p:spTgt spid="9041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4197"/>
                                        </p:tgtEl>
                                        <p:attrNameLst>
                                          <p:attrName>fillcolor</p:attrName>
                                        </p:attrNameLst>
                                      </p:cBhvr>
                                      <p:tavLst>
                                        <p:tav tm="0">
                                          <p:val>
                                            <p:clrVal>
                                              <a:schemeClr val="accent2"/>
                                            </p:clrVal>
                                          </p:val>
                                        </p:tav>
                                        <p:tav tm="50000">
                                          <p:val>
                                            <p:clrVal>
                                              <a:schemeClr val="hlink"/>
                                            </p:clrVal>
                                          </p:val>
                                        </p:tav>
                                      </p:tavLst>
                                    </p:anim>
                                    <p:set>
                                      <p:cBhvr>
                                        <p:cTn id="9" dur="80"/>
                                        <p:tgtEl>
                                          <p:spTgt spid="904197"/>
                                        </p:tgtEl>
                                        <p:attrNameLst>
                                          <p:attrName>fill.type</p:attrName>
                                        </p:attrNameLst>
                                      </p:cBhvr>
                                      <p:to>
                                        <p:strVal val="solid"/>
                                      </p:to>
                                    </p:set>
                                  </p:childTnLst>
                                </p:cTn>
                              </p:par>
                              <p:par>
                                <p:cTn id="10" presetID="1" presetClass="entr" presetSubtype="0" fill="hold" grpId="0" nodeType="withEffect">
                                  <p:stCondLst>
                                    <p:cond delay="0"/>
                                  </p:stCondLst>
                                  <p:childTnLst>
                                    <p:set>
                                      <p:cBhvr>
                                        <p:cTn id="11" dur="1" fill="hold">
                                          <p:stCondLst>
                                            <p:cond delay="0"/>
                                          </p:stCondLst>
                                        </p:cTn>
                                        <p:tgtEl>
                                          <p:spTgt spid="3174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90419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0" name="Text Box 18"/>
          <p:cNvSpPr txBox="1">
            <a:spLocks noChangeArrowheads="1"/>
          </p:cNvSpPr>
          <p:nvPr/>
        </p:nvSpPr>
        <p:spPr bwMode="auto">
          <a:xfrm>
            <a:off x="233363" y="2436547"/>
            <a:ext cx="89106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dirty="0">
                <a:solidFill>
                  <a:srgbClr val="0000FF"/>
                </a:solidFill>
                <a:latin typeface="VNI-Times" pitchFamily="2" charset="0"/>
              </a:rPr>
              <a:t> </a:t>
            </a:r>
            <a:r>
              <a:rPr lang="en-US" sz="2800" dirty="0" err="1">
                <a:solidFill>
                  <a:srgbClr val="0000FF"/>
                </a:solidFill>
                <a:latin typeface="VNI-Times" pitchFamily="2" charset="0"/>
              </a:rPr>
              <a:t>Ñeøn</a:t>
            </a:r>
            <a:r>
              <a:rPr lang="en-US" sz="2800" dirty="0">
                <a:solidFill>
                  <a:srgbClr val="0000FF"/>
                </a:solidFill>
                <a:latin typeface="VNI-Times" pitchFamily="2" charset="0"/>
              </a:rPr>
              <a:t> </a:t>
            </a:r>
            <a:r>
              <a:rPr lang="en-US" sz="2800" dirty="0" err="1">
                <a:solidFill>
                  <a:srgbClr val="0000FF"/>
                </a:solidFill>
                <a:latin typeface="VNI-Times" pitchFamily="2" charset="0"/>
              </a:rPr>
              <a:t>ñioât</a:t>
            </a:r>
            <a:r>
              <a:rPr lang="en-US" sz="2800" dirty="0">
                <a:solidFill>
                  <a:srgbClr val="0000FF"/>
                </a:solidFill>
                <a:latin typeface="VNI-Times" pitchFamily="2" charset="0"/>
              </a:rPr>
              <a:t> </a:t>
            </a:r>
            <a:r>
              <a:rPr lang="en-US" sz="2800" dirty="0" err="1">
                <a:solidFill>
                  <a:srgbClr val="0000FF"/>
                </a:solidFill>
                <a:latin typeface="VNI-Times" pitchFamily="2" charset="0"/>
              </a:rPr>
              <a:t>phaùt</a:t>
            </a:r>
            <a:r>
              <a:rPr lang="en-US" sz="2800" dirty="0">
                <a:solidFill>
                  <a:srgbClr val="0000FF"/>
                </a:solidFill>
                <a:latin typeface="VNI-Times" pitchFamily="2" charset="0"/>
              </a:rPr>
              <a:t> </a:t>
            </a:r>
            <a:r>
              <a:rPr lang="en-US" sz="2800" dirty="0" err="1">
                <a:solidFill>
                  <a:srgbClr val="0000FF"/>
                </a:solidFill>
                <a:latin typeface="VNI-Times" pitchFamily="2" charset="0"/>
              </a:rPr>
              <a:t>quang</a:t>
            </a:r>
            <a:r>
              <a:rPr lang="en-US" sz="2800" dirty="0">
                <a:solidFill>
                  <a:srgbClr val="0000FF"/>
                </a:solidFill>
                <a:latin typeface="VNI-Times" pitchFamily="2" charset="0"/>
              </a:rPr>
              <a:t> </a:t>
            </a:r>
            <a:r>
              <a:rPr lang="en-US" sz="2800" dirty="0" err="1">
                <a:solidFill>
                  <a:srgbClr val="0000FF"/>
                </a:solidFill>
                <a:latin typeface="VNI-Times" pitchFamily="2" charset="0"/>
              </a:rPr>
              <a:t>saùng</a:t>
            </a:r>
            <a:r>
              <a:rPr lang="en-US" sz="2800" dirty="0">
                <a:solidFill>
                  <a:srgbClr val="0000FF"/>
                </a:solidFill>
                <a:latin typeface="VNI-Times" pitchFamily="2" charset="0"/>
              </a:rPr>
              <a:t> </a:t>
            </a:r>
            <a:r>
              <a:rPr lang="en-US" sz="2800" dirty="0" err="1">
                <a:solidFill>
                  <a:srgbClr val="0000FF"/>
                </a:solidFill>
                <a:latin typeface="VNI-Times" pitchFamily="2" charset="0"/>
              </a:rPr>
              <a:t>khi</a:t>
            </a:r>
            <a:r>
              <a:rPr lang="en-US" sz="2800" dirty="0">
                <a:solidFill>
                  <a:srgbClr val="0000FF"/>
                </a:solidFill>
                <a:latin typeface="VNI-Times" pitchFamily="2" charset="0"/>
              </a:rPr>
              <a:t> </a:t>
            </a:r>
            <a:r>
              <a:rPr lang="en-US" sz="2800" dirty="0" err="1">
                <a:solidFill>
                  <a:srgbClr val="0000FF"/>
                </a:solidFill>
                <a:latin typeface="VNI-Times" pitchFamily="2" charset="0"/>
              </a:rPr>
              <a:t>baûn</a:t>
            </a:r>
            <a:r>
              <a:rPr lang="en-US" sz="2800" dirty="0">
                <a:solidFill>
                  <a:srgbClr val="0000FF"/>
                </a:solidFill>
                <a:latin typeface="VNI-Times" pitchFamily="2" charset="0"/>
              </a:rPr>
              <a:t> </a:t>
            </a:r>
            <a:r>
              <a:rPr lang="en-US" sz="2800" dirty="0" err="1">
                <a:solidFill>
                  <a:srgbClr val="0000FF"/>
                </a:solidFill>
                <a:latin typeface="VNI-Times" pitchFamily="2" charset="0"/>
              </a:rPr>
              <a:t>kim</a:t>
            </a:r>
            <a:r>
              <a:rPr lang="en-US" sz="2800" dirty="0">
                <a:solidFill>
                  <a:srgbClr val="0000FF"/>
                </a:solidFill>
                <a:latin typeface="VNI-Times" pitchFamily="2" charset="0"/>
              </a:rPr>
              <a:t> </a:t>
            </a:r>
            <a:r>
              <a:rPr lang="en-US" sz="2800" dirty="0" err="1">
                <a:solidFill>
                  <a:srgbClr val="0000FF"/>
                </a:solidFill>
                <a:latin typeface="VNI-Times" pitchFamily="2" charset="0"/>
              </a:rPr>
              <a:t>loaïi</a:t>
            </a:r>
            <a:r>
              <a:rPr lang="en-US" sz="2800" dirty="0">
                <a:solidFill>
                  <a:srgbClr val="0000FF"/>
                </a:solidFill>
                <a:latin typeface="VNI-Times" pitchFamily="2" charset="0"/>
              </a:rPr>
              <a:t> </a:t>
            </a:r>
            <a:r>
              <a:rPr lang="en-US" sz="2800" dirty="0" err="1">
                <a:solidFill>
                  <a:srgbClr val="0000FF"/>
                </a:solidFill>
                <a:latin typeface="VNI-Times" pitchFamily="2" charset="0"/>
              </a:rPr>
              <a:t>nhoû</a:t>
            </a:r>
            <a:r>
              <a:rPr lang="en-US" sz="2800" dirty="0">
                <a:solidFill>
                  <a:srgbClr val="0000FF"/>
                </a:solidFill>
                <a:latin typeface="VNI-Times" pitchFamily="2" charset="0"/>
              </a:rPr>
              <a:t> </a:t>
            </a:r>
            <a:r>
              <a:rPr lang="en-US" sz="2800" dirty="0" err="1">
                <a:solidFill>
                  <a:srgbClr val="0000FF"/>
                </a:solidFill>
                <a:latin typeface="VNI-Times" pitchFamily="2" charset="0"/>
              </a:rPr>
              <a:t>noái</a:t>
            </a:r>
            <a:r>
              <a:rPr lang="en-US" sz="2800" dirty="0">
                <a:solidFill>
                  <a:srgbClr val="0000FF"/>
                </a:solidFill>
                <a:latin typeface="VNI-Times" pitchFamily="2" charset="0"/>
              </a:rPr>
              <a:t> </a:t>
            </a:r>
            <a:r>
              <a:rPr lang="en-US" sz="2800" dirty="0" err="1">
                <a:solidFill>
                  <a:srgbClr val="0000FF"/>
                </a:solidFill>
                <a:latin typeface="VNI-Times" pitchFamily="2" charset="0"/>
              </a:rPr>
              <a:t>vôùi</a:t>
            </a:r>
            <a:r>
              <a:rPr lang="en-US" sz="2800" dirty="0">
                <a:solidFill>
                  <a:srgbClr val="0000FF"/>
                </a:solidFill>
                <a:latin typeface="VNI-Times" pitchFamily="2" charset="0"/>
              </a:rPr>
              <a:t> </a:t>
            </a:r>
            <a:r>
              <a:rPr lang="en-US" sz="2800" dirty="0" err="1">
                <a:solidFill>
                  <a:srgbClr val="0000FF"/>
                </a:solidFill>
                <a:latin typeface="VNI-Times" pitchFamily="2" charset="0"/>
              </a:rPr>
              <a:t>cöïc</a:t>
            </a:r>
            <a:r>
              <a:rPr lang="en-US" sz="2800" dirty="0">
                <a:solidFill>
                  <a:srgbClr val="0000FF"/>
                </a:solidFill>
                <a:latin typeface="VNI-Times" pitchFamily="2" charset="0"/>
              </a:rPr>
              <a:t> </a:t>
            </a:r>
            <a:r>
              <a:rPr lang="en-US" sz="2800" dirty="0" err="1">
                <a:solidFill>
                  <a:srgbClr val="0000FF"/>
                </a:solidFill>
                <a:latin typeface="VNI-Times" pitchFamily="2" charset="0"/>
              </a:rPr>
              <a:t>döông</a:t>
            </a:r>
            <a:r>
              <a:rPr lang="en-US" sz="2800" dirty="0">
                <a:solidFill>
                  <a:srgbClr val="0000FF"/>
                </a:solidFill>
                <a:latin typeface="VNI-Times" pitchFamily="2" charset="0"/>
              </a:rPr>
              <a:t> </a:t>
            </a:r>
            <a:r>
              <a:rPr lang="en-US" sz="2800" dirty="0" err="1">
                <a:solidFill>
                  <a:srgbClr val="0000FF"/>
                </a:solidFill>
                <a:latin typeface="VNI-Times" pitchFamily="2" charset="0"/>
              </a:rPr>
              <a:t>cuûa</a:t>
            </a:r>
            <a:r>
              <a:rPr lang="en-US" sz="2800" dirty="0">
                <a:solidFill>
                  <a:srgbClr val="0000FF"/>
                </a:solidFill>
                <a:latin typeface="VNI-Times" pitchFamily="2" charset="0"/>
              </a:rPr>
              <a:t> </a:t>
            </a:r>
            <a:r>
              <a:rPr lang="en-US" sz="2800" dirty="0" err="1">
                <a:solidFill>
                  <a:srgbClr val="0000FF"/>
                </a:solidFill>
                <a:latin typeface="VNI-Times" pitchFamily="2" charset="0"/>
              </a:rPr>
              <a:t>nguồn</a:t>
            </a:r>
            <a:r>
              <a:rPr lang="en-US" sz="2800" dirty="0">
                <a:solidFill>
                  <a:srgbClr val="0000FF"/>
                </a:solidFill>
                <a:latin typeface="VNI-Times" pitchFamily="2" charset="0"/>
              </a:rPr>
              <a:t> </a:t>
            </a:r>
            <a:r>
              <a:rPr lang="en-US" sz="2800" dirty="0" err="1">
                <a:solidFill>
                  <a:srgbClr val="0000FF"/>
                </a:solidFill>
                <a:latin typeface="VNI-Times" pitchFamily="2" charset="0"/>
              </a:rPr>
              <a:t>vaø</a:t>
            </a:r>
            <a:r>
              <a:rPr lang="en-US" sz="2800" dirty="0">
                <a:solidFill>
                  <a:srgbClr val="0000FF"/>
                </a:solidFill>
                <a:latin typeface="VNI-Times" pitchFamily="2" charset="0"/>
              </a:rPr>
              <a:t> </a:t>
            </a:r>
            <a:r>
              <a:rPr lang="en-US" sz="2800" dirty="0" err="1">
                <a:solidFill>
                  <a:srgbClr val="0000FF"/>
                </a:solidFill>
                <a:latin typeface="VNI-Times" pitchFamily="2" charset="0"/>
              </a:rPr>
              <a:t>baûn</a:t>
            </a:r>
            <a:r>
              <a:rPr lang="en-US" sz="2800" dirty="0">
                <a:solidFill>
                  <a:srgbClr val="0000FF"/>
                </a:solidFill>
                <a:latin typeface="VNI-Times" pitchFamily="2" charset="0"/>
              </a:rPr>
              <a:t> </a:t>
            </a:r>
            <a:r>
              <a:rPr lang="en-US" sz="2800" dirty="0" err="1">
                <a:solidFill>
                  <a:srgbClr val="0000FF"/>
                </a:solidFill>
                <a:latin typeface="VNI-Times" pitchFamily="2" charset="0"/>
              </a:rPr>
              <a:t>kim</a:t>
            </a:r>
            <a:r>
              <a:rPr lang="en-US" sz="2800" dirty="0">
                <a:solidFill>
                  <a:srgbClr val="0000FF"/>
                </a:solidFill>
                <a:latin typeface="VNI-Times" pitchFamily="2" charset="0"/>
              </a:rPr>
              <a:t> </a:t>
            </a:r>
            <a:r>
              <a:rPr lang="en-US" sz="2800" dirty="0" err="1">
                <a:solidFill>
                  <a:srgbClr val="0000FF"/>
                </a:solidFill>
                <a:latin typeface="VNI-Times" pitchFamily="2" charset="0"/>
              </a:rPr>
              <a:t>loaïi</a:t>
            </a:r>
            <a:r>
              <a:rPr lang="en-US" sz="2800" dirty="0">
                <a:solidFill>
                  <a:srgbClr val="0000FF"/>
                </a:solidFill>
                <a:latin typeface="VNI-Times" pitchFamily="2" charset="0"/>
              </a:rPr>
              <a:t> </a:t>
            </a:r>
            <a:r>
              <a:rPr lang="en-US" sz="2800" dirty="0" err="1">
                <a:solidFill>
                  <a:srgbClr val="0000FF"/>
                </a:solidFill>
                <a:latin typeface="VNI-Times" pitchFamily="2" charset="0"/>
              </a:rPr>
              <a:t>lôùn</a:t>
            </a:r>
            <a:r>
              <a:rPr lang="en-US" sz="2800" dirty="0">
                <a:solidFill>
                  <a:srgbClr val="0000FF"/>
                </a:solidFill>
                <a:latin typeface="VNI-Times" pitchFamily="2" charset="0"/>
              </a:rPr>
              <a:t> </a:t>
            </a:r>
            <a:r>
              <a:rPr lang="en-US" sz="2800" dirty="0" err="1">
                <a:solidFill>
                  <a:srgbClr val="0000FF"/>
                </a:solidFill>
                <a:latin typeface="VNI-Times" pitchFamily="2" charset="0"/>
              </a:rPr>
              <a:t>noái</a:t>
            </a:r>
            <a:r>
              <a:rPr lang="en-US" sz="2800" dirty="0">
                <a:solidFill>
                  <a:srgbClr val="0000FF"/>
                </a:solidFill>
                <a:latin typeface="VNI-Times" pitchFamily="2" charset="0"/>
              </a:rPr>
              <a:t> </a:t>
            </a:r>
            <a:r>
              <a:rPr lang="en-US" sz="2800" dirty="0" err="1">
                <a:solidFill>
                  <a:srgbClr val="0000FF"/>
                </a:solidFill>
                <a:latin typeface="VNI-Times" pitchFamily="2" charset="0"/>
              </a:rPr>
              <a:t>vôùi</a:t>
            </a:r>
            <a:r>
              <a:rPr lang="en-US" sz="2800" dirty="0">
                <a:solidFill>
                  <a:srgbClr val="0000FF"/>
                </a:solidFill>
                <a:latin typeface="VNI-Times" pitchFamily="2" charset="0"/>
              </a:rPr>
              <a:t> </a:t>
            </a:r>
            <a:r>
              <a:rPr lang="en-US" sz="2800" dirty="0" err="1">
                <a:solidFill>
                  <a:srgbClr val="0000FF"/>
                </a:solidFill>
                <a:latin typeface="VNI-Times" pitchFamily="2" charset="0"/>
              </a:rPr>
              <a:t>cöïc</a:t>
            </a:r>
            <a:r>
              <a:rPr lang="en-US" sz="2800" dirty="0">
                <a:solidFill>
                  <a:srgbClr val="0000FF"/>
                </a:solidFill>
                <a:latin typeface="VNI-Times" pitchFamily="2" charset="0"/>
              </a:rPr>
              <a:t> </a:t>
            </a:r>
            <a:r>
              <a:rPr lang="en-US" sz="2800" dirty="0" err="1">
                <a:solidFill>
                  <a:srgbClr val="0000FF"/>
                </a:solidFill>
                <a:latin typeface="VNI-Times" pitchFamily="2" charset="0"/>
              </a:rPr>
              <a:t>aâm</a:t>
            </a:r>
            <a:r>
              <a:rPr lang="en-US" sz="2800" dirty="0">
                <a:solidFill>
                  <a:srgbClr val="0000FF"/>
                </a:solidFill>
                <a:latin typeface="VNI-Times" pitchFamily="2" charset="0"/>
              </a:rPr>
              <a:t>.</a:t>
            </a:r>
            <a:r>
              <a:rPr lang="en-US" sz="2800" dirty="0">
                <a:latin typeface="VNI-Times" pitchFamily="2" charset="0"/>
              </a:rPr>
              <a:t> </a:t>
            </a:r>
          </a:p>
        </p:txBody>
      </p:sp>
      <p:sp>
        <p:nvSpPr>
          <p:cNvPr id="33811" name="Text Box 19"/>
          <p:cNvSpPr txBox="1">
            <a:spLocks noChangeArrowheads="1"/>
          </p:cNvSpPr>
          <p:nvPr/>
        </p:nvSpPr>
        <p:spPr bwMode="auto">
          <a:xfrm>
            <a:off x="109882" y="3886200"/>
            <a:ext cx="8991600" cy="954088"/>
          </a:xfrm>
          <a:prstGeom prst="rect">
            <a:avLst/>
          </a:prstGeom>
          <a:solidFill>
            <a:schemeClr val="accent6">
              <a:lumMod val="20000"/>
              <a:lumOff val="80000"/>
            </a:schemeClr>
          </a:solidFill>
          <a:ln>
            <a:noFill/>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defRPr/>
            </a:pPr>
            <a:r>
              <a:rPr lang="en-US" sz="2800" b="1" i="1" u="sng" dirty="0" err="1">
                <a:solidFill>
                  <a:srgbClr val="0000FF"/>
                </a:solidFill>
                <a:latin typeface="VNI-Times" pitchFamily="2" charset="0"/>
              </a:rPr>
              <a:t>Keát</a:t>
            </a:r>
            <a:r>
              <a:rPr lang="en-US" sz="2800" b="1" i="1" u="sng" dirty="0">
                <a:solidFill>
                  <a:srgbClr val="0000FF"/>
                </a:solidFill>
                <a:latin typeface="VNI-Times" pitchFamily="2" charset="0"/>
              </a:rPr>
              <a:t> </a:t>
            </a:r>
            <a:r>
              <a:rPr lang="en-US" sz="2800" b="1" i="1" u="sng" dirty="0" err="1">
                <a:solidFill>
                  <a:srgbClr val="0000FF"/>
                </a:solidFill>
                <a:latin typeface="VNI-Times" pitchFamily="2" charset="0"/>
              </a:rPr>
              <a:t>luaän</a:t>
            </a:r>
            <a:r>
              <a:rPr lang="en-US" sz="2800" dirty="0">
                <a:latin typeface="VNI-Times" pitchFamily="2" charset="0"/>
              </a:rPr>
              <a:t> : </a:t>
            </a:r>
            <a:r>
              <a:rPr lang="en-US" sz="2800" dirty="0" err="1">
                <a:latin typeface="VNI-Times" pitchFamily="2" charset="0"/>
              </a:rPr>
              <a:t>Ñeøn</a:t>
            </a:r>
            <a:r>
              <a:rPr lang="en-US" sz="2800" dirty="0">
                <a:latin typeface="VNI-Times" pitchFamily="2" charset="0"/>
              </a:rPr>
              <a:t> </a:t>
            </a:r>
            <a:r>
              <a:rPr lang="en-US" sz="2800" dirty="0" err="1">
                <a:latin typeface="VNI-Times" pitchFamily="2" charset="0"/>
              </a:rPr>
              <a:t>ñioât</a:t>
            </a:r>
            <a:r>
              <a:rPr lang="en-US" sz="2800" dirty="0">
                <a:latin typeface="VNI-Times" pitchFamily="2" charset="0"/>
              </a:rPr>
              <a:t> </a:t>
            </a:r>
            <a:r>
              <a:rPr lang="en-US" sz="2800" dirty="0" err="1">
                <a:latin typeface="VNI-Times" pitchFamily="2" charset="0"/>
              </a:rPr>
              <a:t>phaùt</a:t>
            </a:r>
            <a:r>
              <a:rPr lang="en-US" sz="2800" dirty="0">
                <a:latin typeface="VNI-Times" pitchFamily="2" charset="0"/>
              </a:rPr>
              <a:t> </a:t>
            </a:r>
            <a:r>
              <a:rPr lang="en-US" sz="2800" dirty="0" err="1">
                <a:latin typeface="VNI-Times" pitchFamily="2" charset="0"/>
              </a:rPr>
              <a:t>quang</a:t>
            </a:r>
            <a:r>
              <a:rPr lang="en-US" sz="2800" dirty="0">
                <a:latin typeface="VNI-Times" pitchFamily="2" charset="0"/>
              </a:rPr>
              <a:t> </a:t>
            </a:r>
            <a:r>
              <a:rPr lang="en-US" sz="2000" dirty="0">
                <a:latin typeface="VNI-Times" pitchFamily="2" charset="0"/>
              </a:rPr>
              <a:t>(LED) </a:t>
            </a:r>
            <a:r>
              <a:rPr lang="en-US" sz="2800" dirty="0" err="1">
                <a:latin typeface="VNI-Times" pitchFamily="2" charset="0"/>
              </a:rPr>
              <a:t>chæ</a:t>
            </a:r>
            <a:r>
              <a:rPr lang="en-US" sz="2800" dirty="0">
                <a:latin typeface="VNI-Times" pitchFamily="2" charset="0"/>
              </a:rPr>
              <a:t> </a:t>
            </a:r>
            <a:r>
              <a:rPr lang="en-US" sz="2800" dirty="0" err="1">
                <a:latin typeface="VNI-Times" pitchFamily="2" charset="0"/>
              </a:rPr>
              <a:t>cho</a:t>
            </a:r>
            <a:r>
              <a:rPr lang="en-US" sz="2800" dirty="0">
                <a:latin typeface="VNI-Times" pitchFamily="2" charset="0"/>
              </a:rPr>
              <a:t> </a:t>
            </a:r>
            <a:r>
              <a:rPr lang="en-US" sz="2800" dirty="0" err="1">
                <a:latin typeface="VNI-Times" pitchFamily="2" charset="0"/>
              </a:rPr>
              <a:t>doøng</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ñi</a:t>
            </a:r>
            <a:r>
              <a:rPr lang="en-US" sz="2800" dirty="0">
                <a:latin typeface="VNI-Times" pitchFamily="2" charset="0"/>
              </a:rPr>
              <a:t> qua </a:t>
            </a:r>
            <a:r>
              <a:rPr lang="en-US" sz="2800" dirty="0" err="1">
                <a:latin typeface="VNI-Times" pitchFamily="2" charset="0"/>
              </a:rPr>
              <a:t>theo</a:t>
            </a:r>
            <a:r>
              <a:rPr lang="en-US" sz="2800" dirty="0">
                <a:latin typeface="VNI-Times" pitchFamily="2" charset="0"/>
              </a:rPr>
              <a:t> …………………………</a:t>
            </a:r>
            <a:r>
              <a:rPr lang="en-US" sz="2800" dirty="0" err="1">
                <a:latin typeface="VNI-Times" pitchFamily="2" charset="0"/>
              </a:rPr>
              <a:t>nhaát</a:t>
            </a:r>
            <a:r>
              <a:rPr lang="en-US" sz="2800" dirty="0">
                <a:latin typeface="VNI-Times" pitchFamily="2" charset="0"/>
              </a:rPr>
              <a:t> </a:t>
            </a:r>
            <a:r>
              <a:rPr lang="en-US" sz="2800" dirty="0" err="1">
                <a:latin typeface="VNI-Times" pitchFamily="2" charset="0"/>
              </a:rPr>
              <a:t>ñònh</a:t>
            </a:r>
            <a:r>
              <a:rPr lang="en-US" sz="2800" dirty="0">
                <a:latin typeface="VNI-Times" pitchFamily="2" charset="0"/>
              </a:rPr>
              <a:t> </a:t>
            </a:r>
            <a:r>
              <a:rPr lang="en-US" sz="2800" dirty="0" err="1">
                <a:latin typeface="VNI-Times" pitchFamily="2" charset="0"/>
              </a:rPr>
              <a:t>vaø</a:t>
            </a:r>
            <a:r>
              <a:rPr lang="en-US" sz="2800" dirty="0">
                <a:latin typeface="VNI-Times" pitchFamily="2" charset="0"/>
              </a:rPr>
              <a:t> </a:t>
            </a:r>
            <a:r>
              <a:rPr lang="en-US" sz="2800" dirty="0" err="1">
                <a:latin typeface="VNI-Times" pitchFamily="2" charset="0"/>
              </a:rPr>
              <a:t>khi</a:t>
            </a:r>
            <a:r>
              <a:rPr lang="en-US" sz="2800" dirty="0">
                <a:latin typeface="VNI-Times" pitchFamily="2" charset="0"/>
              </a:rPr>
              <a:t> </a:t>
            </a:r>
            <a:r>
              <a:rPr lang="en-US" sz="2800" dirty="0" err="1">
                <a:latin typeface="VNI-Times" pitchFamily="2" charset="0"/>
              </a:rPr>
              <a:t>ñoù</a:t>
            </a:r>
            <a:r>
              <a:rPr lang="en-US" sz="2800" dirty="0">
                <a:latin typeface="VNI-Times" pitchFamily="2" charset="0"/>
              </a:rPr>
              <a:t> </a:t>
            </a:r>
            <a:r>
              <a:rPr lang="en-US" sz="2800" dirty="0" err="1">
                <a:latin typeface="VNI-Times" pitchFamily="2" charset="0"/>
              </a:rPr>
              <a:t>ñeøn</a:t>
            </a:r>
            <a:r>
              <a:rPr lang="en-US" sz="2800" dirty="0">
                <a:latin typeface="VNI-Times" pitchFamily="2" charset="0"/>
              </a:rPr>
              <a:t> </a:t>
            </a:r>
            <a:r>
              <a:rPr lang="en-US" sz="2800" dirty="0" err="1">
                <a:latin typeface="VNI-Times" pitchFamily="2" charset="0"/>
              </a:rPr>
              <a:t>saùng</a:t>
            </a:r>
            <a:r>
              <a:rPr lang="en-US" sz="2800" dirty="0">
                <a:latin typeface="VNI-Times" pitchFamily="2" charset="0"/>
              </a:rPr>
              <a:t>.</a:t>
            </a:r>
          </a:p>
        </p:txBody>
      </p:sp>
      <p:sp>
        <p:nvSpPr>
          <p:cNvPr id="19462" name="Text Box 24"/>
          <p:cNvSpPr txBox="1">
            <a:spLocks noChangeArrowheads="1"/>
          </p:cNvSpPr>
          <p:nvPr/>
        </p:nvSpPr>
        <p:spPr bwMode="auto">
          <a:xfrm>
            <a:off x="468049" y="334921"/>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b="1" i="1" u="sng">
                <a:solidFill>
                  <a:srgbClr val="0000FF"/>
                </a:solidFill>
                <a:latin typeface="VNI-Times" pitchFamily="2" charset="0"/>
              </a:rPr>
              <a:t>Ñeøn Ñioât phaùt quang (LED)</a:t>
            </a:r>
            <a:endParaRPr lang="en-US" sz="2800" b="1" i="1" u="sng">
              <a:solidFill>
                <a:srgbClr val="0000FF"/>
              </a:solidFill>
            </a:endParaRPr>
          </a:p>
        </p:txBody>
      </p:sp>
      <p:grpSp>
        <p:nvGrpSpPr>
          <p:cNvPr id="19463" name="Group 1"/>
          <p:cNvGrpSpPr>
            <a:grpSpLocks/>
          </p:cNvGrpSpPr>
          <p:nvPr/>
        </p:nvGrpSpPr>
        <p:grpSpPr bwMode="auto">
          <a:xfrm>
            <a:off x="186082" y="1037852"/>
            <a:ext cx="8839200" cy="830263"/>
            <a:chOff x="152400" y="1504950"/>
            <a:chExt cx="8839200" cy="830997"/>
          </a:xfrm>
        </p:grpSpPr>
        <p:sp>
          <p:nvSpPr>
            <p:cNvPr id="19465" name="Text Box 17"/>
            <p:cNvSpPr txBox="1">
              <a:spLocks noChangeArrowheads="1"/>
            </p:cNvSpPr>
            <p:nvPr/>
          </p:nvSpPr>
          <p:spPr bwMode="auto">
            <a:xfrm>
              <a:off x="152400" y="1504950"/>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dirty="0">
                  <a:latin typeface="VNI-Times" pitchFamily="2" charset="0"/>
                </a:rPr>
                <a:t>       </a:t>
              </a:r>
              <a:r>
                <a:rPr lang="en-US" dirty="0" err="1">
                  <a:latin typeface="VNI-Times" pitchFamily="2" charset="0"/>
                </a:rPr>
                <a:t>Nhaän</a:t>
              </a:r>
              <a:r>
                <a:rPr lang="en-US" dirty="0">
                  <a:latin typeface="VNI-Times" pitchFamily="2" charset="0"/>
                </a:rPr>
                <a:t> </a:t>
              </a:r>
              <a:r>
                <a:rPr lang="en-US" dirty="0" err="1">
                  <a:latin typeface="VNI-Times" pitchFamily="2" charset="0"/>
                </a:rPr>
                <a:t>xeùt</a:t>
              </a:r>
              <a:r>
                <a:rPr lang="en-US" dirty="0">
                  <a:latin typeface="VNI-Times" pitchFamily="2" charset="0"/>
                </a:rPr>
                <a:t> </a:t>
              </a:r>
              <a:r>
                <a:rPr lang="en-US" dirty="0" err="1">
                  <a:latin typeface="VNI-Times" pitchFamily="2" charset="0"/>
                </a:rPr>
                <a:t>xem</a:t>
              </a:r>
              <a:r>
                <a:rPr lang="en-US" dirty="0">
                  <a:latin typeface="VNI-Times" pitchFamily="2" charset="0"/>
                </a:rPr>
                <a:t> </a:t>
              </a:r>
              <a:r>
                <a:rPr lang="en-US" dirty="0" err="1">
                  <a:latin typeface="VNI-Times" pitchFamily="2" charset="0"/>
                </a:rPr>
                <a:t>khi</a:t>
              </a:r>
              <a:r>
                <a:rPr lang="en-US" dirty="0">
                  <a:latin typeface="VNI-Times" pitchFamily="2" charset="0"/>
                </a:rPr>
                <a:t> </a:t>
              </a:r>
              <a:r>
                <a:rPr lang="en-US" dirty="0" err="1">
                  <a:latin typeface="VNI-Times" pitchFamily="2" charset="0"/>
                </a:rPr>
                <a:t>ñeøn</a:t>
              </a:r>
              <a:r>
                <a:rPr lang="en-US" dirty="0">
                  <a:latin typeface="VNI-Times" pitchFamily="2" charset="0"/>
                </a:rPr>
                <a:t> </a:t>
              </a:r>
              <a:r>
                <a:rPr lang="en-US" dirty="0" err="1">
                  <a:latin typeface="VNI-Times" pitchFamily="2" charset="0"/>
                </a:rPr>
                <a:t>saùng</a:t>
              </a:r>
              <a:r>
                <a:rPr lang="en-US" dirty="0">
                  <a:latin typeface="VNI-Times" pitchFamily="2" charset="0"/>
                </a:rPr>
                <a:t> </a:t>
              </a:r>
              <a:r>
                <a:rPr lang="en-US" dirty="0" err="1">
                  <a:latin typeface="VNI-Times" pitchFamily="2" charset="0"/>
                </a:rPr>
                <a:t>thì</a:t>
              </a:r>
              <a:r>
                <a:rPr lang="en-US" dirty="0">
                  <a:latin typeface="VNI-Times" pitchFamily="2" charset="0"/>
                </a:rPr>
                <a:t> </a:t>
              </a:r>
              <a:r>
                <a:rPr lang="en-US" dirty="0" err="1">
                  <a:latin typeface="VNI-Times" pitchFamily="2" charset="0"/>
                </a:rPr>
                <a:t>doøng</a:t>
              </a:r>
              <a:r>
                <a:rPr lang="en-US" dirty="0">
                  <a:latin typeface="VNI-Times" pitchFamily="2" charset="0"/>
                </a:rPr>
                <a:t> </a:t>
              </a:r>
              <a:r>
                <a:rPr lang="en-US" dirty="0" err="1">
                  <a:latin typeface="VNI-Times" pitchFamily="2" charset="0"/>
                </a:rPr>
                <a:t>ñieän</a:t>
              </a:r>
              <a:r>
                <a:rPr lang="en-US" dirty="0">
                  <a:latin typeface="VNI-Times" pitchFamily="2" charset="0"/>
                </a:rPr>
                <a:t> </a:t>
              </a:r>
              <a:r>
                <a:rPr lang="en-US" dirty="0" err="1">
                  <a:latin typeface="VNI-Times" pitchFamily="2" charset="0"/>
                </a:rPr>
                <a:t>ñi</a:t>
              </a:r>
              <a:r>
                <a:rPr lang="en-US" dirty="0">
                  <a:latin typeface="VNI-Times" pitchFamily="2" charset="0"/>
                </a:rPr>
                <a:t> </a:t>
              </a:r>
              <a:r>
                <a:rPr lang="en-US" dirty="0" err="1">
                  <a:latin typeface="VNI-Times" pitchFamily="2" charset="0"/>
                </a:rPr>
                <a:t>vaøo</a:t>
              </a:r>
              <a:r>
                <a:rPr lang="en-US" dirty="0">
                  <a:latin typeface="VNI-Times" pitchFamily="2" charset="0"/>
                </a:rPr>
                <a:t> </a:t>
              </a:r>
              <a:r>
                <a:rPr lang="en-US" dirty="0" err="1">
                  <a:latin typeface="VNI-Times" pitchFamily="2" charset="0"/>
                </a:rPr>
                <a:t>baûn</a:t>
              </a:r>
              <a:r>
                <a:rPr lang="en-US" dirty="0">
                  <a:latin typeface="VNI-Times" pitchFamily="2" charset="0"/>
                </a:rPr>
                <a:t> </a:t>
              </a:r>
              <a:r>
                <a:rPr lang="en-US" dirty="0" err="1">
                  <a:latin typeface="VNI-Times" pitchFamily="2" charset="0"/>
                </a:rPr>
                <a:t>cöïc</a:t>
              </a:r>
              <a:r>
                <a:rPr lang="en-US" dirty="0">
                  <a:latin typeface="VNI-Times" pitchFamily="2" charset="0"/>
                </a:rPr>
                <a:t> </a:t>
              </a:r>
              <a:r>
                <a:rPr lang="en-US" dirty="0" err="1">
                  <a:latin typeface="VNI-Times" pitchFamily="2" charset="0"/>
                </a:rPr>
                <a:t>naøo</a:t>
              </a:r>
              <a:r>
                <a:rPr lang="en-US" dirty="0">
                  <a:latin typeface="VNI-Times" pitchFamily="2" charset="0"/>
                </a:rPr>
                <a:t> </a:t>
              </a:r>
              <a:r>
                <a:rPr lang="en-US" dirty="0" err="1">
                  <a:latin typeface="VNI-Times" pitchFamily="2" charset="0"/>
                </a:rPr>
                <a:t>cuûa</a:t>
              </a:r>
              <a:r>
                <a:rPr lang="en-US" dirty="0">
                  <a:latin typeface="VNI-Times" pitchFamily="2" charset="0"/>
                </a:rPr>
                <a:t> </a:t>
              </a:r>
              <a:r>
                <a:rPr lang="en-US" dirty="0" err="1">
                  <a:latin typeface="VNI-Times" pitchFamily="2" charset="0"/>
                </a:rPr>
                <a:t>ñeøn</a:t>
              </a:r>
              <a:r>
                <a:rPr lang="en-US" dirty="0">
                  <a:latin typeface="VNI-Times" pitchFamily="2" charset="0"/>
                </a:rPr>
                <a:t> ?</a:t>
              </a:r>
            </a:p>
          </p:txBody>
        </p:sp>
        <p:sp>
          <p:nvSpPr>
            <p:cNvPr id="19466" name="Rounded Rectangle 2"/>
            <p:cNvSpPr>
              <a:spLocks noChangeArrowheads="1"/>
            </p:cNvSpPr>
            <p:nvPr/>
          </p:nvSpPr>
          <p:spPr bwMode="auto">
            <a:xfrm>
              <a:off x="169683" y="1581150"/>
              <a:ext cx="516117" cy="403606"/>
            </a:xfrm>
            <a:prstGeom prst="roundRect">
              <a:avLst>
                <a:gd name="adj" fmla="val 16667"/>
              </a:avLst>
            </a:prstGeom>
            <a:solidFill>
              <a:schemeClr val="accent1"/>
            </a:solidFill>
            <a:ln w="9525" algn="ctr">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vi-VN" sz="2000" b="1" dirty="0">
                  <a:solidFill>
                    <a:srgbClr val="FFFF00"/>
                  </a:solidFill>
                </a:rPr>
                <a:t>?</a:t>
              </a:r>
              <a:endParaRPr lang="en-US" sz="2000" b="1" dirty="0">
                <a:solidFill>
                  <a:srgbClr val="FFFF00"/>
                </a:solidFill>
              </a:endParaRPr>
            </a:p>
          </p:txBody>
        </p:sp>
      </p:grpSp>
    </p:spTree>
    <p:extLst>
      <p:ext uri="{BB962C8B-B14F-4D97-AF65-F5344CB8AC3E}">
        <p14:creationId xmlns:p14="http://schemas.microsoft.com/office/powerpoint/2010/main" val="2862875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810"/>
                                        </p:tgtEl>
                                        <p:attrNameLst>
                                          <p:attrName>style.visibility</p:attrName>
                                        </p:attrNameLst>
                                      </p:cBhvr>
                                      <p:to>
                                        <p:strVal val="visible"/>
                                      </p:to>
                                    </p:set>
                                    <p:animEffect transition="in" filter="barn(inVertical)">
                                      <p:cBhvr>
                                        <p:cTn id="7" dur="500"/>
                                        <p:tgtEl>
                                          <p:spTgt spid="33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3811"/>
                                        </p:tgtEl>
                                        <p:attrNameLst>
                                          <p:attrName>style.visibility</p:attrName>
                                        </p:attrNameLst>
                                      </p:cBhvr>
                                      <p:to>
                                        <p:strVal val="visible"/>
                                      </p:to>
                                    </p:set>
                                    <p:anim calcmode="lin" valueType="num">
                                      <p:cBhvr>
                                        <p:cTn id="12"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15" dur="1000" fill="hold"/>
                                        <p:tgtEl>
                                          <p:spTgt spid="338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p:bldP spid="338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308556"/>
            <a:ext cx="2132315" cy="584775"/>
          </a:xfrm>
          <a:prstGeom prst="rect">
            <a:avLst/>
          </a:prstGeom>
        </p:spPr>
        <p:txBody>
          <a:bodyPr wrap="none">
            <a:spAutoFit/>
          </a:bodyPr>
          <a:lstStyle/>
          <a:p>
            <a:r>
              <a:rPr lang="vi-VN" sz="3200" b="1" dirty="0" smtClean="0">
                <a:solidFill>
                  <a:srgbClr val="C00000"/>
                </a:solidFill>
                <a:latin typeface="Times New Roman" pitchFamily="18" charset="0"/>
                <a:cs typeface="Times New Roman" pitchFamily="18" charset="0"/>
              </a:rPr>
              <a:t>b. </a:t>
            </a:r>
            <a:r>
              <a:rPr lang="en-US" sz="3200" b="1" dirty="0" err="1" smtClean="0">
                <a:solidFill>
                  <a:srgbClr val="C00000"/>
                </a:solidFill>
                <a:latin typeface="Times New Roman" pitchFamily="18" charset="0"/>
                <a:cs typeface="Times New Roman" pitchFamily="18" charset="0"/>
              </a:rPr>
              <a:t>Kết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luận</a:t>
            </a:r>
            <a:endParaRPr lang="en-US" sz="3200" dirty="0">
              <a:solidFill>
                <a:srgbClr val="C00000"/>
              </a:solidFill>
              <a:latin typeface="Times New Roman" pitchFamily="18" charset="0"/>
              <a:cs typeface="Times New Roman" pitchFamily="18" charset="0"/>
            </a:endParaRPr>
          </a:p>
        </p:txBody>
      </p:sp>
      <p:sp>
        <p:nvSpPr>
          <p:cNvPr id="12" name="Rectangle 11"/>
          <p:cNvSpPr/>
          <p:nvPr/>
        </p:nvSpPr>
        <p:spPr>
          <a:xfrm>
            <a:off x="228600" y="103816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Dòng </a:t>
            </a:r>
            <a:r>
              <a:rPr lang="vi-VN" sz="3200" dirty="0" smtClean="0">
                <a:latin typeface="Times New Roman" pitchFamily="18" charset="0"/>
                <a:cs typeface="Times New Roman" pitchFamily="18" charset="0"/>
              </a:rPr>
              <a:t>điện có thể làm đèn điện phát sáng, đó là tác dụng phát sáng của dòng điện.</a:t>
            </a:r>
            <a:endParaRPr lang="en-US" sz="3200" dirty="0">
              <a:latin typeface="Times New Roman" pitchFamily="18" charset="0"/>
              <a:cs typeface="Times New Roman" pitchFamily="18" charset="0"/>
            </a:endParaRPr>
          </a:p>
        </p:txBody>
      </p:sp>
      <p:sp>
        <p:nvSpPr>
          <p:cNvPr id="13" name="Rectangle 12"/>
          <p:cNvSpPr/>
          <p:nvPr/>
        </p:nvSpPr>
        <p:spPr>
          <a:xfrm>
            <a:off x="221974" y="2260206"/>
            <a:ext cx="8739809" cy="2062103"/>
          </a:xfrm>
          <a:prstGeom prst="rect">
            <a:avLst/>
          </a:prstGeom>
        </p:spPr>
        <p:txBody>
          <a:bodyPr wrap="square">
            <a:spAutoFit/>
          </a:bodyPr>
          <a:lstStyle/>
          <a:p>
            <a:r>
              <a:rPr lang="vi-VN" sz="3200" dirty="0" smtClean="0">
                <a:latin typeface="Times New Roman" pitchFamily="18" charset="0"/>
                <a:cs typeface="Times New Roman" pitchFamily="18" charset="0"/>
              </a:rPr>
              <a:t>- Dòng </a:t>
            </a:r>
            <a:r>
              <a:rPr lang="vi-VN" sz="3200" dirty="0" smtClean="0">
                <a:latin typeface="Times New Roman" pitchFamily="18" charset="0"/>
                <a:cs typeface="Times New Roman" pitchFamily="18" charset="0"/>
              </a:rPr>
              <a:t>điện chạy qua đèn LED đúng chiều (cực dương của đèn nối với cực dương của nguồn điện, cực âm của đèn nối với cực âm của nguồn điện) thì đèn phát sáng.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4)">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eavydutyliftingma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0431"/>
            <a:ext cx="44116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1170832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409" y="913606"/>
            <a:ext cx="43275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1069181" y="304800"/>
            <a:ext cx="7005638" cy="523875"/>
          </a:xfrm>
          <a:prstGeom prst="rect">
            <a:avLst/>
          </a:prstGeom>
          <a:noFill/>
          <a:ln>
            <a:noFill/>
          </a:ln>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defRPr/>
            </a:pPr>
            <a:r>
              <a:rPr lang="en-US" sz="2800" b="1" dirty="0">
                <a:solidFill>
                  <a:srgbClr val="000000"/>
                </a:solidFill>
              </a:rPr>
              <a:t> </a:t>
            </a:r>
            <a:r>
              <a:rPr lang="en-US" sz="2800" b="1" dirty="0" err="1">
                <a:solidFill>
                  <a:srgbClr val="000000"/>
                </a:solidFill>
                <a:latin typeface="Times New Roman"/>
              </a:rPr>
              <a:t>Ảnh</a:t>
            </a:r>
            <a:r>
              <a:rPr lang="en-US" sz="2800" b="1" dirty="0">
                <a:solidFill>
                  <a:srgbClr val="000000"/>
                </a:solidFill>
                <a:latin typeface="Times New Roman"/>
              </a:rPr>
              <a:t> </a:t>
            </a:r>
            <a:r>
              <a:rPr lang="en-US" sz="2800" b="1" dirty="0" err="1">
                <a:solidFill>
                  <a:srgbClr val="000000"/>
                </a:solidFill>
                <a:latin typeface="Times New Roman"/>
              </a:rPr>
              <a:t>chụp</a:t>
            </a:r>
            <a:r>
              <a:rPr lang="en-US" sz="2800" b="1" dirty="0">
                <a:solidFill>
                  <a:srgbClr val="000000"/>
                </a:solidFill>
                <a:latin typeface="Times New Roman"/>
              </a:rPr>
              <a:t> </a:t>
            </a:r>
            <a:r>
              <a:rPr lang="en-US" sz="2800" b="1" dirty="0" err="1">
                <a:solidFill>
                  <a:srgbClr val="000000"/>
                </a:solidFill>
                <a:latin typeface="Times New Roman"/>
              </a:rPr>
              <a:t>cần</a:t>
            </a:r>
            <a:r>
              <a:rPr lang="en-US" sz="2800" b="1" dirty="0">
                <a:solidFill>
                  <a:srgbClr val="000000"/>
                </a:solidFill>
                <a:latin typeface="Times New Roman"/>
              </a:rPr>
              <a:t> </a:t>
            </a:r>
            <a:r>
              <a:rPr lang="en-US" sz="2800" b="1" dirty="0" err="1">
                <a:solidFill>
                  <a:srgbClr val="000000"/>
                </a:solidFill>
                <a:latin typeface="Times New Roman"/>
              </a:rPr>
              <a:t>cẩu</a:t>
            </a:r>
            <a:r>
              <a:rPr lang="en-US" sz="2800" b="1" dirty="0">
                <a:solidFill>
                  <a:srgbClr val="000000"/>
                </a:solidFill>
                <a:latin typeface="Times New Roman"/>
              </a:rPr>
              <a:t> </a:t>
            </a:r>
            <a:r>
              <a:rPr lang="en-US" sz="2800" b="1" dirty="0" err="1">
                <a:solidFill>
                  <a:srgbClr val="000000"/>
                </a:solidFill>
                <a:latin typeface="Times New Roman"/>
              </a:rPr>
              <a:t>dùng</a:t>
            </a:r>
            <a:r>
              <a:rPr lang="en-US" sz="2800" b="1" dirty="0">
                <a:solidFill>
                  <a:srgbClr val="000000"/>
                </a:solidFill>
                <a:latin typeface="Times New Roman"/>
              </a:rPr>
              <a:t> </a:t>
            </a:r>
            <a:r>
              <a:rPr lang="en-US" sz="2800" b="1" dirty="0" err="1">
                <a:solidFill>
                  <a:srgbClr val="000000"/>
                </a:solidFill>
                <a:latin typeface="Times New Roman"/>
              </a:rPr>
              <a:t>nam</a:t>
            </a:r>
            <a:r>
              <a:rPr lang="en-US" sz="2800" b="1" dirty="0">
                <a:solidFill>
                  <a:srgbClr val="000000"/>
                </a:solidFill>
                <a:latin typeface="Times New Roman"/>
              </a:rPr>
              <a:t> </a:t>
            </a:r>
            <a:r>
              <a:rPr lang="en-US" sz="2800" b="1" dirty="0" err="1">
                <a:solidFill>
                  <a:srgbClr val="000000"/>
                </a:solidFill>
                <a:latin typeface="Times New Roman"/>
              </a:rPr>
              <a:t>châm</a:t>
            </a:r>
            <a:r>
              <a:rPr lang="en-US" sz="2800" b="1" dirty="0">
                <a:solidFill>
                  <a:srgbClr val="000000"/>
                </a:solidFill>
                <a:latin typeface="Times New Roman"/>
              </a:rPr>
              <a:t> </a:t>
            </a:r>
            <a:r>
              <a:rPr lang="en-US" sz="2800" b="1" dirty="0" err="1">
                <a:solidFill>
                  <a:srgbClr val="000000"/>
                </a:solidFill>
                <a:latin typeface="Times New Roman"/>
              </a:rPr>
              <a:t>điện</a:t>
            </a:r>
            <a:endParaRPr lang="en-US" sz="2800" b="1" dirty="0">
              <a:solidFill>
                <a:srgbClr val="000000"/>
              </a:solidFill>
            </a:endParaRPr>
          </a:p>
        </p:txBody>
      </p:sp>
      <p:sp>
        <p:nvSpPr>
          <p:cNvPr id="5" name="Text Box 83"/>
          <p:cNvSpPr txBox="1">
            <a:spLocks noChangeArrowheads="1"/>
          </p:cNvSpPr>
          <p:nvPr/>
        </p:nvSpPr>
        <p:spPr bwMode="auto">
          <a:xfrm>
            <a:off x="230809" y="4227512"/>
            <a:ext cx="8839200" cy="954088"/>
          </a:xfrm>
          <a:prstGeom prst="rect">
            <a:avLst/>
          </a:prstGeom>
          <a:solidFill>
            <a:schemeClr val="accent5">
              <a:lumMod val="40000"/>
              <a:lumOff val="60000"/>
            </a:schemeClr>
          </a:solidFill>
          <a:ln>
            <a:noFill/>
          </a:ln>
          <a:effectLst/>
          <a:extLst/>
        </p:spPr>
        <p:txBody>
          <a:bodyPr>
            <a:spAutoFit/>
          </a:bodyPr>
          <a:lstStyle/>
          <a:p>
            <a:pPr algn="ctr" fontAlgn="base">
              <a:spcBef>
                <a:spcPct val="50000"/>
              </a:spcBef>
              <a:spcAft>
                <a:spcPct val="0"/>
              </a:spcAft>
              <a:defRPr/>
            </a:pPr>
            <a:r>
              <a:rPr lang="en-US" sz="2800" dirty="0">
                <a:solidFill>
                  <a:srgbClr val="FF0000"/>
                </a:solidFill>
              </a:rPr>
              <a:t> </a:t>
            </a:r>
            <a:r>
              <a:rPr lang="en-US" sz="2800" dirty="0">
                <a:solidFill>
                  <a:srgbClr val="3333CC"/>
                </a:solidFill>
              </a:rPr>
              <a:t>Nam </a:t>
            </a:r>
            <a:r>
              <a:rPr lang="en-US" sz="2800" dirty="0" err="1">
                <a:solidFill>
                  <a:srgbClr val="3333CC"/>
                </a:solidFill>
              </a:rPr>
              <a:t>châm</a:t>
            </a:r>
            <a:r>
              <a:rPr lang="en-US" sz="2800" dirty="0">
                <a:solidFill>
                  <a:srgbClr val="3333CC"/>
                </a:solidFill>
              </a:rPr>
              <a:t> </a:t>
            </a:r>
            <a:r>
              <a:rPr lang="en-US" sz="2800" dirty="0" err="1">
                <a:solidFill>
                  <a:srgbClr val="3333CC"/>
                </a:solidFill>
              </a:rPr>
              <a:t>điện</a:t>
            </a:r>
            <a:r>
              <a:rPr lang="en-US" sz="2800" dirty="0">
                <a:solidFill>
                  <a:srgbClr val="3333CC"/>
                </a:solidFill>
              </a:rPr>
              <a:t> </a:t>
            </a:r>
            <a:r>
              <a:rPr lang="en-US" sz="2800" dirty="0" err="1">
                <a:solidFill>
                  <a:srgbClr val="3333CC"/>
                </a:solidFill>
              </a:rPr>
              <a:t>là</a:t>
            </a:r>
            <a:r>
              <a:rPr lang="en-US" sz="2800" dirty="0">
                <a:solidFill>
                  <a:srgbClr val="3333CC"/>
                </a:solidFill>
              </a:rPr>
              <a:t> </a:t>
            </a:r>
            <a:r>
              <a:rPr lang="en-US" sz="2800" dirty="0" err="1">
                <a:solidFill>
                  <a:srgbClr val="3333CC"/>
                </a:solidFill>
              </a:rPr>
              <a:t>gì</a:t>
            </a:r>
            <a:r>
              <a:rPr lang="en-US" sz="2800" dirty="0">
                <a:solidFill>
                  <a:srgbClr val="3333CC"/>
                </a:solidFill>
              </a:rPr>
              <a:t>? </a:t>
            </a:r>
            <a:r>
              <a:rPr lang="en-US" sz="2800" dirty="0" err="1">
                <a:solidFill>
                  <a:srgbClr val="3333CC"/>
                </a:solidFill>
              </a:rPr>
              <a:t>Nó</a:t>
            </a:r>
            <a:r>
              <a:rPr lang="en-US" sz="2800" dirty="0">
                <a:solidFill>
                  <a:srgbClr val="3333CC"/>
                </a:solidFill>
              </a:rPr>
              <a:t> </a:t>
            </a:r>
            <a:r>
              <a:rPr lang="en-US" sz="2800" dirty="0" err="1">
                <a:solidFill>
                  <a:srgbClr val="3333CC"/>
                </a:solidFill>
              </a:rPr>
              <a:t>hoạt</a:t>
            </a:r>
            <a:r>
              <a:rPr lang="en-US" sz="2800" dirty="0">
                <a:solidFill>
                  <a:srgbClr val="3333CC"/>
                </a:solidFill>
              </a:rPr>
              <a:t> </a:t>
            </a:r>
            <a:r>
              <a:rPr lang="en-US" sz="2800" dirty="0" err="1">
                <a:solidFill>
                  <a:srgbClr val="3333CC"/>
                </a:solidFill>
              </a:rPr>
              <a:t>động</a:t>
            </a:r>
            <a:r>
              <a:rPr lang="en-US" sz="2800" dirty="0">
                <a:solidFill>
                  <a:srgbClr val="3333CC"/>
                </a:solidFill>
              </a:rPr>
              <a:t> </a:t>
            </a:r>
            <a:r>
              <a:rPr lang="en-US" sz="2800" dirty="0" err="1">
                <a:solidFill>
                  <a:srgbClr val="3333CC"/>
                </a:solidFill>
              </a:rPr>
              <a:t>dựa</a:t>
            </a:r>
            <a:r>
              <a:rPr lang="en-US" sz="2800" dirty="0">
                <a:solidFill>
                  <a:srgbClr val="3333CC"/>
                </a:solidFill>
              </a:rPr>
              <a:t> </a:t>
            </a:r>
            <a:r>
              <a:rPr lang="en-US" sz="2800" dirty="0" err="1">
                <a:solidFill>
                  <a:srgbClr val="3333CC"/>
                </a:solidFill>
              </a:rPr>
              <a:t>trên</a:t>
            </a:r>
            <a:r>
              <a:rPr lang="en-US" sz="2800" dirty="0">
                <a:solidFill>
                  <a:srgbClr val="3333CC"/>
                </a:solidFill>
              </a:rPr>
              <a:t> </a:t>
            </a:r>
            <a:r>
              <a:rPr lang="en-US" sz="2800" dirty="0" err="1">
                <a:solidFill>
                  <a:srgbClr val="3333CC"/>
                </a:solidFill>
              </a:rPr>
              <a:t>tác</a:t>
            </a:r>
            <a:r>
              <a:rPr lang="en-US" sz="2800" dirty="0">
                <a:solidFill>
                  <a:srgbClr val="3333CC"/>
                </a:solidFill>
              </a:rPr>
              <a:t> </a:t>
            </a:r>
            <a:r>
              <a:rPr lang="en-US" sz="2800" dirty="0" err="1">
                <a:solidFill>
                  <a:srgbClr val="3333CC"/>
                </a:solidFill>
              </a:rPr>
              <a:t>dụng</a:t>
            </a:r>
            <a:r>
              <a:rPr lang="en-US" sz="2800" dirty="0">
                <a:solidFill>
                  <a:srgbClr val="3333CC"/>
                </a:solidFill>
              </a:rPr>
              <a:t> </a:t>
            </a:r>
            <a:r>
              <a:rPr lang="en-US" sz="2800" dirty="0" err="1">
                <a:solidFill>
                  <a:srgbClr val="3333CC"/>
                </a:solidFill>
              </a:rPr>
              <a:t>nào</a:t>
            </a:r>
            <a:r>
              <a:rPr lang="en-US" sz="2800" dirty="0">
                <a:solidFill>
                  <a:srgbClr val="3333CC"/>
                </a:solidFill>
              </a:rPr>
              <a:t> </a:t>
            </a:r>
            <a:r>
              <a:rPr lang="en-US" sz="2800" dirty="0" err="1">
                <a:solidFill>
                  <a:srgbClr val="3333CC"/>
                </a:solidFill>
              </a:rPr>
              <a:t>của</a:t>
            </a:r>
            <a:r>
              <a:rPr lang="en-US" sz="2800" dirty="0">
                <a:solidFill>
                  <a:srgbClr val="3333CC"/>
                </a:solidFill>
              </a:rPr>
              <a:t> </a:t>
            </a:r>
            <a:r>
              <a:rPr lang="en-US" sz="2800" dirty="0" err="1">
                <a:solidFill>
                  <a:srgbClr val="3333CC"/>
                </a:solidFill>
              </a:rPr>
              <a:t>dòng</a:t>
            </a:r>
            <a:r>
              <a:rPr lang="en-US" sz="2800" dirty="0">
                <a:solidFill>
                  <a:srgbClr val="3333CC"/>
                </a:solidFill>
              </a:rPr>
              <a:t> </a:t>
            </a:r>
            <a:r>
              <a:rPr lang="en-US" sz="2800" dirty="0" err="1">
                <a:solidFill>
                  <a:srgbClr val="3333CC"/>
                </a:solidFill>
              </a:rPr>
              <a:t>điện</a:t>
            </a:r>
            <a:r>
              <a:rPr lang="en-US" sz="2800" dirty="0">
                <a:solidFill>
                  <a:srgbClr val="3333CC"/>
                </a:solidFill>
              </a:rPr>
              <a:t>?</a:t>
            </a:r>
          </a:p>
        </p:txBody>
      </p:sp>
      <p:sp>
        <p:nvSpPr>
          <p:cNvPr id="2" name="Rectangle 1"/>
          <p:cNvSpPr>
            <a:spLocks noChangeArrowheads="1"/>
          </p:cNvSpPr>
          <p:nvPr/>
        </p:nvSpPr>
        <p:spPr bwMode="auto">
          <a:xfrm>
            <a:off x="665883" y="5354603"/>
            <a:ext cx="796905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Open Sans"/>
              </a:rPr>
              <a:t>- Nam </a:t>
            </a:r>
            <a:r>
              <a:rPr kumimoji="0" lang="en-US" sz="2000" b="0" i="0" u="none" strike="noStrike" cap="none" normalizeH="0" baseline="0" dirty="0" err="1" smtClean="0">
                <a:ln>
                  <a:noFill/>
                </a:ln>
                <a:solidFill>
                  <a:srgbClr val="000000"/>
                </a:solidFill>
                <a:effectLst/>
                <a:latin typeface="Open Sans"/>
              </a:rPr>
              <a:t>châm</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điện</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gồm</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một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ống</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dây</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dẫn</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bên</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trong</a:t>
            </a:r>
            <a:r>
              <a:rPr kumimoji="0" lang="en-US" sz="2000" b="0" i="0" u="none" strike="noStrike" cap="none" normalizeH="0" baseline="0" dirty="0" smtClean="0">
                <a:ln>
                  <a:noFill/>
                </a:ln>
                <a:solidFill>
                  <a:srgbClr val="000000"/>
                </a:solidFill>
                <a:effectLst/>
                <a:latin typeface="Open Sans"/>
              </a:rPr>
              <a:t> có </a:t>
            </a:r>
            <a:r>
              <a:rPr kumimoji="0" lang="en-US" sz="2000" b="0" i="0" u="none" strike="noStrike" cap="none" normalizeH="0" baseline="0" dirty="0" err="1" smtClean="0">
                <a:ln>
                  <a:noFill/>
                </a:ln>
                <a:solidFill>
                  <a:srgbClr val="000000"/>
                </a:solidFill>
                <a:effectLst/>
                <a:latin typeface="Open Sans"/>
              </a:rPr>
              <a:t>lõi</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sắt</a:t>
            </a:r>
            <a:r>
              <a:rPr kumimoji="0" lang="en-US" sz="2000" b="0" i="0" u="none" strike="noStrike" cap="none" normalizeH="0" baseline="0" dirty="0" smtClean="0">
                <a:ln>
                  <a:noFill/>
                </a:ln>
                <a:solidFill>
                  <a:srgbClr val="000000"/>
                </a:solidFill>
                <a:effectLst/>
                <a:latin typeface="Open Sans"/>
              </a:rPr>
              <a:t>.</a:t>
            </a:r>
            <a:endParaRPr kumimoji="0" 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Khi</a:t>
            </a:r>
            <a:r>
              <a:rPr kumimoji="0" lang="en-US" sz="2000" b="0" i="0" u="none" strike="noStrike" cap="none" normalizeH="0" baseline="0" dirty="0" smtClean="0">
                <a:ln>
                  <a:noFill/>
                </a:ln>
                <a:solidFill>
                  <a:srgbClr val="000000"/>
                </a:solidFill>
                <a:effectLst/>
                <a:latin typeface="Open Sans"/>
              </a:rPr>
              <a:t> có </a:t>
            </a:r>
            <a:r>
              <a:rPr kumimoji="0" lang="en-US" sz="2000" b="0" i="0" u="none" strike="noStrike" cap="none" normalizeH="0" baseline="0" dirty="0" err="1" smtClean="0">
                <a:ln>
                  <a:noFill/>
                </a:ln>
                <a:solidFill>
                  <a:srgbClr val="000000"/>
                </a:solidFill>
                <a:effectLst/>
                <a:latin typeface="Open Sans"/>
              </a:rPr>
              <a:t>dòng</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điện</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đi</a:t>
            </a:r>
            <a:r>
              <a:rPr kumimoji="0" lang="en-US" sz="2000" b="0" i="0" u="none" strike="noStrike" cap="none" normalizeH="0" baseline="0" dirty="0" smtClean="0">
                <a:ln>
                  <a:noFill/>
                </a:ln>
                <a:solidFill>
                  <a:srgbClr val="000000"/>
                </a:solidFill>
                <a:effectLst/>
                <a:latin typeface="Open Sans"/>
              </a:rPr>
              <a:t> qua, </a:t>
            </a:r>
            <a:r>
              <a:rPr kumimoji="0" lang="en-US" sz="2000" b="0" i="0" u="none" strike="noStrike" cap="none" normalizeH="0" baseline="0" dirty="0" err="1" smtClean="0">
                <a:ln>
                  <a:noFill/>
                </a:ln>
                <a:solidFill>
                  <a:srgbClr val="000000"/>
                </a:solidFill>
                <a:effectLst/>
                <a:latin typeface="Open Sans"/>
              </a:rPr>
              <a:t>lõi</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sắt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trở</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thành</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nam</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châm</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và</a:t>
            </a:r>
            <a:r>
              <a:rPr kumimoji="0" lang="en-US" sz="2000" b="0" i="0" u="none" strike="noStrike" cap="none" normalizeH="0" baseline="0" dirty="0" smtClean="0">
                <a:ln>
                  <a:noFill/>
                </a:ln>
                <a:solidFill>
                  <a:srgbClr val="000000"/>
                </a:solidFill>
                <a:effectLst/>
                <a:latin typeface="Open Sans"/>
              </a:rPr>
              <a:t> có </a:t>
            </a:r>
            <a:r>
              <a:rPr kumimoji="0" lang="en-US" sz="2000" b="0" i="0" u="none" strike="noStrike" cap="none" normalizeH="0" baseline="0" dirty="0" err="1" smtClean="0">
                <a:ln>
                  <a:noFill/>
                </a:ln>
                <a:solidFill>
                  <a:srgbClr val="000000"/>
                </a:solidFill>
                <a:effectLst/>
                <a:latin typeface="Open Sans"/>
              </a:rPr>
              <a:t>khả</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năng</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hút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các</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vật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bằng</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sắt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thép</a:t>
            </a:r>
            <a:r>
              <a:rPr kumimoji="0" lang="en-US" sz="2000" b="0" i="0" u="none" strike="noStrike" cap="none" normalizeH="0" baseline="0" dirty="0" smtClean="0">
                <a:ln>
                  <a:noFill/>
                </a:ln>
                <a:solidFill>
                  <a:srgbClr val="000000"/>
                </a:solidFill>
                <a:effectLst/>
                <a:latin typeface="Open Sans"/>
              </a:rPr>
              <a:t>, …</a:t>
            </a:r>
            <a:endParaRPr kumimoji="0" 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Open Sans"/>
              </a:rPr>
              <a:t>  </a:t>
            </a:r>
            <a:endParaRPr kumimoji="0" lang="en-US" sz="1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63697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614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61442"/>
                                        </p:tgtEl>
                                        <p:attrNameLst>
                                          <p:attrName>style.visibility</p:attrName>
                                        </p:attrNameLst>
                                      </p:cBhvr>
                                      <p:to>
                                        <p:strVal val="visible"/>
                                      </p:to>
                                    </p:set>
                                    <p:animEffect transition="in" filter="wheel(4)">
                                      <p:cBhvr>
                                        <p:cTn id="11" dur="500"/>
                                        <p:tgtEl>
                                          <p:spTgt spid="6144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61443"/>
                                        </p:tgtEl>
                                        <p:attrNameLst>
                                          <p:attrName>style.visibility</p:attrName>
                                        </p:attrNameLst>
                                      </p:cBhvr>
                                      <p:to>
                                        <p:strVal val="visible"/>
                                      </p:to>
                                    </p:set>
                                    <p:animEffect transition="in" filter="wheel(4)">
                                      <p:cBhvr>
                                        <p:cTn id="16" dur="500"/>
                                        <p:tgtEl>
                                          <p:spTgt spid="6144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FFCC"/>
          </a:fgClr>
          <a:bgClr>
            <a:schemeClr val="bg1"/>
          </a:bgClr>
        </a:pattFill>
        <a:effectLst/>
      </p:bgPr>
    </p:bg>
    <p:spTree>
      <p:nvGrpSpPr>
        <p:cNvPr id="1" name=""/>
        <p:cNvGrpSpPr/>
        <p:nvPr/>
      </p:nvGrpSpPr>
      <p:grpSpPr>
        <a:xfrm>
          <a:off x="0" y="0"/>
          <a:ext cx="0" cy="0"/>
          <a:chOff x="0" y="0"/>
          <a:chExt cx="0" cy="0"/>
        </a:xfrm>
      </p:grpSpPr>
      <p:pic>
        <p:nvPicPr>
          <p:cNvPr id="378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838200"/>
            <a:ext cx="1752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3505200" y="723901"/>
            <a:ext cx="762000" cy="519113"/>
            <a:chOff x="1440" y="1152"/>
            <a:chExt cx="480" cy="436"/>
          </a:xfrm>
        </p:grpSpPr>
        <p:sp>
          <p:nvSpPr>
            <p:cNvPr id="22544" name="AutoShape 10"/>
            <p:cNvSpPr>
              <a:spLocks noChangeArrowheads="1"/>
            </p:cNvSpPr>
            <p:nvPr/>
          </p:nvSpPr>
          <p:spPr bwMode="auto">
            <a:xfrm>
              <a:off x="1440" y="1152"/>
              <a:ext cx="480" cy="336"/>
            </a:xfrm>
            <a:prstGeom prst="cube">
              <a:avLst>
                <a:gd name="adj" fmla="val 22319"/>
              </a:avLst>
            </a:prstGeom>
            <a:solidFill>
              <a:srgbClr val="80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2545" name="Text Box 11"/>
            <p:cNvSpPr txBox="1">
              <a:spLocks noChangeArrowheads="1"/>
            </p:cNvSpPr>
            <p:nvPr/>
          </p:nvSpPr>
          <p:spPr bwMode="auto">
            <a:xfrm>
              <a:off x="1440" y="1200"/>
              <a:ext cx="43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FFFFFF"/>
                  </a:solidFill>
                  <a:latin typeface="VNI-Times" pitchFamily="2" charset="0"/>
                </a:rPr>
                <a:t>saét</a:t>
              </a:r>
            </a:p>
          </p:txBody>
        </p:sp>
      </p:grpSp>
      <p:grpSp>
        <p:nvGrpSpPr>
          <p:cNvPr id="22532" name="Group 33"/>
          <p:cNvGrpSpPr>
            <a:grpSpLocks/>
          </p:cNvGrpSpPr>
          <p:nvPr/>
        </p:nvGrpSpPr>
        <p:grpSpPr bwMode="auto">
          <a:xfrm>
            <a:off x="2736850" y="1624014"/>
            <a:ext cx="533400" cy="414337"/>
            <a:chOff x="1632" y="1620"/>
            <a:chExt cx="336" cy="348"/>
          </a:xfrm>
        </p:grpSpPr>
        <p:sp>
          <p:nvSpPr>
            <p:cNvPr id="22540" name="AutoShape 13"/>
            <p:cNvSpPr>
              <a:spLocks noChangeArrowheads="1"/>
            </p:cNvSpPr>
            <p:nvPr/>
          </p:nvSpPr>
          <p:spPr bwMode="auto">
            <a:xfrm>
              <a:off x="1632" y="1872"/>
              <a:ext cx="336" cy="96"/>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22541" name="Group 21"/>
            <p:cNvGrpSpPr>
              <a:grpSpLocks/>
            </p:cNvGrpSpPr>
            <p:nvPr/>
          </p:nvGrpSpPr>
          <p:grpSpPr bwMode="auto">
            <a:xfrm>
              <a:off x="1716" y="1620"/>
              <a:ext cx="152" cy="256"/>
              <a:chOff x="1728" y="1616"/>
              <a:chExt cx="152" cy="256"/>
            </a:xfrm>
          </p:grpSpPr>
          <p:sp>
            <p:nvSpPr>
              <p:cNvPr id="22542" name="Freeform 19"/>
              <p:cNvSpPr>
                <a:spLocks/>
              </p:cNvSpPr>
              <p:nvPr/>
            </p:nvSpPr>
            <p:spPr bwMode="auto">
              <a:xfrm>
                <a:off x="1728" y="1616"/>
                <a:ext cx="84" cy="256"/>
              </a:xfrm>
              <a:custGeom>
                <a:avLst/>
                <a:gdLst>
                  <a:gd name="T0" fmla="*/ 0 w 84"/>
                  <a:gd name="T1" fmla="*/ 256 h 256"/>
                  <a:gd name="T2" fmla="*/ 84 w 84"/>
                  <a:gd name="T3" fmla="*/ 0 h 256"/>
                  <a:gd name="T4" fmla="*/ 0 60000 65536"/>
                  <a:gd name="T5" fmla="*/ 0 60000 65536"/>
                  <a:gd name="T6" fmla="*/ 0 w 84"/>
                  <a:gd name="T7" fmla="*/ 0 h 256"/>
                  <a:gd name="T8" fmla="*/ 84 w 84"/>
                  <a:gd name="T9" fmla="*/ 256 h 256"/>
                </a:gdLst>
                <a:ahLst/>
                <a:cxnLst>
                  <a:cxn ang="T4">
                    <a:pos x="T0" y="T1"/>
                  </a:cxn>
                  <a:cxn ang="T5">
                    <a:pos x="T2" y="T3"/>
                  </a:cxn>
                </a:cxnLst>
                <a:rect l="T6" t="T7" r="T8" b="T9"/>
                <a:pathLst>
                  <a:path w="84" h="256">
                    <a:moveTo>
                      <a:pt x="0" y="256"/>
                    </a:moveTo>
                    <a:lnTo>
                      <a:pt x="8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2543" name="Freeform 20"/>
              <p:cNvSpPr>
                <a:spLocks/>
              </p:cNvSpPr>
              <p:nvPr/>
            </p:nvSpPr>
            <p:spPr bwMode="auto">
              <a:xfrm>
                <a:off x="1812" y="1616"/>
                <a:ext cx="68" cy="256"/>
              </a:xfrm>
              <a:custGeom>
                <a:avLst/>
                <a:gdLst>
                  <a:gd name="T0" fmla="*/ 0 w 68"/>
                  <a:gd name="T1" fmla="*/ 0 h 256"/>
                  <a:gd name="T2" fmla="*/ 68 w 68"/>
                  <a:gd name="T3" fmla="*/ 256 h 256"/>
                  <a:gd name="T4" fmla="*/ 0 60000 65536"/>
                  <a:gd name="T5" fmla="*/ 0 60000 65536"/>
                  <a:gd name="T6" fmla="*/ 0 w 68"/>
                  <a:gd name="T7" fmla="*/ 0 h 256"/>
                  <a:gd name="T8" fmla="*/ 68 w 68"/>
                  <a:gd name="T9" fmla="*/ 256 h 256"/>
                </a:gdLst>
                <a:ahLst/>
                <a:cxnLst>
                  <a:cxn ang="T4">
                    <a:pos x="T0" y="T1"/>
                  </a:cxn>
                  <a:cxn ang="T5">
                    <a:pos x="T2" y="T3"/>
                  </a:cxn>
                </a:cxnLst>
                <a:rect l="T6" t="T7" r="T8" b="T9"/>
                <a:pathLst>
                  <a:path w="68" h="256">
                    <a:moveTo>
                      <a:pt x="0" y="0"/>
                    </a:moveTo>
                    <a:lnTo>
                      <a:pt x="68" y="25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grpSp>
      <p:pic>
        <p:nvPicPr>
          <p:cNvPr id="3792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14002">
            <a:off x="2419350" y="1524000"/>
            <a:ext cx="11620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81150"/>
            <a:ext cx="1752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53811">
            <a:off x="2545557" y="1488282"/>
            <a:ext cx="87153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9081">
            <a:off x="2438400" y="1514475"/>
            <a:ext cx="11620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3235">
            <a:off x="2432050" y="1528764"/>
            <a:ext cx="116205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7" name="Text Box 39"/>
          <p:cNvSpPr txBox="1">
            <a:spLocks noChangeArrowheads="1"/>
          </p:cNvSpPr>
          <p:nvPr/>
        </p:nvSpPr>
        <p:spPr bwMode="auto">
          <a:xfrm>
            <a:off x="457200" y="2381250"/>
            <a:ext cx="8458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buFontTx/>
              <a:buChar char="-"/>
            </a:pPr>
            <a:r>
              <a:rPr lang="en-US" altLang="en-US" sz="3600" dirty="0">
                <a:solidFill>
                  <a:srgbClr val="000000"/>
                </a:solidFill>
                <a:latin typeface="VNI-Times" pitchFamily="2" charset="0"/>
              </a:rPr>
              <a:t> </a:t>
            </a:r>
            <a:r>
              <a:rPr lang="en-US" altLang="en-US" sz="3600" b="1" dirty="0">
                <a:solidFill>
                  <a:srgbClr val="FF0000"/>
                </a:solidFill>
                <a:latin typeface="VNI-Times" pitchFamily="2" charset="0"/>
              </a:rPr>
              <a:t>Nam </a:t>
            </a:r>
            <a:r>
              <a:rPr lang="en-US" altLang="en-US" sz="3600" b="1" dirty="0" err="1">
                <a:solidFill>
                  <a:srgbClr val="FF0000"/>
                </a:solidFill>
                <a:latin typeface="VNI-Times" pitchFamily="2" charset="0"/>
              </a:rPr>
              <a:t>chaâm</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coù</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tính</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chaát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töø</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vì</a:t>
            </a:r>
            <a:r>
              <a:rPr lang="en-US" altLang="en-US" sz="3600" b="1" dirty="0">
                <a:solidFill>
                  <a:srgbClr val="FF0000"/>
                </a:solidFill>
                <a:latin typeface="VNI-Times" pitchFamily="2" charset="0"/>
              </a:rPr>
              <a:t> :</a:t>
            </a:r>
          </a:p>
          <a:p>
            <a:pPr lvl="1" eaLnBrk="1" fontAlgn="base" hangingPunct="1">
              <a:spcBef>
                <a:spcPct val="50000"/>
              </a:spcBef>
              <a:spcAft>
                <a:spcPct val="0"/>
              </a:spcAft>
              <a:buFont typeface="Wingdings" panose="05000000000000000000" pitchFamily="2" charset="2"/>
              <a:buChar char="Ø"/>
            </a:pP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Coù</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khaû</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naêng</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huùt</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caùc</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vaät</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baèng</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saét</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hoaëc</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theùp</a:t>
            </a:r>
            <a:r>
              <a:rPr lang="en-US" altLang="en-US" sz="3600" dirty="0">
                <a:solidFill>
                  <a:srgbClr val="000000"/>
                </a:solidFill>
                <a:latin typeface="VNI-Times" pitchFamily="2" charset="0"/>
              </a:rPr>
              <a:t>.</a:t>
            </a:r>
          </a:p>
          <a:p>
            <a:pPr lvl="1" eaLnBrk="1" fontAlgn="base" hangingPunct="1">
              <a:spcBef>
                <a:spcPct val="50000"/>
              </a:spcBef>
              <a:spcAft>
                <a:spcPct val="0"/>
              </a:spcAft>
              <a:buFont typeface="Wingdings" panose="05000000000000000000" pitchFamily="2" charset="2"/>
              <a:buChar char="Ø"/>
            </a:pP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Laøm</a:t>
            </a:r>
            <a:r>
              <a:rPr lang="en-US" altLang="en-US" sz="3600" dirty="0">
                <a:solidFill>
                  <a:srgbClr val="000000"/>
                </a:solidFill>
                <a:latin typeface="VNI-Times" pitchFamily="2" charset="0"/>
              </a:rPr>
              <a:t> quay </a:t>
            </a:r>
            <a:r>
              <a:rPr lang="en-US" altLang="en-US" sz="3600" dirty="0" err="1">
                <a:solidFill>
                  <a:srgbClr val="000000"/>
                </a:solidFill>
                <a:latin typeface="VNI-Times" pitchFamily="2" charset="0"/>
              </a:rPr>
              <a:t>kim</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nam</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chaâm</a:t>
            </a:r>
            <a:r>
              <a:rPr lang="en-US" altLang="en-US" sz="3600" dirty="0">
                <a:solidFill>
                  <a:srgbClr val="000000"/>
                </a:solidFill>
                <a:latin typeface="VNI-Times" pitchFamily="2" charset="0"/>
              </a:rPr>
              <a:t>.</a:t>
            </a:r>
          </a:p>
        </p:txBody>
      </p:sp>
      <p:sp>
        <p:nvSpPr>
          <p:cNvPr id="18" name="Rectangle 17"/>
          <p:cNvSpPr/>
          <p:nvPr/>
        </p:nvSpPr>
        <p:spPr>
          <a:xfrm>
            <a:off x="80219" y="36740"/>
            <a:ext cx="3044103" cy="646331"/>
          </a:xfrm>
          <a:prstGeom prst="rect">
            <a:avLst/>
          </a:prstGeom>
        </p:spPr>
        <p:txBody>
          <a:bodyPr wrap="none">
            <a:spAutoFit/>
          </a:bodyPr>
          <a:lstStyle/>
          <a:p>
            <a:pPr algn="ctr"/>
            <a:r>
              <a:rPr lang="vi-VN" sz="3600" b="1" dirty="0">
                <a:solidFill>
                  <a:srgbClr val="FF0000"/>
                </a:solidFill>
                <a:latin typeface="+mj-lt"/>
              </a:rPr>
              <a:t>3</a:t>
            </a:r>
            <a:r>
              <a:rPr lang="vi-VN" sz="3600" b="1" dirty="0" smtClean="0">
                <a:solidFill>
                  <a:srgbClr val="FF0000"/>
                </a:solidFill>
                <a:latin typeface="+mj-lt"/>
              </a:rPr>
              <a:t>. </a:t>
            </a:r>
            <a:r>
              <a:rPr lang="vi-VN" sz="3600" b="1" dirty="0" smtClean="0">
                <a:solidFill>
                  <a:srgbClr val="FF0000"/>
                </a:solidFill>
                <a:latin typeface="+mj-lt"/>
              </a:rPr>
              <a:t>Tác dụng </a:t>
            </a:r>
            <a:r>
              <a:rPr lang="vi-VN" sz="3600" b="1" dirty="0" smtClean="0">
                <a:solidFill>
                  <a:srgbClr val="FF0000"/>
                </a:solidFill>
                <a:latin typeface="+mj-lt"/>
              </a:rPr>
              <a:t>từ</a:t>
            </a:r>
            <a:endParaRPr lang="en-BZ" sz="3600" b="1" dirty="0">
              <a:solidFill>
                <a:srgbClr val="FF0000"/>
              </a:solidFill>
              <a:latin typeface="+mj-lt"/>
            </a:endParaRPr>
          </a:p>
        </p:txBody>
      </p:sp>
      <p:sp>
        <p:nvSpPr>
          <p:cNvPr id="19" name="Rectangle 18"/>
          <p:cNvSpPr/>
          <p:nvPr/>
        </p:nvSpPr>
        <p:spPr>
          <a:xfrm>
            <a:off x="112879" y="632360"/>
            <a:ext cx="2467920" cy="584775"/>
          </a:xfrm>
          <a:prstGeom prst="rect">
            <a:avLst/>
          </a:prstGeom>
        </p:spPr>
        <p:txBody>
          <a:bodyPr wrap="none">
            <a:spAutoFit/>
          </a:bodyPr>
          <a:lstStyle/>
          <a:p>
            <a:r>
              <a:rPr lang="vi-VN" sz="3200" dirty="0" smtClean="0">
                <a:solidFill>
                  <a:srgbClr val="0000FF"/>
                </a:solidFill>
                <a:latin typeface="Times New Roman" pitchFamily="18" charset="0"/>
                <a:cs typeface="Times New Roman" pitchFamily="18" charset="0"/>
              </a:rPr>
              <a:t>a. </a:t>
            </a:r>
            <a:r>
              <a:rPr lang="en-US" sz="3200" dirty="0" err="1" smtClean="0">
                <a:solidFill>
                  <a:srgbClr val="0000FF"/>
                </a:solidFill>
                <a:latin typeface="Times New Roman" pitchFamily="18" charset="0"/>
                <a:cs typeface="Times New Roman" pitchFamily="18" charset="0"/>
              </a:rPr>
              <a:t>Thí</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nghiệm</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6223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1.38728E-6 L -0.1625 -1.38728E-6 " pathEditMode="relative" rAng="0" ptsTypes="AA">
                                      <p:cBhvr>
                                        <p:cTn id="6" dur="1000" fill="hold"/>
                                        <p:tgtEl>
                                          <p:spTgt spid="37895"/>
                                        </p:tgtEl>
                                        <p:attrNameLst>
                                          <p:attrName>ppt_x</p:attrName>
                                          <p:attrName>ppt_y</p:attrName>
                                        </p:attrNameLst>
                                      </p:cBhvr>
                                      <p:rCtr x="-8125" y="0"/>
                                    </p:animMotion>
                                  </p:childTnLst>
                                </p:cTn>
                              </p:par>
                            </p:childTnLst>
                          </p:cTn>
                        </p:par>
                        <p:par>
                          <p:cTn id="7" fill="hold" nodeType="afterGroup">
                            <p:stCondLst>
                              <p:cond delay="1000"/>
                            </p:stCondLst>
                            <p:childTnLst>
                              <p:par>
                                <p:cTn id="8" presetID="63" presetClass="path" presetSubtype="0" accel="50000" decel="50000" fill="hold" nodeType="afterEffect">
                                  <p:stCondLst>
                                    <p:cond delay="0"/>
                                  </p:stCondLst>
                                  <p:childTnLst>
                                    <p:animMotion origin="layout" path="M -3.33333E-6 -3.12139E-6 L 0.16667 -3.12139E-6 " pathEditMode="relative" rAng="0" ptsTypes="AA">
                                      <p:cBhvr>
                                        <p:cTn id="9" dur="500" fill="hold"/>
                                        <p:tgtEl>
                                          <p:spTgt spid="2"/>
                                        </p:tgtEl>
                                        <p:attrNameLst>
                                          <p:attrName>ppt_x</p:attrName>
                                          <p:attrName>ppt_y</p:attrName>
                                        </p:attrNameLst>
                                      </p:cBhvr>
                                      <p:rCtr x="8333" y="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path" presetSubtype="0" accel="50000" decel="50000" fill="hold" nodeType="clickEffect">
                                  <p:stCondLst>
                                    <p:cond delay="0"/>
                                  </p:stCondLst>
                                  <p:childTnLst>
                                    <p:animMotion origin="layout" path="M 0 0  L -0.25 0  E" pathEditMode="relative" ptsTypes="">
                                      <p:cBhvr>
                                        <p:cTn id="13" dur="1000" fill="hold"/>
                                        <p:tgtEl>
                                          <p:spTgt spid="37922"/>
                                        </p:tgtEl>
                                        <p:attrNameLst>
                                          <p:attrName>ppt_x</p:attrName>
                                          <p:attrName>ppt_y</p:attrName>
                                        </p:attrNameLst>
                                      </p:cBhvr>
                                    </p:animMotion>
                                  </p:childTnLst>
                                </p:cTn>
                              </p:par>
                            </p:childTnLst>
                          </p:cTn>
                        </p:par>
                        <p:par>
                          <p:cTn id="14" fill="hold" nodeType="afterGroup">
                            <p:stCondLst>
                              <p:cond delay="1000"/>
                            </p:stCondLst>
                            <p:childTnLst>
                              <p:par>
                                <p:cTn id="15" presetID="10" presetClass="exit" presetSubtype="0" fill="hold" nodeType="afterEffect">
                                  <p:stCondLst>
                                    <p:cond delay="0"/>
                                  </p:stCondLst>
                                  <p:childTnLst>
                                    <p:animEffect transition="out" filter="fade">
                                      <p:cBhvr>
                                        <p:cTn id="16" dur="500"/>
                                        <p:tgtEl>
                                          <p:spTgt spid="37920"/>
                                        </p:tgtEl>
                                      </p:cBhvr>
                                    </p:animEffect>
                                    <p:set>
                                      <p:cBhvr>
                                        <p:cTn id="17" dur="1" fill="hold">
                                          <p:stCondLst>
                                            <p:cond delay="499"/>
                                          </p:stCondLst>
                                        </p:cTn>
                                        <p:tgtEl>
                                          <p:spTgt spid="37920"/>
                                        </p:tgtEl>
                                        <p:attrNameLst>
                                          <p:attrName>style.visibility</p:attrName>
                                        </p:attrNameLst>
                                      </p:cBhvr>
                                      <p:to>
                                        <p:strVal val="hidden"/>
                                      </p:to>
                                    </p:se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37923"/>
                                        </p:tgtEl>
                                        <p:attrNameLst>
                                          <p:attrName>style.visibility</p:attrName>
                                        </p:attrNameLst>
                                      </p:cBhvr>
                                      <p:to>
                                        <p:strVal val="visible"/>
                                      </p:to>
                                    </p:set>
                                    <p:animEffect transition="in" filter="fade">
                                      <p:cBhvr>
                                        <p:cTn id="21" dur="500"/>
                                        <p:tgtEl>
                                          <p:spTgt spid="37923"/>
                                        </p:tgtEl>
                                      </p:cBhvr>
                                    </p:animEffect>
                                  </p:childTnLst>
                                </p:cTn>
                              </p:par>
                            </p:childTnLst>
                          </p:cTn>
                        </p:par>
                        <p:par>
                          <p:cTn id="22" fill="hold" nodeType="afterGroup">
                            <p:stCondLst>
                              <p:cond delay="2000"/>
                            </p:stCondLst>
                            <p:childTnLst>
                              <p:par>
                                <p:cTn id="23" presetID="10" presetClass="exit" presetSubtype="0" fill="hold" nodeType="afterEffect">
                                  <p:stCondLst>
                                    <p:cond delay="0"/>
                                  </p:stCondLst>
                                  <p:childTnLst>
                                    <p:animEffect transition="out" filter="fade">
                                      <p:cBhvr>
                                        <p:cTn id="24" dur="500"/>
                                        <p:tgtEl>
                                          <p:spTgt spid="37923"/>
                                        </p:tgtEl>
                                      </p:cBhvr>
                                    </p:animEffect>
                                    <p:set>
                                      <p:cBhvr>
                                        <p:cTn id="25" dur="1" fill="hold">
                                          <p:stCondLst>
                                            <p:cond delay="499"/>
                                          </p:stCondLst>
                                        </p:cTn>
                                        <p:tgtEl>
                                          <p:spTgt spid="37923"/>
                                        </p:tgtEl>
                                        <p:attrNameLst>
                                          <p:attrName>style.visibility</p:attrName>
                                        </p:attrNameLst>
                                      </p:cBhvr>
                                      <p:to>
                                        <p:strVal val="hidden"/>
                                      </p:to>
                                    </p:se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37924"/>
                                        </p:tgtEl>
                                        <p:attrNameLst>
                                          <p:attrName>style.visibility</p:attrName>
                                        </p:attrNameLst>
                                      </p:cBhvr>
                                      <p:to>
                                        <p:strVal val="visible"/>
                                      </p:to>
                                    </p:set>
                                    <p:animEffect transition="in" filter="fade">
                                      <p:cBhvr>
                                        <p:cTn id="29" dur="500"/>
                                        <p:tgtEl>
                                          <p:spTgt spid="37924"/>
                                        </p:tgtEl>
                                      </p:cBhvr>
                                    </p:animEffect>
                                  </p:childTnLst>
                                </p:cTn>
                              </p:par>
                            </p:childTnLst>
                          </p:cTn>
                        </p:par>
                        <p:par>
                          <p:cTn id="30" fill="hold" nodeType="afterGroup">
                            <p:stCondLst>
                              <p:cond delay="3000"/>
                            </p:stCondLst>
                            <p:childTnLst>
                              <p:par>
                                <p:cTn id="31" presetID="10" presetClass="exit" presetSubtype="0" fill="hold" nodeType="afterEffect">
                                  <p:stCondLst>
                                    <p:cond delay="0"/>
                                  </p:stCondLst>
                                  <p:childTnLst>
                                    <p:animEffect transition="out" filter="fade">
                                      <p:cBhvr>
                                        <p:cTn id="32" dur="500"/>
                                        <p:tgtEl>
                                          <p:spTgt spid="37924"/>
                                        </p:tgtEl>
                                      </p:cBhvr>
                                    </p:animEffect>
                                    <p:set>
                                      <p:cBhvr>
                                        <p:cTn id="33" dur="1" fill="hold">
                                          <p:stCondLst>
                                            <p:cond delay="499"/>
                                          </p:stCondLst>
                                        </p:cTn>
                                        <p:tgtEl>
                                          <p:spTgt spid="37924"/>
                                        </p:tgtEl>
                                        <p:attrNameLst>
                                          <p:attrName>style.visibility</p:attrName>
                                        </p:attrNameLst>
                                      </p:cBhvr>
                                      <p:to>
                                        <p:strVal val="hidden"/>
                                      </p:to>
                                    </p:set>
                                  </p:childTnLst>
                                </p:cTn>
                              </p:par>
                            </p:childTnLst>
                          </p:cTn>
                        </p:par>
                        <p:par>
                          <p:cTn id="34" fill="hold" nodeType="afterGroup">
                            <p:stCondLst>
                              <p:cond delay="3500"/>
                            </p:stCondLst>
                            <p:childTnLst>
                              <p:par>
                                <p:cTn id="35" presetID="10" presetClass="entr" presetSubtype="0" fill="hold" nodeType="afterEffect">
                                  <p:stCondLst>
                                    <p:cond delay="0"/>
                                  </p:stCondLst>
                                  <p:childTnLst>
                                    <p:set>
                                      <p:cBhvr>
                                        <p:cTn id="36" dur="1" fill="hold">
                                          <p:stCondLst>
                                            <p:cond delay="0"/>
                                          </p:stCondLst>
                                        </p:cTn>
                                        <p:tgtEl>
                                          <p:spTgt spid="37925"/>
                                        </p:tgtEl>
                                        <p:attrNameLst>
                                          <p:attrName>style.visibility</p:attrName>
                                        </p:attrNameLst>
                                      </p:cBhvr>
                                      <p:to>
                                        <p:strVal val="visible"/>
                                      </p:to>
                                    </p:set>
                                    <p:animEffect transition="in" filter="fade">
                                      <p:cBhvr>
                                        <p:cTn id="37" dur="500"/>
                                        <p:tgtEl>
                                          <p:spTgt spid="37925"/>
                                        </p:tgtEl>
                                      </p:cBhvr>
                                    </p:animEffect>
                                  </p:childTnLst>
                                </p:cTn>
                              </p:par>
                            </p:childTnLst>
                          </p:cTn>
                        </p:par>
                        <p:par>
                          <p:cTn id="38" fill="hold" nodeType="afterGroup">
                            <p:stCondLst>
                              <p:cond delay="4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7927"/>
                                        </p:tgtEl>
                                        <p:attrNameLst>
                                          <p:attrName>style.visibility</p:attrName>
                                        </p:attrNameLst>
                                      </p:cBhvr>
                                      <p:to>
                                        <p:strVal val="visible"/>
                                      </p:to>
                                    </p:set>
                                    <p:anim calcmode="discrete" valueType="clr">
                                      <p:cBhvr override="childStyle">
                                        <p:cTn id="41" dur="80"/>
                                        <p:tgtEl>
                                          <p:spTgt spid="3792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7927"/>
                                        </p:tgtEl>
                                        <p:attrNameLst>
                                          <p:attrName>fillcolor</p:attrName>
                                        </p:attrNameLst>
                                      </p:cBhvr>
                                      <p:tavLst>
                                        <p:tav tm="0">
                                          <p:val>
                                            <p:clrVal>
                                              <a:schemeClr val="accent2"/>
                                            </p:clrVal>
                                          </p:val>
                                        </p:tav>
                                        <p:tav tm="50000">
                                          <p:val>
                                            <p:clrVal>
                                              <a:schemeClr val="hlink"/>
                                            </p:clrVal>
                                          </p:val>
                                        </p:tav>
                                      </p:tavLst>
                                    </p:anim>
                                    <p:set>
                                      <p:cBhvr>
                                        <p:cTn id="43" dur="80"/>
                                        <p:tgtEl>
                                          <p:spTgt spid="37927"/>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3"/>
          <p:cNvGrpSpPr>
            <a:grpSpLocks/>
          </p:cNvGrpSpPr>
          <p:nvPr/>
        </p:nvGrpSpPr>
        <p:grpSpPr bwMode="auto">
          <a:xfrm>
            <a:off x="2743200" y="2057400"/>
            <a:ext cx="1447800" cy="571500"/>
            <a:chOff x="1728" y="1008"/>
            <a:chExt cx="912" cy="480"/>
          </a:xfrm>
        </p:grpSpPr>
        <p:sp>
          <p:nvSpPr>
            <p:cNvPr id="23613" name="Rectangle 29"/>
            <p:cNvSpPr>
              <a:spLocks noChangeArrowheads="1"/>
            </p:cNvSpPr>
            <p:nvPr/>
          </p:nvSpPr>
          <p:spPr bwMode="auto">
            <a:xfrm>
              <a:off x="1833" y="1056"/>
              <a:ext cx="720" cy="240"/>
            </a:xfrm>
            <a:prstGeom prst="rect">
              <a:avLst/>
            </a:prstGeom>
            <a:solidFill>
              <a:srgbClr val="80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4" name="Rectangle 30"/>
            <p:cNvSpPr>
              <a:spLocks noChangeArrowheads="1"/>
            </p:cNvSpPr>
            <p:nvPr/>
          </p:nvSpPr>
          <p:spPr bwMode="auto">
            <a:xfrm>
              <a:off x="1773" y="1008"/>
              <a:ext cx="48"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5" name="Rectangle 31"/>
            <p:cNvSpPr>
              <a:spLocks noChangeArrowheads="1"/>
            </p:cNvSpPr>
            <p:nvPr/>
          </p:nvSpPr>
          <p:spPr bwMode="auto">
            <a:xfrm>
              <a:off x="2544" y="1008"/>
              <a:ext cx="48"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6" name="Rectangle 32"/>
            <p:cNvSpPr>
              <a:spLocks noChangeArrowheads="1"/>
            </p:cNvSpPr>
            <p:nvPr/>
          </p:nvSpPr>
          <p:spPr bwMode="auto">
            <a:xfrm>
              <a:off x="1728" y="1344"/>
              <a:ext cx="912"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104460" name="Freeform 12"/>
          <p:cNvSpPr>
            <a:spLocks/>
          </p:cNvSpPr>
          <p:nvPr/>
        </p:nvSpPr>
        <p:spPr bwMode="auto">
          <a:xfrm>
            <a:off x="3752851" y="2087563"/>
            <a:ext cx="219075" cy="336550"/>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66" name="Freeform 18"/>
          <p:cNvSpPr>
            <a:spLocks/>
          </p:cNvSpPr>
          <p:nvPr/>
        </p:nvSpPr>
        <p:spPr bwMode="auto">
          <a:xfrm>
            <a:off x="3638551" y="2089150"/>
            <a:ext cx="219075" cy="338138"/>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67" name="Freeform 19"/>
          <p:cNvSpPr>
            <a:spLocks/>
          </p:cNvSpPr>
          <p:nvPr/>
        </p:nvSpPr>
        <p:spPr bwMode="auto">
          <a:xfrm>
            <a:off x="3519489" y="2089150"/>
            <a:ext cx="219075" cy="338138"/>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68" name="Freeform 20"/>
          <p:cNvSpPr>
            <a:spLocks/>
          </p:cNvSpPr>
          <p:nvPr/>
        </p:nvSpPr>
        <p:spPr bwMode="auto">
          <a:xfrm>
            <a:off x="3409951" y="2092325"/>
            <a:ext cx="219075" cy="336550"/>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69" name="Freeform 21"/>
          <p:cNvSpPr>
            <a:spLocks/>
          </p:cNvSpPr>
          <p:nvPr/>
        </p:nvSpPr>
        <p:spPr bwMode="auto">
          <a:xfrm>
            <a:off x="3295651" y="2092325"/>
            <a:ext cx="219075" cy="336550"/>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70" name="Freeform 22"/>
          <p:cNvSpPr>
            <a:spLocks/>
          </p:cNvSpPr>
          <p:nvPr/>
        </p:nvSpPr>
        <p:spPr bwMode="auto">
          <a:xfrm>
            <a:off x="3181351" y="2093913"/>
            <a:ext cx="219075" cy="336550"/>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71" name="Freeform 23"/>
          <p:cNvSpPr>
            <a:spLocks/>
          </p:cNvSpPr>
          <p:nvPr/>
        </p:nvSpPr>
        <p:spPr bwMode="auto">
          <a:xfrm>
            <a:off x="3067051" y="2089150"/>
            <a:ext cx="219075" cy="338138"/>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72" name="Freeform 24"/>
          <p:cNvSpPr>
            <a:spLocks/>
          </p:cNvSpPr>
          <p:nvPr/>
        </p:nvSpPr>
        <p:spPr bwMode="auto">
          <a:xfrm>
            <a:off x="2957514" y="2089150"/>
            <a:ext cx="219075" cy="338138"/>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74" name="Line 26"/>
          <p:cNvSpPr>
            <a:spLocks noChangeShapeType="1"/>
          </p:cNvSpPr>
          <p:nvPr/>
        </p:nvSpPr>
        <p:spPr bwMode="auto">
          <a:xfrm flipV="1">
            <a:off x="3962400" y="1657350"/>
            <a:ext cx="0" cy="457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4475" name="Line 27"/>
          <p:cNvSpPr>
            <a:spLocks noChangeShapeType="1"/>
          </p:cNvSpPr>
          <p:nvPr/>
        </p:nvSpPr>
        <p:spPr bwMode="auto">
          <a:xfrm flipH="1" flipV="1">
            <a:off x="3962400" y="1657350"/>
            <a:ext cx="1828800" cy="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nvGrpSpPr>
          <p:cNvPr id="3" name="Group 35"/>
          <p:cNvGrpSpPr>
            <a:grpSpLocks/>
          </p:cNvGrpSpPr>
          <p:nvPr/>
        </p:nvGrpSpPr>
        <p:grpSpPr bwMode="auto">
          <a:xfrm>
            <a:off x="5686425" y="1563688"/>
            <a:ext cx="1295400" cy="228600"/>
            <a:chOff x="816" y="2352"/>
            <a:chExt cx="1344" cy="336"/>
          </a:xfrm>
        </p:grpSpPr>
        <p:sp>
          <p:nvSpPr>
            <p:cNvPr id="23610" name="AutoShape 36"/>
            <p:cNvSpPr>
              <a:spLocks noChangeArrowheads="1"/>
            </p:cNvSpPr>
            <p:nvPr/>
          </p:nvSpPr>
          <p:spPr bwMode="auto">
            <a:xfrm>
              <a:off x="816" y="2352"/>
              <a:ext cx="1344" cy="336"/>
            </a:xfrm>
            <a:prstGeom prst="cube">
              <a:avLst>
                <a:gd name="adj" fmla="val 72319"/>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1" name="AutoShape 37"/>
            <p:cNvSpPr>
              <a:spLocks noChangeArrowheads="1"/>
            </p:cNvSpPr>
            <p:nvPr/>
          </p:nvSpPr>
          <p:spPr bwMode="auto">
            <a:xfrm>
              <a:off x="1056" y="2373"/>
              <a:ext cx="144" cy="144"/>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2" name="AutoShape 38"/>
            <p:cNvSpPr>
              <a:spLocks noChangeArrowheads="1"/>
            </p:cNvSpPr>
            <p:nvPr/>
          </p:nvSpPr>
          <p:spPr bwMode="auto">
            <a:xfrm>
              <a:off x="1728" y="2352"/>
              <a:ext cx="144" cy="144"/>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104487" name="AutoShape 39"/>
          <p:cNvSpPr>
            <a:spLocks noChangeArrowheads="1"/>
          </p:cNvSpPr>
          <p:nvPr/>
        </p:nvSpPr>
        <p:spPr bwMode="auto">
          <a:xfrm>
            <a:off x="5905500" y="1543050"/>
            <a:ext cx="914400" cy="5715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04488" name="AutoShape 40"/>
          <p:cNvSpPr>
            <a:spLocks noChangeArrowheads="1"/>
          </p:cNvSpPr>
          <p:nvPr/>
        </p:nvSpPr>
        <p:spPr bwMode="auto">
          <a:xfrm rot="-1466637">
            <a:off x="5876925" y="1414463"/>
            <a:ext cx="914400" cy="5715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4" name="Group 54"/>
          <p:cNvGrpSpPr>
            <a:grpSpLocks/>
          </p:cNvGrpSpPr>
          <p:nvPr/>
        </p:nvGrpSpPr>
        <p:grpSpPr bwMode="auto">
          <a:xfrm>
            <a:off x="5181600" y="2343150"/>
            <a:ext cx="1447800" cy="400050"/>
            <a:chOff x="3264" y="1248"/>
            <a:chExt cx="912" cy="336"/>
          </a:xfrm>
        </p:grpSpPr>
        <p:grpSp>
          <p:nvGrpSpPr>
            <p:cNvPr id="23603" name="Group 43"/>
            <p:cNvGrpSpPr>
              <a:grpSpLocks/>
            </p:cNvGrpSpPr>
            <p:nvPr/>
          </p:nvGrpSpPr>
          <p:grpSpPr bwMode="auto">
            <a:xfrm>
              <a:off x="3264" y="1248"/>
              <a:ext cx="912" cy="336"/>
              <a:chOff x="3264" y="1248"/>
              <a:chExt cx="912" cy="336"/>
            </a:xfrm>
          </p:grpSpPr>
          <p:sp>
            <p:nvSpPr>
              <p:cNvPr id="23608" name="Rectangle 41"/>
              <p:cNvSpPr>
                <a:spLocks noChangeArrowheads="1"/>
              </p:cNvSpPr>
              <p:nvPr/>
            </p:nvSpPr>
            <p:spPr bwMode="auto">
              <a:xfrm>
                <a:off x="3360" y="124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09" name="AutoShape 42"/>
              <p:cNvSpPr>
                <a:spLocks noChangeArrowheads="1"/>
              </p:cNvSpPr>
              <p:nvPr/>
            </p:nvSpPr>
            <p:spPr bwMode="auto">
              <a:xfrm>
                <a:off x="3264" y="1344"/>
                <a:ext cx="96" cy="144"/>
              </a:xfrm>
              <a:prstGeom prst="flowChart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23604" name="Group 48"/>
            <p:cNvGrpSpPr>
              <a:grpSpLocks/>
            </p:cNvGrpSpPr>
            <p:nvPr/>
          </p:nvGrpSpPr>
          <p:grpSpPr bwMode="auto">
            <a:xfrm>
              <a:off x="3384" y="1344"/>
              <a:ext cx="150" cy="144"/>
              <a:chOff x="3384" y="1344"/>
              <a:chExt cx="150" cy="144"/>
            </a:xfrm>
          </p:grpSpPr>
          <p:sp>
            <p:nvSpPr>
              <p:cNvPr id="23606" name="Line 45"/>
              <p:cNvSpPr>
                <a:spLocks noChangeShapeType="1"/>
              </p:cNvSpPr>
              <p:nvPr/>
            </p:nvSpPr>
            <p:spPr bwMode="auto">
              <a:xfrm>
                <a:off x="3456" y="13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3607" name="Line 46"/>
              <p:cNvSpPr>
                <a:spLocks noChangeShapeType="1"/>
              </p:cNvSpPr>
              <p:nvPr/>
            </p:nvSpPr>
            <p:spPr bwMode="auto">
              <a:xfrm>
                <a:off x="3384" y="141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sp>
          <p:nvSpPr>
            <p:cNvPr id="23605" name="Line 47"/>
            <p:cNvSpPr>
              <a:spLocks noChangeShapeType="1"/>
            </p:cNvSpPr>
            <p:nvPr/>
          </p:nvSpPr>
          <p:spPr bwMode="auto">
            <a:xfrm>
              <a:off x="3969" y="1413"/>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sp>
        <p:nvSpPr>
          <p:cNvPr id="104497" name="Line 49"/>
          <p:cNvSpPr>
            <a:spLocks noChangeShapeType="1"/>
          </p:cNvSpPr>
          <p:nvPr/>
        </p:nvSpPr>
        <p:spPr bwMode="auto">
          <a:xfrm flipH="1" flipV="1">
            <a:off x="4191000" y="2543175"/>
            <a:ext cx="990600" cy="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4498" name="Line 50"/>
          <p:cNvSpPr>
            <a:spLocks noChangeShapeType="1"/>
          </p:cNvSpPr>
          <p:nvPr/>
        </p:nvSpPr>
        <p:spPr bwMode="auto">
          <a:xfrm flipH="1" flipV="1">
            <a:off x="6629400" y="2528888"/>
            <a:ext cx="1143000" cy="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4499" name="Line 51"/>
          <p:cNvSpPr>
            <a:spLocks noChangeShapeType="1"/>
          </p:cNvSpPr>
          <p:nvPr/>
        </p:nvSpPr>
        <p:spPr bwMode="auto">
          <a:xfrm flipH="1">
            <a:off x="6886576" y="1660526"/>
            <a:ext cx="885825" cy="4763"/>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4500" name="Line 52"/>
          <p:cNvSpPr>
            <a:spLocks noChangeShapeType="1"/>
          </p:cNvSpPr>
          <p:nvPr/>
        </p:nvSpPr>
        <p:spPr bwMode="auto">
          <a:xfrm flipV="1">
            <a:off x="7772400" y="1657350"/>
            <a:ext cx="0" cy="865188"/>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nvGrpSpPr>
          <p:cNvPr id="7" name="Group 58"/>
          <p:cNvGrpSpPr>
            <a:grpSpLocks/>
          </p:cNvGrpSpPr>
          <p:nvPr/>
        </p:nvGrpSpPr>
        <p:grpSpPr bwMode="auto">
          <a:xfrm>
            <a:off x="152400" y="2514600"/>
            <a:ext cx="3048000" cy="1428750"/>
            <a:chOff x="240" y="1506"/>
            <a:chExt cx="1920" cy="1200"/>
          </a:xfrm>
        </p:grpSpPr>
        <p:sp>
          <p:nvSpPr>
            <p:cNvPr id="23601" name="AutoShape 56"/>
            <p:cNvSpPr>
              <a:spLocks noChangeArrowheads="1"/>
            </p:cNvSpPr>
            <p:nvPr/>
          </p:nvSpPr>
          <p:spPr bwMode="auto">
            <a:xfrm>
              <a:off x="240" y="1506"/>
              <a:ext cx="1920" cy="1200"/>
            </a:xfrm>
            <a:prstGeom prst="irregularSeal1">
              <a:avLst/>
            </a:prstGeom>
            <a:gradFill rotWithShape="0">
              <a:gsLst>
                <a:gs pos="0">
                  <a:srgbClr val="FFFF00">
                    <a:alpha val="85999"/>
                  </a:srgbClr>
                </a:gs>
                <a:gs pos="100000">
                  <a:srgbClr val="FF0000">
                    <a:alpha val="67998"/>
                  </a:srgbClr>
                </a:gs>
              </a:gsLst>
              <a:path path="shape">
                <a:fillToRect l="50000" t="50000" r="50000" b="50000"/>
              </a:path>
            </a:gradFill>
            <a:ln w="25400">
              <a:solidFill>
                <a:srgbClr val="FCF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02" name="Text Box 57"/>
            <p:cNvSpPr txBox="1">
              <a:spLocks noChangeArrowheads="1"/>
            </p:cNvSpPr>
            <p:nvPr/>
          </p:nvSpPr>
          <p:spPr bwMode="auto">
            <a:xfrm>
              <a:off x="498" y="1827"/>
              <a:ext cx="1440"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3333CC"/>
                  </a:solidFill>
                  <a:latin typeface="VNI-Times" pitchFamily="2" charset="0"/>
                </a:rPr>
                <a:t>Nam chaâm ñieän</a:t>
              </a:r>
            </a:p>
          </p:txBody>
        </p:sp>
      </p:grpSp>
      <p:sp>
        <p:nvSpPr>
          <p:cNvPr id="104507" name="AutoShape 59"/>
          <p:cNvSpPr>
            <a:spLocks noChangeArrowheads="1"/>
          </p:cNvSpPr>
          <p:nvPr/>
        </p:nvSpPr>
        <p:spPr bwMode="auto">
          <a:xfrm rot="-3654004">
            <a:off x="2817019" y="2688432"/>
            <a:ext cx="1681163" cy="762000"/>
          </a:xfrm>
          <a:prstGeom prst="curvedUpArrow">
            <a:avLst>
              <a:gd name="adj1" fmla="val 53590"/>
              <a:gd name="adj2" fmla="val 91587"/>
              <a:gd name="adj3" fmla="val 33333"/>
            </a:avLst>
          </a:prstGeom>
          <a:gradFill rotWithShape="1">
            <a:gsLst>
              <a:gs pos="0">
                <a:schemeClr val="bg1"/>
              </a:gs>
              <a:gs pos="50000">
                <a:srgbClr val="0000FF">
                  <a:alpha val="44000"/>
                </a:srgbClr>
              </a:gs>
              <a:gs pos="100000">
                <a:schemeClr val="bg1"/>
              </a:gs>
            </a:gsLst>
            <a:lin ang="2700000" scaled="1"/>
          </a:gradFill>
          <a:ln w="9525">
            <a:solidFill>
              <a:srgbClr val="FF0000"/>
            </a:solidFill>
            <a:miter lim="800000"/>
            <a:headEnd/>
            <a:tailEnd/>
          </a:ln>
          <a:effectLst/>
        </p:spPr>
        <p:txBody>
          <a:bodyPr wrap="none" anchor="ctr"/>
          <a:lstStyle/>
          <a:p>
            <a:pPr fontAlgn="base">
              <a:spcBef>
                <a:spcPct val="0"/>
              </a:spcBef>
              <a:spcAft>
                <a:spcPct val="0"/>
              </a:spcAft>
              <a:defRPr/>
            </a:pPr>
            <a:endParaRPr lang="en-US" sz="2400">
              <a:solidFill>
                <a:srgbClr val="000000"/>
              </a:solidFill>
            </a:endParaRPr>
          </a:p>
        </p:txBody>
      </p:sp>
      <p:pic>
        <p:nvPicPr>
          <p:cNvPr id="104511" name="Picture 63" descr="PENCL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97662">
            <a:off x="1554163" y="2065338"/>
            <a:ext cx="3032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2" name="Picture 64" descr="PENCL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97662">
            <a:off x="1782763" y="2065338"/>
            <a:ext cx="3032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3" name="Picture 65" descr="PENCL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19734">
            <a:off x="1427163" y="2187575"/>
            <a:ext cx="4048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4" name="Picture 66" descr="PENCL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389410">
            <a:off x="1905001" y="2286000"/>
            <a:ext cx="4048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7"/>
          <p:cNvGrpSpPr>
            <a:grpSpLocks/>
          </p:cNvGrpSpPr>
          <p:nvPr/>
        </p:nvGrpSpPr>
        <p:grpSpPr bwMode="auto">
          <a:xfrm>
            <a:off x="1803400" y="2200275"/>
            <a:ext cx="533400" cy="414338"/>
            <a:chOff x="1632" y="1620"/>
            <a:chExt cx="336" cy="348"/>
          </a:xfrm>
        </p:grpSpPr>
        <p:sp>
          <p:nvSpPr>
            <p:cNvPr id="23597" name="AutoShape 68"/>
            <p:cNvSpPr>
              <a:spLocks noChangeArrowheads="1"/>
            </p:cNvSpPr>
            <p:nvPr/>
          </p:nvSpPr>
          <p:spPr bwMode="auto">
            <a:xfrm>
              <a:off x="1632" y="1872"/>
              <a:ext cx="336" cy="96"/>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23598" name="Group 69"/>
            <p:cNvGrpSpPr>
              <a:grpSpLocks/>
            </p:cNvGrpSpPr>
            <p:nvPr/>
          </p:nvGrpSpPr>
          <p:grpSpPr bwMode="auto">
            <a:xfrm>
              <a:off x="1716" y="1620"/>
              <a:ext cx="152" cy="256"/>
              <a:chOff x="1728" y="1616"/>
              <a:chExt cx="152" cy="256"/>
            </a:xfrm>
          </p:grpSpPr>
          <p:sp>
            <p:nvSpPr>
              <p:cNvPr id="23599" name="Freeform 70"/>
              <p:cNvSpPr>
                <a:spLocks/>
              </p:cNvSpPr>
              <p:nvPr/>
            </p:nvSpPr>
            <p:spPr bwMode="auto">
              <a:xfrm>
                <a:off x="1728" y="1616"/>
                <a:ext cx="84" cy="256"/>
              </a:xfrm>
              <a:custGeom>
                <a:avLst/>
                <a:gdLst>
                  <a:gd name="T0" fmla="*/ 0 w 84"/>
                  <a:gd name="T1" fmla="*/ 256 h 256"/>
                  <a:gd name="T2" fmla="*/ 84 w 84"/>
                  <a:gd name="T3" fmla="*/ 0 h 256"/>
                  <a:gd name="T4" fmla="*/ 0 60000 65536"/>
                  <a:gd name="T5" fmla="*/ 0 60000 65536"/>
                  <a:gd name="T6" fmla="*/ 0 w 84"/>
                  <a:gd name="T7" fmla="*/ 0 h 256"/>
                  <a:gd name="T8" fmla="*/ 84 w 84"/>
                  <a:gd name="T9" fmla="*/ 256 h 256"/>
                </a:gdLst>
                <a:ahLst/>
                <a:cxnLst>
                  <a:cxn ang="T4">
                    <a:pos x="T0" y="T1"/>
                  </a:cxn>
                  <a:cxn ang="T5">
                    <a:pos x="T2" y="T3"/>
                  </a:cxn>
                </a:cxnLst>
                <a:rect l="T6" t="T7" r="T8" b="T9"/>
                <a:pathLst>
                  <a:path w="84" h="256">
                    <a:moveTo>
                      <a:pt x="0" y="256"/>
                    </a:moveTo>
                    <a:lnTo>
                      <a:pt x="8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3600" name="Freeform 71"/>
              <p:cNvSpPr>
                <a:spLocks/>
              </p:cNvSpPr>
              <p:nvPr/>
            </p:nvSpPr>
            <p:spPr bwMode="auto">
              <a:xfrm>
                <a:off x="1812" y="1616"/>
                <a:ext cx="68" cy="256"/>
              </a:xfrm>
              <a:custGeom>
                <a:avLst/>
                <a:gdLst>
                  <a:gd name="T0" fmla="*/ 0 w 68"/>
                  <a:gd name="T1" fmla="*/ 0 h 256"/>
                  <a:gd name="T2" fmla="*/ 68 w 68"/>
                  <a:gd name="T3" fmla="*/ 256 h 256"/>
                  <a:gd name="T4" fmla="*/ 0 60000 65536"/>
                  <a:gd name="T5" fmla="*/ 0 60000 65536"/>
                  <a:gd name="T6" fmla="*/ 0 w 68"/>
                  <a:gd name="T7" fmla="*/ 0 h 256"/>
                  <a:gd name="T8" fmla="*/ 68 w 68"/>
                  <a:gd name="T9" fmla="*/ 256 h 256"/>
                </a:gdLst>
                <a:ahLst/>
                <a:cxnLst>
                  <a:cxn ang="T4">
                    <a:pos x="T0" y="T1"/>
                  </a:cxn>
                  <a:cxn ang="T5">
                    <a:pos x="T2" y="T3"/>
                  </a:cxn>
                </a:cxnLst>
                <a:rect l="T6" t="T7" r="T8" b="T9"/>
                <a:pathLst>
                  <a:path w="68" h="256">
                    <a:moveTo>
                      <a:pt x="0" y="0"/>
                    </a:moveTo>
                    <a:lnTo>
                      <a:pt x="68" y="25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grpSp>
      <p:pic>
        <p:nvPicPr>
          <p:cNvPr id="104520"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652">
            <a:off x="1485900" y="2100264"/>
            <a:ext cx="116205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1"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09844">
            <a:off x="1612106" y="2064544"/>
            <a:ext cx="8715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2"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21254">
            <a:off x="1504950" y="2090739"/>
            <a:ext cx="116205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61147">
            <a:off x="1498600" y="2105025"/>
            <a:ext cx="11620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5" name="Text Box 77"/>
          <p:cNvSpPr txBox="1">
            <a:spLocks noChangeArrowheads="1"/>
          </p:cNvSpPr>
          <p:nvPr/>
        </p:nvSpPr>
        <p:spPr bwMode="auto">
          <a:xfrm>
            <a:off x="533400" y="29718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latin typeface="VNI-Times" pitchFamily="2" charset="0"/>
              </a:rPr>
              <a:t>C</a:t>
            </a:r>
            <a:r>
              <a:rPr lang="en-US" altLang="en-US" baseline="-25000">
                <a:solidFill>
                  <a:srgbClr val="000000"/>
                </a:solidFill>
                <a:latin typeface="VNI-Times" pitchFamily="2" charset="0"/>
              </a:rPr>
              <a:t>1</a:t>
            </a:r>
            <a:r>
              <a:rPr lang="en-US" altLang="en-US">
                <a:solidFill>
                  <a:srgbClr val="000000"/>
                </a:solidFill>
                <a:latin typeface="VNI-Times" pitchFamily="2" charset="0"/>
              </a:rPr>
              <a:t>. a) Ñöa 1 ñaàu cuoän daây laïi gaàn caùc ñinh saét nhoû, caùc maãu daây ñoàng hoaëc nhoâm. Quan saùt xem coù hieän töôïng gì xaûy ra khi coâng taéc ngaét vaø coâng taéc ñoùng.</a:t>
            </a:r>
          </a:p>
        </p:txBody>
      </p:sp>
      <p:sp>
        <p:nvSpPr>
          <p:cNvPr id="104526" name="Text Box 78"/>
          <p:cNvSpPr txBox="1">
            <a:spLocks noChangeArrowheads="1"/>
          </p:cNvSpPr>
          <p:nvPr/>
        </p:nvSpPr>
        <p:spPr bwMode="auto">
          <a:xfrm>
            <a:off x="381000" y="3554413"/>
            <a:ext cx="838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latin typeface="VNI-Times" pitchFamily="2" charset="0"/>
              </a:rPr>
              <a:t>b) Ñöa 1 kim nam chaâm laïi gaàn moät ñaàu cuoän daây vaø ñoùng coâng taéc. Haõy cho bieát coù hieän töôïng gì xaûy ra vôùi kim nam chaâm?</a:t>
            </a:r>
          </a:p>
        </p:txBody>
      </p:sp>
      <p:grpSp>
        <p:nvGrpSpPr>
          <p:cNvPr id="10" name="Group 83"/>
          <p:cNvGrpSpPr>
            <a:grpSpLocks/>
          </p:cNvGrpSpPr>
          <p:nvPr/>
        </p:nvGrpSpPr>
        <p:grpSpPr bwMode="auto">
          <a:xfrm>
            <a:off x="1600200" y="2400300"/>
            <a:ext cx="571500" cy="393700"/>
            <a:chOff x="1824" y="480"/>
            <a:chExt cx="360" cy="331"/>
          </a:xfrm>
        </p:grpSpPr>
        <p:sp>
          <p:nvSpPr>
            <p:cNvPr id="23593" name="Freeform 79"/>
            <p:cNvSpPr>
              <a:spLocks/>
            </p:cNvSpPr>
            <p:nvPr/>
          </p:nvSpPr>
          <p:spPr bwMode="auto">
            <a:xfrm>
              <a:off x="1968" y="480"/>
              <a:ext cx="138" cy="283"/>
            </a:xfrm>
            <a:custGeom>
              <a:avLst/>
              <a:gdLst>
                <a:gd name="T0" fmla="*/ 138 w 138"/>
                <a:gd name="T1" fmla="*/ 263 h 283"/>
                <a:gd name="T2" fmla="*/ 110 w 138"/>
                <a:gd name="T3" fmla="*/ 279 h 283"/>
                <a:gd name="T4" fmla="*/ 78 w 138"/>
                <a:gd name="T5" fmla="*/ 237 h 283"/>
                <a:gd name="T6" fmla="*/ 48 w 138"/>
                <a:gd name="T7" fmla="*/ 39 h 283"/>
                <a:gd name="T8" fmla="*/ 26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3594" name="Freeform 80"/>
            <p:cNvSpPr>
              <a:spLocks/>
            </p:cNvSpPr>
            <p:nvPr/>
          </p:nvSpPr>
          <p:spPr bwMode="auto">
            <a:xfrm>
              <a:off x="1920" y="576"/>
              <a:ext cx="96" cy="235"/>
            </a:xfrm>
            <a:custGeom>
              <a:avLst/>
              <a:gdLst>
                <a:gd name="T0" fmla="*/ 16 w 138"/>
                <a:gd name="T1" fmla="*/ 86 h 283"/>
                <a:gd name="T2" fmla="*/ 13 w 138"/>
                <a:gd name="T3" fmla="*/ 91 h 283"/>
                <a:gd name="T4" fmla="*/ 9 w 138"/>
                <a:gd name="T5" fmla="*/ 78 h 283"/>
                <a:gd name="T6" fmla="*/ 6 w 138"/>
                <a:gd name="T7" fmla="*/ 12 h 283"/>
                <a:gd name="T8" fmla="*/ 3 w 138"/>
                <a:gd name="T9" fmla="*/ 2 h 283"/>
                <a:gd name="T10" fmla="*/ 0 w 138"/>
                <a:gd name="T11" fmla="*/ 6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3595" name="Freeform 81"/>
            <p:cNvSpPr>
              <a:spLocks/>
            </p:cNvSpPr>
            <p:nvPr/>
          </p:nvSpPr>
          <p:spPr bwMode="auto">
            <a:xfrm rot="4822130">
              <a:off x="1944" y="552"/>
              <a:ext cx="216" cy="264"/>
            </a:xfrm>
            <a:custGeom>
              <a:avLst/>
              <a:gdLst>
                <a:gd name="T0" fmla="*/ 2029 w 138"/>
                <a:gd name="T1" fmla="*/ 174 h 283"/>
                <a:gd name="T2" fmla="*/ 1614 w 138"/>
                <a:gd name="T3" fmla="*/ 185 h 283"/>
                <a:gd name="T4" fmla="*/ 1147 w 138"/>
                <a:gd name="T5" fmla="*/ 156 h 283"/>
                <a:gd name="T6" fmla="*/ 701 w 138"/>
                <a:gd name="T7" fmla="*/ 26 h 283"/>
                <a:gd name="T8" fmla="*/ 385 w 138"/>
                <a:gd name="T9" fmla="*/ 5 h 283"/>
                <a:gd name="T10" fmla="*/ 0 w 138"/>
                <a:gd name="T11" fmla="*/ 13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3596" name="Freeform 82"/>
            <p:cNvSpPr>
              <a:spLocks/>
            </p:cNvSpPr>
            <p:nvPr/>
          </p:nvSpPr>
          <p:spPr bwMode="auto">
            <a:xfrm rot="1587590">
              <a:off x="1824" y="480"/>
              <a:ext cx="216" cy="264"/>
            </a:xfrm>
            <a:custGeom>
              <a:avLst/>
              <a:gdLst>
                <a:gd name="T0" fmla="*/ 2029 w 138"/>
                <a:gd name="T1" fmla="*/ 174 h 283"/>
                <a:gd name="T2" fmla="*/ 1614 w 138"/>
                <a:gd name="T3" fmla="*/ 185 h 283"/>
                <a:gd name="T4" fmla="*/ 1147 w 138"/>
                <a:gd name="T5" fmla="*/ 156 h 283"/>
                <a:gd name="T6" fmla="*/ 701 w 138"/>
                <a:gd name="T7" fmla="*/ 26 h 283"/>
                <a:gd name="T8" fmla="*/ 385 w 138"/>
                <a:gd name="T9" fmla="*/ 5 h 283"/>
                <a:gd name="T10" fmla="*/ 0 w 138"/>
                <a:gd name="T11" fmla="*/ 13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104532" name="Text Box 84"/>
          <p:cNvSpPr txBox="1">
            <a:spLocks noChangeArrowheads="1"/>
          </p:cNvSpPr>
          <p:nvPr/>
        </p:nvSpPr>
        <p:spPr bwMode="auto">
          <a:xfrm>
            <a:off x="381000" y="3200401"/>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u="sng">
                <a:solidFill>
                  <a:srgbClr val="000000"/>
                </a:solidFill>
                <a:latin typeface="VNI-Times" pitchFamily="2" charset="0"/>
              </a:rPr>
              <a:t>Keát luaän :</a:t>
            </a:r>
            <a:r>
              <a:rPr lang="en-US" altLang="en-US" b="1">
                <a:solidFill>
                  <a:srgbClr val="000000"/>
                </a:solidFill>
                <a:latin typeface="VNI-Times" pitchFamily="2" charset="0"/>
              </a:rPr>
              <a:t> </a:t>
            </a:r>
          </a:p>
          <a:p>
            <a:pPr eaLnBrk="1" fontAlgn="base" hangingPunct="1">
              <a:spcBef>
                <a:spcPct val="50000"/>
              </a:spcBef>
              <a:spcAft>
                <a:spcPct val="0"/>
              </a:spcAft>
              <a:buFontTx/>
              <a:buAutoNum type="arabicPeriod"/>
            </a:pPr>
            <a:r>
              <a:rPr lang="en-US" altLang="en-US">
                <a:solidFill>
                  <a:srgbClr val="000000"/>
                </a:solidFill>
                <a:latin typeface="VNI-Times" pitchFamily="2" charset="0"/>
              </a:rPr>
              <a:t>Cuoän daây daãn quaán quanh loõi saét non coù doøng ñieän chaïy qua laø ……………….</a:t>
            </a:r>
          </a:p>
          <a:p>
            <a:pPr eaLnBrk="1" fontAlgn="base" hangingPunct="1">
              <a:spcBef>
                <a:spcPct val="50000"/>
              </a:spcBef>
              <a:spcAft>
                <a:spcPct val="0"/>
              </a:spcAft>
              <a:buFontTx/>
              <a:buAutoNum type="arabicPeriod"/>
            </a:pPr>
            <a:r>
              <a:rPr lang="en-US" altLang="en-US">
                <a:solidFill>
                  <a:srgbClr val="000000"/>
                </a:solidFill>
                <a:latin typeface="VNI-Times" pitchFamily="2" charset="0"/>
              </a:rPr>
              <a:t>Nam chaâm ñieän coù ……………………. vì noù coù khaû naêng laøm quay kim nam chaâm vaø huùt caùc vaät baèng saét hoaëc theùp.</a:t>
            </a:r>
          </a:p>
        </p:txBody>
      </p:sp>
      <p:sp>
        <p:nvSpPr>
          <p:cNvPr id="104533" name="Text Box 85"/>
          <p:cNvSpPr txBox="1">
            <a:spLocks noChangeArrowheads="1"/>
          </p:cNvSpPr>
          <p:nvPr/>
        </p:nvSpPr>
        <p:spPr bwMode="auto">
          <a:xfrm>
            <a:off x="1752600" y="4105276"/>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(1)</a:t>
            </a:r>
          </a:p>
        </p:txBody>
      </p:sp>
      <p:sp>
        <p:nvSpPr>
          <p:cNvPr id="104534" name="Text Box 86"/>
          <p:cNvSpPr txBox="1">
            <a:spLocks noChangeArrowheads="1"/>
          </p:cNvSpPr>
          <p:nvPr/>
        </p:nvSpPr>
        <p:spPr bwMode="auto">
          <a:xfrm>
            <a:off x="3848100" y="4552951"/>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(2)</a:t>
            </a:r>
          </a:p>
        </p:txBody>
      </p:sp>
      <p:sp>
        <p:nvSpPr>
          <p:cNvPr id="104535" name="Text Box 87"/>
          <p:cNvSpPr txBox="1">
            <a:spLocks noChangeArrowheads="1"/>
          </p:cNvSpPr>
          <p:nvPr/>
        </p:nvSpPr>
        <p:spPr bwMode="auto">
          <a:xfrm>
            <a:off x="1081088" y="408146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FF0000"/>
                </a:solidFill>
                <a:latin typeface="VNI-Times" pitchFamily="2" charset="0"/>
              </a:rPr>
              <a:t>nam chaâm ñieän</a:t>
            </a:r>
          </a:p>
        </p:txBody>
      </p:sp>
      <p:sp>
        <p:nvSpPr>
          <p:cNvPr id="104536" name="Text Box 88"/>
          <p:cNvSpPr txBox="1">
            <a:spLocks noChangeArrowheads="1"/>
          </p:cNvSpPr>
          <p:nvPr/>
        </p:nvSpPr>
        <p:spPr bwMode="auto">
          <a:xfrm>
            <a:off x="3200400" y="4622801"/>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FF0000"/>
                </a:solidFill>
                <a:latin typeface="VNI-Times" pitchFamily="2" charset="0"/>
              </a:rPr>
              <a:t>tính chaát töø</a:t>
            </a:r>
          </a:p>
        </p:txBody>
      </p:sp>
    </p:spTree>
    <p:extLst>
      <p:ext uri="{BB962C8B-B14F-4D97-AF65-F5344CB8AC3E}">
        <p14:creationId xmlns:p14="http://schemas.microsoft.com/office/powerpoint/2010/main" val="2034270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4460"/>
                                        </p:tgtEl>
                                        <p:attrNameLst>
                                          <p:attrName>style.visibility</p:attrName>
                                        </p:attrNameLst>
                                      </p:cBhvr>
                                      <p:to>
                                        <p:strVal val="visible"/>
                                      </p:to>
                                    </p:set>
                                    <p:animEffect transition="in" filter="strips(upRight)">
                                      <p:cBhvr>
                                        <p:cTn id="7" dur="500"/>
                                        <p:tgtEl>
                                          <p:spTgt spid="104460"/>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04466"/>
                                        </p:tgtEl>
                                        <p:attrNameLst>
                                          <p:attrName>style.visibility</p:attrName>
                                        </p:attrNameLst>
                                      </p:cBhvr>
                                      <p:to>
                                        <p:strVal val="visible"/>
                                      </p:to>
                                    </p:set>
                                    <p:animEffect transition="in" filter="strips(upRight)">
                                      <p:cBhvr>
                                        <p:cTn id="11" dur="500"/>
                                        <p:tgtEl>
                                          <p:spTgt spid="104466"/>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04467"/>
                                        </p:tgtEl>
                                        <p:attrNameLst>
                                          <p:attrName>style.visibility</p:attrName>
                                        </p:attrNameLst>
                                      </p:cBhvr>
                                      <p:to>
                                        <p:strVal val="visible"/>
                                      </p:to>
                                    </p:set>
                                    <p:animEffect transition="in" filter="strips(upRight)">
                                      <p:cBhvr>
                                        <p:cTn id="15" dur="500"/>
                                        <p:tgtEl>
                                          <p:spTgt spid="104467"/>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04468"/>
                                        </p:tgtEl>
                                        <p:attrNameLst>
                                          <p:attrName>style.visibility</p:attrName>
                                        </p:attrNameLst>
                                      </p:cBhvr>
                                      <p:to>
                                        <p:strVal val="visible"/>
                                      </p:to>
                                    </p:set>
                                    <p:animEffect transition="in" filter="strips(upRight)">
                                      <p:cBhvr>
                                        <p:cTn id="19" dur="500"/>
                                        <p:tgtEl>
                                          <p:spTgt spid="104468"/>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04469"/>
                                        </p:tgtEl>
                                        <p:attrNameLst>
                                          <p:attrName>style.visibility</p:attrName>
                                        </p:attrNameLst>
                                      </p:cBhvr>
                                      <p:to>
                                        <p:strVal val="visible"/>
                                      </p:to>
                                    </p:set>
                                    <p:animEffect transition="in" filter="strips(upRight)">
                                      <p:cBhvr>
                                        <p:cTn id="23" dur="500"/>
                                        <p:tgtEl>
                                          <p:spTgt spid="104469"/>
                                        </p:tgtEl>
                                      </p:cBhvr>
                                    </p:animEffect>
                                  </p:childTnLst>
                                </p:cTn>
                              </p:par>
                            </p:childTnLst>
                          </p:cTn>
                        </p:par>
                        <p:par>
                          <p:cTn id="24" fill="hold" nodeType="afterGroup">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04470"/>
                                        </p:tgtEl>
                                        <p:attrNameLst>
                                          <p:attrName>style.visibility</p:attrName>
                                        </p:attrNameLst>
                                      </p:cBhvr>
                                      <p:to>
                                        <p:strVal val="visible"/>
                                      </p:to>
                                    </p:set>
                                    <p:animEffect transition="in" filter="strips(upRight)">
                                      <p:cBhvr>
                                        <p:cTn id="27" dur="500"/>
                                        <p:tgtEl>
                                          <p:spTgt spid="104470"/>
                                        </p:tgtEl>
                                      </p:cBhvr>
                                    </p:animEffect>
                                  </p:childTnLst>
                                </p:cTn>
                              </p:par>
                            </p:childTnLst>
                          </p:cTn>
                        </p:par>
                        <p:par>
                          <p:cTn id="28" fill="hold" nodeType="afterGroup">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04471"/>
                                        </p:tgtEl>
                                        <p:attrNameLst>
                                          <p:attrName>style.visibility</p:attrName>
                                        </p:attrNameLst>
                                      </p:cBhvr>
                                      <p:to>
                                        <p:strVal val="visible"/>
                                      </p:to>
                                    </p:set>
                                    <p:animEffect transition="in" filter="strips(upRight)">
                                      <p:cBhvr>
                                        <p:cTn id="31" dur="500"/>
                                        <p:tgtEl>
                                          <p:spTgt spid="104471"/>
                                        </p:tgtEl>
                                      </p:cBhvr>
                                    </p:animEffect>
                                  </p:childTnLst>
                                </p:cTn>
                              </p:par>
                            </p:childTnLst>
                          </p:cTn>
                        </p:par>
                        <p:par>
                          <p:cTn id="32" fill="hold" nodeType="afterGroup">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104472"/>
                                        </p:tgtEl>
                                        <p:attrNameLst>
                                          <p:attrName>style.visibility</p:attrName>
                                        </p:attrNameLst>
                                      </p:cBhvr>
                                      <p:to>
                                        <p:strVal val="visible"/>
                                      </p:to>
                                    </p:set>
                                    <p:animEffect transition="in" filter="strips(upRight)">
                                      <p:cBhvr>
                                        <p:cTn id="35" dur="500"/>
                                        <p:tgtEl>
                                          <p:spTgt spid="1044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nodeType="afterGroup">
                            <p:stCondLst>
                              <p:cond delay="500"/>
                            </p:stCondLst>
                            <p:childTnLst>
                              <p:par>
                                <p:cTn id="44" presetID="18" presetClass="entr" presetSubtype="12" fill="hold" grpId="0" nodeType="afterEffect">
                                  <p:stCondLst>
                                    <p:cond delay="0"/>
                                  </p:stCondLst>
                                  <p:childTnLst>
                                    <p:set>
                                      <p:cBhvr>
                                        <p:cTn id="45" dur="1" fill="hold">
                                          <p:stCondLst>
                                            <p:cond delay="0"/>
                                          </p:stCondLst>
                                        </p:cTn>
                                        <p:tgtEl>
                                          <p:spTgt spid="104497"/>
                                        </p:tgtEl>
                                        <p:attrNameLst>
                                          <p:attrName>style.visibility</p:attrName>
                                        </p:attrNameLst>
                                      </p:cBhvr>
                                      <p:to>
                                        <p:strVal val="visible"/>
                                      </p:to>
                                    </p:set>
                                    <p:animEffect transition="in" filter="strips(downLeft)">
                                      <p:cBhvr>
                                        <p:cTn id="46" dur="500"/>
                                        <p:tgtEl>
                                          <p:spTgt spid="104497"/>
                                        </p:tgtEl>
                                      </p:cBhvr>
                                    </p:animEffect>
                                  </p:childTnLst>
                                </p:cTn>
                              </p:par>
                            </p:childTnLst>
                          </p:cTn>
                        </p:par>
                        <p:par>
                          <p:cTn id="47" fill="hold" nodeType="afterGroup">
                            <p:stCondLst>
                              <p:cond delay="1000"/>
                            </p:stCondLst>
                            <p:childTnLst>
                              <p:par>
                                <p:cTn id="48" presetID="18" presetClass="entr" presetSubtype="6" fill="hold" grpId="0" nodeType="afterEffect">
                                  <p:stCondLst>
                                    <p:cond delay="0"/>
                                  </p:stCondLst>
                                  <p:childTnLst>
                                    <p:set>
                                      <p:cBhvr>
                                        <p:cTn id="49" dur="1" fill="hold">
                                          <p:stCondLst>
                                            <p:cond delay="0"/>
                                          </p:stCondLst>
                                        </p:cTn>
                                        <p:tgtEl>
                                          <p:spTgt spid="104498"/>
                                        </p:tgtEl>
                                        <p:attrNameLst>
                                          <p:attrName>style.visibility</p:attrName>
                                        </p:attrNameLst>
                                      </p:cBhvr>
                                      <p:to>
                                        <p:strVal val="visible"/>
                                      </p:to>
                                    </p:set>
                                    <p:animEffect transition="in" filter="strips(downRight)">
                                      <p:cBhvr>
                                        <p:cTn id="50" dur="500"/>
                                        <p:tgtEl>
                                          <p:spTgt spid="104498"/>
                                        </p:tgtEl>
                                      </p:cBhvr>
                                    </p:animEffect>
                                  </p:childTnLst>
                                </p:cTn>
                              </p:par>
                            </p:childTnLst>
                          </p:cTn>
                        </p:par>
                        <p:par>
                          <p:cTn id="51" fill="hold" nodeType="afterGroup">
                            <p:stCondLst>
                              <p:cond delay="1500"/>
                            </p:stCondLst>
                            <p:childTnLst>
                              <p:par>
                                <p:cTn id="52" presetID="18" presetClass="entr" presetSubtype="3" fill="hold" grpId="0" nodeType="afterEffect">
                                  <p:stCondLst>
                                    <p:cond delay="0"/>
                                  </p:stCondLst>
                                  <p:childTnLst>
                                    <p:set>
                                      <p:cBhvr>
                                        <p:cTn id="53" dur="1" fill="hold">
                                          <p:stCondLst>
                                            <p:cond delay="0"/>
                                          </p:stCondLst>
                                        </p:cTn>
                                        <p:tgtEl>
                                          <p:spTgt spid="104500"/>
                                        </p:tgtEl>
                                        <p:attrNameLst>
                                          <p:attrName>style.visibility</p:attrName>
                                        </p:attrNameLst>
                                      </p:cBhvr>
                                      <p:to>
                                        <p:strVal val="visible"/>
                                      </p:to>
                                    </p:set>
                                    <p:animEffect transition="in" filter="strips(upRight)">
                                      <p:cBhvr>
                                        <p:cTn id="54" dur="500"/>
                                        <p:tgtEl>
                                          <p:spTgt spid="104500"/>
                                        </p:tgtEl>
                                      </p:cBhvr>
                                    </p:animEffect>
                                  </p:childTnLst>
                                </p:cTn>
                              </p:par>
                            </p:childTnLst>
                          </p:cTn>
                        </p:par>
                        <p:par>
                          <p:cTn id="55" fill="hold" nodeType="afterGroup">
                            <p:stCondLst>
                              <p:cond delay="2000"/>
                            </p:stCondLst>
                            <p:childTnLst>
                              <p:par>
                                <p:cTn id="56" presetID="18" presetClass="entr" presetSubtype="12" fill="hold" grpId="0" nodeType="afterEffect">
                                  <p:stCondLst>
                                    <p:cond delay="0"/>
                                  </p:stCondLst>
                                  <p:childTnLst>
                                    <p:set>
                                      <p:cBhvr>
                                        <p:cTn id="57" dur="1" fill="hold">
                                          <p:stCondLst>
                                            <p:cond delay="0"/>
                                          </p:stCondLst>
                                        </p:cTn>
                                        <p:tgtEl>
                                          <p:spTgt spid="104499"/>
                                        </p:tgtEl>
                                        <p:attrNameLst>
                                          <p:attrName>style.visibility</p:attrName>
                                        </p:attrNameLst>
                                      </p:cBhvr>
                                      <p:to>
                                        <p:strVal val="visible"/>
                                      </p:to>
                                    </p:set>
                                    <p:animEffect transition="in" filter="strips(downLeft)">
                                      <p:cBhvr>
                                        <p:cTn id="58" dur="500"/>
                                        <p:tgtEl>
                                          <p:spTgt spid="104499"/>
                                        </p:tgtEl>
                                      </p:cBhvr>
                                    </p:animEffect>
                                  </p:childTnLst>
                                </p:cTn>
                              </p:par>
                            </p:childTnLst>
                          </p:cTn>
                        </p:par>
                        <p:par>
                          <p:cTn id="59" fill="hold" nodeType="afterGroup">
                            <p:stCondLst>
                              <p:cond delay="2500"/>
                            </p:stCondLst>
                            <p:childTnLst>
                              <p:par>
                                <p:cTn id="60" presetID="53" presetClass="entr" presetSubtype="0" fill="hold" grpId="0" nodeType="afterEffect">
                                  <p:stCondLst>
                                    <p:cond delay="0"/>
                                  </p:stCondLst>
                                  <p:childTnLst>
                                    <p:set>
                                      <p:cBhvr>
                                        <p:cTn id="61" dur="1" fill="hold">
                                          <p:stCondLst>
                                            <p:cond delay="0"/>
                                          </p:stCondLst>
                                        </p:cTn>
                                        <p:tgtEl>
                                          <p:spTgt spid="104488"/>
                                        </p:tgtEl>
                                        <p:attrNameLst>
                                          <p:attrName>style.visibility</p:attrName>
                                        </p:attrNameLst>
                                      </p:cBhvr>
                                      <p:to>
                                        <p:strVal val="visible"/>
                                      </p:to>
                                    </p:set>
                                    <p:anim calcmode="lin" valueType="num">
                                      <p:cBhvr>
                                        <p:cTn id="62" dur="500" fill="hold"/>
                                        <p:tgtEl>
                                          <p:spTgt spid="104488"/>
                                        </p:tgtEl>
                                        <p:attrNameLst>
                                          <p:attrName>ppt_w</p:attrName>
                                        </p:attrNameLst>
                                      </p:cBhvr>
                                      <p:tavLst>
                                        <p:tav tm="0">
                                          <p:val>
                                            <p:fltVal val="0"/>
                                          </p:val>
                                        </p:tav>
                                        <p:tav tm="100000">
                                          <p:val>
                                            <p:strVal val="#ppt_w"/>
                                          </p:val>
                                        </p:tav>
                                      </p:tavLst>
                                    </p:anim>
                                    <p:anim calcmode="lin" valueType="num">
                                      <p:cBhvr>
                                        <p:cTn id="63" dur="500" fill="hold"/>
                                        <p:tgtEl>
                                          <p:spTgt spid="104488"/>
                                        </p:tgtEl>
                                        <p:attrNameLst>
                                          <p:attrName>ppt_h</p:attrName>
                                        </p:attrNameLst>
                                      </p:cBhvr>
                                      <p:tavLst>
                                        <p:tav tm="0">
                                          <p:val>
                                            <p:fltVal val="0"/>
                                          </p:val>
                                        </p:tav>
                                        <p:tav tm="100000">
                                          <p:val>
                                            <p:strVal val="#ppt_h"/>
                                          </p:val>
                                        </p:tav>
                                      </p:tavLst>
                                    </p:anim>
                                    <p:animEffect transition="in" filter="fade">
                                      <p:cBhvr>
                                        <p:cTn id="64" dur="500"/>
                                        <p:tgtEl>
                                          <p:spTgt spid="104488"/>
                                        </p:tgtEl>
                                      </p:cBhvr>
                                    </p:animEffect>
                                  </p:childTnLst>
                                </p:cTn>
                              </p:par>
                              <p:par>
                                <p:cTn id="65" presetID="53"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par>
                          <p:cTn id="70" fill="hold" nodeType="afterGroup">
                            <p:stCondLst>
                              <p:cond delay="3000"/>
                            </p:stCondLst>
                            <p:childTnLst>
                              <p:par>
                                <p:cTn id="71" presetID="18" presetClass="entr" presetSubtype="12" fill="hold" grpId="0" nodeType="afterEffect">
                                  <p:stCondLst>
                                    <p:cond delay="0"/>
                                  </p:stCondLst>
                                  <p:childTnLst>
                                    <p:set>
                                      <p:cBhvr>
                                        <p:cTn id="72" dur="1" fill="hold">
                                          <p:stCondLst>
                                            <p:cond delay="0"/>
                                          </p:stCondLst>
                                        </p:cTn>
                                        <p:tgtEl>
                                          <p:spTgt spid="104475"/>
                                        </p:tgtEl>
                                        <p:attrNameLst>
                                          <p:attrName>style.visibility</p:attrName>
                                        </p:attrNameLst>
                                      </p:cBhvr>
                                      <p:to>
                                        <p:strVal val="visible"/>
                                      </p:to>
                                    </p:set>
                                    <p:animEffect transition="in" filter="strips(downLeft)">
                                      <p:cBhvr>
                                        <p:cTn id="73" dur="500"/>
                                        <p:tgtEl>
                                          <p:spTgt spid="104475"/>
                                        </p:tgtEl>
                                      </p:cBhvr>
                                    </p:animEffect>
                                  </p:childTnLst>
                                </p:cTn>
                              </p:par>
                            </p:childTnLst>
                          </p:cTn>
                        </p:par>
                        <p:par>
                          <p:cTn id="74" fill="hold" nodeType="afterGroup">
                            <p:stCondLst>
                              <p:cond delay="3500"/>
                            </p:stCondLst>
                            <p:childTnLst>
                              <p:par>
                                <p:cTn id="75" presetID="18" presetClass="entr" presetSubtype="12" fill="hold" grpId="0" nodeType="afterEffect">
                                  <p:stCondLst>
                                    <p:cond delay="0"/>
                                  </p:stCondLst>
                                  <p:childTnLst>
                                    <p:set>
                                      <p:cBhvr>
                                        <p:cTn id="76" dur="1" fill="hold">
                                          <p:stCondLst>
                                            <p:cond delay="0"/>
                                          </p:stCondLst>
                                        </p:cTn>
                                        <p:tgtEl>
                                          <p:spTgt spid="104474"/>
                                        </p:tgtEl>
                                        <p:attrNameLst>
                                          <p:attrName>style.visibility</p:attrName>
                                        </p:attrNameLst>
                                      </p:cBhvr>
                                      <p:to>
                                        <p:strVal val="visible"/>
                                      </p:to>
                                    </p:set>
                                    <p:animEffect transition="in" filter="strips(downLeft)">
                                      <p:cBhvr>
                                        <p:cTn id="77" dur="500"/>
                                        <p:tgtEl>
                                          <p:spTgt spid="10447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childTnLst>
                                    <p:animEffect transition="out" filter="fade">
                                      <p:cBhvr>
                                        <p:cTn id="81" dur="500"/>
                                        <p:tgtEl>
                                          <p:spTgt spid="104488"/>
                                        </p:tgtEl>
                                      </p:cBhvr>
                                    </p:animEffect>
                                    <p:set>
                                      <p:cBhvr>
                                        <p:cTn id="82" dur="1" fill="hold">
                                          <p:stCondLst>
                                            <p:cond delay="499"/>
                                          </p:stCondLst>
                                        </p:cTn>
                                        <p:tgtEl>
                                          <p:spTgt spid="104488"/>
                                        </p:tgtEl>
                                        <p:attrNameLst>
                                          <p:attrName>style.visibility</p:attrName>
                                        </p:attrNameLst>
                                      </p:cBhvr>
                                      <p:to>
                                        <p:strVal val="hidden"/>
                                      </p:to>
                                    </p:set>
                                  </p:childTnLst>
                                </p:cTn>
                              </p:par>
                            </p:childTnLst>
                          </p:cTn>
                        </p:par>
                        <p:par>
                          <p:cTn id="83" fill="hold" nodeType="afterGroup">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04487"/>
                                        </p:tgtEl>
                                        <p:attrNameLst>
                                          <p:attrName>style.visibility</p:attrName>
                                        </p:attrNameLst>
                                      </p:cBhvr>
                                      <p:to>
                                        <p:strVal val="visible"/>
                                      </p:to>
                                    </p:set>
                                    <p:animEffect transition="in" filter="fade">
                                      <p:cBhvr>
                                        <p:cTn id="86" dur="500"/>
                                        <p:tgtEl>
                                          <p:spTgt spid="104487"/>
                                        </p:tgtEl>
                                      </p:cBhvr>
                                    </p:animEffect>
                                  </p:childTnLst>
                                </p:cTn>
                              </p:par>
                            </p:childTnLst>
                          </p:cTn>
                        </p:par>
                        <p:par>
                          <p:cTn id="87" fill="hold" nodeType="afterGroup">
                            <p:stCondLst>
                              <p:cond delay="1000"/>
                            </p:stCondLst>
                            <p:childTnLst>
                              <p:par>
                                <p:cTn id="88" presetID="53" presetClass="entr" presetSubtype="0" fill="hold" nodeType="after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childTnLst>
                          </p:cTn>
                        </p:par>
                        <p:par>
                          <p:cTn id="93" fill="hold" nodeType="afterGroup">
                            <p:stCondLst>
                              <p:cond delay="1500"/>
                            </p:stCondLst>
                            <p:childTnLst>
                              <p:par>
                                <p:cTn id="94" presetID="26" presetClass="emph" presetSubtype="0" repeatCount="4000" fill="hold" nodeType="after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18" presetClass="entr" presetSubtype="3" fill="hold" grpId="0" nodeType="withEffect">
                                  <p:stCondLst>
                                    <p:cond delay="0"/>
                                  </p:stCondLst>
                                  <p:childTnLst>
                                    <p:set>
                                      <p:cBhvr>
                                        <p:cTn id="98" dur="1" fill="hold">
                                          <p:stCondLst>
                                            <p:cond delay="0"/>
                                          </p:stCondLst>
                                        </p:cTn>
                                        <p:tgtEl>
                                          <p:spTgt spid="104507"/>
                                        </p:tgtEl>
                                        <p:attrNameLst>
                                          <p:attrName>style.visibility</p:attrName>
                                        </p:attrNameLst>
                                      </p:cBhvr>
                                      <p:to>
                                        <p:strVal val="visible"/>
                                      </p:to>
                                    </p:set>
                                    <p:animEffect transition="in" filter="strips(upRight)">
                                      <p:cBhvr>
                                        <p:cTn id="99" dur="500"/>
                                        <p:tgtEl>
                                          <p:spTgt spid="104507"/>
                                        </p:tgtEl>
                                      </p:cBhvr>
                                    </p:animEffect>
                                  </p:childTnLst>
                                </p:cTn>
                              </p:par>
                            </p:childTnLst>
                          </p:cTn>
                        </p:par>
                        <p:par>
                          <p:cTn id="100" fill="hold" nodeType="afterGroup">
                            <p:stCondLst>
                              <p:cond delay="3500"/>
                            </p:stCondLst>
                            <p:childTnLst>
                              <p:par>
                                <p:cTn id="101" presetID="22" presetClass="emph" presetSubtype="0" fill="hold" grpId="1" nodeType="afterEffect">
                                  <p:stCondLst>
                                    <p:cond delay="0"/>
                                  </p:stCondLst>
                                  <p:childTnLst>
                                    <p:animClr clrSpc="hsl" dir="cw">
                                      <p:cBhvr override="childStyle">
                                        <p:cTn id="102" dur="500" fill="hold"/>
                                        <p:tgtEl>
                                          <p:spTgt spid="104507"/>
                                        </p:tgtEl>
                                        <p:attrNameLst>
                                          <p:attrName>style.color</p:attrName>
                                        </p:attrNameLst>
                                      </p:cBhvr>
                                      <p:by>
                                        <p:hsl h="-7200000" s="0" l="0"/>
                                      </p:by>
                                    </p:animClr>
                                    <p:animClr clrSpc="hsl" dir="cw">
                                      <p:cBhvr>
                                        <p:cTn id="103" dur="500" fill="hold"/>
                                        <p:tgtEl>
                                          <p:spTgt spid="104507"/>
                                        </p:tgtEl>
                                        <p:attrNameLst>
                                          <p:attrName>fillcolor</p:attrName>
                                        </p:attrNameLst>
                                      </p:cBhvr>
                                      <p:by>
                                        <p:hsl h="-7200000" s="0" l="0"/>
                                      </p:by>
                                    </p:animClr>
                                    <p:animClr clrSpc="hsl" dir="cw">
                                      <p:cBhvr>
                                        <p:cTn id="104" dur="500" fill="hold"/>
                                        <p:tgtEl>
                                          <p:spTgt spid="104507"/>
                                        </p:tgtEl>
                                        <p:attrNameLst>
                                          <p:attrName>stroke.color</p:attrName>
                                        </p:attrNameLst>
                                      </p:cBhvr>
                                      <p:by>
                                        <p:hsl h="-7200000" s="0" l="0"/>
                                      </p:by>
                                    </p:animClr>
                                    <p:set>
                                      <p:cBhvr>
                                        <p:cTn id="105" dur="500" fill="hold"/>
                                        <p:tgtEl>
                                          <p:spTgt spid="104507"/>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0" fill="hold" nodeType="clickEffect">
                                  <p:stCondLst>
                                    <p:cond delay="0"/>
                                  </p:stCondLst>
                                  <p:childTnLst>
                                    <p:anim calcmode="lin" valueType="num">
                                      <p:cBhvr>
                                        <p:cTn id="109" dur="500"/>
                                        <p:tgtEl>
                                          <p:spTgt spid="7"/>
                                        </p:tgtEl>
                                        <p:attrNameLst>
                                          <p:attrName>ppt_w</p:attrName>
                                        </p:attrNameLst>
                                      </p:cBhvr>
                                      <p:tavLst>
                                        <p:tav tm="0">
                                          <p:val>
                                            <p:strVal val="ppt_w"/>
                                          </p:val>
                                        </p:tav>
                                        <p:tav tm="100000">
                                          <p:val>
                                            <p:fltVal val="0"/>
                                          </p:val>
                                        </p:tav>
                                      </p:tavLst>
                                    </p:anim>
                                    <p:anim calcmode="lin" valueType="num">
                                      <p:cBhvr>
                                        <p:cTn id="110" dur="500"/>
                                        <p:tgtEl>
                                          <p:spTgt spid="7"/>
                                        </p:tgtEl>
                                        <p:attrNameLst>
                                          <p:attrName>ppt_h</p:attrName>
                                        </p:attrNameLst>
                                      </p:cBhvr>
                                      <p:tavLst>
                                        <p:tav tm="0">
                                          <p:val>
                                            <p:strVal val="ppt_h"/>
                                          </p:val>
                                        </p:tav>
                                        <p:tav tm="100000">
                                          <p:val>
                                            <p:fltVal val="0"/>
                                          </p:val>
                                        </p:tav>
                                      </p:tavLst>
                                    </p:anim>
                                    <p:animEffect transition="out" filter="fade">
                                      <p:cBhvr>
                                        <p:cTn id="111" dur="500"/>
                                        <p:tgtEl>
                                          <p:spTgt spid="7"/>
                                        </p:tgtEl>
                                      </p:cBhvr>
                                    </p:animEffect>
                                    <p:set>
                                      <p:cBhvr>
                                        <p:cTn id="112" dur="1" fill="hold">
                                          <p:stCondLst>
                                            <p:cond delay="499"/>
                                          </p:stCondLst>
                                        </p:cTn>
                                        <p:tgtEl>
                                          <p:spTgt spid="7"/>
                                        </p:tgtEl>
                                        <p:attrNameLst>
                                          <p:attrName>style.visibility</p:attrName>
                                        </p:attrNameLst>
                                      </p:cBhvr>
                                      <p:to>
                                        <p:strVal val="hidden"/>
                                      </p:to>
                                    </p:set>
                                  </p:childTnLst>
                                </p:cTn>
                              </p:par>
                              <p:par>
                                <p:cTn id="113" presetID="53" presetClass="exit" presetSubtype="0" fill="hold" grpId="2" nodeType="withEffect">
                                  <p:stCondLst>
                                    <p:cond delay="0"/>
                                  </p:stCondLst>
                                  <p:childTnLst>
                                    <p:anim calcmode="lin" valueType="num">
                                      <p:cBhvr>
                                        <p:cTn id="114" dur="500"/>
                                        <p:tgtEl>
                                          <p:spTgt spid="104507"/>
                                        </p:tgtEl>
                                        <p:attrNameLst>
                                          <p:attrName>ppt_w</p:attrName>
                                        </p:attrNameLst>
                                      </p:cBhvr>
                                      <p:tavLst>
                                        <p:tav tm="0">
                                          <p:val>
                                            <p:strVal val="ppt_w"/>
                                          </p:val>
                                        </p:tav>
                                        <p:tav tm="100000">
                                          <p:val>
                                            <p:fltVal val="0"/>
                                          </p:val>
                                        </p:tav>
                                      </p:tavLst>
                                    </p:anim>
                                    <p:anim calcmode="lin" valueType="num">
                                      <p:cBhvr>
                                        <p:cTn id="115" dur="500"/>
                                        <p:tgtEl>
                                          <p:spTgt spid="104507"/>
                                        </p:tgtEl>
                                        <p:attrNameLst>
                                          <p:attrName>ppt_h</p:attrName>
                                        </p:attrNameLst>
                                      </p:cBhvr>
                                      <p:tavLst>
                                        <p:tav tm="0">
                                          <p:val>
                                            <p:strVal val="ppt_h"/>
                                          </p:val>
                                        </p:tav>
                                        <p:tav tm="100000">
                                          <p:val>
                                            <p:fltVal val="0"/>
                                          </p:val>
                                        </p:tav>
                                      </p:tavLst>
                                    </p:anim>
                                    <p:animEffect transition="out" filter="fade">
                                      <p:cBhvr>
                                        <p:cTn id="116" dur="500"/>
                                        <p:tgtEl>
                                          <p:spTgt spid="104507"/>
                                        </p:tgtEl>
                                      </p:cBhvr>
                                    </p:animEffect>
                                    <p:set>
                                      <p:cBhvr>
                                        <p:cTn id="117" dur="1" fill="hold">
                                          <p:stCondLst>
                                            <p:cond delay="499"/>
                                          </p:stCondLst>
                                        </p:cTn>
                                        <p:tgtEl>
                                          <p:spTgt spid="104507"/>
                                        </p:tgtEl>
                                        <p:attrNameLst>
                                          <p:attrName>style.visibility</p:attrName>
                                        </p:attrNameLst>
                                      </p:cBhvr>
                                      <p:to>
                                        <p:strVal val="hidden"/>
                                      </p:to>
                                    </p:set>
                                  </p:childTnLst>
                                </p:cTn>
                              </p:par>
                            </p:childTnLst>
                          </p:cTn>
                        </p:par>
                        <p:par>
                          <p:cTn id="118" fill="hold" nodeType="afterGroup">
                            <p:stCondLst>
                              <p:cond delay="500"/>
                            </p:stCondLst>
                            <p:childTnLst>
                              <p:par>
                                <p:cTn id="119" presetID="8" presetClass="entr" presetSubtype="16" fill="hold" grpId="0" nodeType="afterEffect">
                                  <p:stCondLst>
                                    <p:cond delay="0"/>
                                  </p:stCondLst>
                                  <p:childTnLst>
                                    <p:set>
                                      <p:cBhvr>
                                        <p:cTn id="120" dur="1" fill="hold">
                                          <p:stCondLst>
                                            <p:cond delay="0"/>
                                          </p:stCondLst>
                                        </p:cTn>
                                        <p:tgtEl>
                                          <p:spTgt spid="104525"/>
                                        </p:tgtEl>
                                        <p:attrNameLst>
                                          <p:attrName>style.visibility</p:attrName>
                                        </p:attrNameLst>
                                      </p:cBhvr>
                                      <p:to>
                                        <p:strVal val="visible"/>
                                      </p:to>
                                    </p:set>
                                    <p:animEffect transition="in" filter="diamond(in)">
                                      <p:cBhvr>
                                        <p:cTn id="121" dur="500"/>
                                        <p:tgtEl>
                                          <p:spTgt spid="104525"/>
                                        </p:tgtEl>
                                      </p:cBhvr>
                                    </p:animEffect>
                                  </p:childTnLst>
                                </p:cTn>
                              </p:par>
                              <p:par>
                                <p:cTn id="122" presetID="10" presetClass="exit" presetSubtype="0" fill="hold" grpId="1" nodeType="withEffect">
                                  <p:stCondLst>
                                    <p:cond delay="0"/>
                                  </p:stCondLst>
                                  <p:childTnLst>
                                    <p:animEffect transition="out" filter="fade">
                                      <p:cBhvr>
                                        <p:cTn id="123" dur="500"/>
                                        <p:tgtEl>
                                          <p:spTgt spid="104487"/>
                                        </p:tgtEl>
                                      </p:cBhvr>
                                    </p:animEffect>
                                    <p:set>
                                      <p:cBhvr>
                                        <p:cTn id="124" dur="1" fill="hold">
                                          <p:stCondLst>
                                            <p:cond delay="499"/>
                                          </p:stCondLst>
                                        </p:cTn>
                                        <p:tgtEl>
                                          <p:spTgt spid="104487"/>
                                        </p:tgtEl>
                                        <p:attrNameLst>
                                          <p:attrName>style.visibility</p:attrName>
                                        </p:attrNameLst>
                                      </p:cBhvr>
                                      <p:to>
                                        <p:strVal val="hidden"/>
                                      </p:to>
                                    </p:set>
                                  </p:childTnLst>
                                </p:cTn>
                              </p:par>
                              <p:par>
                                <p:cTn id="125" presetID="10" presetClass="entr" presetSubtype="0" fill="hold" grpId="2" nodeType="withEffect">
                                  <p:stCondLst>
                                    <p:cond delay="0"/>
                                  </p:stCondLst>
                                  <p:childTnLst>
                                    <p:set>
                                      <p:cBhvr>
                                        <p:cTn id="126" dur="1" fill="hold">
                                          <p:stCondLst>
                                            <p:cond delay="0"/>
                                          </p:stCondLst>
                                        </p:cTn>
                                        <p:tgtEl>
                                          <p:spTgt spid="104488"/>
                                        </p:tgtEl>
                                        <p:attrNameLst>
                                          <p:attrName>style.visibility</p:attrName>
                                        </p:attrNameLst>
                                      </p:cBhvr>
                                      <p:to>
                                        <p:strVal val="visible"/>
                                      </p:to>
                                    </p:set>
                                    <p:animEffect transition="in" filter="fade">
                                      <p:cBhvr>
                                        <p:cTn id="127" dur="500"/>
                                        <p:tgtEl>
                                          <p:spTgt spid="104488"/>
                                        </p:tgtEl>
                                      </p:cBhvr>
                                    </p:animEffect>
                                  </p:childTnLst>
                                </p:cTn>
                              </p:par>
                              <p:par>
                                <p:cTn id="128" presetID="53" presetClass="entr" presetSubtype="0" fill="hold" nodeType="withEffect">
                                  <p:stCondLst>
                                    <p:cond delay="0"/>
                                  </p:stCondLst>
                                  <p:childTnLst>
                                    <p:set>
                                      <p:cBhvr>
                                        <p:cTn id="129" dur="1" fill="hold">
                                          <p:stCondLst>
                                            <p:cond delay="0"/>
                                          </p:stCondLst>
                                        </p:cTn>
                                        <p:tgtEl>
                                          <p:spTgt spid="104511"/>
                                        </p:tgtEl>
                                        <p:attrNameLst>
                                          <p:attrName>style.visibility</p:attrName>
                                        </p:attrNameLst>
                                      </p:cBhvr>
                                      <p:to>
                                        <p:strVal val="visible"/>
                                      </p:to>
                                    </p:set>
                                    <p:anim calcmode="lin" valueType="num">
                                      <p:cBhvr>
                                        <p:cTn id="130" dur="500" fill="hold"/>
                                        <p:tgtEl>
                                          <p:spTgt spid="104511"/>
                                        </p:tgtEl>
                                        <p:attrNameLst>
                                          <p:attrName>ppt_w</p:attrName>
                                        </p:attrNameLst>
                                      </p:cBhvr>
                                      <p:tavLst>
                                        <p:tav tm="0">
                                          <p:val>
                                            <p:fltVal val="0"/>
                                          </p:val>
                                        </p:tav>
                                        <p:tav tm="100000">
                                          <p:val>
                                            <p:strVal val="#ppt_w"/>
                                          </p:val>
                                        </p:tav>
                                      </p:tavLst>
                                    </p:anim>
                                    <p:anim calcmode="lin" valueType="num">
                                      <p:cBhvr>
                                        <p:cTn id="131" dur="500" fill="hold"/>
                                        <p:tgtEl>
                                          <p:spTgt spid="104511"/>
                                        </p:tgtEl>
                                        <p:attrNameLst>
                                          <p:attrName>ppt_h</p:attrName>
                                        </p:attrNameLst>
                                      </p:cBhvr>
                                      <p:tavLst>
                                        <p:tav tm="0">
                                          <p:val>
                                            <p:fltVal val="0"/>
                                          </p:val>
                                        </p:tav>
                                        <p:tav tm="100000">
                                          <p:val>
                                            <p:strVal val="#ppt_h"/>
                                          </p:val>
                                        </p:tav>
                                      </p:tavLst>
                                    </p:anim>
                                    <p:animEffect transition="in" filter="fade">
                                      <p:cBhvr>
                                        <p:cTn id="132" dur="500"/>
                                        <p:tgtEl>
                                          <p:spTgt spid="104511"/>
                                        </p:tgtEl>
                                      </p:cBhvr>
                                    </p:animEffect>
                                  </p:childTnLst>
                                </p:cTn>
                              </p:par>
                              <p:par>
                                <p:cTn id="133" presetID="53" presetClass="entr" presetSubtype="0" fill="hold" nodeType="withEffect">
                                  <p:stCondLst>
                                    <p:cond delay="0"/>
                                  </p:stCondLst>
                                  <p:childTnLst>
                                    <p:set>
                                      <p:cBhvr>
                                        <p:cTn id="134" dur="1" fill="hold">
                                          <p:stCondLst>
                                            <p:cond delay="0"/>
                                          </p:stCondLst>
                                        </p:cTn>
                                        <p:tgtEl>
                                          <p:spTgt spid="104512"/>
                                        </p:tgtEl>
                                        <p:attrNameLst>
                                          <p:attrName>style.visibility</p:attrName>
                                        </p:attrNameLst>
                                      </p:cBhvr>
                                      <p:to>
                                        <p:strVal val="visible"/>
                                      </p:to>
                                    </p:set>
                                    <p:anim calcmode="lin" valueType="num">
                                      <p:cBhvr>
                                        <p:cTn id="135" dur="500" fill="hold"/>
                                        <p:tgtEl>
                                          <p:spTgt spid="104512"/>
                                        </p:tgtEl>
                                        <p:attrNameLst>
                                          <p:attrName>ppt_w</p:attrName>
                                        </p:attrNameLst>
                                      </p:cBhvr>
                                      <p:tavLst>
                                        <p:tav tm="0">
                                          <p:val>
                                            <p:fltVal val="0"/>
                                          </p:val>
                                        </p:tav>
                                        <p:tav tm="100000">
                                          <p:val>
                                            <p:strVal val="#ppt_w"/>
                                          </p:val>
                                        </p:tav>
                                      </p:tavLst>
                                    </p:anim>
                                    <p:anim calcmode="lin" valueType="num">
                                      <p:cBhvr>
                                        <p:cTn id="136" dur="500" fill="hold"/>
                                        <p:tgtEl>
                                          <p:spTgt spid="104512"/>
                                        </p:tgtEl>
                                        <p:attrNameLst>
                                          <p:attrName>ppt_h</p:attrName>
                                        </p:attrNameLst>
                                      </p:cBhvr>
                                      <p:tavLst>
                                        <p:tav tm="0">
                                          <p:val>
                                            <p:fltVal val="0"/>
                                          </p:val>
                                        </p:tav>
                                        <p:tav tm="100000">
                                          <p:val>
                                            <p:strVal val="#ppt_h"/>
                                          </p:val>
                                        </p:tav>
                                      </p:tavLst>
                                    </p:anim>
                                    <p:animEffect transition="in" filter="fade">
                                      <p:cBhvr>
                                        <p:cTn id="137" dur="500"/>
                                        <p:tgtEl>
                                          <p:spTgt spid="104512"/>
                                        </p:tgtEl>
                                      </p:cBhvr>
                                    </p:animEffect>
                                  </p:childTnLst>
                                </p:cTn>
                              </p:par>
                              <p:par>
                                <p:cTn id="138" presetID="53" presetClass="entr" presetSubtype="0" fill="hold" nodeType="withEffect">
                                  <p:stCondLst>
                                    <p:cond delay="0"/>
                                  </p:stCondLst>
                                  <p:childTnLst>
                                    <p:set>
                                      <p:cBhvr>
                                        <p:cTn id="139" dur="1" fill="hold">
                                          <p:stCondLst>
                                            <p:cond delay="0"/>
                                          </p:stCondLst>
                                        </p:cTn>
                                        <p:tgtEl>
                                          <p:spTgt spid="104513"/>
                                        </p:tgtEl>
                                        <p:attrNameLst>
                                          <p:attrName>style.visibility</p:attrName>
                                        </p:attrNameLst>
                                      </p:cBhvr>
                                      <p:to>
                                        <p:strVal val="visible"/>
                                      </p:to>
                                    </p:set>
                                    <p:anim calcmode="lin" valueType="num">
                                      <p:cBhvr>
                                        <p:cTn id="140" dur="500" fill="hold"/>
                                        <p:tgtEl>
                                          <p:spTgt spid="104513"/>
                                        </p:tgtEl>
                                        <p:attrNameLst>
                                          <p:attrName>ppt_w</p:attrName>
                                        </p:attrNameLst>
                                      </p:cBhvr>
                                      <p:tavLst>
                                        <p:tav tm="0">
                                          <p:val>
                                            <p:fltVal val="0"/>
                                          </p:val>
                                        </p:tav>
                                        <p:tav tm="100000">
                                          <p:val>
                                            <p:strVal val="#ppt_w"/>
                                          </p:val>
                                        </p:tav>
                                      </p:tavLst>
                                    </p:anim>
                                    <p:anim calcmode="lin" valueType="num">
                                      <p:cBhvr>
                                        <p:cTn id="141" dur="500" fill="hold"/>
                                        <p:tgtEl>
                                          <p:spTgt spid="104513"/>
                                        </p:tgtEl>
                                        <p:attrNameLst>
                                          <p:attrName>ppt_h</p:attrName>
                                        </p:attrNameLst>
                                      </p:cBhvr>
                                      <p:tavLst>
                                        <p:tav tm="0">
                                          <p:val>
                                            <p:fltVal val="0"/>
                                          </p:val>
                                        </p:tav>
                                        <p:tav tm="100000">
                                          <p:val>
                                            <p:strVal val="#ppt_h"/>
                                          </p:val>
                                        </p:tav>
                                      </p:tavLst>
                                    </p:anim>
                                    <p:animEffect transition="in" filter="fade">
                                      <p:cBhvr>
                                        <p:cTn id="142" dur="500"/>
                                        <p:tgtEl>
                                          <p:spTgt spid="104513"/>
                                        </p:tgtEl>
                                      </p:cBhvr>
                                    </p:animEffect>
                                  </p:childTnLst>
                                </p:cTn>
                              </p:par>
                              <p:par>
                                <p:cTn id="143" presetID="53" presetClass="entr" presetSubtype="0" fill="hold" nodeType="withEffect">
                                  <p:stCondLst>
                                    <p:cond delay="0"/>
                                  </p:stCondLst>
                                  <p:childTnLst>
                                    <p:set>
                                      <p:cBhvr>
                                        <p:cTn id="144" dur="1" fill="hold">
                                          <p:stCondLst>
                                            <p:cond delay="0"/>
                                          </p:stCondLst>
                                        </p:cTn>
                                        <p:tgtEl>
                                          <p:spTgt spid="104514"/>
                                        </p:tgtEl>
                                        <p:attrNameLst>
                                          <p:attrName>style.visibility</p:attrName>
                                        </p:attrNameLst>
                                      </p:cBhvr>
                                      <p:to>
                                        <p:strVal val="visible"/>
                                      </p:to>
                                    </p:set>
                                    <p:anim calcmode="lin" valueType="num">
                                      <p:cBhvr>
                                        <p:cTn id="145" dur="500" fill="hold"/>
                                        <p:tgtEl>
                                          <p:spTgt spid="104514"/>
                                        </p:tgtEl>
                                        <p:attrNameLst>
                                          <p:attrName>ppt_w</p:attrName>
                                        </p:attrNameLst>
                                      </p:cBhvr>
                                      <p:tavLst>
                                        <p:tav tm="0">
                                          <p:val>
                                            <p:fltVal val="0"/>
                                          </p:val>
                                        </p:tav>
                                        <p:tav tm="100000">
                                          <p:val>
                                            <p:strVal val="#ppt_w"/>
                                          </p:val>
                                        </p:tav>
                                      </p:tavLst>
                                    </p:anim>
                                    <p:anim calcmode="lin" valueType="num">
                                      <p:cBhvr>
                                        <p:cTn id="146" dur="500" fill="hold"/>
                                        <p:tgtEl>
                                          <p:spTgt spid="104514"/>
                                        </p:tgtEl>
                                        <p:attrNameLst>
                                          <p:attrName>ppt_h</p:attrName>
                                        </p:attrNameLst>
                                      </p:cBhvr>
                                      <p:tavLst>
                                        <p:tav tm="0">
                                          <p:val>
                                            <p:fltVal val="0"/>
                                          </p:val>
                                        </p:tav>
                                        <p:tav tm="100000">
                                          <p:val>
                                            <p:strVal val="#ppt_h"/>
                                          </p:val>
                                        </p:tav>
                                      </p:tavLst>
                                    </p:anim>
                                    <p:animEffect transition="in" filter="fade">
                                      <p:cBhvr>
                                        <p:cTn id="147" dur="500"/>
                                        <p:tgtEl>
                                          <p:spTgt spid="104514"/>
                                        </p:tgtEl>
                                      </p:cBhvr>
                                    </p:animEffect>
                                  </p:childTnLst>
                                </p:cTn>
                              </p:par>
                              <p:par>
                                <p:cTn id="148" presetID="53" presetClass="entr" presetSubtype="0" fill="hold" nodeType="withEffect">
                                  <p:stCondLst>
                                    <p:cond delay="0"/>
                                  </p:stCondLst>
                                  <p:childTnLst>
                                    <p:set>
                                      <p:cBhvr>
                                        <p:cTn id="149" dur="1" fill="hold">
                                          <p:stCondLst>
                                            <p:cond delay="0"/>
                                          </p:stCondLst>
                                        </p:cTn>
                                        <p:tgtEl>
                                          <p:spTgt spid="10"/>
                                        </p:tgtEl>
                                        <p:attrNameLst>
                                          <p:attrName>style.visibility</p:attrName>
                                        </p:attrNameLst>
                                      </p:cBhvr>
                                      <p:to>
                                        <p:strVal val="visible"/>
                                      </p:to>
                                    </p:set>
                                    <p:anim calcmode="lin" valueType="num">
                                      <p:cBhvr>
                                        <p:cTn id="150" dur="500" fill="hold"/>
                                        <p:tgtEl>
                                          <p:spTgt spid="10"/>
                                        </p:tgtEl>
                                        <p:attrNameLst>
                                          <p:attrName>ppt_w</p:attrName>
                                        </p:attrNameLst>
                                      </p:cBhvr>
                                      <p:tavLst>
                                        <p:tav tm="0">
                                          <p:val>
                                            <p:fltVal val="0"/>
                                          </p:val>
                                        </p:tav>
                                        <p:tav tm="100000">
                                          <p:val>
                                            <p:strVal val="#ppt_w"/>
                                          </p:val>
                                        </p:tav>
                                      </p:tavLst>
                                    </p:anim>
                                    <p:anim calcmode="lin" valueType="num">
                                      <p:cBhvr>
                                        <p:cTn id="151" dur="500" fill="hold"/>
                                        <p:tgtEl>
                                          <p:spTgt spid="10"/>
                                        </p:tgtEl>
                                        <p:attrNameLst>
                                          <p:attrName>ppt_h</p:attrName>
                                        </p:attrNameLst>
                                      </p:cBhvr>
                                      <p:tavLst>
                                        <p:tav tm="0">
                                          <p:val>
                                            <p:fltVal val="0"/>
                                          </p:val>
                                        </p:tav>
                                        <p:tav tm="100000">
                                          <p:val>
                                            <p:strVal val="#ppt_h"/>
                                          </p:val>
                                        </p:tav>
                                      </p:tavLst>
                                    </p:anim>
                                    <p:animEffect transition="in" filter="fade">
                                      <p:cBhvr>
                                        <p:cTn id="152" dur="500"/>
                                        <p:tgtEl>
                                          <p:spTgt spid="10"/>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xit" presetSubtype="0" fill="hold" grpId="3" nodeType="clickEffect">
                                  <p:stCondLst>
                                    <p:cond delay="0"/>
                                  </p:stCondLst>
                                  <p:childTnLst>
                                    <p:animEffect transition="out" filter="fade">
                                      <p:cBhvr>
                                        <p:cTn id="156" dur="500"/>
                                        <p:tgtEl>
                                          <p:spTgt spid="104488"/>
                                        </p:tgtEl>
                                      </p:cBhvr>
                                    </p:animEffect>
                                    <p:set>
                                      <p:cBhvr>
                                        <p:cTn id="157" dur="1" fill="hold">
                                          <p:stCondLst>
                                            <p:cond delay="499"/>
                                          </p:stCondLst>
                                        </p:cTn>
                                        <p:tgtEl>
                                          <p:spTgt spid="104488"/>
                                        </p:tgtEl>
                                        <p:attrNameLst>
                                          <p:attrName>style.visibility</p:attrName>
                                        </p:attrNameLst>
                                      </p:cBhvr>
                                      <p:to>
                                        <p:strVal val="hidden"/>
                                      </p:to>
                                    </p:set>
                                  </p:childTnLst>
                                </p:cTn>
                              </p:par>
                              <p:par>
                                <p:cTn id="158" presetID="10" presetClass="entr" presetSubtype="0" fill="hold" grpId="2" nodeType="withEffect">
                                  <p:stCondLst>
                                    <p:cond delay="0"/>
                                  </p:stCondLst>
                                  <p:childTnLst>
                                    <p:set>
                                      <p:cBhvr>
                                        <p:cTn id="159" dur="1" fill="hold">
                                          <p:stCondLst>
                                            <p:cond delay="0"/>
                                          </p:stCondLst>
                                        </p:cTn>
                                        <p:tgtEl>
                                          <p:spTgt spid="104487"/>
                                        </p:tgtEl>
                                        <p:attrNameLst>
                                          <p:attrName>style.visibility</p:attrName>
                                        </p:attrNameLst>
                                      </p:cBhvr>
                                      <p:to>
                                        <p:strVal val="visible"/>
                                      </p:to>
                                    </p:set>
                                    <p:animEffect transition="in" filter="fade">
                                      <p:cBhvr>
                                        <p:cTn id="160" dur="500"/>
                                        <p:tgtEl>
                                          <p:spTgt spid="104487"/>
                                        </p:tgtEl>
                                      </p:cBhvr>
                                    </p:animEffect>
                                  </p:childTnLst>
                                </p:cTn>
                              </p:par>
                            </p:childTnLst>
                          </p:cTn>
                        </p:par>
                        <p:par>
                          <p:cTn id="161" fill="hold" nodeType="afterGroup">
                            <p:stCondLst>
                              <p:cond delay="500"/>
                            </p:stCondLst>
                            <p:childTnLst>
                              <p:par>
                                <p:cTn id="162" presetID="63" presetClass="path" presetSubtype="0" accel="50000" decel="50000" fill="hold" nodeType="afterEffect">
                                  <p:stCondLst>
                                    <p:cond delay="0"/>
                                  </p:stCondLst>
                                  <p:childTnLst>
                                    <p:animMotion origin="layout" path="M 5E-6 -4.81481E-6 L 0.13021 -0.01828 " pathEditMode="relative" rAng="0" ptsTypes="AA">
                                      <p:cBhvr>
                                        <p:cTn id="163" dur="1000" fill="hold"/>
                                        <p:tgtEl>
                                          <p:spTgt spid="104513"/>
                                        </p:tgtEl>
                                        <p:attrNameLst>
                                          <p:attrName>ppt_x</p:attrName>
                                          <p:attrName>ppt_y</p:attrName>
                                        </p:attrNameLst>
                                      </p:cBhvr>
                                      <p:rCtr x="6510" y="-926"/>
                                    </p:animMotion>
                                  </p:childTnLst>
                                </p:cTn>
                              </p:par>
                              <p:par>
                                <p:cTn id="164" presetID="63" presetClass="path" presetSubtype="0" accel="50000" decel="50000" fill="hold" nodeType="withEffect">
                                  <p:stCondLst>
                                    <p:cond delay="0"/>
                                  </p:stCondLst>
                                  <p:childTnLst>
                                    <p:animMotion origin="layout" path="M 1.66667E-6 -3.7037E-6 L 0.12187 -0.02939 " pathEditMode="relative" rAng="0" ptsTypes="AA">
                                      <p:cBhvr>
                                        <p:cTn id="165" dur="1000" fill="hold"/>
                                        <p:tgtEl>
                                          <p:spTgt spid="104511"/>
                                        </p:tgtEl>
                                        <p:attrNameLst>
                                          <p:attrName>ppt_x</p:attrName>
                                          <p:attrName>ppt_y</p:attrName>
                                        </p:attrNameLst>
                                      </p:cBhvr>
                                      <p:rCtr x="6094" y="-1481"/>
                                    </p:animMotion>
                                  </p:childTnLst>
                                </p:cTn>
                              </p:par>
                              <p:par>
                                <p:cTn id="166" presetID="63" presetClass="path" presetSubtype="0" accel="50000" decel="50000" fill="hold" nodeType="withEffect">
                                  <p:stCondLst>
                                    <p:cond delay="0"/>
                                  </p:stCondLst>
                                  <p:childTnLst>
                                    <p:animMotion origin="layout" path="M 1.66667E-6 -3.7037E-6 L 0.09687 -0.01828 " pathEditMode="relative" rAng="0" ptsTypes="AA">
                                      <p:cBhvr>
                                        <p:cTn id="167" dur="1000" fill="hold"/>
                                        <p:tgtEl>
                                          <p:spTgt spid="104512"/>
                                        </p:tgtEl>
                                        <p:attrNameLst>
                                          <p:attrName>ppt_x</p:attrName>
                                          <p:attrName>ppt_y</p:attrName>
                                        </p:attrNameLst>
                                      </p:cBhvr>
                                      <p:rCtr x="4844" y="-926"/>
                                    </p:animMotion>
                                  </p:childTnLst>
                                </p:cTn>
                              </p:par>
                              <p:par>
                                <p:cTn id="168" presetID="63" presetClass="path" presetSubtype="0" accel="50000" decel="50000" fill="hold" nodeType="withEffect">
                                  <p:stCondLst>
                                    <p:cond delay="0"/>
                                  </p:stCondLst>
                                  <p:childTnLst>
                                    <p:animMotion origin="layout" path="M -1.94444E-6 2.22222E-6 L 0.07795 -0.04861 " pathEditMode="relative" rAng="0" ptsTypes="AA">
                                      <p:cBhvr>
                                        <p:cTn id="169" dur="1000" fill="hold"/>
                                        <p:tgtEl>
                                          <p:spTgt spid="104514"/>
                                        </p:tgtEl>
                                        <p:attrNameLst>
                                          <p:attrName>ppt_x</p:attrName>
                                          <p:attrName>ppt_y</p:attrName>
                                        </p:attrNameLst>
                                      </p:cBhvr>
                                      <p:rCtr x="3889" y="-2431"/>
                                    </p:animMotion>
                                  </p:childTnLst>
                                </p:cTn>
                              </p:par>
                            </p:childTnLst>
                          </p:cTn>
                        </p:par>
                      </p:childTnLst>
                    </p:cTn>
                  </p:par>
                  <p:par>
                    <p:cTn id="170" fill="hold" nodeType="clickPar">
                      <p:stCondLst>
                        <p:cond delay="indefinite"/>
                      </p:stCondLst>
                      <p:childTnLst>
                        <p:par>
                          <p:cTn id="171" fill="hold" nodeType="withGroup">
                            <p:stCondLst>
                              <p:cond delay="0"/>
                            </p:stCondLst>
                            <p:childTnLst>
                              <p:par>
                                <p:cTn id="172" presetID="53" presetClass="exit" presetSubtype="0" fill="hold" nodeType="clickEffect">
                                  <p:stCondLst>
                                    <p:cond delay="0"/>
                                  </p:stCondLst>
                                  <p:childTnLst>
                                    <p:anim calcmode="lin" valueType="num">
                                      <p:cBhvr>
                                        <p:cTn id="173" dur="500"/>
                                        <p:tgtEl>
                                          <p:spTgt spid="104513"/>
                                        </p:tgtEl>
                                        <p:attrNameLst>
                                          <p:attrName>ppt_w</p:attrName>
                                        </p:attrNameLst>
                                      </p:cBhvr>
                                      <p:tavLst>
                                        <p:tav tm="0">
                                          <p:val>
                                            <p:strVal val="ppt_w"/>
                                          </p:val>
                                        </p:tav>
                                        <p:tav tm="100000">
                                          <p:val>
                                            <p:fltVal val="0"/>
                                          </p:val>
                                        </p:tav>
                                      </p:tavLst>
                                    </p:anim>
                                    <p:anim calcmode="lin" valueType="num">
                                      <p:cBhvr>
                                        <p:cTn id="174" dur="500"/>
                                        <p:tgtEl>
                                          <p:spTgt spid="104513"/>
                                        </p:tgtEl>
                                        <p:attrNameLst>
                                          <p:attrName>ppt_h</p:attrName>
                                        </p:attrNameLst>
                                      </p:cBhvr>
                                      <p:tavLst>
                                        <p:tav tm="0">
                                          <p:val>
                                            <p:strVal val="ppt_h"/>
                                          </p:val>
                                        </p:tav>
                                        <p:tav tm="100000">
                                          <p:val>
                                            <p:fltVal val="0"/>
                                          </p:val>
                                        </p:tav>
                                      </p:tavLst>
                                    </p:anim>
                                    <p:animEffect transition="out" filter="fade">
                                      <p:cBhvr>
                                        <p:cTn id="175" dur="500"/>
                                        <p:tgtEl>
                                          <p:spTgt spid="104513"/>
                                        </p:tgtEl>
                                      </p:cBhvr>
                                    </p:animEffect>
                                    <p:set>
                                      <p:cBhvr>
                                        <p:cTn id="176" dur="1" fill="hold">
                                          <p:stCondLst>
                                            <p:cond delay="499"/>
                                          </p:stCondLst>
                                        </p:cTn>
                                        <p:tgtEl>
                                          <p:spTgt spid="104513"/>
                                        </p:tgtEl>
                                        <p:attrNameLst>
                                          <p:attrName>style.visibility</p:attrName>
                                        </p:attrNameLst>
                                      </p:cBhvr>
                                      <p:to>
                                        <p:strVal val="hidden"/>
                                      </p:to>
                                    </p:set>
                                  </p:childTnLst>
                                </p:cTn>
                              </p:par>
                              <p:par>
                                <p:cTn id="177" presetID="53" presetClass="exit" presetSubtype="0" fill="hold" nodeType="withEffect">
                                  <p:stCondLst>
                                    <p:cond delay="0"/>
                                  </p:stCondLst>
                                  <p:childTnLst>
                                    <p:anim calcmode="lin" valueType="num">
                                      <p:cBhvr>
                                        <p:cTn id="178" dur="500"/>
                                        <p:tgtEl>
                                          <p:spTgt spid="104511"/>
                                        </p:tgtEl>
                                        <p:attrNameLst>
                                          <p:attrName>ppt_w</p:attrName>
                                        </p:attrNameLst>
                                      </p:cBhvr>
                                      <p:tavLst>
                                        <p:tav tm="0">
                                          <p:val>
                                            <p:strVal val="ppt_w"/>
                                          </p:val>
                                        </p:tav>
                                        <p:tav tm="100000">
                                          <p:val>
                                            <p:fltVal val="0"/>
                                          </p:val>
                                        </p:tav>
                                      </p:tavLst>
                                    </p:anim>
                                    <p:anim calcmode="lin" valueType="num">
                                      <p:cBhvr>
                                        <p:cTn id="179" dur="500"/>
                                        <p:tgtEl>
                                          <p:spTgt spid="104511"/>
                                        </p:tgtEl>
                                        <p:attrNameLst>
                                          <p:attrName>ppt_h</p:attrName>
                                        </p:attrNameLst>
                                      </p:cBhvr>
                                      <p:tavLst>
                                        <p:tav tm="0">
                                          <p:val>
                                            <p:strVal val="ppt_h"/>
                                          </p:val>
                                        </p:tav>
                                        <p:tav tm="100000">
                                          <p:val>
                                            <p:fltVal val="0"/>
                                          </p:val>
                                        </p:tav>
                                      </p:tavLst>
                                    </p:anim>
                                    <p:animEffect transition="out" filter="fade">
                                      <p:cBhvr>
                                        <p:cTn id="180" dur="500"/>
                                        <p:tgtEl>
                                          <p:spTgt spid="104511"/>
                                        </p:tgtEl>
                                      </p:cBhvr>
                                    </p:animEffect>
                                    <p:set>
                                      <p:cBhvr>
                                        <p:cTn id="181" dur="1" fill="hold">
                                          <p:stCondLst>
                                            <p:cond delay="499"/>
                                          </p:stCondLst>
                                        </p:cTn>
                                        <p:tgtEl>
                                          <p:spTgt spid="104511"/>
                                        </p:tgtEl>
                                        <p:attrNameLst>
                                          <p:attrName>style.visibility</p:attrName>
                                        </p:attrNameLst>
                                      </p:cBhvr>
                                      <p:to>
                                        <p:strVal val="hidden"/>
                                      </p:to>
                                    </p:set>
                                  </p:childTnLst>
                                </p:cTn>
                              </p:par>
                              <p:par>
                                <p:cTn id="182" presetID="53" presetClass="exit" presetSubtype="0" fill="hold" nodeType="withEffect">
                                  <p:stCondLst>
                                    <p:cond delay="0"/>
                                  </p:stCondLst>
                                  <p:childTnLst>
                                    <p:anim calcmode="lin" valueType="num">
                                      <p:cBhvr>
                                        <p:cTn id="183" dur="500"/>
                                        <p:tgtEl>
                                          <p:spTgt spid="104512"/>
                                        </p:tgtEl>
                                        <p:attrNameLst>
                                          <p:attrName>ppt_w</p:attrName>
                                        </p:attrNameLst>
                                      </p:cBhvr>
                                      <p:tavLst>
                                        <p:tav tm="0">
                                          <p:val>
                                            <p:strVal val="ppt_w"/>
                                          </p:val>
                                        </p:tav>
                                        <p:tav tm="100000">
                                          <p:val>
                                            <p:fltVal val="0"/>
                                          </p:val>
                                        </p:tav>
                                      </p:tavLst>
                                    </p:anim>
                                    <p:anim calcmode="lin" valueType="num">
                                      <p:cBhvr>
                                        <p:cTn id="184" dur="500"/>
                                        <p:tgtEl>
                                          <p:spTgt spid="104512"/>
                                        </p:tgtEl>
                                        <p:attrNameLst>
                                          <p:attrName>ppt_h</p:attrName>
                                        </p:attrNameLst>
                                      </p:cBhvr>
                                      <p:tavLst>
                                        <p:tav tm="0">
                                          <p:val>
                                            <p:strVal val="ppt_h"/>
                                          </p:val>
                                        </p:tav>
                                        <p:tav tm="100000">
                                          <p:val>
                                            <p:fltVal val="0"/>
                                          </p:val>
                                        </p:tav>
                                      </p:tavLst>
                                    </p:anim>
                                    <p:animEffect transition="out" filter="fade">
                                      <p:cBhvr>
                                        <p:cTn id="185" dur="500"/>
                                        <p:tgtEl>
                                          <p:spTgt spid="104512"/>
                                        </p:tgtEl>
                                      </p:cBhvr>
                                    </p:animEffect>
                                    <p:set>
                                      <p:cBhvr>
                                        <p:cTn id="186" dur="1" fill="hold">
                                          <p:stCondLst>
                                            <p:cond delay="499"/>
                                          </p:stCondLst>
                                        </p:cTn>
                                        <p:tgtEl>
                                          <p:spTgt spid="104512"/>
                                        </p:tgtEl>
                                        <p:attrNameLst>
                                          <p:attrName>style.visibility</p:attrName>
                                        </p:attrNameLst>
                                      </p:cBhvr>
                                      <p:to>
                                        <p:strVal val="hidden"/>
                                      </p:to>
                                    </p:set>
                                  </p:childTnLst>
                                </p:cTn>
                              </p:par>
                              <p:par>
                                <p:cTn id="187" presetID="53" presetClass="exit" presetSubtype="0" fill="hold" nodeType="withEffect">
                                  <p:stCondLst>
                                    <p:cond delay="0"/>
                                  </p:stCondLst>
                                  <p:childTnLst>
                                    <p:anim calcmode="lin" valueType="num">
                                      <p:cBhvr>
                                        <p:cTn id="188" dur="500"/>
                                        <p:tgtEl>
                                          <p:spTgt spid="104514"/>
                                        </p:tgtEl>
                                        <p:attrNameLst>
                                          <p:attrName>ppt_w</p:attrName>
                                        </p:attrNameLst>
                                      </p:cBhvr>
                                      <p:tavLst>
                                        <p:tav tm="0">
                                          <p:val>
                                            <p:strVal val="ppt_w"/>
                                          </p:val>
                                        </p:tav>
                                        <p:tav tm="100000">
                                          <p:val>
                                            <p:fltVal val="0"/>
                                          </p:val>
                                        </p:tav>
                                      </p:tavLst>
                                    </p:anim>
                                    <p:anim calcmode="lin" valueType="num">
                                      <p:cBhvr>
                                        <p:cTn id="189" dur="500"/>
                                        <p:tgtEl>
                                          <p:spTgt spid="104514"/>
                                        </p:tgtEl>
                                        <p:attrNameLst>
                                          <p:attrName>ppt_h</p:attrName>
                                        </p:attrNameLst>
                                      </p:cBhvr>
                                      <p:tavLst>
                                        <p:tav tm="0">
                                          <p:val>
                                            <p:strVal val="ppt_h"/>
                                          </p:val>
                                        </p:tav>
                                        <p:tav tm="100000">
                                          <p:val>
                                            <p:fltVal val="0"/>
                                          </p:val>
                                        </p:tav>
                                      </p:tavLst>
                                    </p:anim>
                                    <p:animEffect transition="out" filter="fade">
                                      <p:cBhvr>
                                        <p:cTn id="190" dur="500"/>
                                        <p:tgtEl>
                                          <p:spTgt spid="104514"/>
                                        </p:tgtEl>
                                      </p:cBhvr>
                                    </p:animEffect>
                                    <p:set>
                                      <p:cBhvr>
                                        <p:cTn id="191" dur="1" fill="hold">
                                          <p:stCondLst>
                                            <p:cond delay="499"/>
                                          </p:stCondLst>
                                        </p:cTn>
                                        <p:tgtEl>
                                          <p:spTgt spid="104514"/>
                                        </p:tgtEl>
                                        <p:attrNameLst>
                                          <p:attrName>style.visibility</p:attrName>
                                        </p:attrNameLst>
                                      </p:cBhvr>
                                      <p:to>
                                        <p:strVal val="hidden"/>
                                      </p:to>
                                    </p:set>
                                  </p:childTnLst>
                                </p:cTn>
                              </p:par>
                              <p:par>
                                <p:cTn id="192" presetID="53" presetClass="exit" presetSubtype="0" fill="hold" nodeType="withEffect">
                                  <p:stCondLst>
                                    <p:cond delay="0"/>
                                  </p:stCondLst>
                                  <p:childTnLst>
                                    <p:anim calcmode="lin" valueType="num">
                                      <p:cBhvr>
                                        <p:cTn id="193" dur="500"/>
                                        <p:tgtEl>
                                          <p:spTgt spid="10"/>
                                        </p:tgtEl>
                                        <p:attrNameLst>
                                          <p:attrName>ppt_w</p:attrName>
                                        </p:attrNameLst>
                                      </p:cBhvr>
                                      <p:tavLst>
                                        <p:tav tm="0">
                                          <p:val>
                                            <p:strVal val="ppt_w"/>
                                          </p:val>
                                        </p:tav>
                                        <p:tav tm="100000">
                                          <p:val>
                                            <p:fltVal val="0"/>
                                          </p:val>
                                        </p:tav>
                                      </p:tavLst>
                                    </p:anim>
                                    <p:anim calcmode="lin" valueType="num">
                                      <p:cBhvr>
                                        <p:cTn id="194" dur="500"/>
                                        <p:tgtEl>
                                          <p:spTgt spid="10"/>
                                        </p:tgtEl>
                                        <p:attrNameLst>
                                          <p:attrName>ppt_h</p:attrName>
                                        </p:attrNameLst>
                                      </p:cBhvr>
                                      <p:tavLst>
                                        <p:tav tm="0">
                                          <p:val>
                                            <p:strVal val="ppt_h"/>
                                          </p:val>
                                        </p:tav>
                                        <p:tav tm="100000">
                                          <p:val>
                                            <p:fltVal val="0"/>
                                          </p:val>
                                        </p:tav>
                                      </p:tavLst>
                                    </p:anim>
                                    <p:animEffect transition="out" filter="fade">
                                      <p:cBhvr>
                                        <p:cTn id="195" dur="500"/>
                                        <p:tgtEl>
                                          <p:spTgt spid="10"/>
                                        </p:tgtEl>
                                      </p:cBhvr>
                                    </p:animEffect>
                                    <p:set>
                                      <p:cBhvr>
                                        <p:cTn id="196" dur="1" fill="hold">
                                          <p:stCondLst>
                                            <p:cond delay="499"/>
                                          </p:stCondLst>
                                        </p:cTn>
                                        <p:tgtEl>
                                          <p:spTgt spid="10"/>
                                        </p:tgtEl>
                                        <p:attrNameLst>
                                          <p:attrName>style.visibility</p:attrName>
                                        </p:attrNameLst>
                                      </p:cBhvr>
                                      <p:to>
                                        <p:strVal val="hidden"/>
                                      </p:to>
                                    </p:set>
                                  </p:childTnLst>
                                </p:cTn>
                              </p:par>
                              <p:par>
                                <p:cTn id="197" presetID="35" presetClass="exit" presetSubtype="0" fill="hold" grpId="1" nodeType="withEffect">
                                  <p:stCondLst>
                                    <p:cond delay="0"/>
                                  </p:stCondLst>
                                  <p:childTnLst>
                                    <p:animEffect transition="out" filter="fade">
                                      <p:cBhvr>
                                        <p:cTn id="198" dur="500"/>
                                        <p:tgtEl>
                                          <p:spTgt spid="104525"/>
                                        </p:tgtEl>
                                      </p:cBhvr>
                                    </p:animEffect>
                                    <p:anim calcmode="lin" valueType="num">
                                      <p:cBhvr>
                                        <p:cTn id="199" dur="500"/>
                                        <p:tgtEl>
                                          <p:spTgt spid="104525"/>
                                        </p:tgtEl>
                                        <p:attrNameLst>
                                          <p:attrName>style.rotation</p:attrName>
                                        </p:attrNameLst>
                                      </p:cBhvr>
                                      <p:tavLst>
                                        <p:tav tm="0">
                                          <p:val>
                                            <p:fltVal val="0"/>
                                          </p:val>
                                        </p:tav>
                                        <p:tav tm="100000">
                                          <p:val>
                                            <p:fltVal val="720"/>
                                          </p:val>
                                        </p:tav>
                                      </p:tavLst>
                                    </p:anim>
                                    <p:anim calcmode="lin" valueType="num">
                                      <p:cBhvr>
                                        <p:cTn id="200" dur="500"/>
                                        <p:tgtEl>
                                          <p:spTgt spid="104525"/>
                                        </p:tgtEl>
                                        <p:attrNameLst>
                                          <p:attrName>ppt_h</p:attrName>
                                        </p:attrNameLst>
                                      </p:cBhvr>
                                      <p:tavLst>
                                        <p:tav tm="0">
                                          <p:val>
                                            <p:strVal val="ppt_h"/>
                                          </p:val>
                                        </p:tav>
                                        <p:tav tm="100000">
                                          <p:val>
                                            <p:fltVal val="0"/>
                                          </p:val>
                                        </p:tav>
                                      </p:tavLst>
                                    </p:anim>
                                    <p:anim calcmode="lin" valueType="num">
                                      <p:cBhvr>
                                        <p:cTn id="201" dur="500"/>
                                        <p:tgtEl>
                                          <p:spTgt spid="104525"/>
                                        </p:tgtEl>
                                        <p:attrNameLst>
                                          <p:attrName>ppt_w</p:attrName>
                                        </p:attrNameLst>
                                      </p:cBhvr>
                                      <p:tavLst>
                                        <p:tav tm="0">
                                          <p:val>
                                            <p:strVal val="ppt_w"/>
                                          </p:val>
                                        </p:tav>
                                        <p:tav tm="100000">
                                          <p:val>
                                            <p:fltVal val="0"/>
                                          </p:val>
                                        </p:tav>
                                      </p:tavLst>
                                    </p:anim>
                                    <p:set>
                                      <p:cBhvr>
                                        <p:cTn id="202" dur="1" fill="hold">
                                          <p:stCondLst>
                                            <p:cond delay="499"/>
                                          </p:stCondLst>
                                        </p:cTn>
                                        <p:tgtEl>
                                          <p:spTgt spid="104525"/>
                                        </p:tgtEl>
                                        <p:attrNameLst>
                                          <p:attrName>style.visibility</p:attrName>
                                        </p:attrNameLst>
                                      </p:cBhvr>
                                      <p:to>
                                        <p:strVal val="hidden"/>
                                      </p:to>
                                    </p:set>
                                  </p:childTnLst>
                                </p:cTn>
                              </p:par>
                              <p:par>
                                <p:cTn id="203" presetID="10" presetClass="exit" presetSubtype="0" fill="hold" grpId="3" nodeType="withEffect">
                                  <p:stCondLst>
                                    <p:cond delay="0"/>
                                  </p:stCondLst>
                                  <p:childTnLst>
                                    <p:animEffect transition="out" filter="fade">
                                      <p:cBhvr>
                                        <p:cTn id="204" dur="500"/>
                                        <p:tgtEl>
                                          <p:spTgt spid="104487"/>
                                        </p:tgtEl>
                                      </p:cBhvr>
                                    </p:animEffect>
                                    <p:set>
                                      <p:cBhvr>
                                        <p:cTn id="205" dur="1" fill="hold">
                                          <p:stCondLst>
                                            <p:cond delay="499"/>
                                          </p:stCondLst>
                                        </p:cTn>
                                        <p:tgtEl>
                                          <p:spTgt spid="104487"/>
                                        </p:tgtEl>
                                        <p:attrNameLst>
                                          <p:attrName>style.visibility</p:attrName>
                                        </p:attrNameLst>
                                      </p:cBhvr>
                                      <p:to>
                                        <p:strVal val="hidden"/>
                                      </p:to>
                                    </p:set>
                                  </p:childTnLst>
                                </p:cTn>
                              </p:par>
                              <p:par>
                                <p:cTn id="206" presetID="10" presetClass="entr" presetSubtype="0" fill="hold" grpId="4" nodeType="withEffect">
                                  <p:stCondLst>
                                    <p:cond delay="0"/>
                                  </p:stCondLst>
                                  <p:childTnLst>
                                    <p:set>
                                      <p:cBhvr>
                                        <p:cTn id="207" dur="1" fill="hold">
                                          <p:stCondLst>
                                            <p:cond delay="0"/>
                                          </p:stCondLst>
                                        </p:cTn>
                                        <p:tgtEl>
                                          <p:spTgt spid="104488"/>
                                        </p:tgtEl>
                                        <p:attrNameLst>
                                          <p:attrName>style.visibility</p:attrName>
                                        </p:attrNameLst>
                                      </p:cBhvr>
                                      <p:to>
                                        <p:strVal val="visible"/>
                                      </p:to>
                                    </p:set>
                                    <p:animEffect transition="in" filter="fade">
                                      <p:cBhvr>
                                        <p:cTn id="208" dur="500"/>
                                        <p:tgtEl>
                                          <p:spTgt spid="104488"/>
                                        </p:tgtEl>
                                      </p:cBhvr>
                                    </p:animEffect>
                                  </p:childTnLst>
                                </p:cTn>
                              </p:par>
                              <p:par>
                                <p:cTn id="209" presetID="53" presetClass="entr" presetSubtype="0" fill="hold" nodeType="withEffect">
                                  <p:stCondLst>
                                    <p:cond delay="0"/>
                                  </p:stCondLst>
                                  <p:childTnLst>
                                    <p:set>
                                      <p:cBhvr>
                                        <p:cTn id="210" dur="1" fill="hold">
                                          <p:stCondLst>
                                            <p:cond delay="0"/>
                                          </p:stCondLst>
                                        </p:cTn>
                                        <p:tgtEl>
                                          <p:spTgt spid="104520"/>
                                        </p:tgtEl>
                                        <p:attrNameLst>
                                          <p:attrName>style.visibility</p:attrName>
                                        </p:attrNameLst>
                                      </p:cBhvr>
                                      <p:to>
                                        <p:strVal val="visible"/>
                                      </p:to>
                                    </p:set>
                                    <p:anim calcmode="lin" valueType="num">
                                      <p:cBhvr>
                                        <p:cTn id="211" dur="500" fill="hold"/>
                                        <p:tgtEl>
                                          <p:spTgt spid="104520"/>
                                        </p:tgtEl>
                                        <p:attrNameLst>
                                          <p:attrName>ppt_w</p:attrName>
                                        </p:attrNameLst>
                                      </p:cBhvr>
                                      <p:tavLst>
                                        <p:tav tm="0">
                                          <p:val>
                                            <p:fltVal val="0"/>
                                          </p:val>
                                        </p:tav>
                                        <p:tav tm="100000">
                                          <p:val>
                                            <p:strVal val="#ppt_w"/>
                                          </p:val>
                                        </p:tav>
                                      </p:tavLst>
                                    </p:anim>
                                    <p:anim calcmode="lin" valueType="num">
                                      <p:cBhvr>
                                        <p:cTn id="212" dur="500" fill="hold"/>
                                        <p:tgtEl>
                                          <p:spTgt spid="104520"/>
                                        </p:tgtEl>
                                        <p:attrNameLst>
                                          <p:attrName>ppt_h</p:attrName>
                                        </p:attrNameLst>
                                      </p:cBhvr>
                                      <p:tavLst>
                                        <p:tav tm="0">
                                          <p:val>
                                            <p:fltVal val="0"/>
                                          </p:val>
                                        </p:tav>
                                        <p:tav tm="100000">
                                          <p:val>
                                            <p:strVal val="#ppt_h"/>
                                          </p:val>
                                        </p:tav>
                                      </p:tavLst>
                                    </p:anim>
                                    <p:animEffect transition="in" filter="fade">
                                      <p:cBhvr>
                                        <p:cTn id="213" dur="500"/>
                                        <p:tgtEl>
                                          <p:spTgt spid="104520"/>
                                        </p:tgtEl>
                                      </p:cBhvr>
                                    </p:animEffect>
                                  </p:childTnLst>
                                </p:cTn>
                              </p:par>
                              <p:par>
                                <p:cTn id="214" presetID="53" presetClass="entr" presetSubtype="0" fill="hold" nodeType="withEffect">
                                  <p:stCondLst>
                                    <p:cond delay="0"/>
                                  </p:stCondLst>
                                  <p:childTnLst>
                                    <p:set>
                                      <p:cBhvr>
                                        <p:cTn id="215" dur="1" fill="hold">
                                          <p:stCondLst>
                                            <p:cond delay="0"/>
                                          </p:stCondLst>
                                        </p:cTn>
                                        <p:tgtEl>
                                          <p:spTgt spid="8"/>
                                        </p:tgtEl>
                                        <p:attrNameLst>
                                          <p:attrName>style.visibility</p:attrName>
                                        </p:attrNameLst>
                                      </p:cBhvr>
                                      <p:to>
                                        <p:strVal val="visible"/>
                                      </p:to>
                                    </p:set>
                                    <p:anim calcmode="lin" valueType="num">
                                      <p:cBhvr>
                                        <p:cTn id="216" dur="500" fill="hold"/>
                                        <p:tgtEl>
                                          <p:spTgt spid="8"/>
                                        </p:tgtEl>
                                        <p:attrNameLst>
                                          <p:attrName>ppt_w</p:attrName>
                                        </p:attrNameLst>
                                      </p:cBhvr>
                                      <p:tavLst>
                                        <p:tav tm="0">
                                          <p:val>
                                            <p:fltVal val="0"/>
                                          </p:val>
                                        </p:tav>
                                        <p:tav tm="100000">
                                          <p:val>
                                            <p:strVal val="#ppt_w"/>
                                          </p:val>
                                        </p:tav>
                                      </p:tavLst>
                                    </p:anim>
                                    <p:anim calcmode="lin" valueType="num">
                                      <p:cBhvr>
                                        <p:cTn id="217" dur="500" fill="hold"/>
                                        <p:tgtEl>
                                          <p:spTgt spid="8"/>
                                        </p:tgtEl>
                                        <p:attrNameLst>
                                          <p:attrName>ppt_h</p:attrName>
                                        </p:attrNameLst>
                                      </p:cBhvr>
                                      <p:tavLst>
                                        <p:tav tm="0">
                                          <p:val>
                                            <p:fltVal val="0"/>
                                          </p:val>
                                        </p:tav>
                                        <p:tav tm="100000">
                                          <p:val>
                                            <p:strVal val="#ppt_h"/>
                                          </p:val>
                                        </p:tav>
                                      </p:tavLst>
                                    </p:anim>
                                    <p:animEffect transition="in" filter="fade">
                                      <p:cBhvr>
                                        <p:cTn id="218" dur="500"/>
                                        <p:tgtEl>
                                          <p:spTgt spid="8"/>
                                        </p:tgtEl>
                                      </p:cBhvr>
                                    </p:animEffect>
                                  </p:childTnLst>
                                </p:cTn>
                              </p:par>
                              <p:par>
                                <p:cTn id="219" presetID="10" presetClass="entr" presetSubtype="0" fill="hold" nodeType="withEffect">
                                  <p:stCondLst>
                                    <p:cond delay="0"/>
                                  </p:stCondLst>
                                  <p:childTnLst>
                                    <p:set>
                                      <p:cBhvr>
                                        <p:cTn id="220" dur="1" fill="hold">
                                          <p:stCondLst>
                                            <p:cond delay="0"/>
                                          </p:stCondLst>
                                        </p:cTn>
                                        <p:tgtEl>
                                          <p:spTgt spid="104526"/>
                                        </p:tgtEl>
                                        <p:attrNameLst>
                                          <p:attrName>style.visibility</p:attrName>
                                        </p:attrNameLst>
                                      </p:cBhvr>
                                      <p:to>
                                        <p:strVal val="visible"/>
                                      </p:to>
                                    </p:set>
                                    <p:animEffect transition="in" filter="fade">
                                      <p:cBhvr>
                                        <p:cTn id="221" dur="500"/>
                                        <p:tgtEl>
                                          <p:spTgt spid="104526"/>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xit" presetSubtype="0" fill="hold" grpId="5" nodeType="clickEffect">
                                  <p:stCondLst>
                                    <p:cond delay="0"/>
                                  </p:stCondLst>
                                  <p:childTnLst>
                                    <p:animEffect transition="out" filter="fade">
                                      <p:cBhvr>
                                        <p:cTn id="225" dur="500"/>
                                        <p:tgtEl>
                                          <p:spTgt spid="104488"/>
                                        </p:tgtEl>
                                      </p:cBhvr>
                                    </p:animEffect>
                                    <p:set>
                                      <p:cBhvr>
                                        <p:cTn id="226" dur="1" fill="hold">
                                          <p:stCondLst>
                                            <p:cond delay="499"/>
                                          </p:stCondLst>
                                        </p:cTn>
                                        <p:tgtEl>
                                          <p:spTgt spid="104488"/>
                                        </p:tgtEl>
                                        <p:attrNameLst>
                                          <p:attrName>style.visibility</p:attrName>
                                        </p:attrNameLst>
                                      </p:cBhvr>
                                      <p:to>
                                        <p:strVal val="hidden"/>
                                      </p:to>
                                    </p:set>
                                  </p:childTnLst>
                                </p:cTn>
                              </p:par>
                              <p:par>
                                <p:cTn id="227" presetID="10" presetClass="entr" presetSubtype="0" fill="hold" grpId="4" nodeType="withEffect">
                                  <p:stCondLst>
                                    <p:cond delay="0"/>
                                  </p:stCondLst>
                                  <p:childTnLst>
                                    <p:set>
                                      <p:cBhvr>
                                        <p:cTn id="228" dur="1" fill="hold">
                                          <p:stCondLst>
                                            <p:cond delay="0"/>
                                          </p:stCondLst>
                                        </p:cTn>
                                        <p:tgtEl>
                                          <p:spTgt spid="104487"/>
                                        </p:tgtEl>
                                        <p:attrNameLst>
                                          <p:attrName>style.visibility</p:attrName>
                                        </p:attrNameLst>
                                      </p:cBhvr>
                                      <p:to>
                                        <p:strVal val="visible"/>
                                      </p:to>
                                    </p:set>
                                    <p:animEffect transition="in" filter="fade">
                                      <p:cBhvr>
                                        <p:cTn id="229" dur="500"/>
                                        <p:tgtEl>
                                          <p:spTgt spid="104487"/>
                                        </p:tgtEl>
                                      </p:cBhvr>
                                    </p:animEffect>
                                  </p:childTnLst>
                                </p:cTn>
                              </p:par>
                              <p:par>
                                <p:cTn id="230" presetID="10" presetClass="exit" presetSubtype="0" fill="hold" nodeType="withEffect">
                                  <p:stCondLst>
                                    <p:cond delay="0"/>
                                  </p:stCondLst>
                                  <p:childTnLst>
                                    <p:animEffect transition="out" filter="fade">
                                      <p:cBhvr>
                                        <p:cTn id="231" dur="500"/>
                                        <p:tgtEl>
                                          <p:spTgt spid="104520"/>
                                        </p:tgtEl>
                                      </p:cBhvr>
                                    </p:animEffect>
                                    <p:set>
                                      <p:cBhvr>
                                        <p:cTn id="232" dur="1" fill="hold">
                                          <p:stCondLst>
                                            <p:cond delay="499"/>
                                          </p:stCondLst>
                                        </p:cTn>
                                        <p:tgtEl>
                                          <p:spTgt spid="104520"/>
                                        </p:tgtEl>
                                        <p:attrNameLst>
                                          <p:attrName>style.visibility</p:attrName>
                                        </p:attrNameLst>
                                      </p:cBhvr>
                                      <p:to>
                                        <p:strVal val="hidden"/>
                                      </p:to>
                                    </p:set>
                                  </p:childTnLst>
                                </p:cTn>
                              </p:par>
                            </p:childTnLst>
                          </p:cTn>
                        </p:par>
                        <p:par>
                          <p:cTn id="233" fill="hold" nodeType="afterGroup">
                            <p:stCondLst>
                              <p:cond delay="500"/>
                            </p:stCondLst>
                            <p:childTnLst>
                              <p:par>
                                <p:cTn id="234" presetID="10" presetClass="entr" presetSubtype="0" fill="hold" nodeType="afterEffect">
                                  <p:stCondLst>
                                    <p:cond delay="0"/>
                                  </p:stCondLst>
                                  <p:childTnLst>
                                    <p:set>
                                      <p:cBhvr>
                                        <p:cTn id="235" dur="1" fill="hold">
                                          <p:stCondLst>
                                            <p:cond delay="0"/>
                                          </p:stCondLst>
                                        </p:cTn>
                                        <p:tgtEl>
                                          <p:spTgt spid="104521"/>
                                        </p:tgtEl>
                                        <p:attrNameLst>
                                          <p:attrName>style.visibility</p:attrName>
                                        </p:attrNameLst>
                                      </p:cBhvr>
                                      <p:to>
                                        <p:strVal val="visible"/>
                                      </p:to>
                                    </p:set>
                                    <p:animEffect transition="in" filter="fade">
                                      <p:cBhvr>
                                        <p:cTn id="236" dur="500"/>
                                        <p:tgtEl>
                                          <p:spTgt spid="104521"/>
                                        </p:tgtEl>
                                      </p:cBhvr>
                                    </p:animEffect>
                                  </p:childTnLst>
                                </p:cTn>
                              </p:par>
                            </p:childTnLst>
                          </p:cTn>
                        </p:par>
                        <p:par>
                          <p:cTn id="237" fill="hold" nodeType="afterGroup">
                            <p:stCondLst>
                              <p:cond delay="1000"/>
                            </p:stCondLst>
                            <p:childTnLst>
                              <p:par>
                                <p:cTn id="238" presetID="10" presetClass="exit" presetSubtype="0" fill="hold" nodeType="afterEffect">
                                  <p:stCondLst>
                                    <p:cond delay="0"/>
                                  </p:stCondLst>
                                  <p:childTnLst>
                                    <p:animEffect transition="out" filter="fade">
                                      <p:cBhvr>
                                        <p:cTn id="239" dur="500"/>
                                        <p:tgtEl>
                                          <p:spTgt spid="104521"/>
                                        </p:tgtEl>
                                      </p:cBhvr>
                                    </p:animEffect>
                                    <p:set>
                                      <p:cBhvr>
                                        <p:cTn id="240" dur="1" fill="hold">
                                          <p:stCondLst>
                                            <p:cond delay="499"/>
                                          </p:stCondLst>
                                        </p:cTn>
                                        <p:tgtEl>
                                          <p:spTgt spid="104521"/>
                                        </p:tgtEl>
                                        <p:attrNameLst>
                                          <p:attrName>style.visibility</p:attrName>
                                        </p:attrNameLst>
                                      </p:cBhvr>
                                      <p:to>
                                        <p:strVal val="hidden"/>
                                      </p:to>
                                    </p:set>
                                  </p:childTnLst>
                                </p:cTn>
                              </p:par>
                            </p:childTnLst>
                          </p:cTn>
                        </p:par>
                        <p:par>
                          <p:cTn id="241" fill="hold" nodeType="afterGroup">
                            <p:stCondLst>
                              <p:cond delay="1500"/>
                            </p:stCondLst>
                            <p:childTnLst>
                              <p:par>
                                <p:cTn id="242" presetID="10" presetClass="entr" presetSubtype="0" fill="hold" nodeType="afterEffect">
                                  <p:stCondLst>
                                    <p:cond delay="0"/>
                                  </p:stCondLst>
                                  <p:childTnLst>
                                    <p:set>
                                      <p:cBhvr>
                                        <p:cTn id="243" dur="1" fill="hold">
                                          <p:stCondLst>
                                            <p:cond delay="0"/>
                                          </p:stCondLst>
                                        </p:cTn>
                                        <p:tgtEl>
                                          <p:spTgt spid="104522"/>
                                        </p:tgtEl>
                                        <p:attrNameLst>
                                          <p:attrName>style.visibility</p:attrName>
                                        </p:attrNameLst>
                                      </p:cBhvr>
                                      <p:to>
                                        <p:strVal val="visible"/>
                                      </p:to>
                                    </p:set>
                                    <p:animEffect transition="in" filter="fade">
                                      <p:cBhvr>
                                        <p:cTn id="244" dur="500"/>
                                        <p:tgtEl>
                                          <p:spTgt spid="104522"/>
                                        </p:tgtEl>
                                      </p:cBhvr>
                                    </p:animEffect>
                                  </p:childTnLst>
                                </p:cTn>
                              </p:par>
                            </p:childTnLst>
                          </p:cTn>
                        </p:par>
                        <p:par>
                          <p:cTn id="245" fill="hold" nodeType="afterGroup">
                            <p:stCondLst>
                              <p:cond delay="2000"/>
                            </p:stCondLst>
                            <p:childTnLst>
                              <p:par>
                                <p:cTn id="246" presetID="10" presetClass="exit" presetSubtype="0" fill="hold" nodeType="afterEffect">
                                  <p:stCondLst>
                                    <p:cond delay="0"/>
                                  </p:stCondLst>
                                  <p:childTnLst>
                                    <p:animEffect transition="out" filter="fade">
                                      <p:cBhvr>
                                        <p:cTn id="247" dur="500"/>
                                        <p:tgtEl>
                                          <p:spTgt spid="104522"/>
                                        </p:tgtEl>
                                      </p:cBhvr>
                                    </p:animEffect>
                                    <p:set>
                                      <p:cBhvr>
                                        <p:cTn id="248" dur="1" fill="hold">
                                          <p:stCondLst>
                                            <p:cond delay="499"/>
                                          </p:stCondLst>
                                        </p:cTn>
                                        <p:tgtEl>
                                          <p:spTgt spid="104522"/>
                                        </p:tgtEl>
                                        <p:attrNameLst>
                                          <p:attrName>style.visibility</p:attrName>
                                        </p:attrNameLst>
                                      </p:cBhvr>
                                      <p:to>
                                        <p:strVal val="hidden"/>
                                      </p:to>
                                    </p:set>
                                  </p:childTnLst>
                                </p:cTn>
                              </p:par>
                            </p:childTnLst>
                          </p:cTn>
                        </p:par>
                        <p:par>
                          <p:cTn id="249" fill="hold" nodeType="afterGroup">
                            <p:stCondLst>
                              <p:cond delay="2500"/>
                            </p:stCondLst>
                            <p:childTnLst>
                              <p:par>
                                <p:cTn id="250" presetID="10" presetClass="entr" presetSubtype="0" fill="hold" nodeType="afterEffect">
                                  <p:stCondLst>
                                    <p:cond delay="0"/>
                                  </p:stCondLst>
                                  <p:childTnLst>
                                    <p:set>
                                      <p:cBhvr>
                                        <p:cTn id="251" dur="1" fill="hold">
                                          <p:stCondLst>
                                            <p:cond delay="0"/>
                                          </p:stCondLst>
                                        </p:cTn>
                                        <p:tgtEl>
                                          <p:spTgt spid="104523"/>
                                        </p:tgtEl>
                                        <p:attrNameLst>
                                          <p:attrName>style.visibility</p:attrName>
                                        </p:attrNameLst>
                                      </p:cBhvr>
                                      <p:to>
                                        <p:strVal val="visible"/>
                                      </p:to>
                                    </p:set>
                                    <p:animEffect transition="in" filter="fade">
                                      <p:cBhvr>
                                        <p:cTn id="252" dur="500"/>
                                        <p:tgtEl>
                                          <p:spTgt spid="104523"/>
                                        </p:tgtEl>
                                      </p:cBhvr>
                                    </p:animEffec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53" presetClass="exit" presetSubtype="0" fill="hold" grpId="0" nodeType="clickEffect">
                                  <p:stCondLst>
                                    <p:cond delay="0"/>
                                  </p:stCondLst>
                                  <p:childTnLst>
                                    <p:anim calcmode="lin" valueType="num">
                                      <p:cBhvr>
                                        <p:cTn id="256" dur="500"/>
                                        <p:tgtEl>
                                          <p:spTgt spid="104526"/>
                                        </p:tgtEl>
                                        <p:attrNameLst>
                                          <p:attrName>ppt_w</p:attrName>
                                        </p:attrNameLst>
                                      </p:cBhvr>
                                      <p:tavLst>
                                        <p:tav tm="0">
                                          <p:val>
                                            <p:strVal val="ppt_w"/>
                                          </p:val>
                                        </p:tav>
                                        <p:tav tm="100000">
                                          <p:val>
                                            <p:fltVal val="0"/>
                                          </p:val>
                                        </p:tav>
                                      </p:tavLst>
                                    </p:anim>
                                    <p:anim calcmode="lin" valueType="num">
                                      <p:cBhvr>
                                        <p:cTn id="257" dur="500"/>
                                        <p:tgtEl>
                                          <p:spTgt spid="104526"/>
                                        </p:tgtEl>
                                        <p:attrNameLst>
                                          <p:attrName>ppt_h</p:attrName>
                                        </p:attrNameLst>
                                      </p:cBhvr>
                                      <p:tavLst>
                                        <p:tav tm="0">
                                          <p:val>
                                            <p:strVal val="ppt_h"/>
                                          </p:val>
                                        </p:tav>
                                        <p:tav tm="100000">
                                          <p:val>
                                            <p:fltVal val="0"/>
                                          </p:val>
                                        </p:tav>
                                      </p:tavLst>
                                    </p:anim>
                                    <p:animEffect transition="out" filter="fade">
                                      <p:cBhvr>
                                        <p:cTn id="258" dur="500"/>
                                        <p:tgtEl>
                                          <p:spTgt spid="104526"/>
                                        </p:tgtEl>
                                      </p:cBhvr>
                                    </p:animEffect>
                                    <p:set>
                                      <p:cBhvr>
                                        <p:cTn id="259" dur="1" fill="hold">
                                          <p:stCondLst>
                                            <p:cond delay="499"/>
                                          </p:stCondLst>
                                        </p:cTn>
                                        <p:tgtEl>
                                          <p:spTgt spid="104526"/>
                                        </p:tgtEl>
                                        <p:attrNameLst>
                                          <p:attrName>style.visibility</p:attrName>
                                        </p:attrNameLst>
                                      </p:cBhvr>
                                      <p:to>
                                        <p:strVal val="hidden"/>
                                      </p:to>
                                    </p:set>
                                  </p:childTnLst>
                                </p:cTn>
                              </p:par>
                              <p:par>
                                <p:cTn id="260" presetID="10" presetClass="entr" presetSubtype="0" fill="hold" nodeType="withEffect">
                                  <p:stCondLst>
                                    <p:cond delay="0"/>
                                  </p:stCondLst>
                                  <p:childTnLst>
                                    <p:set>
                                      <p:cBhvr>
                                        <p:cTn id="261" dur="1" fill="hold">
                                          <p:stCondLst>
                                            <p:cond delay="0"/>
                                          </p:stCondLst>
                                        </p:cTn>
                                        <p:tgtEl>
                                          <p:spTgt spid="104532"/>
                                        </p:tgtEl>
                                        <p:attrNameLst>
                                          <p:attrName>style.visibility</p:attrName>
                                        </p:attrNameLst>
                                      </p:cBhvr>
                                      <p:to>
                                        <p:strVal val="visible"/>
                                      </p:to>
                                    </p:set>
                                    <p:animEffect transition="in" filter="fade">
                                      <p:cBhvr>
                                        <p:cTn id="262" dur="500"/>
                                        <p:tgtEl>
                                          <p:spTgt spid="10453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04533"/>
                                        </p:tgtEl>
                                        <p:attrNameLst>
                                          <p:attrName>style.visibility</p:attrName>
                                        </p:attrNameLst>
                                      </p:cBhvr>
                                      <p:to>
                                        <p:strVal val="visible"/>
                                      </p:to>
                                    </p:set>
                                    <p:animEffect transition="in" filter="fade">
                                      <p:cBhvr>
                                        <p:cTn id="265" dur="500"/>
                                        <p:tgtEl>
                                          <p:spTgt spid="10453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04534"/>
                                        </p:tgtEl>
                                        <p:attrNameLst>
                                          <p:attrName>style.visibility</p:attrName>
                                        </p:attrNameLst>
                                      </p:cBhvr>
                                      <p:to>
                                        <p:strVal val="visible"/>
                                      </p:to>
                                    </p:set>
                                    <p:animEffect transition="in" filter="fade">
                                      <p:cBhvr>
                                        <p:cTn id="268" dur="500"/>
                                        <p:tgtEl>
                                          <p:spTgt spid="104534"/>
                                        </p:tgtEl>
                                      </p:cBhvr>
                                    </p:animEffec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2" presetClass="exit" presetSubtype="3" fill="hold" grpId="1" nodeType="clickEffect">
                                  <p:stCondLst>
                                    <p:cond delay="0"/>
                                  </p:stCondLst>
                                  <p:childTnLst>
                                    <p:anim calcmode="lin" valueType="num">
                                      <p:cBhvr additive="base">
                                        <p:cTn id="272" dur="500"/>
                                        <p:tgtEl>
                                          <p:spTgt spid="104533"/>
                                        </p:tgtEl>
                                        <p:attrNameLst>
                                          <p:attrName>ppt_x</p:attrName>
                                        </p:attrNameLst>
                                      </p:cBhvr>
                                      <p:tavLst>
                                        <p:tav tm="0">
                                          <p:val>
                                            <p:strVal val="ppt_x"/>
                                          </p:val>
                                        </p:tav>
                                        <p:tav tm="100000">
                                          <p:val>
                                            <p:strVal val="1+ppt_w/2"/>
                                          </p:val>
                                        </p:tav>
                                      </p:tavLst>
                                    </p:anim>
                                    <p:anim calcmode="lin" valueType="num">
                                      <p:cBhvr additive="base">
                                        <p:cTn id="273" dur="500"/>
                                        <p:tgtEl>
                                          <p:spTgt spid="104533"/>
                                        </p:tgtEl>
                                        <p:attrNameLst>
                                          <p:attrName>ppt_y</p:attrName>
                                        </p:attrNameLst>
                                      </p:cBhvr>
                                      <p:tavLst>
                                        <p:tav tm="0">
                                          <p:val>
                                            <p:strVal val="ppt_y"/>
                                          </p:val>
                                        </p:tav>
                                        <p:tav tm="100000">
                                          <p:val>
                                            <p:strVal val="0-ppt_h/2"/>
                                          </p:val>
                                        </p:tav>
                                      </p:tavLst>
                                    </p:anim>
                                    <p:set>
                                      <p:cBhvr>
                                        <p:cTn id="274" dur="1" fill="hold">
                                          <p:stCondLst>
                                            <p:cond delay="499"/>
                                          </p:stCondLst>
                                        </p:cTn>
                                        <p:tgtEl>
                                          <p:spTgt spid="104533"/>
                                        </p:tgtEl>
                                        <p:attrNameLst>
                                          <p:attrName>style.visibility</p:attrName>
                                        </p:attrNameLst>
                                      </p:cBhvr>
                                      <p:to>
                                        <p:strVal val="hidden"/>
                                      </p:to>
                                    </p:set>
                                  </p:childTnLst>
                                </p:cTn>
                              </p:par>
                              <p:par>
                                <p:cTn id="275" presetID="2" presetClass="exit" presetSubtype="3" fill="hold" grpId="1" nodeType="withEffect">
                                  <p:stCondLst>
                                    <p:cond delay="0"/>
                                  </p:stCondLst>
                                  <p:childTnLst>
                                    <p:anim calcmode="lin" valueType="num">
                                      <p:cBhvr additive="base">
                                        <p:cTn id="276" dur="500"/>
                                        <p:tgtEl>
                                          <p:spTgt spid="104534"/>
                                        </p:tgtEl>
                                        <p:attrNameLst>
                                          <p:attrName>ppt_x</p:attrName>
                                        </p:attrNameLst>
                                      </p:cBhvr>
                                      <p:tavLst>
                                        <p:tav tm="0">
                                          <p:val>
                                            <p:strVal val="ppt_x"/>
                                          </p:val>
                                        </p:tav>
                                        <p:tav tm="100000">
                                          <p:val>
                                            <p:strVal val="1+ppt_w/2"/>
                                          </p:val>
                                        </p:tav>
                                      </p:tavLst>
                                    </p:anim>
                                    <p:anim calcmode="lin" valueType="num">
                                      <p:cBhvr additive="base">
                                        <p:cTn id="277" dur="500"/>
                                        <p:tgtEl>
                                          <p:spTgt spid="104534"/>
                                        </p:tgtEl>
                                        <p:attrNameLst>
                                          <p:attrName>ppt_y</p:attrName>
                                        </p:attrNameLst>
                                      </p:cBhvr>
                                      <p:tavLst>
                                        <p:tav tm="0">
                                          <p:val>
                                            <p:strVal val="ppt_y"/>
                                          </p:val>
                                        </p:tav>
                                        <p:tav tm="100000">
                                          <p:val>
                                            <p:strVal val="0-ppt_h/2"/>
                                          </p:val>
                                        </p:tav>
                                      </p:tavLst>
                                    </p:anim>
                                    <p:set>
                                      <p:cBhvr>
                                        <p:cTn id="278" dur="1" fill="hold">
                                          <p:stCondLst>
                                            <p:cond delay="499"/>
                                          </p:stCondLst>
                                        </p:cTn>
                                        <p:tgtEl>
                                          <p:spTgt spid="104534"/>
                                        </p:tgtEl>
                                        <p:attrNameLst>
                                          <p:attrName>style.visibility</p:attrName>
                                        </p:attrNameLst>
                                      </p:cBhvr>
                                      <p:to>
                                        <p:strVal val="hidden"/>
                                      </p:to>
                                    </p:set>
                                  </p:childTnLst>
                                </p:cTn>
                              </p:par>
                              <p:par>
                                <p:cTn id="279" presetID="10" presetClass="entr" presetSubtype="0" fill="hold" grpId="0" nodeType="withEffect">
                                  <p:stCondLst>
                                    <p:cond delay="0"/>
                                  </p:stCondLst>
                                  <p:childTnLst>
                                    <p:set>
                                      <p:cBhvr>
                                        <p:cTn id="280" dur="1" fill="hold">
                                          <p:stCondLst>
                                            <p:cond delay="0"/>
                                          </p:stCondLst>
                                        </p:cTn>
                                        <p:tgtEl>
                                          <p:spTgt spid="104535"/>
                                        </p:tgtEl>
                                        <p:attrNameLst>
                                          <p:attrName>style.visibility</p:attrName>
                                        </p:attrNameLst>
                                      </p:cBhvr>
                                      <p:to>
                                        <p:strVal val="visible"/>
                                      </p:to>
                                    </p:set>
                                    <p:animEffect transition="in" filter="fade">
                                      <p:cBhvr>
                                        <p:cTn id="281" dur="500"/>
                                        <p:tgtEl>
                                          <p:spTgt spid="104535"/>
                                        </p:tgtEl>
                                      </p:cBhvr>
                                    </p:animEffect>
                                  </p:childTnLst>
                                </p:cTn>
                              </p:par>
                            </p:childTnLst>
                          </p:cTn>
                        </p:par>
                        <p:par>
                          <p:cTn id="282" fill="hold" nodeType="afterGroup">
                            <p:stCondLst>
                              <p:cond delay="500"/>
                            </p:stCondLst>
                            <p:childTnLst>
                              <p:par>
                                <p:cTn id="283" presetID="10" presetClass="entr" presetSubtype="0" fill="hold" grpId="0" nodeType="afterEffect">
                                  <p:stCondLst>
                                    <p:cond delay="0"/>
                                  </p:stCondLst>
                                  <p:childTnLst>
                                    <p:set>
                                      <p:cBhvr>
                                        <p:cTn id="284" dur="1" fill="hold">
                                          <p:stCondLst>
                                            <p:cond delay="0"/>
                                          </p:stCondLst>
                                        </p:cTn>
                                        <p:tgtEl>
                                          <p:spTgt spid="104536"/>
                                        </p:tgtEl>
                                        <p:attrNameLst>
                                          <p:attrName>style.visibility</p:attrName>
                                        </p:attrNameLst>
                                      </p:cBhvr>
                                      <p:to>
                                        <p:strVal val="visible"/>
                                      </p:to>
                                    </p:set>
                                    <p:animEffect transition="in" filter="fade">
                                      <p:cBhvr>
                                        <p:cTn id="285" dur="500"/>
                                        <p:tgtEl>
                                          <p:spTgt spid="104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0" grpId="0" animBg="1"/>
      <p:bldP spid="104466" grpId="0" animBg="1"/>
      <p:bldP spid="104467" grpId="0" animBg="1"/>
      <p:bldP spid="104468" grpId="0" animBg="1"/>
      <p:bldP spid="104469" grpId="0" animBg="1"/>
      <p:bldP spid="104470" grpId="0" animBg="1"/>
      <p:bldP spid="104471" grpId="0" animBg="1"/>
      <p:bldP spid="104472" grpId="0" animBg="1"/>
      <p:bldP spid="104474" grpId="0" animBg="1"/>
      <p:bldP spid="104475" grpId="0" animBg="1"/>
      <p:bldP spid="104487" grpId="0" animBg="1"/>
      <p:bldP spid="104487" grpId="1" animBg="1"/>
      <p:bldP spid="104487" grpId="2" animBg="1"/>
      <p:bldP spid="104487" grpId="3" animBg="1"/>
      <p:bldP spid="104487" grpId="4" animBg="1"/>
      <p:bldP spid="104488" grpId="0" animBg="1"/>
      <p:bldP spid="104488" grpId="1" animBg="1"/>
      <p:bldP spid="104488" grpId="2" animBg="1"/>
      <p:bldP spid="104488" grpId="3" animBg="1"/>
      <p:bldP spid="104488" grpId="4" animBg="1"/>
      <p:bldP spid="104488" grpId="5" animBg="1"/>
      <p:bldP spid="104497" grpId="0" animBg="1"/>
      <p:bldP spid="104498" grpId="0" animBg="1"/>
      <p:bldP spid="104499" grpId="0" animBg="1"/>
      <p:bldP spid="104500" grpId="0" animBg="1"/>
      <p:bldP spid="104507" grpId="0" animBg="1"/>
      <p:bldP spid="104507" grpId="1" animBg="1"/>
      <p:bldP spid="104507" grpId="2" animBg="1"/>
      <p:bldP spid="104525" grpId="0"/>
      <p:bldP spid="104525" grpId="1"/>
      <p:bldP spid="104526" grpId="0"/>
      <p:bldP spid="104533" grpId="0"/>
      <p:bldP spid="104533" grpId="1"/>
      <p:bldP spid="104534" grpId="0"/>
      <p:bldP spid="104534" grpId="1"/>
      <p:bldP spid="104535" grpId="0"/>
      <p:bldP spid="1045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rgbClr val="FFFFCC"/>
          </a:fgClr>
          <a:bgClr>
            <a:schemeClr val="bg1"/>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70951-BE09-4580-9F82-CFA124BB528A}" type="slidenum">
              <a:rPr lang="en-US" smtClean="0">
                <a:solidFill>
                  <a:srgbClr val="000000"/>
                </a:solidFill>
              </a:rPr>
              <a:pPr/>
              <a:t>18</a:t>
            </a:fld>
            <a:endParaRPr lang="en-US">
              <a:solidFill>
                <a:srgbClr val="000000"/>
              </a:solidFill>
            </a:endParaRPr>
          </a:p>
        </p:txBody>
      </p:sp>
      <p:sp>
        <p:nvSpPr>
          <p:cNvPr id="5" name="Text Box 4"/>
          <p:cNvSpPr txBox="1">
            <a:spLocks noChangeArrowheads="1"/>
          </p:cNvSpPr>
          <p:nvPr/>
        </p:nvSpPr>
        <p:spPr bwMode="auto">
          <a:xfrm>
            <a:off x="434009" y="762000"/>
            <a:ext cx="8001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vi-VN" altLang="en-US" sz="4400" b="1" i="1" dirty="0" smtClean="0">
                <a:solidFill>
                  <a:srgbClr val="FF0000"/>
                </a:solidFill>
                <a:latin typeface="VNI-Times" pitchFamily="2" charset="0"/>
              </a:rPr>
              <a:t>b. Kết luận</a:t>
            </a:r>
            <a:r>
              <a:rPr lang="en-US" altLang="en-US" sz="4400" b="1" i="1" dirty="0" smtClean="0">
                <a:solidFill>
                  <a:srgbClr val="FF0000"/>
                </a:solidFill>
                <a:latin typeface="VNI-Times" pitchFamily="2" charset="0"/>
              </a:rPr>
              <a:t>: </a:t>
            </a:r>
            <a:endParaRPr lang="vi-VN" altLang="en-US" sz="4400" b="1" i="1" dirty="0" smtClean="0">
              <a:solidFill>
                <a:srgbClr val="FF0000"/>
              </a:solidFill>
              <a:latin typeface="VNI-Times" pitchFamily="2" charset="0"/>
            </a:endParaRPr>
          </a:p>
          <a:p>
            <a:pPr eaLnBrk="1" fontAlgn="base" hangingPunct="1">
              <a:spcBef>
                <a:spcPct val="50000"/>
              </a:spcBef>
              <a:spcAft>
                <a:spcPct val="0"/>
              </a:spcAft>
            </a:pPr>
            <a:r>
              <a:rPr lang="vi-VN" altLang="en-US" sz="4400" b="1" i="1" dirty="0" smtClean="0">
                <a:latin typeface="VNI-Times" pitchFamily="2" charset="0"/>
              </a:rPr>
              <a:t>- </a:t>
            </a:r>
            <a:r>
              <a:rPr lang="en-US" altLang="en-US" sz="4400" dirty="0" err="1" smtClean="0">
                <a:solidFill>
                  <a:srgbClr val="000000"/>
                </a:solidFill>
                <a:latin typeface="VNI-Times" pitchFamily="2" charset="0"/>
              </a:rPr>
              <a:t>Doøng</a:t>
            </a:r>
            <a:r>
              <a:rPr lang="en-US" altLang="en-US" sz="4400" dirty="0" smtClean="0">
                <a:solidFill>
                  <a:srgbClr val="000000"/>
                </a:solidFill>
                <a:latin typeface="VNI-Times" pitchFamily="2" charset="0"/>
              </a:rPr>
              <a:t> </a:t>
            </a:r>
            <a:r>
              <a:rPr lang="en-US" altLang="en-US" sz="4400" dirty="0" err="1">
                <a:solidFill>
                  <a:srgbClr val="000000"/>
                </a:solidFill>
                <a:latin typeface="VNI-Times" pitchFamily="2" charset="0"/>
              </a:rPr>
              <a:t>ñieän</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coù</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taùc</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duïng</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töø</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vì</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noù</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coù</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theå</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laøm</a:t>
            </a:r>
            <a:r>
              <a:rPr lang="en-US" altLang="en-US" sz="4400" dirty="0">
                <a:solidFill>
                  <a:srgbClr val="000000"/>
                </a:solidFill>
                <a:latin typeface="VNI-Times" pitchFamily="2" charset="0"/>
              </a:rPr>
              <a:t> quay </a:t>
            </a:r>
            <a:r>
              <a:rPr lang="en-US" altLang="en-US" sz="4400" dirty="0" err="1">
                <a:solidFill>
                  <a:srgbClr val="000000"/>
                </a:solidFill>
                <a:latin typeface="VNI-Times" pitchFamily="2" charset="0"/>
              </a:rPr>
              <a:t>kim</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nam</a:t>
            </a:r>
            <a:r>
              <a:rPr lang="en-US" altLang="en-US" sz="4400" dirty="0">
                <a:solidFill>
                  <a:srgbClr val="000000"/>
                </a:solidFill>
                <a:latin typeface="VNI-Times" pitchFamily="2" charset="0"/>
              </a:rPr>
              <a:t> </a:t>
            </a:r>
            <a:r>
              <a:rPr lang="en-US" altLang="en-US" sz="4400" dirty="0" err="1">
                <a:solidFill>
                  <a:srgbClr val="000000"/>
                </a:solidFill>
                <a:latin typeface="VNI-Times" pitchFamily="2" charset="0"/>
              </a:rPr>
              <a:t>chaâm</a:t>
            </a:r>
            <a:r>
              <a:rPr lang="en-US" altLang="en-US" sz="4400" dirty="0" smtClean="0">
                <a:solidFill>
                  <a:srgbClr val="000000"/>
                </a:solidFill>
                <a:latin typeface="VNI-Times" pitchFamily="2" charset="0"/>
              </a:rPr>
              <a:t>.</a:t>
            </a:r>
            <a:endParaRPr lang="en-US" altLang="en-US" sz="4400" dirty="0">
              <a:solidFill>
                <a:srgbClr val="000000"/>
              </a:solidFill>
              <a:latin typeface="VNI-Times" pitchFamily="2" charset="0"/>
            </a:endParaRPr>
          </a:p>
        </p:txBody>
      </p:sp>
    </p:spTree>
    <p:extLst>
      <p:ext uri="{BB962C8B-B14F-4D97-AF65-F5344CB8AC3E}">
        <p14:creationId xmlns:p14="http://schemas.microsoft.com/office/powerpoint/2010/main" val="28140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5"/>
          <p:cNvSpPr>
            <a:spLocks noChangeArrowheads="1"/>
          </p:cNvSpPr>
          <p:nvPr/>
        </p:nvSpPr>
        <p:spPr bwMode="auto">
          <a:xfrm>
            <a:off x="6070600" y="1423988"/>
            <a:ext cx="76200" cy="57150"/>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03" name="AutoShape 56"/>
          <p:cNvSpPr>
            <a:spLocks noChangeArrowheads="1"/>
          </p:cNvSpPr>
          <p:nvPr/>
        </p:nvSpPr>
        <p:spPr bwMode="auto">
          <a:xfrm>
            <a:off x="6356350" y="1428750"/>
            <a:ext cx="76200" cy="57150"/>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2" name="Group 60"/>
          <p:cNvGrpSpPr>
            <a:grpSpLocks/>
          </p:cNvGrpSpPr>
          <p:nvPr/>
        </p:nvGrpSpPr>
        <p:grpSpPr bwMode="auto">
          <a:xfrm>
            <a:off x="5638800" y="2119314"/>
            <a:ext cx="152400" cy="1514475"/>
            <a:chOff x="3312" y="1276"/>
            <a:chExt cx="96" cy="1272"/>
          </a:xfrm>
        </p:grpSpPr>
        <p:grpSp>
          <p:nvGrpSpPr>
            <p:cNvPr id="25691" name="Group 50"/>
            <p:cNvGrpSpPr>
              <a:grpSpLocks/>
            </p:cNvGrpSpPr>
            <p:nvPr/>
          </p:nvGrpSpPr>
          <p:grpSpPr bwMode="auto">
            <a:xfrm>
              <a:off x="3312" y="1276"/>
              <a:ext cx="96" cy="1200"/>
              <a:chOff x="3312" y="1276"/>
              <a:chExt cx="96" cy="1200"/>
            </a:xfrm>
          </p:grpSpPr>
          <p:sp>
            <p:nvSpPr>
              <p:cNvPr id="25693" name="Line 45"/>
              <p:cNvSpPr>
                <a:spLocks noChangeShapeType="1"/>
              </p:cNvSpPr>
              <p:nvPr/>
            </p:nvSpPr>
            <p:spPr bwMode="auto">
              <a:xfrm>
                <a:off x="3360" y="1276"/>
                <a:ext cx="0" cy="1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5694" name="Rectangle 46"/>
              <p:cNvSpPr>
                <a:spLocks noChangeArrowheads="1"/>
              </p:cNvSpPr>
              <p:nvPr/>
            </p:nvSpPr>
            <p:spPr bwMode="auto">
              <a:xfrm>
                <a:off x="3312" y="1792"/>
                <a:ext cx="96" cy="268"/>
              </a:xfrm>
              <a:prstGeom prst="rect">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25692" name="AutoShape 58"/>
            <p:cNvSpPr>
              <a:spLocks noChangeArrowheads="1"/>
            </p:cNvSpPr>
            <p:nvPr/>
          </p:nvSpPr>
          <p:spPr bwMode="auto">
            <a:xfrm>
              <a:off x="3324" y="2464"/>
              <a:ext cx="72" cy="8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4" name="Group 64"/>
          <p:cNvGrpSpPr>
            <a:grpSpLocks/>
          </p:cNvGrpSpPr>
          <p:nvPr/>
        </p:nvGrpSpPr>
        <p:grpSpPr bwMode="auto">
          <a:xfrm>
            <a:off x="6124576" y="1239839"/>
            <a:ext cx="309563" cy="206375"/>
            <a:chOff x="3618" y="537"/>
            <a:chExt cx="195" cy="174"/>
          </a:xfrm>
        </p:grpSpPr>
        <p:sp>
          <p:nvSpPr>
            <p:cNvPr id="25689" name="AutoShape 61"/>
            <p:cNvSpPr>
              <a:spLocks noChangeArrowheads="1"/>
            </p:cNvSpPr>
            <p:nvPr/>
          </p:nvSpPr>
          <p:spPr bwMode="auto">
            <a:xfrm rot="9190135">
              <a:off x="3681" y="537"/>
              <a:ext cx="101" cy="93"/>
            </a:xfrm>
            <a:prstGeom prst="flowChartOffpageConnector">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90" name="Freeform 63"/>
            <p:cNvSpPr>
              <a:spLocks/>
            </p:cNvSpPr>
            <p:nvPr/>
          </p:nvSpPr>
          <p:spPr bwMode="auto">
            <a:xfrm>
              <a:off x="3618" y="615"/>
              <a:ext cx="195" cy="96"/>
            </a:xfrm>
            <a:custGeom>
              <a:avLst/>
              <a:gdLst>
                <a:gd name="T0" fmla="*/ 0 w 195"/>
                <a:gd name="T1" fmla="*/ 96 h 96"/>
                <a:gd name="T2" fmla="*/ 195 w 195"/>
                <a:gd name="T3" fmla="*/ 0 h 96"/>
                <a:gd name="T4" fmla="*/ 0 60000 65536"/>
                <a:gd name="T5" fmla="*/ 0 60000 65536"/>
                <a:gd name="T6" fmla="*/ 0 w 195"/>
                <a:gd name="T7" fmla="*/ 0 h 96"/>
                <a:gd name="T8" fmla="*/ 195 w 195"/>
                <a:gd name="T9" fmla="*/ 96 h 96"/>
              </a:gdLst>
              <a:ahLst/>
              <a:cxnLst>
                <a:cxn ang="T4">
                  <a:pos x="T0" y="T1"/>
                </a:cxn>
                <a:cxn ang="T5">
                  <a:pos x="T2" y="T3"/>
                </a:cxn>
              </a:cxnLst>
              <a:rect l="T6" t="T7" r="T8" b="T9"/>
              <a:pathLst>
                <a:path w="195" h="96">
                  <a:moveTo>
                    <a:pt x="0" y="96"/>
                  </a:moveTo>
                  <a:lnTo>
                    <a:pt x="195"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grpSp>
        <p:nvGrpSpPr>
          <p:cNvPr id="25606" name="Group 70"/>
          <p:cNvGrpSpPr>
            <a:grpSpLocks/>
          </p:cNvGrpSpPr>
          <p:nvPr/>
        </p:nvGrpSpPr>
        <p:grpSpPr bwMode="auto">
          <a:xfrm>
            <a:off x="2971800" y="1228725"/>
            <a:ext cx="4038600" cy="2571750"/>
            <a:chOff x="1632" y="528"/>
            <a:chExt cx="2544" cy="2160"/>
          </a:xfrm>
        </p:grpSpPr>
        <p:grpSp>
          <p:nvGrpSpPr>
            <p:cNvPr id="25657" name="Group 62"/>
            <p:cNvGrpSpPr>
              <a:grpSpLocks/>
            </p:cNvGrpSpPr>
            <p:nvPr/>
          </p:nvGrpSpPr>
          <p:grpSpPr bwMode="auto">
            <a:xfrm>
              <a:off x="1632" y="528"/>
              <a:ext cx="2544" cy="1728"/>
              <a:chOff x="1632" y="528"/>
              <a:chExt cx="2544" cy="1728"/>
            </a:xfrm>
          </p:grpSpPr>
          <p:grpSp>
            <p:nvGrpSpPr>
              <p:cNvPr id="25661" name="Group 4"/>
              <p:cNvGrpSpPr>
                <a:grpSpLocks/>
              </p:cNvGrpSpPr>
              <p:nvPr/>
            </p:nvGrpSpPr>
            <p:grpSpPr bwMode="auto">
              <a:xfrm>
                <a:off x="2304" y="528"/>
                <a:ext cx="768" cy="336"/>
                <a:chOff x="3264" y="1248"/>
                <a:chExt cx="912" cy="336"/>
              </a:xfrm>
            </p:grpSpPr>
            <p:grpSp>
              <p:nvGrpSpPr>
                <p:cNvPr id="25682" name="Group 5"/>
                <p:cNvGrpSpPr>
                  <a:grpSpLocks/>
                </p:cNvGrpSpPr>
                <p:nvPr/>
              </p:nvGrpSpPr>
              <p:grpSpPr bwMode="auto">
                <a:xfrm>
                  <a:off x="3264" y="1248"/>
                  <a:ext cx="912" cy="336"/>
                  <a:chOff x="3264" y="1248"/>
                  <a:chExt cx="912" cy="336"/>
                </a:xfrm>
              </p:grpSpPr>
              <p:sp>
                <p:nvSpPr>
                  <p:cNvPr id="25687" name="Rectangle 6"/>
                  <p:cNvSpPr>
                    <a:spLocks noChangeArrowheads="1"/>
                  </p:cNvSpPr>
                  <p:nvPr/>
                </p:nvSpPr>
                <p:spPr bwMode="auto">
                  <a:xfrm>
                    <a:off x="3360" y="124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88" name="AutoShape 7"/>
                  <p:cNvSpPr>
                    <a:spLocks noChangeArrowheads="1"/>
                  </p:cNvSpPr>
                  <p:nvPr/>
                </p:nvSpPr>
                <p:spPr bwMode="auto">
                  <a:xfrm>
                    <a:off x="3264" y="1344"/>
                    <a:ext cx="96" cy="144"/>
                  </a:xfrm>
                  <a:prstGeom prst="flowChart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25683" name="Group 8"/>
                <p:cNvGrpSpPr>
                  <a:grpSpLocks/>
                </p:cNvGrpSpPr>
                <p:nvPr/>
              </p:nvGrpSpPr>
              <p:grpSpPr bwMode="auto">
                <a:xfrm>
                  <a:off x="3384" y="1344"/>
                  <a:ext cx="150" cy="144"/>
                  <a:chOff x="3384" y="1344"/>
                  <a:chExt cx="150" cy="144"/>
                </a:xfrm>
              </p:grpSpPr>
              <p:sp>
                <p:nvSpPr>
                  <p:cNvPr id="25685" name="Line 9"/>
                  <p:cNvSpPr>
                    <a:spLocks noChangeShapeType="1"/>
                  </p:cNvSpPr>
                  <p:nvPr/>
                </p:nvSpPr>
                <p:spPr bwMode="auto">
                  <a:xfrm>
                    <a:off x="3456" y="13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5686" name="Line 10"/>
                  <p:cNvSpPr>
                    <a:spLocks noChangeShapeType="1"/>
                  </p:cNvSpPr>
                  <p:nvPr/>
                </p:nvSpPr>
                <p:spPr bwMode="auto">
                  <a:xfrm>
                    <a:off x="3384" y="141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sp>
              <p:nvSpPr>
                <p:cNvPr id="25684" name="Line 11"/>
                <p:cNvSpPr>
                  <a:spLocks noChangeShapeType="1"/>
                </p:cNvSpPr>
                <p:nvPr/>
              </p:nvSpPr>
              <p:spPr bwMode="auto">
                <a:xfrm>
                  <a:off x="3969" y="1413"/>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grpSp>
            <p:nvGrpSpPr>
              <p:cNvPr id="25662" name="Group 31"/>
              <p:cNvGrpSpPr>
                <a:grpSpLocks/>
              </p:cNvGrpSpPr>
              <p:nvPr/>
            </p:nvGrpSpPr>
            <p:grpSpPr bwMode="auto">
              <a:xfrm>
                <a:off x="2264" y="1780"/>
                <a:ext cx="904" cy="288"/>
                <a:chOff x="2264" y="1780"/>
                <a:chExt cx="904" cy="288"/>
              </a:xfrm>
            </p:grpSpPr>
            <p:sp>
              <p:nvSpPr>
                <p:cNvPr id="25673" name="Rectangle 13"/>
                <p:cNvSpPr>
                  <a:spLocks noChangeArrowheads="1"/>
                </p:cNvSpPr>
                <p:nvPr/>
              </p:nvSpPr>
              <p:spPr bwMode="auto">
                <a:xfrm>
                  <a:off x="2264" y="1803"/>
                  <a:ext cx="904" cy="24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74" name="Freeform 17"/>
                <p:cNvSpPr>
                  <a:spLocks/>
                </p:cNvSpPr>
                <p:nvPr/>
              </p:nvSpPr>
              <p:spPr bwMode="auto">
                <a:xfrm>
                  <a:off x="2895" y="1780"/>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5" name="Freeform 18"/>
                <p:cNvSpPr>
                  <a:spLocks/>
                </p:cNvSpPr>
                <p:nvPr/>
              </p:nvSpPr>
              <p:spPr bwMode="auto">
                <a:xfrm>
                  <a:off x="2810"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6" name="Freeform 19"/>
                <p:cNvSpPr>
                  <a:spLocks/>
                </p:cNvSpPr>
                <p:nvPr/>
              </p:nvSpPr>
              <p:spPr bwMode="auto">
                <a:xfrm>
                  <a:off x="2721"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7" name="Freeform 20"/>
                <p:cNvSpPr>
                  <a:spLocks/>
                </p:cNvSpPr>
                <p:nvPr/>
              </p:nvSpPr>
              <p:spPr bwMode="auto">
                <a:xfrm>
                  <a:off x="2639" y="1784"/>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8" name="Freeform 21"/>
                <p:cNvSpPr>
                  <a:spLocks/>
                </p:cNvSpPr>
                <p:nvPr/>
              </p:nvSpPr>
              <p:spPr bwMode="auto">
                <a:xfrm>
                  <a:off x="2553" y="1784"/>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9" name="Freeform 22"/>
                <p:cNvSpPr>
                  <a:spLocks/>
                </p:cNvSpPr>
                <p:nvPr/>
              </p:nvSpPr>
              <p:spPr bwMode="auto">
                <a:xfrm>
                  <a:off x="2467" y="1785"/>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80" name="Freeform 23"/>
                <p:cNvSpPr>
                  <a:spLocks/>
                </p:cNvSpPr>
                <p:nvPr/>
              </p:nvSpPr>
              <p:spPr bwMode="auto">
                <a:xfrm>
                  <a:off x="2382"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81" name="Freeform 24"/>
                <p:cNvSpPr>
                  <a:spLocks/>
                </p:cNvSpPr>
                <p:nvPr/>
              </p:nvSpPr>
              <p:spPr bwMode="auto">
                <a:xfrm>
                  <a:off x="2300"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25663" name="Freeform 29"/>
              <p:cNvSpPr>
                <a:spLocks/>
              </p:cNvSpPr>
              <p:nvPr/>
            </p:nvSpPr>
            <p:spPr bwMode="auto">
              <a:xfrm>
                <a:off x="1632" y="672"/>
                <a:ext cx="672" cy="1584"/>
              </a:xfrm>
              <a:custGeom>
                <a:avLst/>
                <a:gdLst>
                  <a:gd name="T0" fmla="*/ 3615 w 480"/>
                  <a:gd name="T1" fmla="*/ 0 h 1392"/>
                  <a:gd name="T2" fmla="*/ 0 w 480"/>
                  <a:gd name="T3" fmla="*/ 0 h 1392"/>
                  <a:gd name="T4" fmla="*/ 0 w 480"/>
                  <a:gd name="T5" fmla="*/ 3022 h 1392"/>
                  <a:gd name="T6" fmla="*/ 3615 w 480"/>
                  <a:gd name="T7" fmla="*/ 3022 h 1392"/>
                  <a:gd name="T8" fmla="*/ 3615 w 480"/>
                  <a:gd name="T9" fmla="*/ 2606 h 1392"/>
                  <a:gd name="T10" fmla="*/ 0 60000 65536"/>
                  <a:gd name="T11" fmla="*/ 0 60000 65536"/>
                  <a:gd name="T12" fmla="*/ 0 60000 65536"/>
                  <a:gd name="T13" fmla="*/ 0 60000 65536"/>
                  <a:gd name="T14" fmla="*/ 0 60000 65536"/>
                  <a:gd name="T15" fmla="*/ 0 w 480"/>
                  <a:gd name="T16" fmla="*/ 0 h 1392"/>
                  <a:gd name="T17" fmla="*/ 480 w 480"/>
                  <a:gd name="T18" fmla="*/ 1392 h 1392"/>
                </a:gdLst>
                <a:ahLst/>
                <a:cxnLst>
                  <a:cxn ang="T10">
                    <a:pos x="T0" y="T1"/>
                  </a:cxn>
                  <a:cxn ang="T11">
                    <a:pos x="T2" y="T3"/>
                  </a:cxn>
                  <a:cxn ang="T12">
                    <a:pos x="T4" y="T5"/>
                  </a:cxn>
                  <a:cxn ang="T13">
                    <a:pos x="T6" y="T7"/>
                  </a:cxn>
                  <a:cxn ang="T14">
                    <a:pos x="T8" y="T9"/>
                  </a:cxn>
                </a:cxnLst>
                <a:rect l="T15" t="T16" r="T17" b="T18"/>
                <a:pathLst>
                  <a:path w="480" h="1392">
                    <a:moveTo>
                      <a:pt x="480" y="0"/>
                    </a:moveTo>
                    <a:lnTo>
                      <a:pt x="0" y="0"/>
                    </a:lnTo>
                    <a:lnTo>
                      <a:pt x="0" y="1392"/>
                    </a:lnTo>
                    <a:lnTo>
                      <a:pt x="480" y="1392"/>
                    </a:lnTo>
                    <a:lnTo>
                      <a:pt x="480" y="1200"/>
                    </a:lnTo>
                  </a:path>
                </a:pathLst>
              </a:custGeom>
              <a:noFill/>
              <a:ln w="28575">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5664" name="Group 51"/>
              <p:cNvGrpSpPr>
                <a:grpSpLocks/>
              </p:cNvGrpSpPr>
              <p:nvPr/>
            </p:nvGrpSpPr>
            <p:grpSpPr bwMode="auto">
              <a:xfrm>
                <a:off x="3072" y="1184"/>
                <a:ext cx="384" cy="624"/>
                <a:chOff x="3072" y="1184"/>
                <a:chExt cx="384" cy="624"/>
              </a:xfrm>
            </p:grpSpPr>
            <p:sp>
              <p:nvSpPr>
                <p:cNvPr id="25669" name="Freeform 41"/>
                <p:cNvSpPr>
                  <a:spLocks/>
                </p:cNvSpPr>
                <p:nvPr/>
              </p:nvSpPr>
              <p:spPr bwMode="auto">
                <a:xfrm>
                  <a:off x="3072" y="1232"/>
                  <a:ext cx="192" cy="576"/>
                </a:xfrm>
                <a:custGeom>
                  <a:avLst/>
                  <a:gdLst>
                    <a:gd name="T0" fmla="*/ 0 w 192"/>
                    <a:gd name="T1" fmla="*/ 576 h 576"/>
                    <a:gd name="T2" fmla="*/ 0 w 192"/>
                    <a:gd name="T3" fmla="*/ 0 h 576"/>
                    <a:gd name="T4" fmla="*/ 192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5670" name="Group 44"/>
                <p:cNvGrpSpPr>
                  <a:grpSpLocks/>
                </p:cNvGrpSpPr>
                <p:nvPr/>
              </p:nvGrpSpPr>
              <p:grpSpPr bwMode="auto">
                <a:xfrm>
                  <a:off x="3264" y="1184"/>
                  <a:ext cx="192" cy="96"/>
                  <a:chOff x="3264" y="1184"/>
                  <a:chExt cx="192" cy="96"/>
                </a:xfrm>
              </p:grpSpPr>
              <p:sp>
                <p:nvSpPr>
                  <p:cNvPr id="25671" name="Rectangle 42"/>
                  <p:cNvSpPr>
                    <a:spLocks noChangeArrowheads="1"/>
                  </p:cNvSpPr>
                  <p:nvPr/>
                </p:nvSpPr>
                <p:spPr bwMode="auto">
                  <a:xfrm>
                    <a:off x="3264" y="1184"/>
                    <a:ext cx="192" cy="96"/>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72" name="AutoShape 43"/>
                  <p:cNvSpPr>
                    <a:spLocks noChangeArrowheads="1"/>
                  </p:cNvSpPr>
                  <p:nvPr/>
                </p:nvSpPr>
                <p:spPr bwMode="auto">
                  <a:xfrm>
                    <a:off x="3332" y="1208"/>
                    <a:ext cx="48" cy="48"/>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sp>
            <p:nvSpPr>
              <p:cNvPr id="25665" name="Freeform 49"/>
              <p:cNvSpPr>
                <a:spLocks/>
              </p:cNvSpPr>
              <p:nvPr/>
            </p:nvSpPr>
            <p:spPr bwMode="auto">
              <a:xfrm>
                <a:off x="3072" y="720"/>
                <a:ext cx="539" cy="2"/>
              </a:xfrm>
              <a:custGeom>
                <a:avLst/>
                <a:gdLst>
                  <a:gd name="T0" fmla="*/ 0 w 539"/>
                  <a:gd name="T1" fmla="*/ 0 h 2"/>
                  <a:gd name="T2" fmla="*/ 528 w 539"/>
                  <a:gd name="T3" fmla="*/ 0 h 2"/>
                  <a:gd name="T4" fmla="*/ 539 w 539"/>
                  <a:gd name="T5" fmla="*/ 2 h 2"/>
                  <a:gd name="T6" fmla="*/ 0 60000 65536"/>
                  <a:gd name="T7" fmla="*/ 0 60000 65536"/>
                  <a:gd name="T8" fmla="*/ 0 60000 65536"/>
                  <a:gd name="T9" fmla="*/ 0 w 539"/>
                  <a:gd name="T10" fmla="*/ 0 h 2"/>
                  <a:gd name="T11" fmla="*/ 539 w 539"/>
                  <a:gd name="T12" fmla="*/ 2 h 2"/>
                </a:gdLst>
                <a:ahLst/>
                <a:cxnLst>
                  <a:cxn ang="T6">
                    <a:pos x="T0" y="T1"/>
                  </a:cxn>
                  <a:cxn ang="T7">
                    <a:pos x="T2" y="T3"/>
                  </a:cxn>
                  <a:cxn ang="T8">
                    <a:pos x="T4" y="T5"/>
                  </a:cxn>
                </a:cxnLst>
                <a:rect l="T9" t="T10" r="T11" b="T12"/>
                <a:pathLst>
                  <a:path w="539" h="2">
                    <a:moveTo>
                      <a:pt x="0" y="0"/>
                    </a:moveTo>
                    <a:lnTo>
                      <a:pt x="528" y="0"/>
                    </a:lnTo>
                    <a:lnTo>
                      <a:pt x="539" y="2"/>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5666" name="Group 57"/>
              <p:cNvGrpSpPr>
                <a:grpSpLocks/>
              </p:cNvGrpSpPr>
              <p:nvPr/>
            </p:nvGrpSpPr>
            <p:grpSpPr bwMode="auto">
              <a:xfrm>
                <a:off x="3408" y="720"/>
                <a:ext cx="768" cy="1248"/>
                <a:chOff x="3408" y="720"/>
                <a:chExt cx="768" cy="1248"/>
              </a:xfrm>
            </p:grpSpPr>
            <p:sp>
              <p:nvSpPr>
                <p:cNvPr id="25667" name="Freeform 53"/>
                <p:cNvSpPr>
                  <a:spLocks/>
                </p:cNvSpPr>
                <p:nvPr/>
              </p:nvSpPr>
              <p:spPr bwMode="auto">
                <a:xfrm>
                  <a:off x="3696" y="720"/>
                  <a:ext cx="480" cy="1200"/>
                </a:xfrm>
                <a:custGeom>
                  <a:avLst/>
                  <a:gdLst>
                    <a:gd name="T0" fmla="*/ 96 w 480"/>
                    <a:gd name="T1" fmla="*/ 0 h 1200"/>
                    <a:gd name="T2" fmla="*/ 480 w 480"/>
                    <a:gd name="T3" fmla="*/ 0 h 1200"/>
                    <a:gd name="T4" fmla="*/ 480 w 480"/>
                    <a:gd name="T5" fmla="*/ 1200 h 1200"/>
                    <a:gd name="T6" fmla="*/ 96 w 480"/>
                    <a:gd name="T7" fmla="*/ 1200 h 1200"/>
                    <a:gd name="T8" fmla="*/ 0 w 480"/>
                    <a:gd name="T9" fmla="*/ 1200 h 1200"/>
                    <a:gd name="T10" fmla="*/ 0 60000 65536"/>
                    <a:gd name="T11" fmla="*/ 0 60000 65536"/>
                    <a:gd name="T12" fmla="*/ 0 60000 65536"/>
                    <a:gd name="T13" fmla="*/ 0 60000 65536"/>
                    <a:gd name="T14" fmla="*/ 0 60000 65536"/>
                    <a:gd name="T15" fmla="*/ 0 w 480"/>
                    <a:gd name="T16" fmla="*/ 0 h 1200"/>
                    <a:gd name="T17" fmla="*/ 480 w 480"/>
                    <a:gd name="T18" fmla="*/ 1200 h 1200"/>
                  </a:gdLst>
                  <a:ahLst/>
                  <a:cxnLst>
                    <a:cxn ang="T10">
                      <a:pos x="T0" y="T1"/>
                    </a:cxn>
                    <a:cxn ang="T11">
                      <a:pos x="T2" y="T3"/>
                    </a:cxn>
                    <a:cxn ang="T12">
                      <a:pos x="T4" y="T5"/>
                    </a:cxn>
                    <a:cxn ang="T13">
                      <a:pos x="T6" y="T7"/>
                    </a:cxn>
                    <a:cxn ang="T14">
                      <a:pos x="T8" y="T9"/>
                    </a:cxn>
                  </a:cxnLst>
                  <a:rect l="T15" t="T16" r="T17" b="T18"/>
                  <a:pathLst>
                    <a:path w="480" h="1200">
                      <a:moveTo>
                        <a:pt x="96" y="0"/>
                      </a:moveTo>
                      <a:lnTo>
                        <a:pt x="480" y="0"/>
                      </a:lnTo>
                      <a:lnTo>
                        <a:pt x="480" y="1200"/>
                      </a:lnTo>
                      <a:lnTo>
                        <a:pt x="96" y="1200"/>
                      </a:lnTo>
                      <a:lnTo>
                        <a:pt x="0" y="120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68" name="AutoShape 54"/>
                <p:cNvSpPr>
                  <a:spLocks noChangeArrowheads="1"/>
                </p:cNvSpPr>
                <p:nvPr/>
              </p:nvSpPr>
              <p:spPr bwMode="auto">
                <a:xfrm>
                  <a:off x="3408" y="1872"/>
                  <a:ext cx="336" cy="96"/>
                </a:xfrm>
                <a:prstGeom prst="leftArrow">
                  <a:avLst>
                    <a:gd name="adj1" fmla="val 90000"/>
                    <a:gd name="adj2" fmla="val 8750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grpSp>
          <p:nvGrpSpPr>
            <p:cNvPr id="25658" name="Group 67"/>
            <p:cNvGrpSpPr>
              <a:grpSpLocks/>
            </p:cNvGrpSpPr>
            <p:nvPr/>
          </p:nvGrpSpPr>
          <p:grpSpPr bwMode="auto">
            <a:xfrm>
              <a:off x="2736" y="2208"/>
              <a:ext cx="480" cy="480"/>
              <a:chOff x="2784" y="2304"/>
              <a:chExt cx="432" cy="384"/>
            </a:xfrm>
          </p:grpSpPr>
          <p:sp>
            <p:nvSpPr>
              <p:cNvPr id="25659" name="Oval 65"/>
              <p:cNvSpPr>
                <a:spLocks noChangeArrowheads="1"/>
              </p:cNvSpPr>
              <p:nvPr/>
            </p:nvSpPr>
            <p:spPr bwMode="auto">
              <a:xfrm>
                <a:off x="2784" y="2304"/>
                <a:ext cx="432" cy="384"/>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60" name="AutoShape 66"/>
              <p:cNvSpPr>
                <a:spLocks noChangeArrowheads="1"/>
              </p:cNvSpPr>
              <p:nvPr/>
            </p:nvSpPr>
            <p:spPr bwMode="auto">
              <a:xfrm>
                <a:off x="2982" y="2472"/>
                <a:ext cx="48" cy="48"/>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sp>
        <p:nvSpPr>
          <p:cNvPr id="25607" name="Text Box 69"/>
          <p:cNvSpPr txBox="1">
            <a:spLocks noChangeArrowheads="1"/>
          </p:cNvSpPr>
          <p:nvPr/>
        </p:nvSpPr>
        <p:spPr bwMode="auto">
          <a:xfrm>
            <a:off x="3810000" y="337185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Chuoâng</a:t>
            </a:r>
          </a:p>
        </p:txBody>
      </p:sp>
      <p:sp>
        <p:nvSpPr>
          <p:cNvPr id="25608" name="Text Box 71"/>
          <p:cNvSpPr txBox="1">
            <a:spLocks noChangeArrowheads="1"/>
          </p:cNvSpPr>
          <p:nvPr/>
        </p:nvSpPr>
        <p:spPr bwMode="auto">
          <a:xfrm>
            <a:off x="4067175" y="9715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Nguoàn ñieän</a:t>
            </a:r>
          </a:p>
        </p:txBody>
      </p:sp>
      <p:sp>
        <p:nvSpPr>
          <p:cNvPr id="25609" name="Text Box 72"/>
          <p:cNvSpPr txBox="1">
            <a:spLocks noChangeArrowheads="1"/>
          </p:cNvSpPr>
          <p:nvPr/>
        </p:nvSpPr>
        <p:spPr bwMode="auto">
          <a:xfrm>
            <a:off x="3933825" y="245110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Cuoän daây</a:t>
            </a:r>
          </a:p>
        </p:txBody>
      </p:sp>
      <p:sp>
        <p:nvSpPr>
          <p:cNvPr id="25610" name="Text Box 73"/>
          <p:cNvSpPr txBox="1">
            <a:spLocks noChangeArrowheads="1"/>
          </p:cNvSpPr>
          <p:nvPr/>
        </p:nvSpPr>
        <p:spPr bwMode="auto">
          <a:xfrm>
            <a:off x="7239000" y="1514475"/>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Choát keïp</a:t>
            </a:r>
          </a:p>
        </p:txBody>
      </p:sp>
      <p:sp>
        <p:nvSpPr>
          <p:cNvPr id="25611" name="Text Box 74"/>
          <p:cNvSpPr txBox="1">
            <a:spLocks noChangeArrowheads="1"/>
          </p:cNvSpPr>
          <p:nvPr/>
        </p:nvSpPr>
        <p:spPr bwMode="auto">
          <a:xfrm>
            <a:off x="6781800" y="2079625"/>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Laù theùp ñaøn hoài</a:t>
            </a:r>
          </a:p>
        </p:txBody>
      </p:sp>
      <p:sp>
        <p:nvSpPr>
          <p:cNvPr id="25612" name="Text Box 75"/>
          <p:cNvSpPr txBox="1">
            <a:spLocks noChangeArrowheads="1"/>
          </p:cNvSpPr>
          <p:nvPr/>
        </p:nvSpPr>
        <p:spPr bwMode="auto">
          <a:xfrm>
            <a:off x="7267575" y="2300289"/>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Mieáng saét</a:t>
            </a:r>
          </a:p>
        </p:txBody>
      </p:sp>
      <p:sp>
        <p:nvSpPr>
          <p:cNvPr id="25613" name="Text Box 76"/>
          <p:cNvSpPr txBox="1">
            <a:spLocks noChangeArrowheads="1"/>
          </p:cNvSpPr>
          <p:nvPr/>
        </p:nvSpPr>
        <p:spPr bwMode="auto">
          <a:xfrm>
            <a:off x="6381750" y="3051175"/>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Tieáp ñieåm</a:t>
            </a:r>
          </a:p>
        </p:txBody>
      </p:sp>
      <p:sp>
        <p:nvSpPr>
          <p:cNvPr id="25614" name="Text Box 77"/>
          <p:cNvSpPr txBox="1">
            <a:spLocks noChangeArrowheads="1"/>
          </p:cNvSpPr>
          <p:nvPr/>
        </p:nvSpPr>
        <p:spPr bwMode="auto">
          <a:xfrm>
            <a:off x="6553200" y="3343275"/>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Ñaàu goõ chuoâng</a:t>
            </a:r>
          </a:p>
        </p:txBody>
      </p:sp>
      <p:sp>
        <p:nvSpPr>
          <p:cNvPr id="106577" name="AutoShape 81"/>
          <p:cNvSpPr>
            <a:spLocks noChangeArrowheads="1"/>
          </p:cNvSpPr>
          <p:nvPr/>
        </p:nvSpPr>
        <p:spPr bwMode="auto">
          <a:xfrm rot="10800000">
            <a:off x="5353051" y="3706814"/>
            <a:ext cx="485775" cy="130175"/>
          </a:xfrm>
          <a:prstGeom prst="curvedDownArrow">
            <a:avLst>
              <a:gd name="adj1" fmla="val 55976"/>
              <a:gd name="adj2" fmla="val 111951"/>
              <a:gd name="adj3" fmla="val 33333"/>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16" name="Freeform 82"/>
          <p:cNvSpPr>
            <a:spLocks/>
          </p:cNvSpPr>
          <p:nvPr/>
        </p:nvSpPr>
        <p:spPr bwMode="auto">
          <a:xfrm>
            <a:off x="5867400" y="1743075"/>
            <a:ext cx="2362200" cy="285750"/>
          </a:xfrm>
          <a:custGeom>
            <a:avLst/>
            <a:gdLst>
              <a:gd name="T0" fmla="*/ 0 w 1536"/>
              <a:gd name="T1" fmla="*/ 2147483647 h 240"/>
              <a:gd name="T2" fmla="*/ 2147483647 w 1536"/>
              <a:gd name="T3" fmla="*/ 0 h 240"/>
              <a:gd name="T4" fmla="*/ 2147483647 w 1536"/>
              <a:gd name="T5" fmla="*/ 0 h 240"/>
              <a:gd name="T6" fmla="*/ 0 60000 65536"/>
              <a:gd name="T7" fmla="*/ 0 60000 65536"/>
              <a:gd name="T8" fmla="*/ 0 60000 65536"/>
              <a:gd name="T9" fmla="*/ 0 w 1536"/>
              <a:gd name="T10" fmla="*/ 0 h 240"/>
              <a:gd name="T11" fmla="*/ 1536 w 1536"/>
              <a:gd name="T12" fmla="*/ 240 h 240"/>
            </a:gdLst>
            <a:ahLst/>
            <a:cxnLst>
              <a:cxn ang="T6">
                <a:pos x="T0" y="T1"/>
              </a:cxn>
              <a:cxn ang="T7">
                <a:pos x="T2" y="T3"/>
              </a:cxn>
              <a:cxn ang="T8">
                <a:pos x="T4" y="T5"/>
              </a:cxn>
            </a:cxnLst>
            <a:rect l="T9" t="T10" r="T11" b="T12"/>
            <a:pathLst>
              <a:path w="1536" h="240">
                <a:moveTo>
                  <a:pt x="0" y="240"/>
                </a:moveTo>
                <a:lnTo>
                  <a:pt x="912" y="0"/>
                </a:lnTo>
                <a:lnTo>
                  <a:pt x="1536" y="0"/>
                </a:lnTo>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17" name="Freeform 83"/>
          <p:cNvSpPr>
            <a:spLocks/>
          </p:cNvSpPr>
          <p:nvPr/>
        </p:nvSpPr>
        <p:spPr bwMode="auto">
          <a:xfrm>
            <a:off x="5715000" y="2536826"/>
            <a:ext cx="2590800" cy="206375"/>
          </a:xfrm>
          <a:custGeom>
            <a:avLst/>
            <a:gdLst>
              <a:gd name="T0" fmla="*/ 0 w 1590"/>
              <a:gd name="T1" fmla="*/ 2147483647 h 192"/>
              <a:gd name="T2" fmla="*/ 2147483647 w 1590"/>
              <a:gd name="T3" fmla="*/ 0 h 192"/>
              <a:gd name="T4" fmla="*/ 2147483647 w 1590"/>
              <a:gd name="T5" fmla="*/ 2147483647 h 192"/>
              <a:gd name="T6" fmla="*/ 0 60000 65536"/>
              <a:gd name="T7" fmla="*/ 0 60000 65536"/>
              <a:gd name="T8" fmla="*/ 0 60000 65536"/>
              <a:gd name="T9" fmla="*/ 0 w 1590"/>
              <a:gd name="T10" fmla="*/ 0 h 192"/>
              <a:gd name="T11" fmla="*/ 1590 w 1590"/>
              <a:gd name="T12" fmla="*/ 192 h 192"/>
            </a:gdLst>
            <a:ahLst/>
            <a:cxnLst>
              <a:cxn ang="T6">
                <a:pos x="T0" y="T1"/>
              </a:cxn>
              <a:cxn ang="T7">
                <a:pos x="T2" y="T3"/>
              </a:cxn>
              <a:cxn ang="T8">
                <a:pos x="T4" y="T5"/>
              </a:cxn>
            </a:cxnLst>
            <a:rect l="T9" t="T10" r="T11" b="T12"/>
            <a:pathLst>
              <a:path w="1590" h="192">
                <a:moveTo>
                  <a:pt x="0" y="192"/>
                </a:moveTo>
                <a:lnTo>
                  <a:pt x="996" y="0"/>
                </a:lnTo>
                <a:lnTo>
                  <a:pt x="1590" y="6"/>
                </a:lnTo>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18" name="Freeform 84"/>
          <p:cNvSpPr>
            <a:spLocks/>
          </p:cNvSpPr>
          <p:nvPr/>
        </p:nvSpPr>
        <p:spPr bwMode="auto">
          <a:xfrm>
            <a:off x="5819776" y="2922589"/>
            <a:ext cx="1666875" cy="363537"/>
          </a:xfrm>
          <a:custGeom>
            <a:avLst/>
            <a:gdLst>
              <a:gd name="T0" fmla="*/ 0 w 1050"/>
              <a:gd name="T1" fmla="*/ 0 h 306"/>
              <a:gd name="T2" fmla="*/ 2147483647 w 1050"/>
              <a:gd name="T3" fmla="*/ 2147483647 h 306"/>
              <a:gd name="T4" fmla="*/ 2147483647 w 1050"/>
              <a:gd name="T5" fmla="*/ 2147483647 h 306"/>
              <a:gd name="T6" fmla="*/ 0 60000 65536"/>
              <a:gd name="T7" fmla="*/ 0 60000 65536"/>
              <a:gd name="T8" fmla="*/ 0 60000 65536"/>
              <a:gd name="T9" fmla="*/ 0 w 1050"/>
              <a:gd name="T10" fmla="*/ 0 h 306"/>
              <a:gd name="T11" fmla="*/ 1050 w 1050"/>
              <a:gd name="T12" fmla="*/ 306 h 306"/>
            </a:gdLst>
            <a:ahLst/>
            <a:cxnLst>
              <a:cxn ang="T6">
                <a:pos x="T0" y="T1"/>
              </a:cxn>
              <a:cxn ang="T7">
                <a:pos x="T2" y="T3"/>
              </a:cxn>
              <a:cxn ang="T8">
                <a:pos x="T4" y="T5"/>
              </a:cxn>
            </a:cxnLst>
            <a:rect l="T9" t="T10" r="T11" b="T12"/>
            <a:pathLst>
              <a:path w="1050" h="306">
                <a:moveTo>
                  <a:pt x="0" y="0"/>
                </a:moveTo>
                <a:lnTo>
                  <a:pt x="414" y="306"/>
                </a:lnTo>
                <a:lnTo>
                  <a:pt x="1050" y="306"/>
                </a:lnTo>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19" name="Line 85"/>
          <p:cNvSpPr>
            <a:spLocks noChangeShapeType="1"/>
          </p:cNvSpPr>
          <p:nvPr/>
        </p:nvSpPr>
        <p:spPr bwMode="auto">
          <a:xfrm flipH="1">
            <a:off x="5791200" y="3571875"/>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5620" name="Line 86"/>
          <p:cNvSpPr>
            <a:spLocks noChangeShapeType="1"/>
          </p:cNvSpPr>
          <p:nvPr/>
        </p:nvSpPr>
        <p:spPr bwMode="auto">
          <a:xfrm flipH="1">
            <a:off x="5734050" y="2314575"/>
            <a:ext cx="3028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6583" name="Text Box 87"/>
          <p:cNvSpPr txBox="1">
            <a:spLocks noChangeArrowheads="1"/>
          </p:cNvSpPr>
          <p:nvPr/>
        </p:nvSpPr>
        <p:spPr bwMode="auto">
          <a:xfrm>
            <a:off x="381000" y="3943351"/>
            <a:ext cx="8382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10000"/>
              </a:spcBef>
              <a:spcAft>
                <a:spcPct val="0"/>
              </a:spcAft>
            </a:pPr>
            <a:r>
              <a:rPr lang="en-US" altLang="en-US">
                <a:solidFill>
                  <a:srgbClr val="000000"/>
                </a:solidFill>
                <a:latin typeface="VNI-Times" pitchFamily="2" charset="0"/>
              </a:rPr>
              <a:t>C</a:t>
            </a:r>
            <a:r>
              <a:rPr lang="en-US" altLang="en-US" baseline="-25000">
                <a:solidFill>
                  <a:srgbClr val="000000"/>
                </a:solidFill>
                <a:latin typeface="VNI-Times" pitchFamily="2" charset="0"/>
              </a:rPr>
              <a:t>2</a:t>
            </a:r>
            <a:r>
              <a:rPr lang="en-US" altLang="en-US">
                <a:solidFill>
                  <a:srgbClr val="000000"/>
                </a:solidFill>
                <a:latin typeface="VNI-Times" pitchFamily="2" charset="0"/>
              </a:rPr>
              <a:t>. Khi ñoùng coâng taéc coù hieän töôïng gì xaûy ra vôùi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Cuoän daây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Mieáng saét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Ñaàu goõ chuoâng ?</a:t>
            </a:r>
          </a:p>
        </p:txBody>
      </p:sp>
      <p:sp>
        <p:nvSpPr>
          <p:cNvPr id="106584" name="Text Box 88"/>
          <p:cNvSpPr txBox="1">
            <a:spLocks noChangeArrowheads="1"/>
          </p:cNvSpPr>
          <p:nvPr/>
        </p:nvSpPr>
        <p:spPr bwMode="auto">
          <a:xfrm>
            <a:off x="838200" y="22860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0000FF"/>
                </a:solidFill>
                <a:latin typeface="VNI-Times" pitchFamily="2" charset="0"/>
              </a:rPr>
              <a:t>Sô ñoà moâ taû caáu taïo cuûa chuoâng ñieän.</a:t>
            </a:r>
          </a:p>
        </p:txBody>
      </p:sp>
      <p:grpSp>
        <p:nvGrpSpPr>
          <p:cNvPr id="15" name="Group 94"/>
          <p:cNvGrpSpPr>
            <a:grpSpLocks/>
          </p:cNvGrpSpPr>
          <p:nvPr/>
        </p:nvGrpSpPr>
        <p:grpSpPr bwMode="auto">
          <a:xfrm>
            <a:off x="152400" y="2114550"/>
            <a:ext cx="2743200" cy="1371600"/>
            <a:chOff x="96" y="1056"/>
            <a:chExt cx="1728" cy="1152"/>
          </a:xfrm>
        </p:grpSpPr>
        <p:sp>
          <p:nvSpPr>
            <p:cNvPr id="25655" name="AutoShape 91"/>
            <p:cNvSpPr>
              <a:spLocks noChangeArrowheads="1"/>
            </p:cNvSpPr>
            <p:nvPr/>
          </p:nvSpPr>
          <p:spPr bwMode="auto">
            <a:xfrm>
              <a:off x="96" y="1056"/>
              <a:ext cx="1728" cy="1152"/>
            </a:xfrm>
            <a:prstGeom prst="irregularSeal1">
              <a:avLst/>
            </a:prstGeom>
            <a:gradFill rotWithShape="0">
              <a:gsLst>
                <a:gs pos="0">
                  <a:srgbClr val="FFFF00">
                    <a:alpha val="85999"/>
                  </a:srgbClr>
                </a:gs>
                <a:gs pos="100000">
                  <a:srgbClr val="FF0000">
                    <a:alpha val="67998"/>
                  </a:srgbClr>
                </a:gs>
              </a:gsLst>
              <a:path path="shape">
                <a:fillToRect l="50000" t="50000" r="50000" b="50000"/>
              </a:path>
            </a:gradFill>
            <a:ln w="25400">
              <a:solidFill>
                <a:srgbClr val="FCF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56" name="Text Box 92"/>
            <p:cNvSpPr txBox="1">
              <a:spLocks noChangeArrowheads="1"/>
            </p:cNvSpPr>
            <p:nvPr/>
          </p:nvSpPr>
          <p:spPr bwMode="auto">
            <a:xfrm>
              <a:off x="336" y="1344"/>
              <a:ext cx="1296"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3333CC"/>
                  </a:solidFill>
                  <a:latin typeface="VNI-Times" pitchFamily="2" charset="0"/>
                </a:rPr>
                <a:t>Ñoùng coâng taéc</a:t>
              </a:r>
            </a:p>
          </p:txBody>
        </p:sp>
      </p:grpSp>
      <p:sp>
        <p:nvSpPr>
          <p:cNvPr id="106595" name="Freeform 99"/>
          <p:cNvSpPr>
            <a:spLocks/>
          </p:cNvSpPr>
          <p:nvPr/>
        </p:nvSpPr>
        <p:spPr bwMode="auto">
          <a:xfrm rot="189622">
            <a:off x="3429000" y="1354139"/>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596" name="Freeform 100"/>
          <p:cNvSpPr>
            <a:spLocks/>
          </p:cNvSpPr>
          <p:nvPr/>
        </p:nvSpPr>
        <p:spPr bwMode="auto">
          <a:xfrm rot="-5400000">
            <a:off x="2900363" y="2243138"/>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597" name="Freeform 101"/>
          <p:cNvSpPr>
            <a:spLocks/>
          </p:cNvSpPr>
          <p:nvPr/>
        </p:nvSpPr>
        <p:spPr bwMode="auto">
          <a:xfrm rot="10800000">
            <a:off x="3359150" y="3243264"/>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598" name="Freeform 102"/>
          <p:cNvSpPr>
            <a:spLocks/>
          </p:cNvSpPr>
          <p:nvPr/>
        </p:nvSpPr>
        <p:spPr bwMode="auto">
          <a:xfrm rot="5400000">
            <a:off x="3985419" y="3083719"/>
            <a:ext cx="100012" cy="13335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599" name="Freeform 103"/>
          <p:cNvSpPr>
            <a:spLocks/>
          </p:cNvSpPr>
          <p:nvPr/>
        </p:nvSpPr>
        <p:spPr bwMode="auto">
          <a:xfrm rot="-584916">
            <a:off x="4097339" y="2820989"/>
            <a:ext cx="90487"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16" name="Group 104"/>
          <p:cNvGrpSpPr>
            <a:grpSpLocks/>
          </p:cNvGrpSpPr>
          <p:nvPr/>
        </p:nvGrpSpPr>
        <p:grpSpPr bwMode="auto">
          <a:xfrm rot="1457275">
            <a:off x="6167438" y="1314451"/>
            <a:ext cx="309562" cy="207963"/>
            <a:chOff x="3618" y="537"/>
            <a:chExt cx="195" cy="174"/>
          </a:xfrm>
        </p:grpSpPr>
        <p:sp>
          <p:nvSpPr>
            <p:cNvPr id="25653" name="AutoShape 105"/>
            <p:cNvSpPr>
              <a:spLocks noChangeArrowheads="1"/>
            </p:cNvSpPr>
            <p:nvPr/>
          </p:nvSpPr>
          <p:spPr bwMode="auto">
            <a:xfrm rot="9190135">
              <a:off x="3681" y="537"/>
              <a:ext cx="101" cy="93"/>
            </a:xfrm>
            <a:prstGeom prst="flowChartOffpageConnector">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54" name="Freeform 106"/>
            <p:cNvSpPr>
              <a:spLocks/>
            </p:cNvSpPr>
            <p:nvPr/>
          </p:nvSpPr>
          <p:spPr bwMode="auto">
            <a:xfrm>
              <a:off x="3618" y="615"/>
              <a:ext cx="195" cy="96"/>
            </a:xfrm>
            <a:custGeom>
              <a:avLst/>
              <a:gdLst>
                <a:gd name="T0" fmla="*/ 0 w 195"/>
                <a:gd name="T1" fmla="*/ 96 h 96"/>
                <a:gd name="T2" fmla="*/ 195 w 195"/>
                <a:gd name="T3" fmla="*/ 0 h 96"/>
                <a:gd name="T4" fmla="*/ 0 60000 65536"/>
                <a:gd name="T5" fmla="*/ 0 60000 65536"/>
                <a:gd name="T6" fmla="*/ 0 w 195"/>
                <a:gd name="T7" fmla="*/ 0 h 96"/>
                <a:gd name="T8" fmla="*/ 195 w 195"/>
                <a:gd name="T9" fmla="*/ 96 h 96"/>
              </a:gdLst>
              <a:ahLst/>
              <a:cxnLst>
                <a:cxn ang="T4">
                  <a:pos x="T0" y="T1"/>
                </a:cxn>
                <a:cxn ang="T5">
                  <a:pos x="T2" y="T3"/>
                </a:cxn>
              </a:cxnLst>
              <a:rect l="T6" t="T7" r="T8" b="T9"/>
              <a:pathLst>
                <a:path w="195" h="96">
                  <a:moveTo>
                    <a:pt x="0" y="96"/>
                  </a:moveTo>
                  <a:lnTo>
                    <a:pt x="195"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106603" name="Freeform 107"/>
          <p:cNvSpPr>
            <a:spLocks/>
          </p:cNvSpPr>
          <p:nvPr/>
        </p:nvSpPr>
        <p:spPr bwMode="auto">
          <a:xfrm rot="-584916">
            <a:off x="4229100" y="2824164"/>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4" name="Freeform 108"/>
          <p:cNvSpPr>
            <a:spLocks/>
          </p:cNvSpPr>
          <p:nvPr/>
        </p:nvSpPr>
        <p:spPr bwMode="auto">
          <a:xfrm rot="-584916">
            <a:off x="4362450" y="2820989"/>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5" name="Freeform 109"/>
          <p:cNvSpPr>
            <a:spLocks/>
          </p:cNvSpPr>
          <p:nvPr/>
        </p:nvSpPr>
        <p:spPr bwMode="auto">
          <a:xfrm rot="-584916">
            <a:off x="4495800" y="2825750"/>
            <a:ext cx="90488" cy="58738"/>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6" name="Freeform 110"/>
          <p:cNvSpPr>
            <a:spLocks/>
          </p:cNvSpPr>
          <p:nvPr/>
        </p:nvSpPr>
        <p:spPr bwMode="auto">
          <a:xfrm rot="-584916">
            <a:off x="4635500" y="2822575"/>
            <a:ext cx="90488" cy="58738"/>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7" name="Freeform 111"/>
          <p:cNvSpPr>
            <a:spLocks/>
          </p:cNvSpPr>
          <p:nvPr/>
        </p:nvSpPr>
        <p:spPr bwMode="auto">
          <a:xfrm rot="-584916">
            <a:off x="4764089" y="2824164"/>
            <a:ext cx="90487"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8" name="Freeform 112"/>
          <p:cNvSpPr>
            <a:spLocks/>
          </p:cNvSpPr>
          <p:nvPr/>
        </p:nvSpPr>
        <p:spPr bwMode="auto">
          <a:xfrm rot="-584916">
            <a:off x="4902200" y="2824164"/>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9" name="Freeform 113"/>
          <p:cNvSpPr>
            <a:spLocks/>
          </p:cNvSpPr>
          <p:nvPr/>
        </p:nvSpPr>
        <p:spPr bwMode="auto">
          <a:xfrm rot="-584916">
            <a:off x="5045075" y="2827338"/>
            <a:ext cx="90488" cy="57150"/>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0" name="Freeform 114"/>
          <p:cNvSpPr>
            <a:spLocks/>
          </p:cNvSpPr>
          <p:nvPr/>
        </p:nvSpPr>
        <p:spPr bwMode="auto">
          <a:xfrm rot="5400000">
            <a:off x="5186363" y="2324101"/>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1" name="Freeform 115"/>
          <p:cNvSpPr>
            <a:spLocks/>
          </p:cNvSpPr>
          <p:nvPr/>
        </p:nvSpPr>
        <p:spPr bwMode="auto">
          <a:xfrm rot="-5400000">
            <a:off x="5363369" y="2012157"/>
            <a:ext cx="61913" cy="107950"/>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2" name="Freeform 116"/>
          <p:cNvSpPr>
            <a:spLocks/>
          </p:cNvSpPr>
          <p:nvPr/>
        </p:nvSpPr>
        <p:spPr bwMode="auto">
          <a:xfrm rot="-5400000">
            <a:off x="5659438" y="2414588"/>
            <a:ext cx="104775" cy="9525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3" name="Freeform 117"/>
          <p:cNvSpPr>
            <a:spLocks/>
          </p:cNvSpPr>
          <p:nvPr/>
        </p:nvSpPr>
        <p:spPr bwMode="auto">
          <a:xfrm rot="-10506054">
            <a:off x="6642100" y="2844800"/>
            <a:ext cx="82550" cy="762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4" name="Freeform 118"/>
          <p:cNvSpPr>
            <a:spLocks/>
          </p:cNvSpPr>
          <p:nvPr/>
        </p:nvSpPr>
        <p:spPr bwMode="auto">
          <a:xfrm rot="5400000">
            <a:off x="6938963" y="1981201"/>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7" name="Freeform 121"/>
          <p:cNvSpPr>
            <a:spLocks/>
          </p:cNvSpPr>
          <p:nvPr/>
        </p:nvSpPr>
        <p:spPr bwMode="auto">
          <a:xfrm>
            <a:off x="5657850" y="1414464"/>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17" name="Group 122"/>
          <p:cNvGrpSpPr>
            <a:grpSpLocks/>
          </p:cNvGrpSpPr>
          <p:nvPr/>
        </p:nvGrpSpPr>
        <p:grpSpPr bwMode="auto">
          <a:xfrm rot="302030">
            <a:off x="5540376" y="2122488"/>
            <a:ext cx="161925" cy="1485900"/>
            <a:chOff x="3312" y="1276"/>
            <a:chExt cx="96" cy="1272"/>
          </a:xfrm>
        </p:grpSpPr>
        <p:grpSp>
          <p:nvGrpSpPr>
            <p:cNvPr id="25649" name="Group 123"/>
            <p:cNvGrpSpPr>
              <a:grpSpLocks/>
            </p:cNvGrpSpPr>
            <p:nvPr/>
          </p:nvGrpSpPr>
          <p:grpSpPr bwMode="auto">
            <a:xfrm>
              <a:off x="3312" y="1276"/>
              <a:ext cx="96" cy="1200"/>
              <a:chOff x="3312" y="1276"/>
              <a:chExt cx="96" cy="1200"/>
            </a:xfrm>
          </p:grpSpPr>
          <p:sp>
            <p:nvSpPr>
              <p:cNvPr id="25651" name="Line 124"/>
              <p:cNvSpPr>
                <a:spLocks noChangeShapeType="1"/>
              </p:cNvSpPr>
              <p:nvPr/>
            </p:nvSpPr>
            <p:spPr bwMode="auto">
              <a:xfrm>
                <a:off x="3360" y="1276"/>
                <a:ext cx="0" cy="1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5652" name="Rectangle 125"/>
              <p:cNvSpPr>
                <a:spLocks noChangeArrowheads="1"/>
              </p:cNvSpPr>
              <p:nvPr/>
            </p:nvSpPr>
            <p:spPr bwMode="auto">
              <a:xfrm>
                <a:off x="3312" y="1792"/>
                <a:ext cx="96" cy="268"/>
              </a:xfrm>
              <a:prstGeom prst="rect">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25650" name="AutoShape 126"/>
            <p:cNvSpPr>
              <a:spLocks noChangeArrowheads="1"/>
            </p:cNvSpPr>
            <p:nvPr/>
          </p:nvSpPr>
          <p:spPr bwMode="auto">
            <a:xfrm>
              <a:off x="3324" y="2464"/>
              <a:ext cx="72" cy="8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106623" name="Text Box 127"/>
          <p:cNvSpPr txBox="1">
            <a:spLocks noChangeArrowheads="1"/>
          </p:cNvSpPr>
          <p:nvPr/>
        </p:nvSpPr>
        <p:spPr bwMode="auto">
          <a:xfrm>
            <a:off x="381000" y="3937001"/>
            <a:ext cx="8382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10000"/>
              </a:spcBef>
              <a:spcAft>
                <a:spcPct val="0"/>
              </a:spcAft>
            </a:pPr>
            <a:r>
              <a:rPr lang="en-US" altLang="en-US">
                <a:solidFill>
                  <a:srgbClr val="000000"/>
                </a:solidFill>
                <a:latin typeface="VNI-Times" pitchFamily="2" charset="0"/>
              </a:rPr>
              <a:t>Khi ñoùng coâng taéc</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Cuoän daây : trôû thaønh nam chaâm ñieän</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Mieáng saét : bò nam chaâm ñieän huùt</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Ñaàu goõ chuoâng : ñaùnh vaøo chuoâng</a:t>
            </a:r>
          </a:p>
        </p:txBody>
      </p:sp>
      <p:grpSp>
        <p:nvGrpSpPr>
          <p:cNvPr id="19" name="Group 128"/>
          <p:cNvGrpSpPr>
            <a:grpSpLocks/>
          </p:cNvGrpSpPr>
          <p:nvPr/>
        </p:nvGrpSpPr>
        <p:grpSpPr bwMode="auto">
          <a:xfrm>
            <a:off x="76200" y="2114550"/>
            <a:ext cx="2743200" cy="1371600"/>
            <a:chOff x="96" y="1008"/>
            <a:chExt cx="1728" cy="1152"/>
          </a:xfrm>
        </p:grpSpPr>
        <p:sp>
          <p:nvSpPr>
            <p:cNvPr id="25647" name="AutoShape 129"/>
            <p:cNvSpPr>
              <a:spLocks noChangeArrowheads="1"/>
            </p:cNvSpPr>
            <p:nvPr/>
          </p:nvSpPr>
          <p:spPr bwMode="auto">
            <a:xfrm>
              <a:off x="96" y="1008"/>
              <a:ext cx="1728" cy="1152"/>
            </a:xfrm>
            <a:prstGeom prst="irregularSeal1">
              <a:avLst/>
            </a:prstGeom>
            <a:gradFill rotWithShape="0">
              <a:gsLst>
                <a:gs pos="0">
                  <a:srgbClr val="FFFF00">
                    <a:alpha val="85999"/>
                  </a:srgbClr>
                </a:gs>
                <a:gs pos="100000">
                  <a:srgbClr val="FF0000">
                    <a:alpha val="67998"/>
                  </a:srgbClr>
                </a:gs>
              </a:gsLst>
              <a:path path="shape">
                <a:fillToRect l="50000" t="50000" r="50000" b="50000"/>
              </a:path>
            </a:gradFill>
            <a:ln w="25400">
              <a:solidFill>
                <a:srgbClr val="FCF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48" name="Text Box 130"/>
            <p:cNvSpPr txBox="1">
              <a:spLocks noChangeArrowheads="1"/>
            </p:cNvSpPr>
            <p:nvPr/>
          </p:nvSpPr>
          <p:spPr bwMode="auto">
            <a:xfrm>
              <a:off x="336" y="1392"/>
              <a:ext cx="129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3333CC"/>
                  </a:solidFill>
                  <a:latin typeface="VNI-Times" pitchFamily="2" charset="0"/>
                </a:rPr>
                <a:t>Taïm döøng</a:t>
              </a:r>
            </a:p>
          </p:txBody>
        </p:sp>
      </p:grpSp>
      <p:sp>
        <p:nvSpPr>
          <p:cNvPr id="25646" name="Rounded Rectangle 1"/>
          <p:cNvSpPr>
            <a:spLocks noChangeArrowheads="1"/>
          </p:cNvSpPr>
          <p:nvPr/>
        </p:nvSpPr>
        <p:spPr bwMode="auto">
          <a:xfrm>
            <a:off x="228600" y="1084264"/>
            <a:ext cx="2286000" cy="287337"/>
          </a:xfrm>
          <a:prstGeom prst="roundRect">
            <a:avLst>
              <a:gd name="adj" fmla="val 16667"/>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sz="1800">
                <a:solidFill>
                  <a:srgbClr val="000000"/>
                </a:solidFill>
              </a:rPr>
              <a:t>Hướng dẫn HS tự học</a:t>
            </a:r>
            <a:endParaRPr lang="en-US">
              <a:solidFill>
                <a:srgbClr val="000000"/>
              </a:solidFill>
            </a:endParaRPr>
          </a:p>
        </p:txBody>
      </p:sp>
    </p:spTree>
    <p:extLst>
      <p:ext uri="{BB962C8B-B14F-4D97-AF65-F5344CB8AC3E}">
        <p14:creationId xmlns:p14="http://schemas.microsoft.com/office/powerpoint/2010/main" val="2400264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6583"/>
                                        </p:tgtEl>
                                        <p:attrNameLst>
                                          <p:attrName>style.visibility</p:attrName>
                                        </p:attrNameLst>
                                      </p:cBhvr>
                                      <p:to>
                                        <p:strVal val="visible"/>
                                      </p:to>
                                    </p:set>
                                    <p:anim calcmode="lin" valueType="num">
                                      <p:cBhvr>
                                        <p:cTn id="7" dur="500" fill="hold"/>
                                        <p:tgtEl>
                                          <p:spTgt spid="106583"/>
                                        </p:tgtEl>
                                        <p:attrNameLst>
                                          <p:attrName>ppt_w</p:attrName>
                                        </p:attrNameLst>
                                      </p:cBhvr>
                                      <p:tavLst>
                                        <p:tav tm="0">
                                          <p:val>
                                            <p:fltVal val="0"/>
                                          </p:val>
                                        </p:tav>
                                        <p:tav tm="100000">
                                          <p:val>
                                            <p:strVal val="#ppt_w"/>
                                          </p:val>
                                        </p:tav>
                                      </p:tavLst>
                                    </p:anim>
                                    <p:anim calcmode="lin" valueType="num">
                                      <p:cBhvr>
                                        <p:cTn id="8" dur="500" fill="hold"/>
                                        <p:tgtEl>
                                          <p:spTgt spid="106583"/>
                                        </p:tgtEl>
                                        <p:attrNameLst>
                                          <p:attrName>ppt_h</p:attrName>
                                        </p:attrNameLst>
                                      </p:cBhvr>
                                      <p:tavLst>
                                        <p:tav tm="0">
                                          <p:val>
                                            <p:fltVal val="0"/>
                                          </p:val>
                                        </p:tav>
                                        <p:tav tm="100000">
                                          <p:val>
                                            <p:strVal val="#ppt_h"/>
                                          </p:val>
                                        </p:tav>
                                      </p:tavLst>
                                    </p:anim>
                                    <p:animEffect transition="in" filter="fade">
                                      <p:cBhvr>
                                        <p:cTn id="9" dur="500"/>
                                        <p:tgtEl>
                                          <p:spTgt spid="1065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0" nodeType="clickEffect">
                                  <p:stCondLst>
                                    <p:cond delay="0"/>
                                  </p:stCondLst>
                                  <p:childTnLst>
                                    <p:anim calcmode="lin" valueType="num">
                                      <p:cBhvr>
                                        <p:cTn id="13" dur="500"/>
                                        <p:tgtEl>
                                          <p:spTgt spid="106584"/>
                                        </p:tgtEl>
                                        <p:attrNameLst>
                                          <p:attrName>ppt_w</p:attrName>
                                        </p:attrNameLst>
                                      </p:cBhvr>
                                      <p:tavLst>
                                        <p:tav tm="0">
                                          <p:val>
                                            <p:strVal val="ppt_w"/>
                                          </p:val>
                                        </p:tav>
                                        <p:tav tm="100000">
                                          <p:val>
                                            <p:fltVal val="0"/>
                                          </p:val>
                                        </p:tav>
                                      </p:tavLst>
                                    </p:anim>
                                    <p:anim calcmode="lin" valueType="num">
                                      <p:cBhvr>
                                        <p:cTn id="14" dur="500"/>
                                        <p:tgtEl>
                                          <p:spTgt spid="106584"/>
                                        </p:tgtEl>
                                        <p:attrNameLst>
                                          <p:attrName>ppt_h</p:attrName>
                                        </p:attrNameLst>
                                      </p:cBhvr>
                                      <p:tavLst>
                                        <p:tav tm="0">
                                          <p:val>
                                            <p:strVal val="ppt_h"/>
                                          </p:val>
                                        </p:tav>
                                        <p:tav tm="100000">
                                          <p:val>
                                            <p:fltVal val="0"/>
                                          </p:val>
                                        </p:tav>
                                      </p:tavLst>
                                    </p:anim>
                                    <p:animEffect transition="out" filter="fade">
                                      <p:cBhvr>
                                        <p:cTn id="15" dur="500"/>
                                        <p:tgtEl>
                                          <p:spTgt spid="106584"/>
                                        </p:tgtEl>
                                      </p:cBhvr>
                                    </p:animEffect>
                                    <p:set>
                                      <p:cBhvr>
                                        <p:cTn id="16" dur="1" fill="hold">
                                          <p:stCondLst>
                                            <p:cond delay="499"/>
                                          </p:stCondLst>
                                        </p:cTn>
                                        <p:tgtEl>
                                          <p:spTgt spid="10658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nodeType="afterGroup">
                            <p:stCondLst>
                              <p:cond delay="500"/>
                            </p:stCondLst>
                            <p:childTnLst>
                              <p:par>
                                <p:cTn id="23" presetID="26" presetClass="emph" presetSubtype="0" fill="hold" nodeType="afterEffect">
                                  <p:stCondLst>
                                    <p:cond delay="0"/>
                                  </p:stCondLst>
                                  <p:childTnLst>
                                    <p:animEffect transition="out" filter="fade">
                                      <p:cBhvr>
                                        <p:cTn id="24" dur="500" tmFilter="0, 0; .2, .5; .8, .5; 1, 0"/>
                                        <p:tgtEl>
                                          <p:spTgt spid="15"/>
                                        </p:tgtEl>
                                      </p:cBhvr>
                                    </p:animEffect>
                                    <p:animScale>
                                      <p:cBhvr>
                                        <p:cTn id="25" dur="250" autoRev="1" fill="hold"/>
                                        <p:tgtEl>
                                          <p:spTgt spid="15"/>
                                        </p:tgtEl>
                                      </p:cBhvr>
                                      <p:by x="105000" y="105000"/>
                                    </p:animScale>
                                  </p:childTnLst>
                                </p:cTn>
                              </p:par>
                            </p:childTnLst>
                          </p:cTn>
                        </p:par>
                        <p:par>
                          <p:cTn id="26" fill="hold" nodeType="afterGroup">
                            <p:stCondLst>
                              <p:cond delay="1000"/>
                            </p:stCondLst>
                            <p:childTnLst>
                              <p:par>
                                <p:cTn id="27" presetID="10" presetClass="exit" presetSubtype="0" fill="hold"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nodeType="afterGroup">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06595"/>
                                        </p:tgtEl>
                                        <p:attrNameLst>
                                          <p:attrName>style.visibility</p:attrName>
                                        </p:attrNameLst>
                                      </p:cBhvr>
                                      <p:to>
                                        <p:strVal val="visible"/>
                                      </p:to>
                                    </p:set>
                                    <p:animEffect transition="in" filter="fade">
                                      <p:cBhvr>
                                        <p:cTn id="36" dur="500"/>
                                        <p:tgtEl>
                                          <p:spTgt spid="106595"/>
                                        </p:tgtEl>
                                      </p:cBhvr>
                                    </p:animEffect>
                                  </p:childTnLst>
                                </p:cTn>
                              </p:par>
                            </p:childTnLst>
                          </p:cTn>
                        </p:par>
                        <p:par>
                          <p:cTn id="37" fill="hold" nodeType="afterGroup">
                            <p:stCondLst>
                              <p:cond delay="2000"/>
                            </p:stCondLst>
                            <p:childTnLst>
                              <p:par>
                                <p:cTn id="38" presetID="22" presetClass="emph" presetSubtype="0" fill="hold" grpId="1" nodeType="afterEffect">
                                  <p:stCondLst>
                                    <p:cond delay="0"/>
                                  </p:stCondLst>
                                  <p:childTnLst>
                                    <p:animClr clrSpc="hsl" dir="cw">
                                      <p:cBhvr override="childStyle">
                                        <p:cTn id="39" dur="500" fill="hold"/>
                                        <p:tgtEl>
                                          <p:spTgt spid="106595"/>
                                        </p:tgtEl>
                                        <p:attrNameLst>
                                          <p:attrName>style.color</p:attrName>
                                        </p:attrNameLst>
                                      </p:cBhvr>
                                      <p:by>
                                        <p:hsl h="-7200000" s="0" l="0"/>
                                      </p:by>
                                    </p:animClr>
                                    <p:animClr clrSpc="hsl" dir="cw">
                                      <p:cBhvr>
                                        <p:cTn id="40" dur="500" fill="hold"/>
                                        <p:tgtEl>
                                          <p:spTgt spid="106595"/>
                                        </p:tgtEl>
                                        <p:attrNameLst>
                                          <p:attrName>fillcolor</p:attrName>
                                        </p:attrNameLst>
                                      </p:cBhvr>
                                      <p:by>
                                        <p:hsl h="-7200000" s="0" l="0"/>
                                      </p:by>
                                    </p:animClr>
                                    <p:animClr clrSpc="hsl" dir="cw">
                                      <p:cBhvr>
                                        <p:cTn id="41" dur="500" fill="hold"/>
                                        <p:tgtEl>
                                          <p:spTgt spid="106595"/>
                                        </p:tgtEl>
                                        <p:attrNameLst>
                                          <p:attrName>stroke.color</p:attrName>
                                        </p:attrNameLst>
                                      </p:cBhvr>
                                      <p:by>
                                        <p:hsl h="-7200000" s="0" l="0"/>
                                      </p:by>
                                    </p:animClr>
                                    <p:set>
                                      <p:cBhvr>
                                        <p:cTn id="42" dur="500" fill="hold"/>
                                        <p:tgtEl>
                                          <p:spTgt spid="106595"/>
                                        </p:tgtEl>
                                        <p:attrNameLst>
                                          <p:attrName>fill.type</p:attrName>
                                        </p:attrNameLst>
                                      </p:cBhvr>
                                      <p:to>
                                        <p:strVal val="solid"/>
                                      </p:to>
                                    </p:set>
                                  </p:childTnLst>
                                </p:cTn>
                              </p:par>
                              <p:par>
                                <p:cTn id="43" presetID="10" presetClass="entr" presetSubtype="0" fill="hold" grpId="0" nodeType="withEffect">
                                  <p:stCondLst>
                                    <p:cond delay="0"/>
                                  </p:stCondLst>
                                  <p:childTnLst>
                                    <p:set>
                                      <p:cBhvr>
                                        <p:cTn id="44" dur="1" fill="hold">
                                          <p:stCondLst>
                                            <p:cond delay="0"/>
                                          </p:stCondLst>
                                        </p:cTn>
                                        <p:tgtEl>
                                          <p:spTgt spid="106596"/>
                                        </p:tgtEl>
                                        <p:attrNameLst>
                                          <p:attrName>style.visibility</p:attrName>
                                        </p:attrNameLst>
                                      </p:cBhvr>
                                      <p:to>
                                        <p:strVal val="visible"/>
                                      </p:to>
                                    </p:set>
                                    <p:animEffect transition="in" filter="fade">
                                      <p:cBhvr>
                                        <p:cTn id="45" dur="500"/>
                                        <p:tgtEl>
                                          <p:spTgt spid="106596"/>
                                        </p:tgtEl>
                                      </p:cBhvr>
                                    </p:animEffect>
                                  </p:childTnLst>
                                </p:cTn>
                              </p:par>
                            </p:childTnLst>
                          </p:cTn>
                        </p:par>
                        <p:par>
                          <p:cTn id="46" fill="hold" nodeType="afterGroup">
                            <p:stCondLst>
                              <p:cond delay="2500"/>
                            </p:stCondLst>
                            <p:childTnLst>
                              <p:par>
                                <p:cTn id="47" presetID="22" presetClass="emph" presetSubtype="0" fill="hold" grpId="1" nodeType="afterEffect">
                                  <p:stCondLst>
                                    <p:cond delay="0"/>
                                  </p:stCondLst>
                                  <p:childTnLst>
                                    <p:animClr clrSpc="hsl" dir="cw">
                                      <p:cBhvr override="childStyle">
                                        <p:cTn id="48" dur="500" fill="hold"/>
                                        <p:tgtEl>
                                          <p:spTgt spid="106596"/>
                                        </p:tgtEl>
                                        <p:attrNameLst>
                                          <p:attrName>style.color</p:attrName>
                                        </p:attrNameLst>
                                      </p:cBhvr>
                                      <p:by>
                                        <p:hsl h="-7200000" s="0" l="0"/>
                                      </p:by>
                                    </p:animClr>
                                    <p:animClr clrSpc="hsl" dir="cw">
                                      <p:cBhvr>
                                        <p:cTn id="49" dur="500" fill="hold"/>
                                        <p:tgtEl>
                                          <p:spTgt spid="106596"/>
                                        </p:tgtEl>
                                        <p:attrNameLst>
                                          <p:attrName>fillcolor</p:attrName>
                                        </p:attrNameLst>
                                      </p:cBhvr>
                                      <p:by>
                                        <p:hsl h="-7200000" s="0" l="0"/>
                                      </p:by>
                                    </p:animClr>
                                    <p:animClr clrSpc="hsl" dir="cw">
                                      <p:cBhvr>
                                        <p:cTn id="50" dur="500" fill="hold"/>
                                        <p:tgtEl>
                                          <p:spTgt spid="106596"/>
                                        </p:tgtEl>
                                        <p:attrNameLst>
                                          <p:attrName>stroke.color</p:attrName>
                                        </p:attrNameLst>
                                      </p:cBhvr>
                                      <p:by>
                                        <p:hsl h="-7200000" s="0" l="0"/>
                                      </p:by>
                                    </p:animClr>
                                    <p:set>
                                      <p:cBhvr>
                                        <p:cTn id="51" dur="500" fill="hold"/>
                                        <p:tgtEl>
                                          <p:spTgt spid="106596"/>
                                        </p:tgtEl>
                                        <p:attrNameLst>
                                          <p:attrName>fill.type</p:attrName>
                                        </p:attrNameLst>
                                      </p:cBhvr>
                                      <p:to>
                                        <p:strVal val="solid"/>
                                      </p:to>
                                    </p:set>
                                  </p:childTnLst>
                                </p:cTn>
                              </p:par>
                              <p:par>
                                <p:cTn id="52" presetID="10" presetClass="entr" presetSubtype="0" fill="hold" grpId="0" nodeType="withEffect">
                                  <p:stCondLst>
                                    <p:cond delay="0"/>
                                  </p:stCondLst>
                                  <p:childTnLst>
                                    <p:set>
                                      <p:cBhvr>
                                        <p:cTn id="53" dur="1" fill="hold">
                                          <p:stCondLst>
                                            <p:cond delay="0"/>
                                          </p:stCondLst>
                                        </p:cTn>
                                        <p:tgtEl>
                                          <p:spTgt spid="106597"/>
                                        </p:tgtEl>
                                        <p:attrNameLst>
                                          <p:attrName>style.visibility</p:attrName>
                                        </p:attrNameLst>
                                      </p:cBhvr>
                                      <p:to>
                                        <p:strVal val="visible"/>
                                      </p:to>
                                    </p:set>
                                    <p:animEffect transition="in" filter="fade">
                                      <p:cBhvr>
                                        <p:cTn id="54" dur="500"/>
                                        <p:tgtEl>
                                          <p:spTgt spid="106597"/>
                                        </p:tgtEl>
                                      </p:cBhvr>
                                    </p:animEffect>
                                  </p:childTnLst>
                                </p:cTn>
                              </p:par>
                            </p:childTnLst>
                          </p:cTn>
                        </p:par>
                        <p:par>
                          <p:cTn id="55" fill="hold" nodeType="afterGroup">
                            <p:stCondLst>
                              <p:cond delay="3000"/>
                            </p:stCondLst>
                            <p:childTnLst>
                              <p:par>
                                <p:cTn id="56" presetID="22" presetClass="emph" presetSubtype="0" fill="hold" grpId="1" nodeType="afterEffect">
                                  <p:stCondLst>
                                    <p:cond delay="0"/>
                                  </p:stCondLst>
                                  <p:childTnLst>
                                    <p:animClr clrSpc="hsl" dir="cw">
                                      <p:cBhvr override="childStyle">
                                        <p:cTn id="57" dur="500" fill="hold"/>
                                        <p:tgtEl>
                                          <p:spTgt spid="106597"/>
                                        </p:tgtEl>
                                        <p:attrNameLst>
                                          <p:attrName>style.color</p:attrName>
                                        </p:attrNameLst>
                                      </p:cBhvr>
                                      <p:by>
                                        <p:hsl h="-7200000" s="0" l="0"/>
                                      </p:by>
                                    </p:animClr>
                                    <p:animClr clrSpc="hsl" dir="cw">
                                      <p:cBhvr>
                                        <p:cTn id="58" dur="500" fill="hold"/>
                                        <p:tgtEl>
                                          <p:spTgt spid="106597"/>
                                        </p:tgtEl>
                                        <p:attrNameLst>
                                          <p:attrName>fillcolor</p:attrName>
                                        </p:attrNameLst>
                                      </p:cBhvr>
                                      <p:by>
                                        <p:hsl h="-7200000" s="0" l="0"/>
                                      </p:by>
                                    </p:animClr>
                                    <p:animClr clrSpc="hsl" dir="cw">
                                      <p:cBhvr>
                                        <p:cTn id="59" dur="500" fill="hold"/>
                                        <p:tgtEl>
                                          <p:spTgt spid="106597"/>
                                        </p:tgtEl>
                                        <p:attrNameLst>
                                          <p:attrName>stroke.color</p:attrName>
                                        </p:attrNameLst>
                                      </p:cBhvr>
                                      <p:by>
                                        <p:hsl h="-7200000" s="0" l="0"/>
                                      </p:by>
                                    </p:animClr>
                                    <p:set>
                                      <p:cBhvr>
                                        <p:cTn id="60" dur="500" fill="hold"/>
                                        <p:tgtEl>
                                          <p:spTgt spid="106597"/>
                                        </p:tgtEl>
                                        <p:attrNameLst>
                                          <p:attrName>fill.type</p:attrName>
                                        </p:attrNameLst>
                                      </p:cBhvr>
                                      <p:to>
                                        <p:strVal val="solid"/>
                                      </p:to>
                                    </p:set>
                                  </p:childTnLst>
                                </p:cTn>
                              </p:par>
                              <p:par>
                                <p:cTn id="61" presetID="10" presetClass="entr" presetSubtype="0" fill="hold" grpId="0" nodeType="withEffect">
                                  <p:stCondLst>
                                    <p:cond delay="0"/>
                                  </p:stCondLst>
                                  <p:childTnLst>
                                    <p:set>
                                      <p:cBhvr>
                                        <p:cTn id="62" dur="1" fill="hold">
                                          <p:stCondLst>
                                            <p:cond delay="0"/>
                                          </p:stCondLst>
                                        </p:cTn>
                                        <p:tgtEl>
                                          <p:spTgt spid="106598"/>
                                        </p:tgtEl>
                                        <p:attrNameLst>
                                          <p:attrName>style.visibility</p:attrName>
                                        </p:attrNameLst>
                                      </p:cBhvr>
                                      <p:to>
                                        <p:strVal val="visible"/>
                                      </p:to>
                                    </p:set>
                                    <p:animEffect transition="in" filter="fade">
                                      <p:cBhvr>
                                        <p:cTn id="63" dur="500"/>
                                        <p:tgtEl>
                                          <p:spTgt spid="106598"/>
                                        </p:tgtEl>
                                      </p:cBhvr>
                                    </p:animEffect>
                                  </p:childTnLst>
                                </p:cTn>
                              </p:par>
                            </p:childTnLst>
                          </p:cTn>
                        </p:par>
                        <p:par>
                          <p:cTn id="64" fill="hold" nodeType="afterGroup">
                            <p:stCondLst>
                              <p:cond delay="3500"/>
                            </p:stCondLst>
                            <p:childTnLst>
                              <p:par>
                                <p:cTn id="65" presetID="22" presetClass="emph" presetSubtype="0" fill="hold" grpId="1" nodeType="afterEffect">
                                  <p:stCondLst>
                                    <p:cond delay="0"/>
                                  </p:stCondLst>
                                  <p:childTnLst>
                                    <p:animClr clrSpc="hsl" dir="cw">
                                      <p:cBhvr override="childStyle">
                                        <p:cTn id="66" dur="500" fill="hold"/>
                                        <p:tgtEl>
                                          <p:spTgt spid="106598"/>
                                        </p:tgtEl>
                                        <p:attrNameLst>
                                          <p:attrName>style.color</p:attrName>
                                        </p:attrNameLst>
                                      </p:cBhvr>
                                      <p:by>
                                        <p:hsl h="-7200000" s="0" l="0"/>
                                      </p:by>
                                    </p:animClr>
                                    <p:animClr clrSpc="hsl" dir="cw">
                                      <p:cBhvr>
                                        <p:cTn id="67" dur="500" fill="hold"/>
                                        <p:tgtEl>
                                          <p:spTgt spid="106598"/>
                                        </p:tgtEl>
                                        <p:attrNameLst>
                                          <p:attrName>fillcolor</p:attrName>
                                        </p:attrNameLst>
                                      </p:cBhvr>
                                      <p:by>
                                        <p:hsl h="-7200000" s="0" l="0"/>
                                      </p:by>
                                    </p:animClr>
                                    <p:animClr clrSpc="hsl" dir="cw">
                                      <p:cBhvr>
                                        <p:cTn id="68" dur="500" fill="hold"/>
                                        <p:tgtEl>
                                          <p:spTgt spid="106598"/>
                                        </p:tgtEl>
                                        <p:attrNameLst>
                                          <p:attrName>stroke.color</p:attrName>
                                        </p:attrNameLst>
                                      </p:cBhvr>
                                      <p:by>
                                        <p:hsl h="-7200000" s="0" l="0"/>
                                      </p:by>
                                    </p:animClr>
                                    <p:set>
                                      <p:cBhvr>
                                        <p:cTn id="69" dur="500" fill="hold"/>
                                        <p:tgtEl>
                                          <p:spTgt spid="106598"/>
                                        </p:tgtEl>
                                        <p:attrNameLst>
                                          <p:attrName>fill.type</p:attrName>
                                        </p:attrNameLst>
                                      </p:cBhvr>
                                      <p:to>
                                        <p:strVal val="solid"/>
                                      </p:to>
                                    </p:set>
                                  </p:childTnLst>
                                </p:cTn>
                              </p:par>
                              <p:par>
                                <p:cTn id="70" presetID="10" presetClass="entr" presetSubtype="0" fill="hold" grpId="0" nodeType="withEffect">
                                  <p:stCondLst>
                                    <p:cond delay="0"/>
                                  </p:stCondLst>
                                  <p:childTnLst>
                                    <p:set>
                                      <p:cBhvr>
                                        <p:cTn id="71" dur="1" fill="hold">
                                          <p:stCondLst>
                                            <p:cond delay="0"/>
                                          </p:stCondLst>
                                        </p:cTn>
                                        <p:tgtEl>
                                          <p:spTgt spid="106599"/>
                                        </p:tgtEl>
                                        <p:attrNameLst>
                                          <p:attrName>style.visibility</p:attrName>
                                        </p:attrNameLst>
                                      </p:cBhvr>
                                      <p:to>
                                        <p:strVal val="visible"/>
                                      </p:to>
                                    </p:set>
                                    <p:animEffect transition="in" filter="fade">
                                      <p:cBhvr>
                                        <p:cTn id="72" dur="500"/>
                                        <p:tgtEl>
                                          <p:spTgt spid="106599"/>
                                        </p:tgtEl>
                                      </p:cBhvr>
                                    </p:animEffect>
                                  </p:childTnLst>
                                </p:cTn>
                              </p:par>
                            </p:childTnLst>
                          </p:cTn>
                        </p:par>
                        <p:par>
                          <p:cTn id="73" fill="hold" nodeType="afterGroup">
                            <p:stCondLst>
                              <p:cond delay="4000"/>
                            </p:stCondLst>
                            <p:childTnLst>
                              <p:par>
                                <p:cTn id="74" presetID="22" presetClass="emph" presetSubtype="0" fill="hold" grpId="1" nodeType="afterEffect">
                                  <p:stCondLst>
                                    <p:cond delay="0"/>
                                  </p:stCondLst>
                                  <p:childTnLst>
                                    <p:animClr clrSpc="hsl" dir="cw">
                                      <p:cBhvr override="childStyle">
                                        <p:cTn id="75" dur="500" fill="hold"/>
                                        <p:tgtEl>
                                          <p:spTgt spid="106599"/>
                                        </p:tgtEl>
                                        <p:attrNameLst>
                                          <p:attrName>style.color</p:attrName>
                                        </p:attrNameLst>
                                      </p:cBhvr>
                                      <p:by>
                                        <p:hsl h="-7200000" s="0" l="0"/>
                                      </p:by>
                                    </p:animClr>
                                    <p:animClr clrSpc="hsl" dir="cw">
                                      <p:cBhvr>
                                        <p:cTn id="76" dur="500" fill="hold"/>
                                        <p:tgtEl>
                                          <p:spTgt spid="106599"/>
                                        </p:tgtEl>
                                        <p:attrNameLst>
                                          <p:attrName>fillcolor</p:attrName>
                                        </p:attrNameLst>
                                      </p:cBhvr>
                                      <p:by>
                                        <p:hsl h="-7200000" s="0" l="0"/>
                                      </p:by>
                                    </p:animClr>
                                    <p:animClr clrSpc="hsl" dir="cw">
                                      <p:cBhvr>
                                        <p:cTn id="77" dur="500" fill="hold"/>
                                        <p:tgtEl>
                                          <p:spTgt spid="106599"/>
                                        </p:tgtEl>
                                        <p:attrNameLst>
                                          <p:attrName>stroke.color</p:attrName>
                                        </p:attrNameLst>
                                      </p:cBhvr>
                                      <p:by>
                                        <p:hsl h="-7200000" s="0" l="0"/>
                                      </p:by>
                                    </p:animClr>
                                    <p:set>
                                      <p:cBhvr>
                                        <p:cTn id="78" dur="500" fill="hold"/>
                                        <p:tgtEl>
                                          <p:spTgt spid="106599"/>
                                        </p:tgtEl>
                                        <p:attrNameLst>
                                          <p:attrName>fill.type</p:attrName>
                                        </p:attrNameLst>
                                      </p:cBhvr>
                                      <p:to>
                                        <p:strVal val="solid"/>
                                      </p:to>
                                    </p:set>
                                  </p:childTnLst>
                                </p:cTn>
                              </p:par>
                              <p:par>
                                <p:cTn id="79" presetID="10" presetClass="entr" presetSubtype="0" fill="hold" grpId="0" nodeType="withEffect">
                                  <p:stCondLst>
                                    <p:cond delay="0"/>
                                  </p:stCondLst>
                                  <p:childTnLst>
                                    <p:set>
                                      <p:cBhvr>
                                        <p:cTn id="80" dur="1" fill="hold">
                                          <p:stCondLst>
                                            <p:cond delay="0"/>
                                          </p:stCondLst>
                                        </p:cTn>
                                        <p:tgtEl>
                                          <p:spTgt spid="106603"/>
                                        </p:tgtEl>
                                        <p:attrNameLst>
                                          <p:attrName>style.visibility</p:attrName>
                                        </p:attrNameLst>
                                      </p:cBhvr>
                                      <p:to>
                                        <p:strVal val="visible"/>
                                      </p:to>
                                    </p:set>
                                    <p:animEffect transition="in" filter="fade">
                                      <p:cBhvr>
                                        <p:cTn id="81" dur="500"/>
                                        <p:tgtEl>
                                          <p:spTgt spid="106603"/>
                                        </p:tgtEl>
                                      </p:cBhvr>
                                    </p:animEffect>
                                  </p:childTnLst>
                                </p:cTn>
                              </p:par>
                            </p:childTnLst>
                          </p:cTn>
                        </p:par>
                        <p:par>
                          <p:cTn id="82" fill="hold" nodeType="afterGroup">
                            <p:stCondLst>
                              <p:cond delay="4500"/>
                            </p:stCondLst>
                            <p:childTnLst>
                              <p:par>
                                <p:cTn id="83" presetID="22" presetClass="emph" presetSubtype="0" fill="hold" grpId="1" nodeType="afterEffect">
                                  <p:stCondLst>
                                    <p:cond delay="0"/>
                                  </p:stCondLst>
                                  <p:childTnLst>
                                    <p:animClr clrSpc="hsl" dir="cw">
                                      <p:cBhvr override="childStyle">
                                        <p:cTn id="84" dur="500" fill="hold"/>
                                        <p:tgtEl>
                                          <p:spTgt spid="106603"/>
                                        </p:tgtEl>
                                        <p:attrNameLst>
                                          <p:attrName>style.color</p:attrName>
                                        </p:attrNameLst>
                                      </p:cBhvr>
                                      <p:by>
                                        <p:hsl h="-7200000" s="0" l="0"/>
                                      </p:by>
                                    </p:animClr>
                                    <p:animClr clrSpc="hsl" dir="cw">
                                      <p:cBhvr>
                                        <p:cTn id="85" dur="500" fill="hold"/>
                                        <p:tgtEl>
                                          <p:spTgt spid="106603"/>
                                        </p:tgtEl>
                                        <p:attrNameLst>
                                          <p:attrName>fillcolor</p:attrName>
                                        </p:attrNameLst>
                                      </p:cBhvr>
                                      <p:by>
                                        <p:hsl h="-7200000" s="0" l="0"/>
                                      </p:by>
                                    </p:animClr>
                                    <p:animClr clrSpc="hsl" dir="cw">
                                      <p:cBhvr>
                                        <p:cTn id="86" dur="500" fill="hold"/>
                                        <p:tgtEl>
                                          <p:spTgt spid="106603"/>
                                        </p:tgtEl>
                                        <p:attrNameLst>
                                          <p:attrName>stroke.color</p:attrName>
                                        </p:attrNameLst>
                                      </p:cBhvr>
                                      <p:by>
                                        <p:hsl h="-7200000" s="0" l="0"/>
                                      </p:by>
                                    </p:animClr>
                                    <p:set>
                                      <p:cBhvr>
                                        <p:cTn id="87" dur="500" fill="hold"/>
                                        <p:tgtEl>
                                          <p:spTgt spid="106603"/>
                                        </p:tgtEl>
                                        <p:attrNameLst>
                                          <p:attrName>fill.type</p:attrName>
                                        </p:attrNameLst>
                                      </p:cBhvr>
                                      <p:to>
                                        <p:strVal val="solid"/>
                                      </p:to>
                                    </p:set>
                                  </p:childTnLst>
                                </p:cTn>
                              </p:par>
                              <p:par>
                                <p:cTn id="88" presetID="10" presetClass="entr" presetSubtype="0" fill="hold" grpId="0" nodeType="withEffect">
                                  <p:stCondLst>
                                    <p:cond delay="0"/>
                                  </p:stCondLst>
                                  <p:childTnLst>
                                    <p:set>
                                      <p:cBhvr>
                                        <p:cTn id="89" dur="1" fill="hold">
                                          <p:stCondLst>
                                            <p:cond delay="0"/>
                                          </p:stCondLst>
                                        </p:cTn>
                                        <p:tgtEl>
                                          <p:spTgt spid="106604"/>
                                        </p:tgtEl>
                                        <p:attrNameLst>
                                          <p:attrName>style.visibility</p:attrName>
                                        </p:attrNameLst>
                                      </p:cBhvr>
                                      <p:to>
                                        <p:strVal val="visible"/>
                                      </p:to>
                                    </p:set>
                                    <p:animEffect transition="in" filter="fade">
                                      <p:cBhvr>
                                        <p:cTn id="90" dur="500"/>
                                        <p:tgtEl>
                                          <p:spTgt spid="106604"/>
                                        </p:tgtEl>
                                      </p:cBhvr>
                                    </p:animEffect>
                                  </p:childTnLst>
                                </p:cTn>
                              </p:par>
                            </p:childTnLst>
                          </p:cTn>
                        </p:par>
                        <p:par>
                          <p:cTn id="91" fill="hold" nodeType="afterGroup">
                            <p:stCondLst>
                              <p:cond delay="5000"/>
                            </p:stCondLst>
                            <p:childTnLst>
                              <p:par>
                                <p:cTn id="92" presetID="22" presetClass="emph" presetSubtype="0" fill="hold" grpId="1" nodeType="afterEffect">
                                  <p:stCondLst>
                                    <p:cond delay="0"/>
                                  </p:stCondLst>
                                  <p:childTnLst>
                                    <p:animClr clrSpc="hsl" dir="cw">
                                      <p:cBhvr override="childStyle">
                                        <p:cTn id="93" dur="500" fill="hold"/>
                                        <p:tgtEl>
                                          <p:spTgt spid="106604"/>
                                        </p:tgtEl>
                                        <p:attrNameLst>
                                          <p:attrName>style.color</p:attrName>
                                        </p:attrNameLst>
                                      </p:cBhvr>
                                      <p:by>
                                        <p:hsl h="-7200000" s="0" l="0"/>
                                      </p:by>
                                    </p:animClr>
                                    <p:animClr clrSpc="hsl" dir="cw">
                                      <p:cBhvr>
                                        <p:cTn id="94" dur="500" fill="hold"/>
                                        <p:tgtEl>
                                          <p:spTgt spid="106604"/>
                                        </p:tgtEl>
                                        <p:attrNameLst>
                                          <p:attrName>fillcolor</p:attrName>
                                        </p:attrNameLst>
                                      </p:cBhvr>
                                      <p:by>
                                        <p:hsl h="-7200000" s="0" l="0"/>
                                      </p:by>
                                    </p:animClr>
                                    <p:animClr clrSpc="hsl" dir="cw">
                                      <p:cBhvr>
                                        <p:cTn id="95" dur="500" fill="hold"/>
                                        <p:tgtEl>
                                          <p:spTgt spid="106604"/>
                                        </p:tgtEl>
                                        <p:attrNameLst>
                                          <p:attrName>stroke.color</p:attrName>
                                        </p:attrNameLst>
                                      </p:cBhvr>
                                      <p:by>
                                        <p:hsl h="-7200000" s="0" l="0"/>
                                      </p:by>
                                    </p:animClr>
                                    <p:set>
                                      <p:cBhvr>
                                        <p:cTn id="96" dur="500" fill="hold"/>
                                        <p:tgtEl>
                                          <p:spTgt spid="106604"/>
                                        </p:tgtEl>
                                        <p:attrNameLst>
                                          <p:attrName>fill.type</p:attrName>
                                        </p:attrNameLst>
                                      </p:cBhvr>
                                      <p:to>
                                        <p:strVal val="solid"/>
                                      </p:to>
                                    </p:set>
                                  </p:childTnLst>
                                </p:cTn>
                              </p:par>
                              <p:par>
                                <p:cTn id="97" presetID="10" presetClass="entr" presetSubtype="0" fill="hold" grpId="0" nodeType="withEffect">
                                  <p:stCondLst>
                                    <p:cond delay="0"/>
                                  </p:stCondLst>
                                  <p:childTnLst>
                                    <p:set>
                                      <p:cBhvr>
                                        <p:cTn id="98" dur="1" fill="hold">
                                          <p:stCondLst>
                                            <p:cond delay="0"/>
                                          </p:stCondLst>
                                        </p:cTn>
                                        <p:tgtEl>
                                          <p:spTgt spid="106605"/>
                                        </p:tgtEl>
                                        <p:attrNameLst>
                                          <p:attrName>style.visibility</p:attrName>
                                        </p:attrNameLst>
                                      </p:cBhvr>
                                      <p:to>
                                        <p:strVal val="visible"/>
                                      </p:to>
                                    </p:set>
                                    <p:animEffect transition="in" filter="fade">
                                      <p:cBhvr>
                                        <p:cTn id="99" dur="500"/>
                                        <p:tgtEl>
                                          <p:spTgt spid="106605"/>
                                        </p:tgtEl>
                                      </p:cBhvr>
                                    </p:animEffect>
                                  </p:childTnLst>
                                </p:cTn>
                              </p:par>
                            </p:childTnLst>
                          </p:cTn>
                        </p:par>
                        <p:par>
                          <p:cTn id="100" fill="hold" nodeType="afterGroup">
                            <p:stCondLst>
                              <p:cond delay="5500"/>
                            </p:stCondLst>
                            <p:childTnLst>
                              <p:par>
                                <p:cTn id="101" presetID="22" presetClass="emph" presetSubtype="0" fill="hold" grpId="1" nodeType="afterEffect">
                                  <p:stCondLst>
                                    <p:cond delay="0"/>
                                  </p:stCondLst>
                                  <p:childTnLst>
                                    <p:animClr clrSpc="hsl" dir="cw">
                                      <p:cBhvr override="childStyle">
                                        <p:cTn id="102" dur="500" fill="hold"/>
                                        <p:tgtEl>
                                          <p:spTgt spid="106605"/>
                                        </p:tgtEl>
                                        <p:attrNameLst>
                                          <p:attrName>style.color</p:attrName>
                                        </p:attrNameLst>
                                      </p:cBhvr>
                                      <p:by>
                                        <p:hsl h="-7200000" s="0" l="0"/>
                                      </p:by>
                                    </p:animClr>
                                    <p:animClr clrSpc="hsl" dir="cw">
                                      <p:cBhvr>
                                        <p:cTn id="103" dur="500" fill="hold"/>
                                        <p:tgtEl>
                                          <p:spTgt spid="106605"/>
                                        </p:tgtEl>
                                        <p:attrNameLst>
                                          <p:attrName>fillcolor</p:attrName>
                                        </p:attrNameLst>
                                      </p:cBhvr>
                                      <p:by>
                                        <p:hsl h="-7200000" s="0" l="0"/>
                                      </p:by>
                                    </p:animClr>
                                    <p:animClr clrSpc="hsl" dir="cw">
                                      <p:cBhvr>
                                        <p:cTn id="104" dur="500" fill="hold"/>
                                        <p:tgtEl>
                                          <p:spTgt spid="106605"/>
                                        </p:tgtEl>
                                        <p:attrNameLst>
                                          <p:attrName>stroke.color</p:attrName>
                                        </p:attrNameLst>
                                      </p:cBhvr>
                                      <p:by>
                                        <p:hsl h="-7200000" s="0" l="0"/>
                                      </p:by>
                                    </p:animClr>
                                    <p:set>
                                      <p:cBhvr>
                                        <p:cTn id="105" dur="500" fill="hold"/>
                                        <p:tgtEl>
                                          <p:spTgt spid="106605"/>
                                        </p:tgtEl>
                                        <p:attrNameLst>
                                          <p:attrName>fill.type</p:attrName>
                                        </p:attrNameLst>
                                      </p:cBhvr>
                                      <p:to>
                                        <p:strVal val="solid"/>
                                      </p:to>
                                    </p:set>
                                  </p:childTnLst>
                                </p:cTn>
                              </p:par>
                              <p:par>
                                <p:cTn id="106" presetID="10" presetClass="entr" presetSubtype="0" fill="hold" grpId="0" nodeType="withEffect">
                                  <p:stCondLst>
                                    <p:cond delay="0"/>
                                  </p:stCondLst>
                                  <p:childTnLst>
                                    <p:set>
                                      <p:cBhvr>
                                        <p:cTn id="107" dur="1" fill="hold">
                                          <p:stCondLst>
                                            <p:cond delay="0"/>
                                          </p:stCondLst>
                                        </p:cTn>
                                        <p:tgtEl>
                                          <p:spTgt spid="106606"/>
                                        </p:tgtEl>
                                        <p:attrNameLst>
                                          <p:attrName>style.visibility</p:attrName>
                                        </p:attrNameLst>
                                      </p:cBhvr>
                                      <p:to>
                                        <p:strVal val="visible"/>
                                      </p:to>
                                    </p:set>
                                    <p:animEffect transition="in" filter="fade">
                                      <p:cBhvr>
                                        <p:cTn id="108" dur="500"/>
                                        <p:tgtEl>
                                          <p:spTgt spid="106606"/>
                                        </p:tgtEl>
                                      </p:cBhvr>
                                    </p:animEffect>
                                  </p:childTnLst>
                                </p:cTn>
                              </p:par>
                            </p:childTnLst>
                          </p:cTn>
                        </p:par>
                        <p:par>
                          <p:cTn id="109" fill="hold" nodeType="afterGroup">
                            <p:stCondLst>
                              <p:cond delay="6000"/>
                            </p:stCondLst>
                            <p:childTnLst>
                              <p:par>
                                <p:cTn id="110" presetID="22" presetClass="emph" presetSubtype="0" fill="hold" grpId="1" nodeType="afterEffect">
                                  <p:stCondLst>
                                    <p:cond delay="0"/>
                                  </p:stCondLst>
                                  <p:childTnLst>
                                    <p:animClr clrSpc="hsl" dir="cw">
                                      <p:cBhvr override="childStyle">
                                        <p:cTn id="111" dur="500" fill="hold"/>
                                        <p:tgtEl>
                                          <p:spTgt spid="106606"/>
                                        </p:tgtEl>
                                        <p:attrNameLst>
                                          <p:attrName>style.color</p:attrName>
                                        </p:attrNameLst>
                                      </p:cBhvr>
                                      <p:by>
                                        <p:hsl h="-7200000" s="0" l="0"/>
                                      </p:by>
                                    </p:animClr>
                                    <p:animClr clrSpc="hsl" dir="cw">
                                      <p:cBhvr>
                                        <p:cTn id="112" dur="500" fill="hold"/>
                                        <p:tgtEl>
                                          <p:spTgt spid="106606"/>
                                        </p:tgtEl>
                                        <p:attrNameLst>
                                          <p:attrName>fillcolor</p:attrName>
                                        </p:attrNameLst>
                                      </p:cBhvr>
                                      <p:by>
                                        <p:hsl h="-7200000" s="0" l="0"/>
                                      </p:by>
                                    </p:animClr>
                                    <p:animClr clrSpc="hsl" dir="cw">
                                      <p:cBhvr>
                                        <p:cTn id="113" dur="500" fill="hold"/>
                                        <p:tgtEl>
                                          <p:spTgt spid="106606"/>
                                        </p:tgtEl>
                                        <p:attrNameLst>
                                          <p:attrName>stroke.color</p:attrName>
                                        </p:attrNameLst>
                                      </p:cBhvr>
                                      <p:by>
                                        <p:hsl h="-7200000" s="0" l="0"/>
                                      </p:by>
                                    </p:animClr>
                                    <p:set>
                                      <p:cBhvr>
                                        <p:cTn id="114" dur="500" fill="hold"/>
                                        <p:tgtEl>
                                          <p:spTgt spid="106606"/>
                                        </p:tgtEl>
                                        <p:attrNameLst>
                                          <p:attrName>fill.type</p:attrName>
                                        </p:attrNameLst>
                                      </p:cBhvr>
                                      <p:to>
                                        <p:strVal val="solid"/>
                                      </p:to>
                                    </p:set>
                                  </p:childTnLst>
                                </p:cTn>
                              </p:par>
                              <p:par>
                                <p:cTn id="115" presetID="10" presetClass="entr" presetSubtype="0" fill="hold" grpId="0" nodeType="withEffect">
                                  <p:stCondLst>
                                    <p:cond delay="0"/>
                                  </p:stCondLst>
                                  <p:childTnLst>
                                    <p:set>
                                      <p:cBhvr>
                                        <p:cTn id="116" dur="1" fill="hold">
                                          <p:stCondLst>
                                            <p:cond delay="0"/>
                                          </p:stCondLst>
                                        </p:cTn>
                                        <p:tgtEl>
                                          <p:spTgt spid="106607"/>
                                        </p:tgtEl>
                                        <p:attrNameLst>
                                          <p:attrName>style.visibility</p:attrName>
                                        </p:attrNameLst>
                                      </p:cBhvr>
                                      <p:to>
                                        <p:strVal val="visible"/>
                                      </p:to>
                                    </p:set>
                                    <p:animEffect transition="in" filter="fade">
                                      <p:cBhvr>
                                        <p:cTn id="117" dur="500"/>
                                        <p:tgtEl>
                                          <p:spTgt spid="106607"/>
                                        </p:tgtEl>
                                      </p:cBhvr>
                                    </p:animEffect>
                                  </p:childTnLst>
                                </p:cTn>
                              </p:par>
                            </p:childTnLst>
                          </p:cTn>
                        </p:par>
                        <p:par>
                          <p:cTn id="118" fill="hold" nodeType="afterGroup">
                            <p:stCondLst>
                              <p:cond delay="6500"/>
                            </p:stCondLst>
                            <p:childTnLst>
                              <p:par>
                                <p:cTn id="119" presetID="22" presetClass="emph" presetSubtype="0" fill="hold" grpId="1" nodeType="afterEffect">
                                  <p:stCondLst>
                                    <p:cond delay="0"/>
                                  </p:stCondLst>
                                  <p:childTnLst>
                                    <p:animClr clrSpc="hsl" dir="cw">
                                      <p:cBhvr override="childStyle">
                                        <p:cTn id="120" dur="500" fill="hold"/>
                                        <p:tgtEl>
                                          <p:spTgt spid="106607"/>
                                        </p:tgtEl>
                                        <p:attrNameLst>
                                          <p:attrName>style.color</p:attrName>
                                        </p:attrNameLst>
                                      </p:cBhvr>
                                      <p:by>
                                        <p:hsl h="-7200000" s="0" l="0"/>
                                      </p:by>
                                    </p:animClr>
                                    <p:animClr clrSpc="hsl" dir="cw">
                                      <p:cBhvr>
                                        <p:cTn id="121" dur="500" fill="hold"/>
                                        <p:tgtEl>
                                          <p:spTgt spid="106607"/>
                                        </p:tgtEl>
                                        <p:attrNameLst>
                                          <p:attrName>fillcolor</p:attrName>
                                        </p:attrNameLst>
                                      </p:cBhvr>
                                      <p:by>
                                        <p:hsl h="-7200000" s="0" l="0"/>
                                      </p:by>
                                    </p:animClr>
                                    <p:animClr clrSpc="hsl" dir="cw">
                                      <p:cBhvr>
                                        <p:cTn id="122" dur="500" fill="hold"/>
                                        <p:tgtEl>
                                          <p:spTgt spid="106607"/>
                                        </p:tgtEl>
                                        <p:attrNameLst>
                                          <p:attrName>stroke.color</p:attrName>
                                        </p:attrNameLst>
                                      </p:cBhvr>
                                      <p:by>
                                        <p:hsl h="-7200000" s="0" l="0"/>
                                      </p:by>
                                    </p:animClr>
                                    <p:set>
                                      <p:cBhvr>
                                        <p:cTn id="123" dur="500" fill="hold"/>
                                        <p:tgtEl>
                                          <p:spTgt spid="106607"/>
                                        </p:tgtEl>
                                        <p:attrNameLst>
                                          <p:attrName>fill.type</p:attrName>
                                        </p:attrNameLst>
                                      </p:cBhvr>
                                      <p:to>
                                        <p:strVal val="solid"/>
                                      </p:to>
                                    </p:set>
                                  </p:childTnLst>
                                </p:cTn>
                              </p:par>
                              <p:par>
                                <p:cTn id="124" presetID="10" presetClass="entr" presetSubtype="0" fill="hold" grpId="0" nodeType="withEffect">
                                  <p:stCondLst>
                                    <p:cond delay="0"/>
                                  </p:stCondLst>
                                  <p:childTnLst>
                                    <p:set>
                                      <p:cBhvr>
                                        <p:cTn id="125" dur="1" fill="hold">
                                          <p:stCondLst>
                                            <p:cond delay="0"/>
                                          </p:stCondLst>
                                        </p:cTn>
                                        <p:tgtEl>
                                          <p:spTgt spid="106608"/>
                                        </p:tgtEl>
                                        <p:attrNameLst>
                                          <p:attrName>style.visibility</p:attrName>
                                        </p:attrNameLst>
                                      </p:cBhvr>
                                      <p:to>
                                        <p:strVal val="visible"/>
                                      </p:to>
                                    </p:set>
                                    <p:animEffect transition="in" filter="fade">
                                      <p:cBhvr>
                                        <p:cTn id="126" dur="500"/>
                                        <p:tgtEl>
                                          <p:spTgt spid="106608"/>
                                        </p:tgtEl>
                                      </p:cBhvr>
                                    </p:animEffect>
                                  </p:childTnLst>
                                </p:cTn>
                              </p:par>
                            </p:childTnLst>
                          </p:cTn>
                        </p:par>
                        <p:par>
                          <p:cTn id="127" fill="hold" nodeType="afterGroup">
                            <p:stCondLst>
                              <p:cond delay="7000"/>
                            </p:stCondLst>
                            <p:childTnLst>
                              <p:par>
                                <p:cTn id="128" presetID="22" presetClass="emph" presetSubtype="0" fill="hold" grpId="1" nodeType="afterEffect">
                                  <p:stCondLst>
                                    <p:cond delay="0"/>
                                  </p:stCondLst>
                                  <p:childTnLst>
                                    <p:animClr clrSpc="hsl" dir="cw">
                                      <p:cBhvr override="childStyle">
                                        <p:cTn id="129" dur="500" fill="hold"/>
                                        <p:tgtEl>
                                          <p:spTgt spid="106608"/>
                                        </p:tgtEl>
                                        <p:attrNameLst>
                                          <p:attrName>style.color</p:attrName>
                                        </p:attrNameLst>
                                      </p:cBhvr>
                                      <p:by>
                                        <p:hsl h="-7200000" s="0" l="0"/>
                                      </p:by>
                                    </p:animClr>
                                    <p:animClr clrSpc="hsl" dir="cw">
                                      <p:cBhvr>
                                        <p:cTn id="130" dur="500" fill="hold"/>
                                        <p:tgtEl>
                                          <p:spTgt spid="106608"/>
                                        </p:tgtEl>
                                        <p:attrNameLst>
                                          <p:attrName>fillcolor</p:attrName>
                                        </p:attrNameLst>
                                      </p:cBhvr>
                                      <p:by>
                                        <p:hsl h="-7200000" s="0" l="0"/>
                                      </p:by>
                                    </p:animClr>
                                    <p:animClr clrSpc="hsl" dir="cw">
                                      <p:cBhvr>
                                        <p:cTn id="131" dur="500" fill="hold"/>
                                        <p:tgtEl>
                                          <p:spTgt spid="106608"/>
                                        </p:tgtEl>
                                        <p:attrNameLst>
                                          <p:attrName>stroke.color</p:attrName>
                                        </p:attrNameLst>
                                      </p:cBhvr>
                                      <p:by>
                                        <p:hsl h="-7200000" s="0" l="0"/>
                                      </p:by>
                                    </p:animClr>
                                    <p:set>
                                      <p:cBhvr>
                                        <p:cTn id="132" dur="500" fill="hold"/>
                                        <p:tgtEl>
                                          <p:spTgt spid="106608"/>
                                        </p:tgtEl>
                                        <p:attrNameLst>
                                          <p:attrName>fill.type</p:attrName>
                                        </p:attrNameLst>
                                      </p:cBhvr>
                                      <p:to>
                                        <p:strVal val="solid"/>
                                      </p:to>
                                    </p:set>
                                  </p:childTnLst>
                                </p:cTn>
                              </p:par>
                              <p:par>
                                <p:cTn id="133" presetID="10" presetClass="entr" presetSubtype="0" fill="hold" grpId="0" nodeType="withEffect">
                                  <p:stCondLst>
                                    <p:cond delay="0"/>
                                  </p:stCondLst>
                                  <p:childTnLst>
                                    <p:set>
                                      <p:cBhvr>
                                        <p:cTn id="134" dur="1" fill="hold">
                                          <p:stCondLst>
                                            <p:cond delay="0"/>
                                          </p:stCondLst>
                                        </p:cTn>
                                        <p:tgtEl>
                                          <p:spTgt spid="106609"/>
                                        </p:tgtEl>
                                        <p:attrNameLst>
                                          <p:attrName>style.visibility</p:attrName>
                                        </p:attrNameLst>
                                      </p:cBhvr>
                                      <p:to>
                                        <p:strVal val="visible"/>
                                      </p:to>
                                    </p:set>
                                    <p:animEffect transition="in" filter="fade">
                                      <p:cBhvr>
                                        <p:cTn id="135" dur="500"/>
                                        <p:tgtEl>
                                          <p:spTgt spid="106609"/>
                                        </p:tgtEl>
                                      </p:cBhvr>
                                    </p:animEffect>
                                  </p:childTnLst>
                                </p:cTn>
                              </p:par>
                            </p:childTnLst>
                          </p:cTn>
                        </p:par>
                        <p:par>
                          <p:cTn id="136" fill="hold" nodeType="afterGroup">
                            <p:stCondLst>
                              <p:cond delay="7500"/>
                            </p:stCondLst>
                            <p:childTnLst>
                              <p:par>
                                <p:cTn id="137" presetID="22" presetClass="emph" presetSubtype="0" fill="hold" grpId="1" nodeType="afterEffect">
                                  <p:stCondLst>
                                    <p:cond delay="0"/>
                                  </p:stCondLst>
                                  <p:childTnLst>
                                    <p:animClr clrSpc="hsl" dir="cw">
                                      <p:cBhvr override="childStyle">
                                        <p:cTn id="138" dur="500" fill="hold"/>
                                        <p:tgtEl>
                                          <p:spTgt spid="106609"/>
                                        </p:tgtEl>
                                        <p:attrNameLst>
                                          <p:attrName>style.color</p:attrName>
                                        </p:attrNameLst>
                                      </p:cBhvr>
                                      <p:by>
                                        <p:hsl h="-7200000" s="0" l="0"/>
                                      </p:by>
                                    </p:animClr>
                                    <p:animClr clrSpc="hsl" dir="cw">
                                      <p:cBhvr>
                                        <p:cTn id="139" dur="500" fill="hold"/>
                                        <p:tgtEl>
                                          <p:spTgt spid="106609"/>
                                        </p:tgtEl>
                                        <p:attrNameLst>
                                          <p:attrName>fillcolor</p:attrName>
                                        </p:attrNameLst>
                                      </p:cBhvr>
                                      <p:by>
                                        <p:hsl h="-7200000" s="0" l="0"/>
                                      </p:by>
                                    </p:animClr>
                                    <p:animClr clrSpc="hsl" dir="cw">
                                      <p:cBhvr>
                                        <p:cTn id="140" dur="500" fill="hold"/>
                                        <p:tgtEl>
                                          <p:spTgt spid="106609"/>
                                        </p:tgtEl>
                                        <p:attrNameLst>
                                          <p:attrName>stroke.color</p:attrName>
                                        </p:attrNameLst>
                                      </p:cBhvr>
                                      <p:by>
                                        <p:hsl h="-7200000" s="0" l="0"/>
                                      </p:by>
                                    </p:animClr>
                                    <p:set>
                                      <p:cBhvr>
                                        <p:cTn id="141" dur="500" fill="hold"/>
                                        <p:tgtEl>
                                          <p:spTgt spid="106609"/>
                                        </p:tgtEl>
                                        <p:attrNameLst>
                                          <p:attrName>fill.type</p:attrName>
                                        </p:attrNameLst>
                                      </p:cBhvr>
                                      <p:to>
                                        <p:strVal val="solid"/>
                                      </p:to>
                                    </p:set>
                                  </p:childTnLst>
                                </p:cTn>
                              </p:par>
                              <p:par>
                                <p:cTn id="142" presetID="10" presetClass="entr" presetSubtype="0" fill="hold" grpId="0" nodeType="withEffect">
                                  <p:stCondLst>
                                    <p:cond delay="0"/>
                                  </p:stCondLst>
                                  <p:childTnLst>
                                    <p:set>
                                      <p:cBhvr>
                                        <p:cTn id="143" dur="1" fill="hold">
                                          <p:stCondLst>
                                            <p:cond delay="0"/>
                                          </p:stCondLst>
                                        </p:cTn>
                                        <p:tgtEl>
                                          <p:spTgt spid="106610"/>
                                        </p:tgtEl>
                                        <p:attrNameLst>
                                          <p:attrName>style.visibility</p:attrName>
                                        </p:attrNameLst>
                                      </p:cBhvr>
                                      <p:to>
                                        <p:strVal val="visible"/>
                                      </p:to>
                                    </p:set>
                                    <p:animEffect transition="in" filter="fade">
                                      <p:cBhvr>
                                        <p:cTn id="144" dur="500"/>
                                        <p:tgtEl>
                                          <p:spTgt spid="106610"/>
                                        </p:tgtEl>
                                      </p:cBhvr>
                                    </p:animEffect>
                                  </p:childTnLst>
                                </p:cTn>
                              </p:par>
                            </p:childTnLst>
                          </p:cTn>
                        </p:par>
                        <p:par>
                          <p:cTn id="145" fill="hold" nodeType="afterGroup">
                            <p:stCondLst>
                              <p:cond delay="8000"/>
                            </p:stCondLst>
                            <p:childTnLst>
                              <p:par>
                                <p:cTn id="146" presetID="22" presetClass="emph" presetSubtype="0" fill="hold" grpId="1" nodeType="afterEffect">
                                  <p:stCondLst>
                                    <p:cond delay="0"/>
                                  </p:stCondLst>
                                  <p:childTnLst>
                                    <p:animClr clrSpc="hsl" dir="cw">
                                      <p:cBhvr override="childStyle">
                                        <p:cTn id="147" dur="500" fill="hold"/>
                                        <p:tgtEl>
                                          <p:spTgt spid="106610"/>
                                        </p:tgtEl>
                                        <p:attrNameLst>
                                          <p:attrName>style.color</p:attrName>
                                        </p:attrNameLst>
                                      </p:cBhvr>
                                      <p:by>
                                        <p:hsl h="-7200000" s="0" l="0"/>
                                      </p:by>
                                    </p:animClr>
                                    <p:animClr clrSpc="hsl" dir="cw">
                                      <p:cBhvr>
                                        <p:cTn id="148" dur="500" fill="hold"/>
                                        <p:tgtEl>
                                          <p:spTgt spid="106610"/>
                                        </p:tgtEl>
                                        <p:attrNameLst>
                                          <p:attrName>fillcolor</p:attrName>
                                        </p:attrNameLst>
                                      </p:cBhvr>
                                      <p:by>
                                        <p:hsl h="-7200000" s="0" l="0"/>
                                      </p:by>
                                    </p:animClr>
                                    <p:animClr clrSpc="hsl" dir="cw">
                                      <p:cBhvr>
                                        <p:cTn id="149" dur="500" fill="hold"/>
                                        <p:tgtEl>
                                          <p:spTgt spid="106610"/>
                                        </p:tgtEl>
                                        <p:attrNameLst>
                                          <p:attrName>stroke.color</p:attrName>
                                        </p:attrNameLst>
                                      </p:cBhvr>
                                      <p:by>
                                        <p:hsl h="-7200000" s="0" l="0"/>
                                      </p:by>
                                    </p:animClr>
                                    <p:set>
                                      <p:cBhvr>
                                        <p:cTn id="150" dur="500" fill="hold"/>
                                        <p:tgtEl>
                                          <p:spTgt spid="106610"/>
                                        </p:tgtEl>
                                        <p:attrNameLst>
                                          <p:attrName>fill.type</p:attrName>
                                        </p:attrNameLst>
                                      </p:cBhvr>
                                      <p:to>
                                        <p:strVal val="solid"/>
                                      </p:to>
                                    </p:set>
                                  </p:childTnLst>
                                </p:cTn>
                              </p:par>
                              <p:par>
                                <p:cTn id="151" presetID="10" presetClass="entr" presetSubtype="0" fill="hold" grpId="0" nodeType="withEffect">
                                  <p:stCondLst>
                                    <p:cond delay="0"/>
                                  </p:stCondLst>
                                  <p:childTnLst>
                                    <p:set>
                                      <p:cBhvr>
                                        <p:cTn id="152" dur="1" fill="hold">
                                          <p:stCondLst>
                                            <p:cond delay="0"/>
                                          </p:stCondLst>
                                        </p:cTn>
                                        <p:tgtEl>
                                          <p:spTgt spid="106611"/>
                                        </p:tgtEl>
                                        <p:attrNameLst>
                                          <p:attrName>style.visibility</p:attrName>
                                        </p:attrNameLst>
                                      </p:cBhvr>
                                      <p:to>
                                        <p:strVal val="visible"/>
                                      </p:to>
                                    </p:set>
                                    <p:animEffect transition="in" filter="fade">
                                      <p:cBhvr>
                                        <p:cTn id="153" dur="500"/>
                                        <p:tgtEl>
                                          <p:spTgt spid="106611"/>
                                        </p:tgtEl>
                                      </p:cBhvr>
                                    </p:animEffect>
                                  </p:childTnLst>
                                </p:cTn>
                              </p:par>
                            </p:childTnLst>
                          </p:cTn>
                        </p:par>
                        <p:par>
                          <p:cTn id="154" fill="hold" nodeType="afterGroup">
                            <p:stCondLst>
                              <p:cond delay="8500"/>
                            </p:stCondLst>
                            <p:childTnLst>
                              <p:par>
                                <p:cTn id="155" presetID="22" presetClass="emph" presetSubtype="0" fill="hold" grpId="1" nodeType="afterEffect">
                                  <p:stCondLst>
                                    <p:cond delay="0"/>
                                  </p:stCondLst>
                                  <p:childTnLst>
                                    <p:animClr clrSpc="hsl" dir="cw">
                                      <p:cBhvr override="childStyle">
                                        <p:cTn id="156" dur="500" fill="hold"/>
                                        <p:tgtEl>
                                          <p:spTgt spid="106611"/>
                                        </p:tgtEl>
                                        <p:attrNameLst>
                                          <p:attrName>style.color</p:attrName>
                                        </p:attrNameLst>
                                      </p:cBhvr>
                                      <p:by>
                                        <p:hsl h="-7200000" s="0" l="0"/>
                                      </p:by>
                                    </p:animClr>
                                    <p:animClr clrSpc="hsl" dir="cw">
                                      <p:cBhvr>
                                        <p:cTn id="157" dur="500" fill="hold"/>
                                        <p:tgtEl>
                                          <p:spTgt spid="106611"/>
                                        </p:tgtEl>
                                        <p:attrNameLst>
                                          <p:attrName>fillcolor</p:attrName>
                                        </p:attrNameLst>
                                      </p:cBhvr>
                                      <p:by>
                                        <p:hsl h="-7200000" s="0" l="0"/>
                                      </p:by>
                                    </p:animClr>
                                    <p:animClr clrSpc="hsl" dir="cw">
                                      <p:cBhvr>
                                        <p:cTn id="158" dur="500" fill="hold"/>
                                        <p:tgtEl>
                                          <p:spTgt spid="106611"/>
                                        </p:tgtEl>
                                        <p:attrNameLst>
                                          <p:attrName>stroke.color</p:attrName>
                                        </p:attrNameLst>
                                      </p:cBhvr>
                                      <p:by>
                                        <p:hsl h="-7200000" s="0" l="0"/>
                                      </p:by>
                                    </p:animClr>
                                    <p:set>
                                      <p:cBhvr>
                                        <p:cTn id="159" dur="500" fill="hold"/>
                                        <p:tgtEl>
                                          <p:spTgt spid="106611"/>
                                        </p:tgtEl>
                                        <p:attrNameLst>
                                          <p:attrName>fill.type</p:attrName>
                                        </p:attrNameLst>
                                      </p:cBhvr>
                                      <p:to>
                                        <p:strVal val="solid"/>
                                      </p:to>
                                    </p:set>
                                  </p:childTnLst>
                                </p:cTn>
                              </p:par>
                              <p:par>
                                <p:cTn id="160" presetID="10" presetClass="entr" presetSubtype="0" fill="hold" grpId="0" nodeType="withEffect">
                                  <p:stCondLst>
                                    <p:cond delay="0"/>
                                  </p:stCondLst>
                                  <p:childTnLst>
                                    <p:set>
                                      <p:cBhvr>
                                        <p:cTn id="161" dur="1" fill="hold">
                                          <p:stCondLst>
                                            <p:cond delay="0"/>
                                          </p:stCondLst>
                                        </p:cTn>
                                        <p:tgtEl>
                                          <p:spTgt spid="106612"/>
                                        </p:tgtEl>
                                        <p:attrNameLst>
                                          <p:attrName>style.visibility</p:attrName>
                                        </p:attrNameLst>
                                      </p:cBhvr>
                                      <p:to>
                                        <p:strVal val="visible"/>
                                      </p:to>
                                    </p:set>
                                    <p:animEffect transition="in" filter="fade">
                                      <p:cBhvr>
                                        <p:cTn id="162" dur="500"/>
                                        <p:tgtEl>
                                          <p:spTgt spid="106612"/>
                                        </p:tgtEl>
                                      </p:cBhvr>
                                    </p:animEffect>
                                  </p:childTnLst>
                                </p:cTn>
                              </p:par>
                            </p:childTnLst>
                          </p:cTn>
                        </p:par>
                        <p:par>
                          <p:cTn id="163" fill="hold" nodeType="afterGroup">
                            <p:stCondLst>
                              <p:cond delay="9000"/>
                            </p:stCondLst>
                            <p:childTnLst>
                              <p:par>
                                <p:cTn id="164" presetID="22" presetClass="emph" presetSubtype="0" fill="hold" grpId="1" nodeType="afterEffect">
                                  <p:stCondLst>
                                    <p:cond delay="0"/>
                                  </p:stCondLst>
                                  <p:childTnLst>
                                    <p:animClr clrSpc="hsl" dir="cw">
                                      <p:cBhvr override="childStyle">
                                        <p:cTn id="165" dur="500" fill="hold"/>
                                        <p:tgtEl>
                                          <p:spTgt spid="106612"/>
                                        </p:tgtEl>
                                        <p:attrNameLst>
                                          <p:attrName>style.color</p:attrName>
                                        </p:attrNameLst>
                                      </p:cBhvr>
                                      <p:by>
                                        <p:hsl h="-7200000" s="0" l="0"/>
                                      </p:by>
                                    </p:animClr>
                                    <p:animClr clrSpc="hsl" dir="cw">
                                      <p:cBhvr>
                                        <p:cTn id="166" dur="500" fill="hold"/>
                                        <p:tgtEl>
                                          <p:spTgt spid="106612"/>
                                        </p:tgtEl>
                                        <p:attrNameLst>
                                          <p:attrName>fillcolor</p:attrName>
                                        </p:attrNameLst>
                                      </p:cBhvr>
                                      <p:by>
                                        <p:hsl h="-7200000" s="0" l="0"/>
                                      </p:by>
                                    </p:animClr>
                                    <p:animClr clrSpc="hsl" dir="cw">
                                      <p:cBhvr>
                                        <p:cTn id="167" dur="500" fill="hold"/>
                                        <p:tgtEl>
                                          <p:spTgt spid="106612"/>
                                        </p:tgtEl>
                                        <p:attrNameLst>
                                          <p:attrName>stroke.color</p:attrName>
                                        </p:attrNameLst>
                                      </p:cBhvr>
                                      <p:by>
                                        <p:hsl h="-7200000" s="0" l="0"/>
                                      </p:by>
                                    </p:animClr>
                                    <p:set>
                                      <p:cBhvr>
                                        <p:cTn id="168" dur="500" fill="hold"/>
                                        <p:tgtEl>
                                          <p:spTgt spid="106612"/>
                                        </p:tgtEl>
                                        <p:attrNameLst>
                                          <p:attrName>fill.type</p:attrName>
                                        </p:attrNameLst>
                                      </p:cBhvr>
                                      <p:to>
                                        <p:strVal val="solid"/>
                                      </p:to>
                                    </p:set>
                                  </p:childTnLst>
                                </p:cTn>
                              </p:par>
                              <p:par>
                                <p:cTn id="169" presetID="10" presetClass="entr" presetSubtype="0" fill="hold" grpId="0" nodeType="withEffect">
                                  <p:stCondLst>
                                    <p:cond delay="0"/>
                                  </p:stCondLst>
                                  <p:childTnLst>
                                    <p:set>
                                      <p:cBhvr>
                                        <p:cTn id="170" dur="1" fill="hold">
                                          <p:stCondLst>
                                            <p:cond delay="0"/>
                                          </p:stCondLst>
                                        </p:cTn>
                                        <p:tgtEl>
                                          <p:spTgt spid="106613"/>
                                        </p:tgtEl>
                                        <p:attrNameLst>
                                          <p:attrName>style.visibility</p:attrName>
                                        </p:attrNameLst>
                                      </p:cBhvr>
                                      <p:to>
                                        <p:strVal val="visible"/>
                                      </p:to>
                                    </p:set>
                                    <p:animEffect transition="in" filter="fade">
                                      <p:cBhvr>
                                        <p:cTn id="171" dur="500"/>
                                        <p:tgtEl>
                                          <p:spTgt spid="106613"/>
                                        </p:tgtEl>
                                      </p:cBhvr>
                                    </p:animEffect>
                                  </p:childTnLst>
                                </p:cTn>
                              </p:par>
                            </p:childTnLst>
                          </p:cTn>
                        </p:par>
                        <p:par>
                          <p:cTn id="172" fill="hold" nodeType="afterGroup">
                            <p:stCondLst>
                              <p:cond delay="9500"/>
                            </p:stCondLst>
                            <p:childTnLst>
                              <p:par>
                                <p:cTn id="173" presetID="22" presetClass="emph" presetSubtype="0" fill="hold" grpId="1" nodeType="afterEffect">
                                  <p:stCondLst>
                                    <p:cond delay="0"/>
                                  </p:stCondLst>
                                  <p:childTnLst>
                                    <p:animClr clrSpc="hsl" dir="cw">
                                      <p:cBhvr override="childStyle">
                                        <p:cTn id="174" dur="500" fill="hold"/>
                                        <p:tgtEl>
                                          <p:spTgt spid="106613"/>
                                        </p:tgtEl>
                                        <p:attrNameLst>
                                          <p:attrName>style.color</p:attrName>
                                        </p:attrNameLst>
                                      </p:cBhvr>
                                      <p:by>
                                        <p:hsl h="-7200000" s="0" l="0"/>
                                      </p:by>
                                    </p:animClr>
                                    <p:animClr clrSpc="hsl" dir="cw">
                                      <p:cBhvr>
                                        <p:cTn id="175" dur="500" fill="hold"/>
                                        <p:tgtEl>
                                          <p:spTgt spid="106613"/>
                                        </p:tgtEl>
                                        <p:attrNameLst>
                                          <p:attrName>fillcolor</p:attrName>
                                        </p:attrNameLst>
                                      </p:cBhvr>
                                      <p:by>
                                        <p:hsl h="-7200000" s="0" l="0"/>
                                      </p:by>
                                    </p:animClr>
                                    <p:animClr clrSpc="hsl" dir="cw">
                                      <p:cBhvr>
                                        <p:cTn id="176" dur="500" fill="hold"/>
                                        <p:tgtEl>
                                          <p:spTgt spid="106613"/>
                                        </p:tgtEl>
                                        <p:attrNameLst>
                                          <p:attrName>stroke.color</p:attrName>
                                        </p:attrNameLst>
                                      </p:cBhvr>
                                      <p:by>
                                        <p:hsl h="-7200000" s="0" l="0"/>
                                      </p:by>
                                    </p:animClr>
                                    <p:set>
                                      <p:cBhvr>
                                        <p:cTn id="177" dur="500" fill="hold"/>
                                        <p:tgtEl>
                                          <p:spTgt spid="106613"/>
                                        </p:tgtEl>
                                        <p:attrNameLst>
                                          <p:attrName>fill.type</p:attrName>
                                        </p:attrNameLst>
                                      </p:cBhvr>
                                      <p:to>
                                        <p:strVal val="solid"/>
                                      </p:to>
                                    </p:set>
                                  </p:childTnLst>
                                </p:cTn>
                              </p:par>
                              <p:par>
                                <p:cTn id="178" presetID="10" presetClass="entr" presetSubtype="0" fill="hold" grpId="0" nodeType="withEffect">
                                  <p:stCondLst>
                                    <p:cond delay="0"/>
                                  </p:stCondLst>
                                  <p:childTnLst>
                                    <p:set>
                                      <p:cBhvr>
                                        <p:cTn id="179" dur="1" fill="hold">
                                          <p:stCondLst>
                                            <p:cond delay="0"/>
                                          </p:stCondLst>
                                        </p:cTn>
                                        <p:tgtEl>
                                          <p:spTgt spid="106614"/>
                                        </p:tgtEl>
                                        <p:attrNameLst>
                                          <p:attrName>style.visibility</p:attrName>
                                        </p:attrNameLst>
                                      </p:cBhvr>
                                      <p:to>
                                        <p:strVal val="visible"/>
                                      </p:to>
                                    </p:set>
                                    <p:animEffect transition="in" filter="fade">
                                      <p:cBhvr>
                                        <p:cTn id="180" dur="500"/>
                                        <p:tgtEl>
                                          <p:spTgt spid="106614"/>
                                        </p:tgtEl>
                                      </p:cBhvr>
                                    </p:animEffect>
                                  </p:childTnLst>
                                </p:cTn>
                              </p:par>
                            </p:childTnLst>
                          </p:cTn>
                        </p:par>
                        <p:par>
                          <p:cTn id="181" fill="hold" nodeType="afterGroup">
                            <p:stCondLst>
                              <p:cond delay="10000"/>
                            </p:stCondLst>
                            <p:childTnLst>
                              <p:par>
                                <p:cTn id="182" presetID="22" presetClass="emph" presetSubtype="0" fill="hold" grpId="1" nodeType="afterEffect">
                                  <p:stCondLst>
                                    <p:cond delay="0"/>
                                  </p:stCondLst>
                                  <p:childTnLst>
                                    <p:animClr clrSpc="hsl" dir="cw">
                                      <p:cBhvr override="childStyle">
                                        <p:cTn id="183" dur="500" fill="hold"/>
                                        <p:tgtEl>
                                          <p:spTgt spid="106614"/>
                                        </p:tgtEl>
                                        <p:attrNameLst>
                                          <p:attrName>style.color</p:attrName>
                                        </p:attrNameLst>
                                      </p:cBhvr>
                                      <p:by>
                                        <p:hsl h="-7200000" s="0" l="0"/>
                                      </p:by>
                                    </p:animClr>
                                    <p:animClr clrSpc="hsl" dir="cw">
                                      <p:cBhvr>
                                        <p:cTn id="184" dur="500" fill="hold"/>
                                        <p:tgtEl>
                                          <p:spTgt spid="106614"/>
                                        </p:tgtEl>
                                        <p:attrNameLst>
                                          <p:attrName>fillcolor</p:attrName>
                                        </p:attrNameLst>
                                      </p:cBhvr>
                                      <p:by>
                                        <p:hsl h="-7200000" s="0" l="0"/>
                                      </p:by>
                                    </p:animClr>
                                    <p:animClr clrSpc="hsl" dir="cw">
                                      <p:cBhvr>
                                        <p:cTn id="185" dur="500" fill="hold"/>
                                        <p:tgtEl>
                                          <p:spTgt spid="106614"/>
                                        </p:tgtEl>
                                        <p:attrNameLst>
                                          <p:attrName>stroke.color</p:attrName>
                                        </p:attrNameLst>
                                      </p:cBhvr>
                                      <p:by>
                                        <p:hsl h="-7200000" s="0" l="0"/>
                                      </p:by>
                                    </p:animClr>
                                    <p:set>
                                      <p:cBhvr>
                                        <p:cTn id="186" dur="500" fill="hold"/>
                                        <p:tgtEl>
                                          <p:spTgt spid="106614"/>
                                        </p:tgtEl>
                                        <p:attrNameLst>
                                          <p:attrName>fill.type</p:attrName>
                                        </p:attrNameLst>
                                      </p:cBhvr>
                                      <p:to>
                                        <p:strVal val="solid"/>
                                      </p:to>
                                    </p:set>
                                  </p:childTnLst>
                                </p:cTn>
                              </p:par>
                              <p:par>
                                <p:cTn id="187" presetID="10" presetClass="entr" presetSubtype="0" fill="hold" grpId="0" nodeType="withEffect">
                                  <p:stCondLst>
                                    <p:cond delay="0"/>
                                  </p:stCondLst>
                                  <p:childTnLst>
                                    <p:set>
                                      <p:cBhvr>
                                        <p:cTn id="188" dur="1" fill="hold">
                                          <p:stCondLst>
                                            <p:cond delay="0"/>
                                          </p:stCondLst>
                                        </p:cTn>
                                        <p:tgtEl>
                                          <p:spTgt spid="106617"/>
                                        </p:tgtEl>
                                        <p:attrNameLst>
                                          <p:attrName>style.visibility</p:attrName>
                                        </p:attrNameLst>
                                      </p:cBhvr>
                                      <p:to>
                                        <p:strVal val="visible"/>
                                      </p:to>
                                    </p:set>
                                    <p:animEffect transition="in" filter="fade">
                                      <p:cBhvr>
                                        <p:cTn id="189" dur="500"/>
                                        <p:tgtEl>
                                          <p:spTgt spid="106617"/>
                                        </p:tgtEl>
                                      </p:cBhvr>
                                    </p:animEffect>
                                  </p:childTnLst>
                                </p:cTn>
                              </p:par>
                            </p:childTnLst>
                          </p:cTn>
                        </p:par>
                        <p:par>
                          <p:cTn id="190" fill="hold" nodeType="afterGroup">
                            <p:stCondLst>
                              <p:cond delay="10500"/>
                            </p:stCondLst>
                            <p:childTnLst>
                              <p:par>
                                <p:cTn id="191" presetID="22" presetClass="emph" presetSubtype="0" fill="hold" grpId="1" nodeType="afterEffect">
                                  <p:stCondLst>
                                    <p:cond delay="0"/>
                                  </p:stCondLst>
                                  <p:childTnLst>
                                    <p:animClr clrSpc="hsl" dir="cw">
                                      <p:cBhvr override="childStyle">
                                        <p:cTn id="192" dur="500" fill="hold"/>
                                        <p:tgtEl>
                                          <p:spTgt spid="106617"/>
                                        </p:tgtEl>
                                        <p:attrNameLst>
                                          <p:attrName>style.color</p:attrName>
                                        </p:attrNameLst>
                                      </p:cBhvr>
                                      <p:by>
                                        <p:hsl h="-7200000" s="0" l="0"/>
                                      </p:by>
                                    </p:animClr>
                                    <p:animClr clrSpc="hsl" dir="cw">
                                      <p:cBhvr>
                                        <p:cTn id="193" dur="500" fill="hold"/>
                                        <p:tgtEl>
                                          <p:spTgt spid="106617"/>
                                        </p:tgtEl>
                                        <p:attrNameLst>
                                          <p:attrName>fillcolor</p:attrName>
                                        </p:attrNameLst>
                                      </p:cBhvr>
                                      <p:by>
                                        <p:hsl h="-7200000" s="0" l="0"/>
                                      </p:by>
                                    </p:animClr>
                                    <p:animClr clrSpc="hsl" dir="cw">
                                      <p:cBhvr>
                                        <p:cTn id="194" dur="500" fill="hold"/>
                                        <p:tgtEl>
                                          <p:spTgt spid="106617"/>
                                        </p:tgtEl>
                                        <p:attrNameLst>
                                          <p:attrName>stroke.color</p:attrName>
                                        </p:attrNameLst>
                                      </p:cBhvr>
                                      <p:by>
                                        <p:hsl h="-7200000" s="0" l="0"/>
                                      </p:by>
                                    </p:animClr>
                                    <p:set>
                                      <p:cBhvr>
                                        <p:cTn id="195" dur="500" fill="hold"/>
                                        <p:tgtEl>
                                          <p:spTgt spid="106617"/>
                                        </p:tgtEl>
                                        <p:attrNameLst>
                                          <p:attrName>fill.type</p:attrName>
                                        </p:attrNameLst>
                                      </p:cBhvr>
                                      <p:to>
                                        <p:strVal val="solid"/>
                                      </p:to>
                                    </p:set>
                                  </p:childTnLst>
                                </p:cTn>
                              </p:par>
                              <p:par>
                                <p:cTn id="196" presetID="10" presetClass="exit" presetSubtype="0" fill="hold" nodeType="withEffect">
                                  <p:stCondLst>
                                    <p:cond delay="0"/>
                                  </p:stCondLst>
                                  <p:childTnLst>
                                    <p:animEffect transition="out" filter="fade">
                                      <p:cBhvr>
                                        <p:cTn id="197" dur="500"/>
                                        <p:tgtEl>
                                          <p:spTgt spid="2"/>
                                        </p:tgtEl>
                                      </p:cBhvr>
                                    </p:animEffect>
                                    <p:set>
                                      <p:cBhvr>
                                        <p:cTn id="198" dur="1" fill="hold">
                                          <p:stCondLst>
                                            <p:cond delay="499"/>
                                          </p:stCondLst>
                                        </p:cTn>
                                        <p:tgtEl>
                                          <p:spTgt spid="2"/>
                                        </p:tgtEl>
                                        <p:attrNameLst>
                                          <p:attrName>style.visibility</p:attrName>
                                        </p:attrNameLst>
                                      </p:cBhvr>
                                      <p:to>
                                        <p:strVal val="hidden"/>
                                      </p:to>
                                    </p:set>
                                  </p:childTnLst>
                                </p:cTn>
                              </p:par>
                            </p:childTnLst>
                          </p:cTn>
                        </p:par>
                        <p:par>
                          <p:cTn id="199" fill="hold" nodeType="afterGroup">
                            <p:stCondLst>
                              <p:cond delay="11000"/>
                            </p:stCondLst>
                            <p:childTnLst>
                              <p:par>
                                <p:cTn id="200" presetID="10" presetClass="entr" presetSubtype="0" fill="hold" nodeType="afterEffect">
                                  <p:stCondLst>
                                    <p:cond delay="0"/>
                                  </p:stCondLst>
                                  <p:childTnLst>
                                    <p:set>
                                      <p:cBhvr>
                                        <p:cTn id="201" dur="1" fill="hold">
                                          <p:stCondLst>
                                            <p:cond delay="0"/>
                                          </p:stCondLst>
                                        </p:cTn>
                                        <p:tgtEl>
                                          <p:spTgt spid="17"/>
                                        </p:tgtEl>
                                        <p:attrNameLst>
                                          <p:attrName>style.visibility</p:attrName>
                                        </p:attrNameLst>
                                      </p:cBhvr>
                                      <p:to>
                                        <p:strVal val="visible"/>
                                      </p:to>
                                    </p:set>
                                    <p:animEffect transition="in" filter="fade">
                                      <p:cBhvr>
                                        <p:cTn id="202" dur="1000"/>
                                        <p:tgtEl>
                                          <p:spTgt spid="17"/>
                                        </p:tgtEl>
                                      </p:cBhvr>
                                    </p:animEffect>
                                  </p:childTnLst>
                                  <p:subTnLst>
                                    <p:audio>
                                      <p:cMediaNode>
                                        <p:cTn display="0" masterRel="sameClick">
                                          <p:stCondLst>
                                            <p:cond evt="begin" delay="0">
                                              <p:tn val="200"/>
                                            </p:cond>
                                          </p:stCondLst>
                                          <p:endCondLst>
                                            <p:cond evt="onStopAudio" delay="0">
                                              <p:tgtEl>
                                                <p:sldTgt/>
                                              </p:tgtEl>
                                            </p:cond>
                                          </p:endCondLst>
                                        </p:cTn>
                                        <p:tgtEl>
                                          <p:sndTgt r:embed="rId2" name="ALARM.WAV"/>
                                        </p:tgtEl>
                                      </p:cMediaNode>
                                    </p:audio>
                                  </p:subTnLst>
                                </p:cTn>
                              </p:par>
                              <p:par>
                                <p:cTn id="203" presetID="14" presetClass="exit" presetSubtype="10" fill="hold" nodeType="withEffect">
                                  <p:stCondLst>
                                    <p:cond delay="0"/>
                                  </p:stCondLst>
                                  <p:childTnLst>
                                    <p:animEffect transition="out" filter="randombar(horizontal)">
                                      <p:cBhvr>
                                        <p:cTn id="204" dur="500"/>
                                        <p:tgtEl>
                                          <p:spTgt spid="15"/>
                                        </p:tgtEl>
                                      </p:cBhvr>
                                    </p:animEffect>
                                    <p:set>
                                      <p:cBhvr>
                                        <p:cTn id="205" dur="1" fill="hold">
                                          <p:stCondLst>
                                            <p:cond delay="499"/>
                                          </p:stCondLst>
                                        </p:cTn>
                                        <p:tgtEl>
                                          <p:spTgt spid="15"/>
                                        </p:tgtEl>
                                        <p:attrNameLst>
                                          <p:attrName>style.visibility</p:attrName>
                                        </p:attrNameLst>
                                      </p:cBhvr>
                                      <p:to>
                                        <p:strVal val="hidden"/>
                                      </p:to>
                                    </p:set>
                                  </p:childTnLst>
                                </p:cTn>
                              </p:par>
                              <p:par>
                                <p:cTn id="206" presetID="14" presetClass="entr" presetSubtype="10" fill="hold" nodeType="withEffect">
                                  <p:stCondLst>
                                    <p:cond delay="0"/>
                                  </p:stCondLst>
                                  <p:childTnLst>
                                    <p:set>
                                      <p:cBhvr>
                                        <p:cTn id="207" dur="1" fill="hold">
                                          <p:stCondLst>
                                            <p:cond delay="0"/>
                                          </p:stCondLst>
                                        </p:cTn>
                                        <p:tgtEl>
                                          <p:spTgt spid="19"/>
                                        </p:tgtEl>
                                        <p:attrNameLst>
                                          <p:attrName>style.visibility</p:attrName>
                                        </p:attrNameLst>
                                      </p:cBhvr>
                                      <p:to>
                                        <p:strVal val="visible"/>
                                      </p:to>
                                    </p:set>
                                    <p:animEffect transition="in" filter="randombar(horizontal)">
                                      <p:cBhvr>
                                        <p:cTn id="208" dur="500"/>
                                        <p:tgtEl>
                                          <p:spTgt spid="19"/>
                                        </p:tgtEl>
                                      </p:cBhvr>
                                    </p:animEffect>
                                  </p:childTnLst>
                                </p:cTn>
                              </p:par>
                              <p:par>
                                <p:cTn id="209" presetID="53" presetClass="exit" presetSubtype="0" fill="hold" grpId="2" nodeType="withEffect">
                                  <p:stCondLst>
                                    <p:cond delay="0"/>
                                  </p:stCondLst>
                                  <p:childTnLst>
                                    <p:anim calcmode="lin" valueType="num">
                                      <p:cBhvr>
                                        <p:cTn id="210" dur="500"/>
                                        <p:tgtEl>
                                          <p:spTgt spid="106599"/>
                                        </p:tgtEl>
                                        <p:attrNameLst>
                                          <p:attrName>ppt_w</p:attrName>
                                        </p:attrNameLst>
                                      </p:cBhvr>
                                      <p:tavLst>
                                        <p:tav tm="0">
                                          <p:val>
                                            <p:strVal val="ppt_w"/>
                                          </p:val>
                                        </p:tav>
                                        <p:tav tm="100000">
                                          <p:val>
                                            <p:fltVal val="0"/>
                                          </p:val>
                                        </p:tav>
                                      </p:tavLst>
                                    </p:anim>
                                    <p:anim calcmode="lin" valueType="num">
                                      <p:cBhvr>
                                        <p:cTn id="211" dur="500"/>
                                        <p:tgtEl>
                                          <p:spTgt spid="106599"/>
                                        </p:tgtEl>
                                        <p:attrNameLst>
                                          <p:attrName>ppt_h</p:attrName>
                                        </p:attrNameLst>
                                      </p:cBhvr>
                                      <p:tavLst>
                                        <p:tav tm="0">
                                          <p:val>
                                            <p:strVal val="ppt_h"/>
                                          </p:val>
                                        </p:tav>
                                        <p:tav tm="100000">
                                          <p:val>
                                            <p:fltVal val="0"/>
                                          </p:val>
                                        </p:tav>
                                      </p:tavLst>
                                    </p:anim>
                                    <p:animEffect transition="out" filter="fade">
                                      <p:cBhvr>
                                        <p:cTn id="212" dur="500"/>
                                        <p:tgtEl>
                                          <p:spTgt spid="106599"/>
                                        </p:tgtEl>
                                      </p:cBhvr>
                                    </p:animEffect>
                                    <p:set>
                                      <p:cBhvr>
                                        <p:cTn id="213" dur="1" fill="hold">
                                          <p:stCondLst>
                                            <p:cond delay="499"/>
                                          </p:stCondLst>
                                        </p:cTn>
                                        <p:tgtEl>
                                          <p:spTgt spid="106599"/>
                                        </p:tgtEl>
                                        <p:attrNameLst>
                                          <p:attrName>style.visibility</p:attrName>
                                        </p:attrNameLst>
                                      </p:cBhvr>
                                      <p:to>
                                        <p:strVal val="hidden"/>
                                      </p:to>
                                    </p:set>
                                  </p:childTnLst>
                                </p:cTn>
                              </p:par>
                              <p:par>
                                <p:cTn id="214" presetID="53" presetClass="exit" presetSubtype="0" fill="hold" grpId="2" nodeType="withEffect">
                                  <p:stCondLst>
                                    <p:cond delay="0"/>
                                  </p:stCondLst>
                                  <p:childTnLst>
                                    <p:anim calcmode="lin" valueType="num">
                                      <p:cBhvr>
                                        <p:cTn id="215" dur="500"/>
                                        <p:tgtEl>
                                          <p:spTgt spid="106603"/>
                                        </p:tgtEl>
                                        <p:attrNameLst>
                                          <p:attrName>ppt_w</p:attrName>
                                        </p:attrNameLst>
                                      </p:cBhvr>
                                      <p:tavLst>
                                        <p:tav tm="0">
                                          <p:val>
                                            <p:strVal val="ppt_w"/>
                                          </p:val>
                                        </p:tav>
                                        <p:tav tm="100000">
                                          <p:val>
                                            <p:fltVal val="0"/>
                                          </p:val>
                                        </p:tav>
                                      </p:tavLst>
                                    </p:anim>
                                    <p:anim calcmode="lin" valueType="num">
                                      <p:cBhvr>
                                        <p:cTn id="216" dur="500"/>
                                        <p:tgtEl>
                                          <p:spTgt spid="106603"/>
                                        </p:tgtEl>
                                        <p:attrNameLst>
                                          <p:attrName>ppt_h</p:attrName>
                                        </p:attrNameLst>
                                      </p:cBhvr>
                                      <p:tavLst>
                                        <p:tav tm="0">
                                          <p:val>
                                            <p:strVal val="ppt_h"/>
                                          </p:val>
                                        </p:tav>
                                        <p:tav tm="100000">
                                          <p:val>
                                            <p:fltVal val="0"/>
                                          </p:val>
                                        </p:tav>
                                      </p:tavLst>
                                    </p:anim>
                                    <p:animEffect transition="out" filter="fade">
                                      <p:cBhvr>
                                        <p:cTn id="217" dur="500"/>
                                        <p:tgtEl>
                                          <p:spTgt spid="106603"/>
                                        </p:tgtEl>
                                      </p:cBhvr>
                                    </p:animEffect>
                                    <p:set>
                                      <p:cBhvr>
                                        <p:cTn id="218" dur="1" fill="hold">
                                          <p:stCondLst>
                                            <p:cond delay="499"/>
                                          </p:stCondLst>
                                        </p:cTn>
                                        <p:tgtEl>
                                          <p:spTgt spid="106603"/>
                                        </p:tgtEl>
                                        <p:attrNameLst>
                                          <p:attrName>style.visibility</p:attrName>
                                        </p:attrNameLst>
                                      </p:cBhvr>
                                      <p:to>
                                        <p:strVal val="hidden"/>
                                      </p:to>
                                    </p:set>
                                  </p:childTnLst>
                                </p:cTn>
                              </p:par>
                              <p:par>
                                <p:cTn id="219" presetID="53" presetClass="exit" presetSubtype="0" fill="hold" grpId="2" nodeType="withEffect">
                                  <p:stCondLst>
                                    <p:cond delay="0"/>
                                  </p:stCondLst>
                                  <p:childTnLst>
                                    <p:anim calcmode="lin" valueType="num">
                                      <p:cBhvr>
                                        <p:cTn id="220" dur="500"/>
                                        <p:tgtEl>
                                          <p:spTgt spid="106604"/>
                                        </p:tgtEl>
                                        <p:attrNameLst>
                                          <p:attrName>ppt_w</p:attrName>
                                        </p:attrNameLst>
                                      </p:cBhvr>
                                      <p:tavLst>
                                        <p:tav tm="0">
                                          <p:val>
                                            <p:strVal val="ppt_w"/>
                                          </p:val>
                                        </p:tav>
                                        <p:tav tm="100000">
                                          <p:val>
                                            <p:fltVal val="0"/>
                                          </p:val>
                                        </p:tav>
                                      </p:tavLst>
                                    </p:anim>
                                    <p:anim calcmode="lin" valueType="num">
                                      <p:cBhvr>
                                        <p:cTn id="221" dur="500"/>
                                        <p:tgtEl>
                                          <p:spTgt spid="106604"/>
                                        </p:tgtEl>
                                        <p:attrNameLst>
                                          <p:attrName>ppt_h</p:attrName>
                                        </p:attrNameLst>
                                      </p:cBhvr>
                                      <p:tavLst>
                                        <p:tav tm="0">
                                          <p:val>
                                            <p:strVal val="ppt_h"/>
                                          </p:val>
                                        </p:tav>
                                        <p:tav tm="100000">
                                          <p:val>
                                            <p:fltVal val="0"/>
                                          </p:val>
                                        </p:tav>
                                      </p:tavLst>
                                    </p:anim>
                                    <p:animEffect transition="out" filter="fade">
                                      <p:cBhvr>
                                        <p:cTn id="222" dur="500"/>
                                        <p:tgtEl>
                                          <p:spTgt spid="106604"/>
                                        </p:tgtEl>
                                      </p:cBhvr>
                                    </p:animEffect>
                                    <p:set>
                                      <p:cBhvr>
                                        <p:cTn id="223" dur="1" fill="hold">
                                          <p:stCondLst>
                                            <p:cond delay="499"/>
                                          </p:stCondLst>
                                        </p:cTn>
                                        <p:tgtEl>
                                          <p:spTgt spid="106604"/>
                                        </p:tgtEl>
                                        <p:attrNameLst>
                                          <p:attrName>style.visibility</p:attrName>
                                        </p:attrNameLst>
                                      </p:cBhvr>
                                      <p:to>
                                        <p:strVal val="hidden"/>
                                      </p:to>
                                    </p:set>
                                  </p:childTnLst>
                                </p:cTn>
                              </p:par>
                              <p:par>
                                <p:cTn id="224" presetID="53" presetClass="exit" presetSubtype="0" fill="hold" grpId="2" nodeType="withEffect">
                                  <p:stCondLst>
                                    <p:cond delay="0"/>
                                  </p:stCondLst>
                                  <p:childTnLst>
                                    <p:anim calcmode="lin" valueType="num">
                                      <p:cBhvr>
                                        <p:cTn id="225" dur="500"/>
                                        <p:tgtEl>
                                          <p:spTgt spid="106605"/>
                                        </p:tgtEl>
                                        <p:attrNameLst>
                                          <p:attrName>ppt_w</p:attrName>
                                        </p:attrNameLst>
                                      </p:cBhvr>
                                      <p:tavLst>
                                        <p:tav tm="0">
                                          <p:val>
                                            <p:strVal val="ppt_w"/>
                                          </p:val>
                                        </p:tav>
                                        <p:tav tm="100000">
                                          <p:val>
                                            <p:fltVal val="0"/>
                                          </p:val>
                                        </p:tav>
                                      </p:tavLst>
                                    </p:anim>
                                    <p:anim calcmode="lin" valueType="num">
                                      <p:cBhvr>
                                        <p:cTn id="226" dur="500"/>
                                        <p:tgtEl>
                                          <p:spTgt spid="106605"/>
                                        </p:tgtEl>
                                        <p:attrNameLst>
                                          <p:attrName>ppt_h</p:attrName>
                                        </p:attrNameLst>
                                      </p:cBhvr>
                                      <p:tavLst>
                                        <p:tav tm="0">
                                          <p:val>
                                            <p:strVal val="ppt_h"/>
                                          </p:val>
                                        </p:tav>
                                        <p:tav tm="100000">
                                          <p:val>
                                            <p:fltVal val="0"/>
                                          </p:val>
                                        </p:tav>
                                      </p:tavLst>
                                    </p:anim>
                                    <p:animEffect transition="out" filter="fade">
                                      <p:cBhvr>
                                        <p:cTn id="227" dur="500"/>
                                        <p:tgtEl>
                                          <p:spTgt spid="106605"/>
                                        </p:tgtEl>
                                      </p:cBhvr>
                                    </p:animEffect>
                                    <p:set>
                                      <p:cBhvr>
                                        <p:cTn id="228" dur="1" fill="hold">
                                          <p:stCondLst>
                                            <p:cond delay="499"/>
                                          </p:stCondLst>
                                        </p:cTn>
                                        <p:tgtEl>
                                          <p:spTgt spid="106605"/>
                                        </p:tgtEl>
                                        <p:attrNameLst>
                                          <p:attrName>style.visibility</p:attrName>
                                        </p:attrNameLst>
                                      </p:cBhvr>
                                      <p:to>
                                        <p:strVal val="hidden"/>
                                      </p:to>
                                    </p:set>
                                  </p:childTnLst>
                                </p:cTn>
                              </p:par>
                              <p:par>
                                <p:cTn id="229" presetID="53" presetClass="exit" presetSubtype="0" fill="hold" grpId="2" nodeType="withEffect">
                                  <p:stCondLst>
                                    <p:cond delay="0"/>
                                  </p:stCondLst>
                                  <p:childTnLst>
                                    <p:anim calcmode="lin" valueType="num">
                                      <p:cBhvr>
                                        <p:cTn id="230" dur="500"/>
                                        <p:tgtEl>
                                          <p:spTgt spid="106606"/>
                                        </p:tgtEl>
                                        <p:attrNameLst>
                                          <p:attrName>ppt_w</p:attrName>
                                        </p:attrNameLst>
                                      </p:cBhvr>
                                      <p:tavLst>
                                        <p:tav tm="0">
                                          <p:val>
                                            <p:strVal val="ppt_w"/>
                                          </p:val>
                                        </p:tav>
                                        <p:tav tm="100000">
                                          <p:val>
                                            <p:fltVal val="0"/>
                                          </p:val>
                                        </p:tav>
                                      </p:tavLst>
                                    </p:anim>
                                    <p:anim calcmode="lin" valueType="num">
                                      <p:cBhvr>
                                        <p:cTn id="231" dur="500"/>
                                        <p:tgtEl>
                                          <p:spTgt spid="106606"/>
                                        </p:tgtEl>
                                        <p:attrNameLst>
                                          <p:attrName>ppt_h</p:attrName>
                                        </p:attrNameLst>
                                      </p:cBhvr>
                                      <p:tavLst>
                                        <p:tav tm="0">
                                          <p:val>
                                            <p:strVal val="ppt_h"/>
                                          </p:val>
                                        </p:tav>
                                        <p:tav tm="100000">
                                          <p:val>
                                            <p:fltVal val="0"/>
                                          </p:val>
                                        </p:tav>
                                      </p:tavLst>
                                    </p:anim>
                                    <p:animEffect transition="out" filter="fade">
                                      <p:cBhvr>
                                        <p:cTn id="232" dur="500"/>
                                        <p:tgtEl>
                                          <p:spTgt spid="106606"/>
                                        </p:tgtEl>
                                      </p:cBhvr>
                                    </p:animEffect>
                                    <p:set>
                                      <p:cBhvr>
                                        <p:cTn id="233" dur="1" fill="hold">
                                          <p:stCondLst>
                                            <p:cond delay="499"/>
                                          </p:stCondLst>
                                        </p:cTn>
                                        <p:tgtEl>
                                          <p:spTgt spid="106606"/>
                                        </p:tgtEl>
                                        <p:attrNameLst>
                                          <p:attrName>style.visibility</p:attrName>
                                        </p:attrNameLst>
                                      </p:cBhvr>
                                      <p:to>
                                        <p:strVal val="hidden"/>
                                      </p:to>
                                    </p:set>
                                  </p:childTnLst>
                                </p:cTn>
                              </p:par>
                              <p:par>
                                <p:cTn id="234" presetID="53" presetClass="exit" presetSubtype="0" fill="hold" grpId="2" nodeType="withEffect">
                                  <p:stCondLst>
                                    <p:cond delay="0"/>
                                  </p:stCondLst>
                                  <p:childTnLst>
                                    <p:anim calcmode="lin" valueType="num">
                                      <p:cBhvr>
                                        <p:cTn id="235" dur="500"/>
                                        <p:tgtEl>
                                          <p:spTgt spid="106607"/>
                                        </p:tgtEl>
                                        <p:attrNameLst>
                                          <p:attrName>ppt_w</p:attrName>
                                        </p:attrNameLst>
                                      </p:cBhvr>
                                      <p:tavLst>
                                        <p:tav tm="0">
                                          <p:val>
                                            <p:strVal val="ppt_w"/>
                                          </p:val>
                                        </p:tav>
                                        <p:tav tm="100000">
                                          <p:val>
                                            <p:fltVal val="0"/>
                                          </p:val>
                                        </p:tav>
                                      </p:tavLst>
                                    </p:anim>
                                    <p:anim calcmode="lin" valueType="num">
                                      <p:cBhvr>
                                        <p:cTn id="236" dur="500"/>
                                        <p:tgtEl>
                                          <p:spTgt spid="106607"/>
                                        </p:tgtEl>
                                        <p:attrNameLst>
                                          <p:attrName>ppt_h</p:attrName>
                                        </p:attrNameLst>
                                      </p:cBhvr>
                                      <p:tavLst>
                                        <p:tav tm="0">
                                          <p:val>
                                            <p:strVal val="ppt_h"/>
                                          </p:val>
                                        </p:tav>
                                        <p:tav tm="100000">
                                          <p:val>
                                            <p:fltVal val="0"/>
                                          </p:val>
                                        </p:tav>
                                      </p:tavLst>
                                    </p:anim>
                                    <p:animEffect transition="out" filter="fade">
                                      <p:cBhvr>
                                        <p:cTn id="237" dur="500"/>
                                        <p:tgtEl>
                                          <p:spTgt spid="106607"/>
                                        </p:tgtEl>
                                      </p:cBhvr>
                                    </p:animEffect>
                                    <p:set>
                                      <p:cBhvr>
                                        <p:cTn id="238" dur="1" fill="hold">
                                          <p:stCondLst>
                                            <p:cond delay="499"/>
                                          </p:stCondLst>
                                        </p:cTn>
                                        <p:tgtEl>
                                          <p:spTgt spid="106607"/>
                                        </p:tgtEl>
                                        <p:attrNameLst>
                                          <p:attrName>style.visibility</p:attrName>
                                        </p:attrNameLst>
                                      </p:cBhvr>
                                      <p:to>
                                        <p:strVal val="hidden"/>
                                      </p:to>
                                    </p:set>
                                  </p:childTnLst>
                                </p:cTn>
                              </p:par>
                              <p:par>
                                <p:cTn id="239" presetID="53" presetClass="exit" presetSubtype="0" fill="hold" grpId="2" nodeType="withEffect">
                                  <p:stCondLst>
                                    <p:cond delay="0"/>
                                  </p:stCondLst>
                                  <p:childTnLst>
                                    <p:anim calcmode="lin" valueType="num">
                                      <p:cBhvr>
                                        <p:cTn id="240" dur="500"/>
                                        <p:tgtEl>
                                          <p:spTgt spid="106608"/>
                                        </p:tgtEl>
                                        <p:attrNameLst>
                                          <p:attrName>ppt_w</p:attrName>
                                        </p:attrNameLst>
                                      </p:cBhvr>
                                      <p:tavLst>
                                        <p:tav tm="0">
                                          <p:val>
                                            <p:strVal val="ppt_w"/>
                                          </p:val>
                                        </p:tav>
                                        <p:tav tm="100000">
                                          <p:val>
                                            <p:fltVal val="0"/>
                                          </p:val>
                                        </p:tav>
                                      </p:tavLst>
                                    </p:anim>
                                    <p:anim calcmode="lin" valueType="num">
                                      <p:cBhvr>
                                        <p:cTn id="241" dur="500"/>
                                        <p:tgtEl>
                                          <p:spTgt spid="106608"/>
                                        </p:tgtEl>
                                        <p:attrNameLst>
                                          <p:attrName>ppt_h</p:attrName>
                                        </p:attrNameLst>
                                      </p:cBhvr>
                                      <p:tavLst>
                                        <p:tav tm="0">
                                          <p:val>
                                            <p:strVal val="ppt_h"/>
                                          </p:val>
                                        </p:tav>
                                        <p:tav tm="100000">
                                          <p:val>
                                            <p:fltVal val="0"/>
                                          </p:val>
                                        </p:tav>
                                      </p:tavLst>
                                    </p:anim>
                                    <p:animEffect transition="out" filter="fade">
                                      <p:cBhvr>
                                        <p:cTn id="242" dur="500"/>
                                        <p:tgtEl>
                                          <p:spTgt spid="106608"/>
                                        </p:tgtEl>
                                      </p:cBhvr>
                                    </p:animEffect>
                                    <p:set>
                                      <p:cBhvr>
                                        <p:cTn id="243" dur="1" fill="hold">
                                          <p:stCondLst>
                                            <p:cond delay="499"/>
                                          </p:stCondLst>
                                        </p:cTn>
                                        <p:tgtEl>
                                          <p:spTgt spid="106608"/>
                                        </p:tgtEl>
                                        <p:attrNameLst>
                                          <p:attrName>style.visibility</p:attrName>
                                        </p:attrNameLst>
                                      </p:cBhvr>
                                      <p:to>
                                        <p:strVal val="hidden"/>
                                      </p:to>
                                    </p:set>
                                  </p:childTnLst>
                                </p:cTn>
                              </p:par>
                              <p:par>
                                <p:cTn id="244" presetID="53" presetClass="exit" presetSubtype="0" fill="hold" grpId="2" nodeType="withEffect">
                                  <p:stCondLst>
                                    <p:cond delay="0"/>
                                  </p:stCondLst>
                                  <p:childTnLst>
                                    <p:anim calcmode="lin" valueType="num">
                                      <p:cBhvr>
                                        <p:cTn id="245" dur="500"/>
                                        <p:tgtEl>
                                          <p:spTgt spid="106609"/>
                                        </p:tgtEl>
                                        <p:attrNameLst>
                                          <p:attrName>ppt_w</p:attrName>
                                        </p:attrNameLst>
                                      </p:cBhvr>
                                      <p:tavLst>
                                        <p:tav tm="0">
                                          <p:val>
                                            <p:strVal val="ppt_w"/>
                                          </p:val>
                                        </p:tav>
                                        <p:tav tm="100000">
                                          <p:val>
                                            <p:fltVal val="0"/>
                                          </p:val>
                                        </p:tav>
                                      </p:tavLst>
                                    </p:anim>
                                    <p:anim calcmode="lin" valueType="num">
                                      <p:cBhvr>
                                        <p:cTn id="246" dur="500"/>
                                        <p:tgtEl>
                                          <p:spTgt spid="106609"/>
                                        </p:tgtEl>
                                        <p:attrNameLst>
                                          <p:attrName>ppt_h</p:attrName>
                                        </p:attrNameLst>
                                      </p:cBhvr>
                                      <p:tavLst>
                                        <p:tav tm="0">
                                          <p:val>
                                            <p:strVal val="ppt_h"/>
                                          </p:val>
                                        </p:tav>
                                        <p:tav tm="100000">
                                          <p:val>
                                            <p:fltVal val="0"/>
                                          </p:val>
                                        </p:tav>
                                      </p:tavLst>
                                    </p:anim>
                                    <p:animEffect transition="out" filter="fade">
                                      <p:cBhvr>
                                        <p:cTn id="247" dur="500"/>
                                        <p:tgtEl>
                                          <p:spTgt spid="106609"/>
                                        </p:tgtEl>
                                      </p:cBhvr>
                                    </p:animEffect>
                                    <p:set>
                                      <p:cBhvr>
                                        <p:cTn id="248" dur="1" fill="hold">
                                          <p:stCondLst>
                                            <p:cond delay="499"/>
                                          </p:stCondLst>
                                        </p:cTn>
                                        <p:tgtEl>
                                          <p:spTgt spid="106609"/>
                                        </p:tgtEl>
                                        <p:attrNameLst>
                                          <p:attrName>style.visibility</p:attrName>
                                        </p:attrNameLst>
                                      </p:cBhvr>
                                      <p:to>
                                        <p:strVal val="hidden"/>
                                      </p:to>
                                    </p:set>
                                  </p:childTnLst>
                                </p:cTn>
                              </p:par>
                              <p:par>
                                <p:cTn id="249" presetID="53" presetClass="exit" presetSubtype="0" fill="hold" grpId="2" nodeType="withEffect">
                                  <p:stCondLst>
                                    <p:cond delay="0"/>
                                  </p:stCondLst>
                                  <p:childTnLst>
                                    <p:anim calcmode="lin" valueType="num">
                                      <p:cBhvr>
                                        <p:cTn id="250" dur="500"/>
                                        <p:tgtEl>
                                          <p:spTgt spid="106610"/>
                                        </p:tgtEl>
                                        <p:attrNameLst>
                                          <p:attrName>ppt_w</p:attrName>
                                        </p:attrNameLst>
                                      </p:cBhvr>
                                      <p:tavLst>
                                        <p:tav tm="0">
                                          <p:val>
                                            <p:strVal val="ppt_w"/>
                                          </p:val>
                                        </p:tav>
                                        <p:tav tm="100000">
                                          <p:val>
                                            <p:fltVal val="0"/>
                                          </p:val>
                                        </p:tav>
                                      </p:tavLst>
                                    </p:anim>
                                    <p:anim calcmode="lin" valueType="num">
                                      <p:cBhvr>
                                        <p:cTn id="251" dur="500"/>
                                        <p:tgtEl>
                                          <p:spTgt spid="106610"/>
                                        </p:tgtEl>
                                        <p:attrNameLst>
                                          <p:attrName>ppt_h</p:attrName>
                                        </p:attrNameLst>
                                      </p:cBhvr>
                                      <p:tavLst>
                                        <p:tav tm="0">
                                          <p:val>
                                            <p:strVal val="ppt_h"/>
                                          </p:val>
                                        </p:tav>
                                        <p:tav tm="100000">
                                          <p:val>
                                            <p:fltVal val="0"/>
                                          </p:val>
                                        </p:tav>
                                      </p:tavLst>
                                    </p:anim>
                                    <p:animEffect transition="out" filter="fade">
                                      <p:cBhvr>
                                        <p:cTn id="252" dur="500"/>
                                        <p:tgtEl>
                                          <p:spTgt spid="106610"/>
                                        </p:tgtEl>
                                      </p:cBhvr>
                                    </p:animEffect>
                                    <p:set>
                                      <p:cBhvr>
                                        <p:cTn id="253" dur="1" fill="hold">
                                          <p:stCondLst>
                                            <p:cond delay="499"/>
                                          </p:stCondLst>
                                        </p:cTn>
                                        <p:tgtEl>
                                          <p:spTgt spid="106610"/>
                                        </p:tgtEl>
                                        <p:attrNameLst>
                                          <p:attrName>style.visibility</p:attrName>
                                        </p:attrNameLst>
                                      </p:cBhvr>
                                      <p:to>
                                        <p:strVal val="hidden"/>
                                      </p:to>
                                    </p:set>
                                  </p:childTnLst>
                                </p:cTn>
                              </p:par>
                              <p:par>
                                <p:cTn id="254" presetID="53" presetClass="exit" presetSubtype="0" fill="hold" grpId="2" nodeType="withEffect">
                                  <p:stCondLst>
                                    <p:cond delay="0"/>
                                  </p:stCondLst>
                                  <p:childTnLst>
                                    <p:anim calcmode="lin" valueType="num">
                                      <p:cBhvr>
                                        <p:cTn id="255" dur="500"/>
                                        <p:tgtEl>
                                          <p:spTgt spid="106611"/>
                                        </p:tgtEl>
                                        <p:attrNameLst>
                                          <p:attrName>ppt_w</p:attrName>
                                        </p:attrNameLst>
                                      </p:cBhvr>
                                      <p:tavLst>
                                        <p:tav tm="0">
                                          <p:val>
                                            <p:strVal val="ppt_w"/>
                                          </p:val>
                                        </p:tav>
                                        <p:tav tm="100000">
                                          <p:val>
                                            <p:fltVal val="0"/>
                                          </p:val>
                                        </p:tav>
                                      </p:tavLst>
                                    </p:anim>
                                    <p:anim calcmode="lin" valueType="num">
                                      <p:cBhvr>
                                        <p:cTn id="256" dur="500"/>
                                        <p:tgtEl>
                                          <p:spTgt spid="106611"/>
                                        </p:tgtEl>
                                        <p:attrNameLst>
                                          <p:attrName>ppt_h</p:attrName>
                                        </p:attrNameLst>
                                      </p:cBhvr>
                                      <p:tavLst>
                                        <p:tav tm="0">
                                          <p:val>
                                            <p:strVal val="ppt_h"/>
                                          </p:val>
                                        </p:tav>
                                        <p:tav tm="100000">
                                          <p:val>
                                            <p:fltVal val="0"/>
                                          </p:val>
                                        </p:tav>
                                      </p:tavLst>
                                    </p:anim>
                                    <p:animEffect transition="out" filter="fade">
                                      <p:cBhvr>
                                        <p:cTn id="257" dur="500"/>
                                        <p:tgtEl>
                                          <p:spTgt spid="106611"/>
                                        </p:tgtEl>
                                      </p:cBhvr>
                                    </p:animEffect>
                                    <p:set>
                                      <p:cBhvr>
                                        <p:cTn id="258" dur="1" fill="hold">
                                          <p:stCondLst>
                                            <p:cond delay="499"/>
                                          </p:stCondLst>
                                        </p:cTn>
                                        <p:tgtEl>
                                          <p:spTgt spid="106611"/>
                                        </p:tgtEl>
                                        <p:attrNameLst>
                                          <p:attrName>style.visibility</p:attrName>
                                        </p:attrNameLst>
                                      </p:cBhvr>
                                      <p:to>
                                        <p:strVal val="hidden"/>
                                      </p:to>
                                    </p:set>
                                  </p:childTnLst>
                                </p:cTn>
                              </p:par>
                              <p:par>
                                <p:cTn id="259" presetID="53" presetClass="exit" presetSubtype="0" fill="hold" grpId="2" nodeType="withEffect">
                                  <p:stCondLst>
                                    <p:cond delay="0"/>
                                  </p:stCondLst>
                                  <p:childTnLst>
                                    <p:anim calcmode="lin" valueType="num">
                                      <p:cBhvr>
                                        <p:cTn id="260" dur="500"/>
                                        <p:tgtEl>
                                          <p:spTgt spid="106612"/>
                                        </p:tgtEl>
                                        <p:attrNameLst>
                                          <p:attrName>ppt_w</p:attrName>
                                        </p:attrNameLst>
                                      </p:cBhvr>
                                      <p:tavLst>
                                        <p:tav tm="0">
                                          <p:val>
                                            <p:strVal val="ppt_w"/>
                                          </p:val>
                                        </p:tav>
                                        <p:tav tm="100000">
                                          <p:val>
                                            <p:fltVal val="0"/>
                                          </p:val>
                                        </p:tav>
                                      </p:tavLst>
                                    </p:anim>
                                    <p:anim calcmode="lin" valueType="num">
                                      <p:cBhvr>
                                        <p:cTn id="261" dur="500"/>
                                        <p:tgtEl>
                                          <p:spTgt spid="106612"/>
                                        </p:tgtEl>
                                        <p:attrNameLst>
                                          <p:attrName>ppt_h</p:attrName>
                                        </p:attrNameLst>
                                      </p:cBhvr>
                                      <p:tavLst>
                                        <p:tav tm="0">
                                          <p:val>
                                            <p:strVal val="ppt_h"/>
                                          </p:val>
                                        </p:tav>
                                        <p:tav tm="100000">
                                          <p:val>
                                            <p:fltVal val="0"/>
                                          </p:val>
                                        </p:tav>
                                      </p:tavLst>
                                    </p:anim>
                                    <p:animEffect transition="out" filter="fade">
                                      <p:cBhvr>
                                        <p:cTn id="262" dur="500"/>
                                        <p:tgtEl>
                                          <p:spTgt spid="106612"/>
                                        </p:tgtEl>
                                      </p:cBhvr>
                                    </p:animEffect>
                                    <p:set>
                                      <p:cBhvr>
                                        <p:cTn id="263" dur="1" fill="hold">
                                          <p:stCondLst>
                                            <p:cond delay="499"/>
                                          </p:stCondLst>
                                        </p:cTn>
                                        <p:tgtEl>
                                          <p:spTgt spid="106612"/>
                                        </p:tgtEl>
                                        <p:attrNameLst>
                                          <p:attrName>style.visibility</p:attrName>
                                        </p:attrNameLst>
                                      </p:cBhvr>
                                      <p:to>
                                        <p:strVal val="hidden"/>
                                      </p:to>
                                    </p:set>
                                  </p:childTnLst>
                                </p:cTn>
                              </p:par>
                              <p:par>
                                <p:cTn id="264" presetID="53" presetClass="exit" presetSubtype="0" fill="hold" grpId="2" nodeType="withEffect">
                                  <p:stCondLst>
                                    <p:cond delay="0"/>
                                  </p:stCondLst>
                                  <p:childTnLst>
                                    <p:anim calcmode="lin" valueType="num">
                                      <p:cBhvr>
                                        <p:cTn id="265" dur="500"/>
                                        <p:tgtEl>
                                          <p:spTgt spid="106613"/>
                                        </p:tgtEl>
                                        <p:attrNameLst>
                                          <p:attrName>ppt_w</p:attrName>
                                        </p:attrNameLst>
                                      </p:cBhvr>
                                      <p:tavLst>
                                        <p:tav tm="0">
                                          <p:val>
                                            <p:strVal val="ppt_w"/>
                                          </p:val>
                                        </p:tav>
                                        <p:tav tm="100000">
                                          <p:val>
                                            <p:fltVal val="0"/>
                                          </p:val>
                                        </p:tav>
                                      </p:tavLst>
                                    </p:anim>
                                    <p:anim calcmode="lin" valueType="num">
                                      <p:cBhvr>
                                        <p:cTn id="266" dur="500"/>
                                        <p:tgtEl>
                                          <p:spTgt spid="106613"/>
                                        </p:tgtEl>
                                        <p:attrNameLst>
                                          <p:attrName>ppt_h</p:attrName>
                                        </p:attrNameLst>
                                      </p:cBhvr>
                                      <p:tavLst>
                                        <p:tav tm="0">
                                          <p:val>
                                            <p:strVal val="ppt_h"/>
                                          </p:val>
                                        </p:tav>
                                        <p:tav tm="100000">
                                          <p:val>
                                            <p:fltVal val="0"/>
                                          </p:val>
                                        </p:tav>
                                      </p:tavLst>
                                    </p:anim>
                                    <p:animEffect transition="out" filter="fade">
                                      <p:cBhvr>
                                        <p:cTn id="267" dur="500"/>
                                        <p:tgtEl>
                                          <p:spTgt spid="106613"/>
                                        </p:tgtEl>
                                      </p:cBhvr>
                                    </p:animEffect>
                                    <p:set>
                                      <p:cBhvr>
                                        <p:cTn id="268" dur="1" fill="hold">
                                          <p:stCondLst>
                                            <p:cond delay="499"/>
                                          </p:stCondLst>
                                        </p:cTn>
                                        <p:tgtEl>
                                          <p:spTgt spid="106613"/>
                                        </p:tgtEl>
                                        <p:attrNameLst>
                                          <p:attrName>style.visibility</p:attrName>
                                        </p:attrNameLst>
                                      </p:cBhvr>
                                      <p:to>
                                        <p:strVal val="hidden"/>
                                      </p:to>
                                    </p:set>
                                  </p:childTnLst>
                                </p:cTn>
                              </p:par>
                              <p:par>
                                <p:cTn id="269" presetID="53" presetClass="exit" presetSubtype="0" fill="hold" grpId="2" nodeType="withEffect">
                                  <p:stCondLst>
                                    <p:cond delay="0"/>
                                  </p:stCondLst>
                                  <p:childTnLst>
                                    <p:anim calcmode="lin" valueType="num">
                                      <p:cBhvr>
                                        <p:cTn id="270" dur="500"/>
                                        <p:tgtEl>
                                          <p:spTgt spid="106614"/>
                                        </p:tgtEl>
                                        <p:attrNameLst>
                                          <p:attrName>ppt_w</p:attrName>
                                        </p:attrNameLst>
                                      </p:cBhvr>
                                      <p:tavLst>
                                        <p:tav tm="0">
                                          <p:val>
                                            <p:strVal val="ppt_w"/>
                                          </p:val>
                                        </p:tav>
                                        <p:tav tm="100000">
                                          <p:val>
                                            <p:fltVal val="0"/>
                                          </p:val>
                                        </p:tav>
                                      </p:tavLst>
                                    </p:anim>
                                    <p:anim calcmode="lin" valueType="num">
                                      <p:cBhvr>
                                        <p:cTn id="271" dur="500"/>
                                        <p:tgtEl>
                                          <p:spTgt spid="106614"/>
                                        </p:tgtEl>
                                        <p:attrNameLst>
                                          <p:attrName>ppt_h</p:attrName>
                                        </p:attrNameLst>
                                      </p:cBhvr>
                                      <p:tavLst>
                                        <p:tav tm="0">
                                          <p:val>
                                            <p:strVal val="ppt_h"/>
                                          </p:val>
                                        </p:tav>
                                        <p:tav tm="100000">
                                          <p:val>
                                            <p:fltVal val="0"/>
                                          </p:val>
                                        </p:tav>
                                      </p:tavLst>
                                    </p:anim>
                                    <p:animEffect transition="out" filter="fade">
                                      <p:cBhvr>
                                        <p:cTn id="272" dur="500"/>
                                        <p:tgtEl>
                                          <p:spTgt spid="106614"/>
                                        </p:tgtEl>
                                      </p:cBhvr>
                                    </p:animEffect>
                                    <p:set>
                                      <p:cBhvr>
                                        <p:cTn id="273" dur="1" fill="hold">
                                          <p:stCondLst>
                                            <p:cond delay="499"/>
                                          </p:stCondLst>
                                        </p:cTn>
                                        <p:tgtEl>
                                          <p:spTgt spid="106614"/>
                                        </p:tgtEl>
                                        <p:attrNameLst>
                                          <p:attrName>style.visibility</p:attrName>
                                        </p:attrNameLst>
                                      </p:cBhvr>
                                      <p:to>
                                        <p:strVal val="hidden"/>
                                      </p:to>
                                    </p:set>
                                  </p:childTnLst>
                                </p:cTn>
                              </p:par>
                              <p:par>
                                <p:cTn id="274" presetID="53" presetClass="exit" presetSubtype="0" fill="hold" grpId="2" nodeType="withEffect">
                                  <p:stCondLst>
                                    <p:cond delay="0"/>
                                  </p:stCondLst>
                                  <p:childTnLst>
                                    <p:anim calcmode="lin" valueType="num">
                                      <p:cBhvr>
                                        <p:cTn id="275" dur="500"/>
                                        <p:tgtEl>
                                          <p:spTgt spid="106617"/>
                                        </p:tgtEl>
                                        <p:attrNameLst>
                                          <p:attrName>ppt_w</p:attrName>
                                        </p:attrNameLst>
                                      </p:cBhvr>
                                      <p:tavLst>
                                        <p:tav tm="0">
                                          <p:val>
                                            <p:strVal val="ppt_w"/>
                                          </p:val>
                                        </p:tav>
                                        <p:tav tm="100000">
                                          <p:val>
                                            <p:fltVal val="0"/>
                                          </p:val>
                                        </p:tav>
                                      </p:tavLst>
                                    </p:anim>
                                    <p:anim calcmode="lin" valueType="num">
                                      <p:cBhvr>
                                        <p:cTn id="276" dur="500"/>
                                        <p:tgtEl>
                                          <p:spTgt spid="106617"/>
                                        </p:tgtEl>
                                        <p:attrNameLst>
                                          <p:attrName>ppt_h</p:attrName>
                                        </p:attrNameLst>
                                      </p:cBhvr>
                                      <p:tavLst>
                                        <p:tav tm="0">
                                          <p:val>
                                            <p:strVal val="ppt_h"/>
                                          </p:val>
                                        </p:tav>
                                        <p:tav tm="100000">
                                          <p:val>
                                            <p:fltVal val="0"/>
                                          </p:val>
                                        </p:tav>
                                      </p:tavLst>
                                    </p:anim>
                                    <p:animEffect transition="out" filter="fade">
                                      <p:cBhvr>
                                        <p:cTn id="277" dur="500"/>
                                        <p:tgtEl>
                                          <p:spTgt spid="106617"/>
                                        </p:tgtEl>
                                      </p:cBhvr>
                                    </p:animEffect>
                                    <p:set>
                                      <p:cBhvr>
                                        <p:cTn id="278" dur="1" fill="hold">
                                          <p:stCondLst>
                                            <p:cond delay="499"/>
                                          </p:stCondLst>
                                        </p:cTn>
                                        <p:tgtEl>
                                          <p:spTgt spid="106617"/>
                                        </p:tgtEl>
                                        <p:attrNameLst>
                                          <p:attrName>style.visibility</p:attrName>
                                        </p:attrNameLst>
                                      </p:cBhvr>
                                      <p:to>
                                        <p:strVal val="hidden"/>
                                      </p:to>
                                    </p:set>
                                  </p:childTnLst>
                                </p:cTn>
                              </p:par>
                              <p:par>
                                <p:cTn id="279" presetID="53" presetClass="exit" presetSubtype="0" fill="hold" grpId="2" nodeType="withEffect">
                                  <p:stCondLst>
                                    <p:cond delay="0"/>
                                  </p:stCondLst>
                                  <p:childTnLst>
                                    <p:anim calcmode="lin" valueType="num">
                                      <p:cBhvr>
                                        <p:cTn id="280" dur="500"/>
                                        <p:tgtEl>
                                          <p:spTgt spid="106595"/>
                                        </p:tgtEl>
                                        <p:attrNameLst>
                                          <p:attrName>ppt_w</p:attrName>
                                        </p:attrNameLst>
                                      </p:cBhvr>
                                      <p:tavLst>
                                        <p:tav tm="0">
                                          <p:val>
                                            <p:strVal val="ppt_w"/>
                                          </p:val>
                                        </p:tav>
                                        <p:tav tm="100000">
                                          <p:val>
                                            <p:fltVal val="0"/>
                                          </p:val>
                                        </p:tav>
                                      </p:tavLst>
                                    </p:anim>
                                    <p:anim calcmode="lin" valueType="num">
                                      <p:cBhvr>
                                        <p:cTn id="281" dur="500"/>
                                        <p:tgtEl>
                                          <p:spTgt spid="106595"/>
                                        </p:tgtEl>
                                        <p:attrNameLst>
                                          <p:attrName>ppt_h</p:attrName>
                                        </p:attrNameLst>
                                      </p:cBhvr>
                                      <p:tavLst>
                                        <p:tav tm="0">
                                          <p:val>
                                            <p:strVal val="ppt_h"/>
                                          </p:val>
                                        </p:tav>
                                        <p:tav tm="100000">
                                          <p:val>
                                            <p:fltVal val="0"/>
                                          </p:val>
                                        </p:tav>
                                      </p:tavLst>
                                    </p:anim>
                                    <p:animEffect transition="out" filter="fade">
                                      <p:cBhvr>
                                        <p:cTn id="282" dur="500"/>
                                        <p:tgtEl>
                                          <p:spTgt spid="106595"/>
                                        </p:tgtEl>
                                      </p:cBhvr>
                                    </p:animEffect>
                                    <p:set>
                                      <p:cBhvr>
                                        <p:cTn id="283" dur="1" fill="hold">
                                          <p:stCondLst>
                                            <p:cond delay="499"/>
                                          </p:stCondLst>
                                        </p:cTn>
                                        <p:tgtEl>
                                          <p:spTgt spid="106595"/>
                                        </p:tgtEl>
                                        <p:attrNameLst>
                                          <p:attrName>style.visibility</p:attrName>
                                        </p:attrNameLst>
                                      </p:cBhvr>
                                      <p:to>
                                        <p:strVal val="hidden"/>
                                      </p:to>
                                    </p:set>
                                  </p:childTnLst>
                                </p:cTn>
                              </p:par>
                              <p:par>
                                <p:cTn id="284" presetID="53" presetClass="exit" presetSubtype="0" fill="hold" grpId="2" nodeType="withEffect">
                                  <p:stCondLst>
                                    <p:cond delay="0"/>
                                  </p:stCondLst>
                                  <p:childTnLst>
                                    <p:anim calcmode="lin" valueType="num">
                                      <p:cBhvr>
                                        <p:cTn id="285" dur="500"/>
                                        <p:tgtEl>
                                          <p:spTgt spid="106596"/>
                                        </p:tgtEl>
                                        <p:attrNameLst>
                                          <p:attrName>ppt_w</p:attrName>
                                        </p:attrNameLst>
                                      </p:cBhvr>
                                      <p:tavLst>
                                        <p:tav tm="0">
                                          <p:val>
                                            <p:strVal val="ppt_w"/>
                                          </p:val>
                                        </p:tav>
                                        <p:tav tm="100000">
                                          <p:val>
                                            <p:fltVal val="0"/>
                                          </p:val>
                                        </p:tav>
                                      </p:tavLst>
                                    </p:anim>
                                    <p:anim calcmode="lin" valueType="num">
                                      <p:cBhvr>
                                        <p:cTn id="286" dur="500"/>
                                        <p:tgtEl>
                                          <p:spTgt spid="106596"/>
                                        </p:tgtEl>
                                        <p:attrNameLst>
                                          <p:attrName>ppt_h</p:attrName>
                                        </p:attrNameLst>
                                      </p:cBhvr>
                                      <p:tavLst>
                                        <p:tav tm="0">
                                          <p:val>
                                            <p:strVal val="ppt_h"/>
                                          </p:val>
                                        </p:tav>
                                        <p:tav tm="100000">
                                          <p:val>
                                            <p:fltVal val="0"/>
                                          </p:val>
                                        </p:tav>
                                      </p:tavLst>
                                    </p:anim>
                                    <p:animEffect transition="out" filter="fade">
                                      <p:cBhvr>
                                        <p:cTn id="287" dur="500"/>
                                        <p:tgtEl>
                                          <p:spTgt spid="106596"/>
                                        </p:tgtEl>
                                      </p:cBhvr>
                                    </p:animEffect>
                                    <p:set>
                                      <p:cBhvr>
                                        <p:cTn id="288" dur="1" fill="hold">
                                          <p:stCondLst>
                                            <p:cond delay="499"/>
                                          </p:stCondLst>
                                        </p:cTn>
                                        <p:tgtEl>
                                          <p:spTgt spid="106596"/>
                                        </p:tgtEl>
                                        <p:attrNameLst>
                                          <p:attrName>style.visibility</p:attrName>
                                        </p:attrNameLst>
                                      </p:cBhvr>
                                      <p:to>
                                        <p:strVal val="hidden"/>
                                      </p:to>
                                    </p:set>
                                  </p:childTnLst>
                                </p:cTn>
                              </p:par>
                              <p:par>
                                <p:cTn id="289" presetID="53" presetClass="exit" presetSubtype="0" fill="hold" grpId="2" nodeType="withEffect">
                                  <p:stCondLst>
                                    <p:cond delay="0"/>
                                  </p:stCondLst>
                                  <p:childTnLst>
                                    <p:anim calcmode="lin" valueType="num">
                                      <p:cBhvr>
                                        <p:cTn id="290" dur="500"/>
                                        <p:tgtEl>
                                          <p:spTgt spid="106597"/>
                                        </p:tgtEl>
                                        <p:attrNameLst>
                                          <p:attrName>ppt_w</p:attrName>
                                        </p:attrNameLst>
                                      </p:cBhvr>
                                      <p:tavLst>
                                        <p:tav tm="0">
                                          <p:val>
                                            <p:strVal val="ppt_w"/>
                                          </p:val>
                                        </p:tav>
                                        <p:tav tm="100000">
                                          <p:val>
                                            <p:fltVal val="0"/>
                                          </p:val>
                                        </p:tav>
                                      </p:tavLst>
                                    </p:anim>
                                    <p:anim calcmode="lin" valueType="num">
                                      <p:cBhvr>
                                        <p:cTn id="291" dur="500"/>
                                        <p:tgtEl>
                                          <p:spTgt spid="106597"/>
                                        </p:tgtEl>
                                        <p:attrNameLst>
                                          <p:attrName>ppt_h</p:attrName>
                                        </p:attrNameLst>
                                      </p:cBhvr>
                                      <p:tavLst>
                                        <p:tav tm="0">
                                          <p:val>
                                            <p:strVal val="ppt_h"/>
                                          </p:val>
                                        </p:tav>
                                        <p:tav tm="100000">
                                          <p:val>
                                            <p:fltVal val="0"/>
                                          </p:val>
                                        </p:tav>
                                      </p:tavLst>
                                    </p:anim>
                                    <p:animEffect transition="out" filter="fade">
                                      <p:cBhvr>
                                        <p:cTn id="292" dur="500"/>
                                        <p:tgtEl>
                                          <p:spTgt spid="106597"/>
                                        </p:tgtEl>
                                      </p:cBhvr>
                                    </p:animEffect>
                                    <p:set>
                                      <p:cBhvr>
                                        <p:cTn id="293" dur="1" fill="hold">
                                          <p:stCondLst>
                                            <p:cond delay="499"/>
                                          </p:stCondLst>
                                        </p:cTn>
                                        <p:tgtEl>
                                          <p:spTgt spid="106597"/>
                                        </p:tgtEl>
                                        <p:attrNameLst>
                                          <p:attrName>style.visibility</p:attrName>
                                        </p:attrNameLst>
                                      </p:cBhvr>
                                      <p:to>
                                        <p:strVal val="hidden"/>
                                      </p:to>
                                    </p:set>
                                  </p:childTnLst>
                                </p:cTn>
                              </p:par>
                              <p:par>
                                <p:cTn id="294" presetID="53" presetClass="exit" presetSubtype="0" fill="hold" grpId="2" nodeType="withEffect">
                                  <p:stCondLst>
                                    <p:cond delay="0"/>
                                  </p:stCondLst>
                                  <p:childTnLst>
                                    <p:anim calcmode="lin" valueType="num">
                                      <p:cBhvr>
                                        <p:cTn id="295" dur="500"/>
                                        <p:tgtEl>
                                          <p:spTgt spid="106598"/>
                                        </p:tgtEl>
                                        <p:attrNameLst>
                                          <p:attrName>ppt_w</p:attrName>
                                        </p:attrNameLst>
                                      </p:cBhvr>
                                      <p:tavLst>
                                        <p:tav tm="0">
                                          <p:val>
                                            <p:strVal val="ppt_w"/>
                                          </p:val>
                                        </p:tav>
                                        <p:tav tm="100000">
                                          <p:val>
                                            <p:fltVal val="0"/>
                                          </p:val>
                                        </p:tav>
                                      </p:tavLst>
                                    </p:anim>
                                    <p:anim calcmode="lin" valueType="num">
                                      <p:cBhvr>
                                        <p:cTn id="296" dur="500"/>
                                        <p:tgtEl>
                                          <p:spTgt spid="106598"/>
                                        </p:tgtEl>
                                        <p:attrNameLst>
                                          <p:attrName>ppt_h</p:attrName>
                                        </p:attrNameLst>
                                      </p:cBhvr>
                                      <p:tavLst>
                                        <p:tav tm="0">
                                          <p:val>
                                            <p:strVal val="ppt_h"/>
                                          </p:val>
                                        </p:tav>
                                        <p:tav tm="100000">
                                          <p:val>
                                            <p:fltVal val="0"/>
                                          </p:val>
                                        </p:tav>
                                      </p:tavLst>
                                    </p:anim>
                                    <p:animEffect transition="out" filter="fade">
                                      <p:cBhvr>
                                        <p:cTn id="297" dur="500"/>
                                        <p:tgtEl>
                                          <p:spTgt spid="106598"/>
                                        </p:tgtEl>
                                      </p:cBhvr>
                                    </p:animEffect>
                                    <p:set>
                                      <p:cBhvr>
                                        <p:cTn id="298" dur="1" fill="hold">
                                          <p:stCondLst>
                                            <p:cond delay="499"/>
                                          </p:stCondLst>
                                        </p:cTn>
                                        <p:tgtEl>
                                          <p:spTgt spid="106598"/>
                                        </p:tgtEl>
                                        <p:attrNameLst>
                                          <p:attrName>style.visibility</p:attrName>
                                        </p:attrNameLst>
                                      </p:cBhvr>
                                      <p:to>
                                        <p:strVal val="hidden"/>
                                      </p:to>
                                    </p:set>
                                  </p:childTnLst>
                                </p:cTn>
                              </p:par>
                              <p:par>
                                <p:cTn id="299" presetID="23" presetClass="exit" presetSubtype="32" fill="hold" grpId="0" nodeType="withEffect">
                                  <p:stCondLst>
                                    <p:cond delay="0"/>
                                  </p:stCondLst>
                                  <p:childTnLst>
                                    <p:anim calcmode="lin" valueType="num">
                                      <p:cBhvr>
                                        <p:cTn id="300" dur="500"/>
                                        <p:tgtEl>
                                          <p:spTgt spid="106577"/>
                                        </p:tgtEl>
                                        <p:attrNameLst>
                                          <p:attrName>ppt_w</p:attrName>
                                        </p:attrNameLst>
                                      </p:cBhvr>
                                      <p:tavLst>
                                        <p:tav tm="0">
                                          <p:val>
                                            <p:strVal val="ppt_w"/>
                                          </p:val>
                                        </p:tav>
                                        <p:tav tm="100000">
                                          <p:val>
                                            <p:fltVal val="0"/>
                                          </p:val>
                                        </p:tav>
                                      </p:tavLst>
                                    </p:anim>
                                    <p:anim calcmode="lin" valueType="num">
                                      <p:cBhvr>
                                        <p:cTn id="301" dur="500"/>
                                        <p:tgtEl>
                                          <p:spTgt spid="106577"/>
                                        </p:tgtEl>
                                        <p:attrNameLst>
                                          <p:attrName>ppt_h</p:attrName>
                                        </p:attrNameLst>
                                      </p:cBhvr>
                                      <p:tavLst>
                                        <p:tav tm="0">
                                          <p:val>
                                            <p:strVal val="ppt_h"/>
                                          </p:val>
                                        </p:tav>
                                        <p:tav tm="100000">
                                          <p:val>
                                            <p:fltVal val="0"/>
                                          </p:val>
                                        </p:tav>
                                      </p:tavLst>
                                    </p:anim>
                                    <p:set>
                                      <p:cBhvr>
                                        <p:cTn id="302" dur="1" fill="hold">
                                          <p:stCondLst>
                                            <p:cond delay="499"/>
                                          </p:stCondLst>
                                        </p:cTn>
                                        <p:tgtEl>
                                          <p:spTgt spid="106577"/>
                                        </p:tgtEl>
                                        <p:attrNameLst>
                                          <p:attrName>style.visibility</p:attrName>
                                        </p:attrNameLst>
                                      </p:cBhvr>
                                      <p:to>
                                        <p:strVal val="hidden"/>
                                      </p:to>
                                    </p:set>
                                  </p:childTnLst>
                                </p:cTn>
                              </p:par>
                            </p:childTnLst>
                          </p:cTn>
                        </p:par>
                        <p:par>
                          <p:cTn id="303" fill="hold" nodeType="afterGroup">
                            <p:stCondLst>
                              <p:cond delay="12000"/>
                            </p:stCondLst>
                            <p:childTnLst>
                              <p:par>
                                <p:cTn id="304" presetID="49" presetClass="exit" presetSubtype="0" accel="100000" fill="hold" nodeType="afterEffect">
                                  <p:stCondLst>
                                    <p:cond delay="0"/>
                                  </p:stCondLst>
                                  <p:childTnLst>
                                    <p:anim calcmode="lin" valueType="num">
                                      <p:cBhvr>
                                        <p:cTn id="305" dur="500"/>
                                        <p:tgtEl>
                                          <p:spTgt spid="106583"/>
                                        </p:tgtEl>
                                        <p:attrNameLst>
                                          <p:attrName>ppt_w</p:attrName>
                                        </p:attrNameLst>
                                      </p:cBhvr>
                                      <p:tavLst>
                                        <p:tav tm="0">
                                          <p:val>
                                            <p:strVal val="ppt_w"/>
                                          </p:val>
                                        </p:tav>
                                        <p:tav tm="100000">
                                          <p:val>
                                            <p:fltVal val="0"/>
                                          </p:val>
                                        </p:tav>
                                      </p:tavLst>
                                    </p:anim>
                                    <p:anim calcmode="lin" valueType="num">
                                      <p:cBhvr>
                                        <p:cTn id="306" dur="500"/>
                                        <p:tgtEl>
                                          <p:spTgt spid="106583"/>
                                        </p:tgtEl>
                                        <p:attrNameLst>
                                          <p:attrName>ppt_h</p:attrName>
                                        </p:attrNameLst>
                                      </p:cBhvr>
                                      <p:tavLst>
                                        <p:tav tm="0">
                                          <p:val>
                                            <p:strVal val="ppt_h"/>
                                          </p:val>
                                        </p:tav>
                                        <p:tav tm="100000">
                                          <p:val>
                                            <p:fltVal val="0"/>
                                          </p:val>
                                        </p:tav>
                                      </p:tavLst>
                                    </p:anim>
                                    <p:anim calcmode="lin" valueType="num">
                                      <p:cBhvr>
                                        <p:cTn id="307" dur="500"/>
                                        <p:tgtEl>
                                          <p:spTgt spid="106583"/>
                                        </p:tgtEl>
                                        <p:attrNameLst>
                                          <p:attrName>style.rotation</p:attrName>
                                        </p:attrNameLst>
                                      </p:cBhvr>
                                      <p:tavLst>
                                        <p:tav tm="0">
                                          <p:val>
                                            <p:fltVal val="0"/>
                                          </p:val>
                                        </p:tav>
                                        <p:tav tm="100000">
                                          <p:val>
                                            <p:fltVal val="360"/>
                                          </p:val>
                                        </p:tav>
                                      </p:tavLst>
                                    </p:anim>
                                    <p:animEffect transition="out" filter="fade">
                                      <p:cBhvr>
                                        <p:cTn id="308" dur="500"/>
                                        <p:tgtEl>
                                          <p:spTgt spid="106583"/>
                                        </p:tgtEl>
                                      </p:cBhvr>
                                    </p:animEffect>
                                    <p:set>
                                      <p:cBhvr>
                                        <p:cTn id="309" dur="1" fill="hold">
                                          <p:stCondLst>
                                            <p:cond delay="499"/>
                                          </p:stCondLst>
                                        </p:cTn>
                                        <p:tgtEl>
                                          <p:spTgt spid="106583"/>
                                        </p:tgtEl>
                                        <p:attrNameLst>
                                          <p:attrName>style.visibility</p:attrName>
                                        </p:attrNameLst>
                                      </p:cBhvr>
                                      <p:to>
                                        <p:strVal val="hidden"/>
                                      </p:to>
                                    </p:set>
                                  </p:childTnLst>
                                </p:cTn>
                              </p:par>
                              <p:par>
                                <p:cTn id="310" presetID="27" presetClass="entr" presetSubtype="0" fill="hold" grpId="0" nodeType="withEffect">
                                  <p:stCondLst>
                                    <p:cond delay="0"/>
                                  </p:stCondLst>
                                  <p:iterate type="lt">
                                    <p:tmPct val="50000"/>
                                  </p:iterate>
                                  <p:childTnLst>
                                    <p:set>
                                      <p:cBhvr>
                                        <p:cTn id="311" dur="1" fill="hold">
                                          <p:stCondLst>
                                            <p:cond delay="0"/>
                                          </p:stCondLst>
                                        </p:cTn>
                                        <p:tgtEl>
                                          <p:spTgt spid="106623"/>
                                        </p:tgtEl>
                                        <p:attrNameLst>
                                          <p:attrName>style.visibility</p:attrName>
                                        </p:attrNameLst>
                                      </p:cBhvr>
                                      <p:to>
                                        <p:strVal val="visible"/>
                                      </p:to>
                                    </p:set>
                                    <p:anim calcmode="discrete" valueType="clr">
                                      <p:cBhvr override="childStyle">
                                        <p:cTn id="312" dur="80"/>
                                        <p:tgtEl>
                                          <p:spTgt spid="106623"/>
                                        </p:tgtEl>
                                        <p:attrNameLst>
                                          <p:attrName>style.color</p:attrName>
                                        </p:attrNameLst>
                                      </p:cBhvr>
                                      <p:tavLst>
                                        <p:tav tm="0">
                                          <p:val>
                                            <p:clrVal>
                                              <a:schemeClr val="accent2"/>
                                            </p:clrVal>
                                          </p:val>
                                        </p:tav>
                                        <p:tav tm="50000">
                                          <p:val>
                                            <p:clrVal>
                                              <a:schemeClr val="hlink"/>
                                            </p:clrVal>
                                          </p:val>
                                        </p:tav>
                                      </p:tavLst>
                                    </p:anim>
                                    <p:anim calcmode="discrete" valueType="clr">
                                      <p:cBhvr>
                                        <p:cTn id="313" dur="80"/>
                                        <p:tgtEl>
                                          <p:spTgt spid="106623"/>
                                        </p:tgtEl>
                                        <p:attrNameLst>
                                          <p:attrName>fillcolor</p:attrName>
                                        </p:attrNameLst>
                                      </p:cBhvr>
                                      <p:tavLst>
                                        <p:tav tm="0">
                                          <p:val>
                                            <p:clrVal>
                                              <a:schemeClr val="accent2"/>
                                            </p:clrVal>
                                          </p:val>
                                        </p:tav>
                                        <p:tav tm="50000">
                                          <p:val>
                                            <p:clrVal>
                                              <a:schemeClr val="hlink"/>
                                            </p:clrVal>
                                          </p:val>
                                        </p:tav>
                                      </p:tavLst>
                                    </p:anim>
                                    <p:set>
                                      <p:cBhvr>
                                        <p:cTn id="314" dur="80"/>
                                        <p:tgtEl>
                                          <p:spTgt spid="1066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77" grpId="0" animBg="1"/>
      <p:bldP spid="106583" grpId="0"/>
      <p:bldP spid="106584" grpId="0"/>
      <p:bldP spid="106595" grpId="0" animBg="1"/>
      <p:bldP spid="106595" grpId="1" animBg="1"/>
      <p:bldP spid="106595" grpId="2" animBg="1"/>
      <p:bldP spid="106596" grpId="0" animBg="1"/>
      <p:bldP spid="106596" grpId="1" animBg="1"/>
      <p:bldP spid="106596" grpId="2" animBg="1"/>
      <p:bldP spid="106597" grpId="0" animBg="1"/>
      <p:bldP spid="106597" grpId="1" animBg="1"/>
      <p:bldP spid="106597" grpId="2" animBg="1"/>
      <p:bldP spid="106598" grpId="0" animBg="1"/>
      <p:bldP spid="106598" grpId="1" animBg="1"/>
      <p:bldP spid="106598" grpId="2" animBg="1"/>
      <p:bldP spid="106599" grpId="0" animBg="1"/>
      <p:bldP spid="106599" grpId="1" animBg="1"/>
      <p:bldP spid="106599" grpId="2" animBg="1"/>
      <p:bldP spid="106603" grpId="0" animBg="1"/>
      <p:bldP spid="106603" grpId="1" animBg="1"/>
      <p:bldP spid="106603" grpId="2" animBg="1"/>
      <p:bldP spid="106604" grpId="0" animBg="1"/>
      <p:bldP spid="106604" grpId="1" animBg="1"/>
      <p:bldP spid="106604" grpId="2" animBg="1"/>
      <p:bldP spid="106605" grpId="0" animBg="1"/>
      <p:bldP spid="106605" grpId="1" animBg="1"/>
      <p:bldP spid="106605" grpId="2" animBg="1"/>
      <p:bldP spid="106606" grpId="0" animBg="1"/>
      <p:bldP spid="106606" grpId="1" animBg="1"/>
      <p:bldP spid="106606" grpId="2" animBg="1"/>
      <p:bldP spid="106607" grpId="0" animBg="1"/>
      <p:bldP spid="106607" grpId="1" animBg="1"/>
      <p:bldP spid="106607" grpId="2" animBg="1"/>
      <p:bldP spid="106608" grpId="0" animBg="1"/>
      <p:bldP spid="106608" grpId="1" animBg="1"/>
      <p:bldP spid="106608" grpId="2" animBg="1"/>
      <p:bldP spid="106609" grpId="0" animBg="1"/>
      <p:bldP spid="106609" grpId="1" animBg="1"/>
      <p:bldP spid="106609" grpId="2" animBg="1"/>
      <p:bldP spid="106610" grpId="0" animBg="1"/>
      <p:bldP spid="106610" grpId="1" animBg="1"/>
      <p:bldP spid="106610" grpId="2" animBg="1"/>
      <p:bldP spid="106611" grpId="0" animBg="1"/>
      <p:bldP spid="106611" grpId="1" animBg="1"/>
      <p:bldP spid="106611" grpId="2" animBg="1"/>
      <p:bldP spid="106612" grpId="0" animBg="1"/>
      <p:bldP spid="106612" grpId="1" animBg="1"/>
      <p:bldP spid="106612" grpId="2" animBg="1"/>
      <p:bldP spid="106613" grpId="0" animBg="1"/>
      <p:bldP spid="106613" grpId="1" animBg="1"/>
      <p:bldP spid="106613" grpId="2" animBg="1"/>
      <p:bldP spid="106614" grpId="0" animBg="1"/>
      <p:bldP spid="106614" grpId="1" animBg="1"/>
      <p:bldP spid="106614" grpId="2" animBg="1"/>
      <p:bldP spid="106617" grpId="0" animBg="1"/>
      <p:bldP spid="106617" grpId="1" animBg="1"/>
      <p:bldP spid="106617" grpId="2" animBg="1"/>
      <p:bldP spid="1066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làm Slide chào hỏi 11 - Dạy học onl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AutoShape 7"/>
          <p:cNvSpPr>
            <a:spLocks noChangeArrowheads="1"/>
          </p:cNvSpPr>
          <p:nvPr/>
        </p:nvSpPr>
        <p:spPr bwMode="auto">
          <a:xfrm>
            <a:off x="65532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7"/>
          <p:cNvSpPr>
            <a:spLocks noChangeArrowheads="1"/>
          </p:cNvSpPr>
          <p:nvPr/>
        </p:nvSpPr>
        <p:spPr bwMode="auto">
          <a:xfrm>
            <a:off x="4191000" y="4572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7"/>
          <p:cNvSpPr>
            <a:spLocks noChangeArrowheads="1"/>
          </p:cNvSpPr>
          <p:nvPr/>
        </p:nvSpPr>
        <p:spPr bwMode="auto">
          <a:xfrm>
            <a:off x="1066800" y="1676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13"/>
          <p:cNvSpPr>
            <a:spLocks noChangeArrowheads="1"/>
          </p:cNvSpPr>
          <p:nvPr/>
        </p:nvSpPr>
        <p:spPr bwMode="auto">
          <a:xfrm>
            <a:off x="39624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 name="AutoShape 13"/>
          <p:cNvSpPr>
            <a:spLocks noChangeArrowheads="1"/>
          </p:cNvSpPr>
          <p:nvPr/>
        </p:nvSpPr>
        <p:spPr bwMode="auto">
          <a:xfrm>
            <a:off x="6324600" y="4572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1" name="AutoShape 13"/>
          <p:cNvSpPr>
            <a:spLocks noChangeArrowheads="1"/>
          </p:cNvSpPr>
          <p:nvPr/>
        </p:nvSpPr>
        <p:spPr bwMode="auto">
          <a:xfrm>
            <a:off x="5486400" y="3200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13"/>
          <p:cNvSpPr>
            <a:spLocks noChangeArrowheads="1"/>
          </p:cNvSpPr>
          <p:nvPr/>
        </p:nvSpPr>
        <p:spPr bwMode="auto">
          <a:xfrm>
            <a:off x="2819400" y="4495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13"/>
          <p:cNvSpPr>
            <a:spLocks noChangeArrowheads="1"/>
          </p:cNvSpPr>
          <p:nvPr/>
        </p:nvSpPr>
        <p:spPr bwMode="auto">
          <a:xfrm>
            <a:off x="6781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6" name="Rectangle 15"/>
          <p:cNvSpPr/>
          <p:nvPr/>
        </p:nvSpPr>
        <p:spPr>
          <a:xfrm>
            <a:off x="533400" y="1905000"/>
            <a:ext cx="7772400" cy="3046988"/>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600" b="1" kern="0" dirty="0" smtClean="0">
                <a:solidFill>
                  <a:srgbClr val="FFFF00"/>
                </a:solidFill>
                <a:latin typeface="+mj-lt"/>
              </a:rPr>
              <a:t>BÀI 23:TÁC DỤNG CỦA DÒNG ĐIỆN </a:t>
            </a:r>
          </a:p>
          <a:p>
            <a:pPr lvl="0" eaLnBrk="0" fontAlgn="base" hangingPunct="0">
              <a:spcBef>
                <a:spcPct val="0"/>
              </a:spcBef>
              <a:spcAft>
                <a:spcPct val="0"/>
              </a:spcAft>
              <a:buClrTx/>
              <a:buNone/>
              <a:defRPr/>
            </a:pPr>
            <a:r>
              <a:rPr lang="vi-VN" altLang="en-US" sz="6000" b="1" kern="0" dirty="0" smtClean="0">
                <a:solidFill>
                  <a:srgbClr val="FF0000"/>
                </a:solidFill>
                <a:latin typeface="+mj-lt"/>
              </a:rPr>
              <a:t>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p:val>
                                            <p:fltVal val="0.5"/>
                                          </p:val>
                                        </p:tav>
                                        <p:tav tm="100000">
                                          <p:val>
                                            <p:strVal val="#ppt_x"/>
                                          </p:val>
                                        </p:tav>
                                      </p:tavLst>
                                    </p:anim>
                                    <p:anim calcmode="lin" valueType="num">
                                      <p:cBhvr>
                                        <p:cTn id="28" dur="10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p:val>
                                            <p:fltVal val="0.5"/>
                                          </p:val>
                                        </p:tav>
                                        <p:tav tm="100000">
                                          <p:val>
                                            <p:strVal val="#ppt_x"/>
                                          </p:val>
                                        </p:tav>
                                      </p:tavLst>
                                    </p:anim>
                                    <p:anim calcmode="lin" valueType="num">
                                      <p:cBhvr>
                                        <p:cTn id="34" dur="1000" fill="hold"/>
                                        <p:tgtEl>
                                          <p:spTgt spid="1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p:val>
                                            <p:fltVal val="0.5"/>
                                          </p:val>
                                        </p:tav>
                                        <p:tav tm="100000">
                                          <p:val>
                                            <p:strVal val="#ppt_x"/>
                                          </p:val>
                                        </p:tav>
                                      </p:tavLst>
                                    </p:anim>
                                    <p:anim calcmode="lin" valueType="num">
                                      <p:cBhvr>
                                        <p:cTn id="40" dur="1000" fill="hold"/>
                                        <p:tgtEl>
                                          <p:spTgt spid="1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ppt_x</p:attrName>
                                        </p:attrNameLst>
                                      </p:cBhvr>
                                      <p:tavLst>
                                        <p:tav tm="0">
                                          <p:val>
                                            <p:fltVal val="0.5"/>
                                          </p:val>
                                        </p:tav>
                                        <p:tav tm="100000">
                                          <p:val>
                                            <p:strVal val="#ppt_x"/>
                                          </p:val>
                                        </p:tav>
                                      </p:tavLst>
                                    </p:anim>
                                    <p:anim calcmode="lin" valueType="num">
                                      <p:cBhvr>
                                        <p:cTn id="46" dur="1000" fill="hold"/>
                                        <p:tgtEl>
                                          <p:spTgt spid="1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p:val>
                                            <p:fltVal val="0.5"/>
                                          </p:val>
                                        </p:tav>
                                        <p:tav tm="100000">
                                          <p:val>
                                            <p:strVal val="#ppt_x"/>
                                          </p:val>
                                        </p:tav>
                                      </p:tavLst>
                                    </p:anim>
                                    <p:anim calcmode="lin" valueType="num">
                                      <p:cBhvr>
                                        <p:cTn id="52" dur="10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ppt_x</p:attrName>
                                        </p:attrNameLst>
                                      </p:cBhvr>
                                      <p:tavLst>
                                        <p:tav tm="0">
                                          <p:val>
                                            <p:fltVal val="0.5"/>
                                          </p:val>
                                        </p:tav>
                                        <p:tav tm="100000">
                                          <p:val>
                                            <p:strVal val="#ppt_x"/>
                                          </p:val>
                                        </p:tav>
                                      </p:tavLst>
                                    </p:anim>
                                    <p:anim calcmode="lin" valueType="num">
                                      <p:cBhvr>
                                        <p:cTn id="58"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strVal val="#ppt_w*0.70"/>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6070600" y="1423988"/>
            <a:ext cx="76200" cy="57150"/>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27" name="AutoShape 3"/>
          <p:cNvSpPr>
            <a:spLocks noChangeArrowheads="1"/>
          </p:cNvSpPr>
          <p:nvPr/>
        </p:nvSpPr>
        <p:spPr bwMode="auto">
          <a:xfrm>
            <a:off x="6356350" y="1428750"/>
            <a:ext cx="76200" cy="57150"/>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2" name="Group 4"/>
          <p:cNvGrpSpPr>
            <a:grpSpLocks/>
          </p:cNvGrpSpPr>
          <p:nvPr/>
        </p:nvGrpSpPr>
        <p:grpSpPr bwMode="auto">
          <a:xfrm>
            <a:off x="5638800" y="2119314"/>
            <a:ext cx="152400" cy="1514475"/>
            <a:chOff x="3312" y="1276"/>
            <a:chExt cx="96" cy="1272"/>
          </a:xfrm>
        </p:grpSpPr>
        <p:grpSp>
          <p:nvGrpSpPr>
            <p:cNvPr id="26694" name="Group 5"/>
            <p:cNvGrpSpPr>
              <a:grpSpLocks/>
            </p:cNvGrpSpPr>
            <p:nvPr/>
          </p:nvGrpSpPr>
          <p:grpSpPr bwMode="auto">
            <a:xfrm>
              <a:off x="3312" y="1276"/>
              <a:ext cx="96" cy="1200"/>
              <a:chOff x="3312" y="1276"/>
              <a:chExt cx="96" cy="1200"/>
            </a:xfrm>
          </p:grpSpPr>
          <p:sp>
            <p:nvSpPr>
              <p:cNvPr id="26696" name="Line 6"/>
              <p:cNvSpPr>
                <a:spLocks noChangeShapeType="1"/>
              </p:cNvSpPr>
              <p:nvPr/>
            </p:nvSpPr>
            <p:spPr bwMode="auto">
              <a:xfrm>
                <a:off x="3360" y="1276"/>
                <a:ext cx="0" cy="1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6697" name="Rectangle 7"/>
              <p:cNvSpPr>
                <a:spLocks noChangeArrowheads="1"/>
              </p:cNvSpPr>
              <p:nvPr/>
            </p:nvSpPr>
            <p:spPr bwMode="auto">
              <a:xfrm>
                <a:off x="3312" y="1792"/>
                <a:ext cx="96" cy="268"/>
              </a:xfrm>
              <a:prstGeom prst="rect">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26695" name="AutoShape 8"/>
            <p:cNvSpPr>
              <a:spLocks noChangeArrowheads="1"/>
            </p:cNvSpPr>
            <p:nvPr/>
          </p:nvSpPr>
          <p:spPr bwMode="auto">
            <a:xfrm>
              <a:off x="3324" y="2464"/>
              <a:ext cx="72" cy="8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26629" name="Group 12"/>
          <p:cNvGrpSpPr>
            <a:grpSpLocks/>
          </p:cNvGrpSpPr>
          <p:nvPr/>
        </p:nvGrpSpPr>
        <p:grpSpPr bwMode="auto">
          <a:xfrm>
            <a:off x="2971800" y="1228725"/>
            <a:ext cx="4038600" cy="2571750"/>
            <a:chOff x="1632" y="528"/>
            <a:chExt cx="2544" cy="2160"/>
          </a:xfrm>
        </p:grpSpPr>
        <p:grpSp>
          <p:nvGrpSpPr>
            <p:cNvPr id="26662" name="Group 13"/>
            <p:cNvGrpSpPr>
              <a:grpSpLocks/>
            </p:cNvGrpSpPr>
            <p:nvPr/>
          </p:nvGrpSpPr>
          <p:grpSpPr bwMode="auto">
            <a:xfrm>
              <a:off x="1632" y="528"/>
              <a:ext cx="2544" cy="1728"/>
              <a:chOff x="1632" y="528"/>
              <a:chExt cx="2544" cy="1728"/>
            </a:xfrm>
          </p:grpSpPr>
          <p:grpSp>
            <p:nvGrpSpPr>
              <p:cNvPr id="26666" name="Group 14"/>
              <p:cNvGrpSpPr>
                <a:grpSpLocks/>
              </p:cNvGrpSpPr>
              <p:nvPr/>
            </p:nvGrpSpPr>
            <p:grpSpPr bwMode="auto">
              <a:xfrm>
                <a:off x="2304" y="528"/>
                <a:ext cx="768" cy="336"/>
                <a:chOff x="3264" y="1248"/>
                <a:chExt cx="912" cy="336"/>
              </a:xfrm>
            </p:grpSpPr>
            <p:grpSp>
              <p:nvGrpSpPr>
                <p:cNvPr id="26687" name="Group 15"/>
                <p:cNvGrpSpPr>
                  <a:grpSpLocks/>
                </p:cNvGrpSpPr>
                <p:nvPr/>
              </p:nvGrpSpPr>
              <p:grpSpPr bwMode="auto">
                <a:xfrm>
                  <a:off x="3264" y="1248"/>
                  <a:ext cx="912" cy="336"/>
                  <a:chOff x="3264" y="1248"/>
                  <a:chExt cx="912" cy="336"/>
                </a:xfrm>
              </p:grpSpPr>
              <p:sp>
                <p:nvSpPr>
                  <p:cNvPr id="26692" name="Rectangle 16"/>
                  <p:cNvSpPr>
                    <a:spLocks noChangeArrowheads="1"/>
                  </p:cNvSpPr>
                  <p:nvPr/>
                </p:nvSpPr>
                <p:spPr bwMode="auto">
                  <a:xfrm>
                    <a:off x="3360" y="124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93" name="AutoShape 17"/>
                  <p:cNvSpPr>
                    <a:spLocks noChangeArrowheads="1"/>
                  </p:cNvSpPr>
                  <p:nvPr/>
                </p:nvSpPr>
                <p:spPr bwMode="auto">
                  <a:xfrm>
                    <a:off x="3264" y="1344"/>
                    <a:ext cx="96" cy="144"/>
                  </a:xfrm>
                  <a:prstGeom prst="flowChart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26688" name="Group 18"/>
                <p:cNvGrpSpPr>
                  <a:grpSpLocks/>
                </p:cNvGrpSpPr>
                <p:nvPr/>
              </p:nvGrpSpPr>
              <p:grpSpPr bwMode="auto">
                <a:xfrm>
                  <a:off x="3384" y="1344"/>
                  <a:ext cx="150" cy="144"/>
                  <a:chOff x="3384" y="1344"/>
                  <a:chExt cx="150" cy="144"/>
                </a:xfrm>
              </p:grpSpPr>
              <p:sp>
                <p:nvSpPr>
                  <p:cNvPr id="26690" name="Line 19"/>
                  <p:cNvSpPr>
                    <a:spLocks noChangeShapeType="1"/>
                  </p:cNvSpPr>
                  <p:nvPr/>
                </p:nvSpPr>
                <p:spPr bwMode="auto">
                  <a:xfrm>
                    <a:off x="3456" y="13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6691" name="Line 20"/>
                  <p:cNvSpPr>
                    <a:spLocks noChangeShapeType="1"/>
                  </p:cNvSpPr>
                  <p:nvPr/>
                </p:nvSpPr>
                <p:spPr bwMode="auto">
                  <a:xfrm>
                    <a:off x="3384" y="141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sp>
              <p:nvSpPr>
                <p:cNvPr id="26689" name="Line 21"/>
                <p:cNvSpPr>
                  <a:spLocks noChangeShapeType="1"/>
                </p:cNvSpPr>
                <p:nvPr/>
              </p:nvSpPr>
              <p:spPr bwMode="auto">
                <a:xfrm>
                  <a:off x="3969" y="1413"/>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grpSp>
            <p:nvGrpSpPr>
              <p:cNvPr id="26667" name="Group 22"/>
              <p:cNvGrpSpPr>
                <a:grpSpLocks/>
              </p:cNvGrpSpPr>
              <p:nvPr/>
            </p:nvGrpSpPr>
            <p:grpSpPr bwMode="auto">
              <a:xfrm>
                <a:off x="2264" y="1780"/>
                <a:ext cx="904" cy="288"/>
                <a:chOff x="2264" y="1780"/>
                <a:chExt cx="904" cy="288"/>
              </a:xfrm>
            </p:grpSpPr>
            <p:sp>
              <p:nvSpPr>
                <p:cNvPr id="26678" name="Rectangle 23"/>
                <p:cNvSpPr>
                  <a:spLocks noChangeArrowheads="1"/>
                </p:cNvSpPr>
                <p:nvPr/>
              </p:nvSpPr>
              <p:spPr bwMode="auto">
                <a:xfrm>
                  <a:off x="2264" y="1803"/>
                  <a:ext cx="904" cy="24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79" name="Freeform 24"/>
                <p:cNvSpPr>
                  <a:spLocks/>
                </p:cNvSpPr>
                <p:nvPr/>
              </p:nvSpPr>
              <p:spPr bwMode="auto">
                <a:xfrm>
                  <a:off x="2895" y="1780"/>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0" name="Freeform 25"/>
                <p:cNvSpPr>
                  <a:spLocks/>
                </p:cNvSpPr>
                <p:nvPr/>
              </p:nvSpPr>
              <p:spPr bwMode="auto">
                <a:xfrm>
                  <a:off x="2810"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1" name="Freeform 26"/>
                <p:cNvSpPr>
                  <a:spLocks/>
                </p:cNvSpPr>
                <p:nvPr/>
              </p:nvSpPr>
              <p:spPr bwMode="auto">
                <a:xfrm>
                  <a:off x="2721"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2" name="Freeform 27"/>
                <p:cNvSpPr>
                  <a:spLocks/>
                </p:cNvSpPr>
                <p:nvPr/>
              </p:nvSpPr>
              <p:spPr bwMode="auto">
                <a:xfrm>
                  <a:off x="2639" y="1784"/>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3" name="Freeform 28"/>
                <p:cNvSpPr>
                  <a:spLocks/>
                </p:cNvSpPr>
                <p:nvPr/>
              </p:nvSpPr>
              <p:spPr bwMode="auto">
                <a:xfrm>
                  <a:off x="2553" y="1784"/>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4" name="Freeform 29"/>
                <p:cNvSpPr>
                  <a:spLocks/>
                </p:cNvSpPr>
                <p:nvPr/>
              </p:nvSpPr>
              <p:spPr bwMode="auto">
                <a:xfrm>
                  <a:off x="2467" y="1785"/>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5" name="Freeform 30"/>
                <p:cNvSpPr>
                  <a:spLocks/>
                </p:cNvSpPr>
                <p:nvPr/>
              </p:nvSpPr>
              <p:spPr bwMode="auto">
                <a:xfrm>
                  <a:off x="2382"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6" name="Freeform 31"/>
                <p:cNvSpPr>
                  <a:spLocks/>
                </p:cNvSpPr>
                <p:nvPr/>
              </p:nvSpPr>
              <p:spPr bwMode="auto">
                <a:xfrm>
                  <a:off x="2300"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26668" name="Freeform 32"/>
              <p:cNvSpPr>
                <a:spLocks/>
              </p:cNvSpPr>
              <p:nvPr/>
            </p:nvSpPr>
            <p:spPr bwMode="auto">
              <a:xfrm>
                <a:off x="1632" y="672"/>
                <a:ext cx="672" cy="1584"/>
              </a:xfrm>
              <a:custGeom>
                <a:avLst/>
                <a:gdLst>
                  <a:gd name="T0" fmla="*/ 3615 w 480"/>
                  <a:gd name="T1" fmla="*/ 0 h 1392"/>
                  <a:gd name="T2" fmla="*/ 0 w 480"/>
                  <a:gd name="T3" fmla="*/ 0 h 1392"/>
                  <a:gd name="T4" fmla="*/ 0 w 480"/>
                  <a:gd name="T5" fmla="*/ 3022 h 1392"/>
                  <a:gd name="T6" fmla="*/ 3615 w 480"/>
                  <a:gd name="T7" fmla="*/ 3022 h 1392"/>
                  <a:gd name="T8" fmla="*/ 3615 w 480"/>
                  <a:gd name="T9" fmla="*/ 2606 h 1392"/>
                  <a:gd name="T10" fmla="*/ 0 60000 65536"/>
                  <a:gd name="T11" fmla="*/ 0 60000 65536"/>
                  <a:gd name="T12" fmla="*/ 0 60000 65536"/>
                  <a:gd name="T13" fmla="*/ 0 60000 65536"/>
                  <a:gd name="T14" fmla="*/ 0 60000 65536"/>
                  <a:gd name="T15" fmla="*/ 0 w 480"/>
                  <a:gd name="T16" fmla="*/ 0 h 1392"/>
                  <a:gd name="T17" fmla="*/ 480 w 480"/>
                  <a:gd name="T18" fmla="*/ 1392 h 1392"/>
                </a:gdLst>
                <a:ahLst/>
                <a:cxnLst>
                  <a:cxn ang="T10">
                    <a:pos x="T0" y="T1"/>
                  </a:cxn>
                  <a:cxn ang="T11">
                    <a:pos x="T2" y="T3"/>
                  </a:cxn>
                  <a:cxn ang="T12">
                    <a:pos x="T4" y="T5"/>
                  </a:cxn>
                  <a:cxn ang="T13">
                    <a:pos x="T6" y="T7"/>
                  </a:cxn>
                  <a:cxn ang="T14">
                    <a:pos x="T8" y="T9"/>
                  </a:cxn>
                </a:cxnLst>
                <a:rect l="T15" t="T16" r="T17" b="T18"/>
                <a:pathLst>
                  <a:path w="480" h="1392">
                    <a:moveTo>
                      <a:pt x="480" y="0"/>
                    </a:moveTo>
                    <a:lnTo>
                      <a:pt x="0" y="0"/>
                    </a:lnTo>
                    <a:lnTo>
                      <a:pt x="0" y="1392"/>
                    </a:lnTo>
                    <a:lnTo>
                      <a:pt x="480" y="1392"/>
                    </a:lnTo>
                    <a:lnTo>
                      <a:pt x="480" y="1200"/>
                    </a:lnTo>
                  </a:path>
                </a:pathLst>
              </a:custGeom>
              <a:noFill/>
              <a:ln w="28575">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6669" name="Group 33"/>
              <p:cNvGrpSpPr>
                <a:grpSpLocks/>
              </p:cNvGrpSpPr>
              <p:nvPr/>
            </p:nvGrpSpPr>
            <p:grpSpPr bwMode="auto">
              <a:xfrm>
                <a:off x="3072" y="1184"/>
                <a:ext cx="384" cy="624"/>
                <a:chOff x="3072" y="1184"/>
                <a:chExt cx="384" cy="624"/>
              </a:xfrm>
            </p:grpSpPr>
            <p:sp>
              <p:nvSpPr>
                <p:cNvPr id="26674" name="Freeform 34"/>
                <p:cNvSpPr>
                  <a:spLocks/>
                </p:cNvSpPr>
                <p:nvPr/>
              </p:nvSpPr>
              <p:spPr bwMode="auto">
                <a:xfrm>
                  <a:off x="3072" y="1232"/>
                  <a:ext cx="192" cy="576"/>
                </a:xfrm>
                <a:custGeom>
                  <a:avLst/>
                  <a:gdLst>
                    <a:gd name="T0" fmla="*/ 0 w 192"/>
                    <a:gd name="T1" fmla="*/ 576 h 576"/>
                    <a:gd name="T2" fmla="*/ 0 w 192"/>
                    <a:gd name="T3" fmla="*/ 0 h 576"/>
                    <a:gd name="T4" fmla="*/ 192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6675" name="Group 35"/>
                <p:cNvGrpSpPr>
                  <a:grpSpLocks/>
                </p:cNvGrpSpPr>
                <p:nvPr/>
              </p:nvGrpSpPr>
              <p:grpSpPr bwMode="auto">
                <a:xfrm>
                  <a:off x="3264" y="1184"/>
                  <a:ext cx="192" cy="96"/>
                  <a:chOff x="3264" y="1184"/>
                  <a:chExt cx="192" cy="96"/>
                </a:xfrm>
              </p:grpSpPr>
              <p:sp>
                <p:nvSpPr>
                  <p:cNvPr id="26676" name="Rectangle 36"/>
                  <p:cNvSpPr>
                    <a:spLocks noChangeArrowheads="1"/>
                  </p:cNvSpPr>
                  <p:nvPr/>
                </p:nvSpPr>
                <p:spPr bwMode="auto">
                  <a:xfrm>
                    <a:off x="3264" y="1184"/>
                    <a:ext cx="192" cy="96"/>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77" name="AutoShape 37"/>
                  <p:cNvSpPr>
                    <a:spLocks noChangeArrowheads="1"/>
                  </p:cNvSpPr>
                  <p:nvPr/>
                </p:nvSpPr>
                <p:spPr bwMode="auto">
                  <a:xfrm>
                    <a:off x="3332" y="1208"/>
                    <a:ext cx="48" cy="48"/>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sp>
            <p:nvSpPr>
              <p:cNvPr id="26670" name="Freeform 38"/>
              <p:cNvSpPr>
                <a:spLocks/>
              </p:cNvSpPr>
              <p:nvPr/>
            </p:nvSpPr>
            <p:spPr bwMode="auto">
              <a:xfrm>
                <a:off x="3072" y="720"/>
                <a:ext cx="539" cy="2"/>
              </a:xfrm>
              <a:custGeom>
                <a:avLst/>
                <a:gdLst>
                  <a:gd name="T0" fmla="*/ 0 w 539"/>
                  <a:gd name="T1" fmla="*/ 0 h 2"/>
                  <a:gd name="T2" fmla="*/ 528 w 539"/>
                  <a:gd name="T3" fmla="*/ 0 h 2"/>
                  <a:gd name="T4" fmla="*/ 539 w 539"/>
                  <a:gd name="T5" fmla="*/ 2 h 2"/>
                  <a:gd name="T6" fmla="*/ 0 60000 65536"/>
                  <a:gd name="T7" fmla="*/ 0 60000 65536"/>
                  <a:gd name="T8" fmla="*/ 0 60000 65536"/>
                  <a:gd name="T9" fmla="*/ 0 w 539"/>
                  <a:gd name="T10" fmla="*/ 0 h 2"/>
                  <a:gd name="T11" fmla="*/ 539 w 539"/>
                  <a:gd name="T12" fmla="*/ 2 h 2"/>
                </a:gdLst>
                <a:ahLst/>
                <a:cxnLst>
                  <a:cxn ang="T6">
                    <a:pos x="T0" y="T1"/>
                  </a:cxn>
                  <a:cxn ang="T7">
                    <a:pos x="T2" y="T3"/>
                  </a:cxn>
                  <a:cxn ang="T8">
                    <a:pos x="T4" y="T5"/>
                  </a:cxn>
                </a:cxnLst>
                <a:rect l="T9" t="T10" r="T11" b="T12"/>
                <a:pathLst>
                  <a:path w="539" h="2">
                    <a:moveTo>
                      <a:pt x="0" y="0"/>
                    </a:moveTo>
                    <a:lnTo>
                      <a:pt x="528" y="0"/>
                    </a:lnTo>
                    <a:lnTo>
                      <a:pt x="539" y="2"/>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6671" name="Group 39"/>
              <p:cNvGrpSpPr>
                <a:grpSpLocks/>
              </p:cNvGrpSpPr>
              <p:nvPr/>
            </p:nvGrpSpPr>
            <p:grpSpPr bwMode="auto">
              <a:xfrm>
                <a:off x="3408" y="720"/>
                <a:ext cx="768" cy="1248"/>
                <a:chOff x="3408" y="720"/>
                <a:chExt cx="768" cy="1248"/>
              </a:xfrm>
            </p:grpSpPr>
            <p:sp>
              <p:nvSpPr>
                <p:cNvPr id="26672" name="Freeform 40"/>
                <p:cNvSpPr>
                  <a:spLocks/>
                </p:cNvSpPr>
                <p:nvPr/>
              </p:nvSpPr>
              <p:spPr bwMode="auto">
                <a:xfrm>
                  <a:off x="3696" y="720"/>
                  <a:ext cx="480" cy="1200"/>
                </a:xfrm>
                <a:custGeom>
                  <a:avLst/>
                  <a:gdLst>
                    <a:gd name="T0" fmla="*/ 96 w 480"/>
                    <a:gd name="T1" fmla="*/ 0 h 1200"/>
                    <a:gd name="T2" fmla="*/ 480 w 480"/>
                    <a:gd name="T3" fmla="*/ 0 h 1200"/>
                    <a:gd name="T4" fmla="*/ 480 w 480"/>
                    <a:gd name="T5" fmla="*/ 1200 h 1200"/>
                    <a:gd name="T6" fmla="*/ 96 w 480"/>
                    <a:gd name="T7" fmla="*/ 1200 h 1200"/>
                    <a:gd name="T8" fmla="*/ 0 w 480"/>
                    <a:gd name="T9" fmla="*/ 1200 h 1200"/>
                    <a:gd name="T10" fmla="*/ 0 60000 65536"/>
                    <a:gd name="T11" fmla="*/ 0 60000 65536"/>
                    <a:gd name="T12" fmla="*/ 0 60000 65536"/>
                    <a:gd name="T13" fmla="*/ 0 60000 65536"/>
                    <a:gd name="T14" fmla="*/ 0 60000 65536"/>
                    <a:gd name="T15" fmla="*/ 0 w 480"/>
                    <a:gd name="T16" fmla="*/ 0 h 1200"/>
                    <a:gd name="T17" fmla="*/ 480 w 480"/>
                    <a:gd name="T18" fmla="*/ 1200 h 1200"/>
                  </a:gdLst>
                  <a:ahLst/>
                  <a:cxnLst>
                    <a:cxn ang="T10">
                      <a:pos x="T0" y="T1"/>
                    </a:cxn>
                    <a:cxn ang="T11">
                      <a:pos x="T2" y="T3"/>
                    </a:cxn>
                    <a:cxn ang="T12">
                      <a:pos x="T4" y="T5"/>
                    </a:cxn>
                    <a:cxn ang="T13">
                      <a:pos x="T6" y="T7"/>
                    </a:cxn>
                    <a:cxn ang="T14">
                      <a:pos x="T8" y="T9"/>
                    </a:cxn>
                  </a:cxnLst>
                  <a:rect l="T15" t="T16" r="T17" b="T18"/>
                  <a:pathLst>
                    <a:path w="480" h="1200">
                      <a:moveTo>
                        <a:pt x="96" y="0"/>
                      </a:moveTo>
                      <a:lnTo>
                        <a:pt x="480" y="0"/>
                      </a:lnTo>
                      <a:lnTo>
                        <a:pt x="480" y="1200"/>
                      </a:lnTo>
                      <a:lnTo>
                        <a:pt x="96" y="1200"/>
                      </a:lnTo>
                      <a:lnTo>
                        <a:pt x="0" y="120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73" name="AutoShape 41"/>
                <p:cNvSpPr>
                  <a:spLocks noChangeArrowheads="1"/>
                </p:cNvSpPr>
                <p:nvPr/>
              </p:nvSpPr>
              <p:spPr bwMode="auto">
                <a:xfrm>
                  <a:off x="3408" y="1872"/>
                  <a:ext cx="336" cy="96"/>
                </a:xfrm>
                <a:prstGeom prst="leftArrow">
                  <a:avLst>
                    <a:gd name="adj1" fmla="val 90000"/>
                    <a:gd name="adj2" fmla="val 8750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grpSp>
          <p:nvGrpSpPr>
            <p:cNvPr id="26663" name="Group 42"/>
            <p:cNvGrpSpPr>
              <a:grpSpLocks/>
            </p:cNvGrpSpPr>
            <p:nvPr/>
          </p:nvGrpSpPr>
          <p:grpSpPr bwMode="auto">
            <a:xfrm>
              <a:off x="2736" y="2208"/>
              <a:ext cx="480" cy="480"/>
              <a:chOff x="2784" y="2304"/>
              <a:chExt cx="432" cy="384"/>
            </a:xfrm>
          </p:grpSpPr>
          <p:sp>
            <p:nvSpPr>
              <p:cNvPr id="26664" name="Oval 43"/>
              <p:cNvSpPr>
                <a:spLocks noChangeArrowheads="1"/>
              </p:cNvSpPr>
              <p:nvPr/>
            </p:nvSpPr>
            <p:spPr bwMode="auto">
              <a:xfrm>
                <a:off x="2784" y="2304"/>
                <a:ext cx="432" cy="384"/>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65" name="AutoShape 44"/>
              <p:cNvSpPr>
                <a:spLocks noChangeArrowheads="1"/>
              </p:cNvSpPr>
              <p:nvPr/>
            </p:nvSpPr>
            <p:spPr bwMode="auto">
              <a:xfrm>
                <a:off x="2982" y="2472"/>
                <a:ext cx="48" cy="48"/>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grpSp>
        <p:nvGrpSpPr>
          <p:cNvPr id="14" name="Group 91"/>
          <p:cNvGrpSpPr>
            <a:grpSpLocks/>
          </p:cNvGrpSpPr>
          <p:nvPr/>
        </p:nvGrpSpPr>
        <p:grpSpPr bwMode="auto">
          <a:xfrm>
            <a:off x="152400" y="2057400"/>
            <a:ext cx="2743200" cy="1371600"/>
            <a:chOff x="96" y="1008"/>
            <a:chExt cx="1728" cy="1152"/>
          </a:xfrm>
        </p:grpSpPr>
        <p:sp>
          <p:nvSpPr>
            <p:cNvPr id="26660" name="AutoShape 62"/>
            <p:cNvSpPr>
              <a:spLocks noChangeArrowheads="1"/>
            </p:cNvSpPr>
            <p:nvPr/>
          </p:nvSpPr>
          <p:spPr bwMode="auto">
            <a:xfrm>
              <a:off x="96" y="1008"/>
              <a:ext cx="1728" cy="1152"/>
            </a:xfrm>
            <a:prstGeom prst="irregularSeal1">
              <a:avLst/>
            </a:prstGeom>
            <a:gradFill rotWithShape="0">
              <a:gsLst>
                <a:gs pos="0">
                  <a:srgbClr val="FFFF00">
                    <a:alpha val="85999"/>
                  </a:srgbClr>
                </a:gs>
                <a:gs pos="100000">
                  <a:srgbClr val="FF0000">
                    <a:alpha val="67998"/>
                  </a:srgbClr>
                </a:gs>
              </a:gsLst>
              <a:path path="shape">
                <a:fillToRect l="50000" t="50000" r="50000" b="50000"/>
              </a:path>
            </a:gradFill>
            <a:ln w="25400">
              <a:solidFill>
                <a:srgbClr val="FCF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61" name="Text Box 63"/>
            <p:cNvSpPr txBox="1">
              <a:spLocks noChangeArrowheads="1"/>
            </p:cNvSpPr>
            <p:nvPr/>
          </p:nvSpPr>
          <p:spPr bwMode="auto">
            <a:xfrm>
              <a:off x="336" y="1392"/>
              <a:ext cx="129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3333CC"/>
                  </a:solidFill>
                  <a:latin typeface="VNI-Times" pitchFamily="2" charset="0"/>
                </a:rPr>
                <a:t>Taïm döøng</a:t>
              </a:r>
            </a:p>
          </p:txBody>
        </p:sp>
      </p:grpSp>
      <p:sp>
        <p:nvSpPr>
          <p:cNvPr id="127040" name="Freeform 64"/>
          <p:cNvSpPr>
            <a:spLocks/>
          </p:cNvSpPr>
          <p:nvPr/>
        </p:nvSpPr>
        <p:spPr bwMode="auto">
          <a:xfrm rot="189622">
            <a:off x="3429000" y="1354139"/>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1" name="Freeform 65"/>
          <p:cNvSpPr>
            <a:spLocks/>
          </p:cNvSpPr>
          <p:nvPr/>
        </p:nvSpPr>
        <p:spPr bwMode="auto">
          <a:xfrm rot="-5400000">
            <a:off x="2900363" y="2243138"/>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2" name="Freeform 66"/>
          <p:cNvSpPr>
            <a:spLocks/>
          </p:cNvSpPr>
          <p:nvPr/>
        </p:nvSpPr>
        <p:spPr bwMode="auto">
          <a:xfrm rot="10800000">
            <a:off x="3359150" y="3243264"/>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3" name="Freeform 67"/>
          <p:cNvSpPr>
            <a:spLocks/>
          </p:cNvSpPr>
          <p:nvPr/>
        </p:nvSpPr>
        <p:spPr bwMode="auto">
          <a:xfrm rot="5400000">
            <a:off x="3985419" y="3083719"/>
            <a:ext cx="100012" cy="13335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4" name="Freeform 68"/>
          <p:cNvSpPr>
            <a:spLocks/>
          </p:cNvSpPr>
          <p:nvPr/>
        </p:nvSpPr>
        <p:spPr bwMode="auto">
          <a:xfrm rot="-584916">
            <a:off x="4097339" y="2820989"/>
            <a:ext cx="90487"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6636" name="Group 69"/>
          <p:cNvGrpSpPr>
            <a:grpSpLocks/>
          </p:cNvGrpSpPr>
          <p:nvPr/>
        </p:nvGrpSpPr>
        <p:grpSpPr bwMode="auto">
          <a:xfrm rot="1457275">
            <a:off x="6167438" y="1314451"/>
            <a:ext cx="309562" cy="207963"/>
            <a:chOff x="3618" y="537"/>
            <a:chExt cx="195" cy="174"/>
          </a:xfrm>
        </p:grpSpPr>
        <p:sp>
          <p:nvSpPr>
            <p:cNvPr id="26658" name="AutoShape 70"/>
            <p:cNvSpPr>
              <a:spLocks noChangeArrowheads="1"/>
            </p:cNvSpPr>
            <p:nvPr/>
          </p:nvSpPr>
          <p:spPr bwMode="auto">
            <a:xfrm rot="9190135">
              <a:off x="3681" y="537"/>
              <a:ext cx="101" cy="93"/>
            </a:xfrm>
            <a:prstGeom prst="flowChartOffpageConnector">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59" name="Freeform 71"/>
            <p:cNvSpPr>
              <a:spLocks/>
            </p:cNvSpPr>
            <p:nvPr/>
          </p:nvSpPr>
          <p:spPr bwMode="auto">
            <a:xfrm>
              <a:off x="3618" y="615"/>
              <a:ext cx="195" cy="96"/>
            </a:xfrm>
            <a:custGeom>
              <a:avLst/>
              <a:gdLst>
                <a:gd name="T0" fmla="*/ 0 w 195"/>
                <a:gd name="T1" fmla="*/ 96 h 96"/>
                <a:gd name="T2" fmla="*/ 195 w 195"/>
                <a:gd name="T3" fmla="*/ 0 h 96"/>
                <a:gd name="T4" fmla="*/ 0 60000 65536"/>
                <a:gd name="T5" fmla="*/ 0 60000 65536"/>
                <a:gd name="T6" fmla="*/ 0 w 195"/>
                <a:gd name="T7" fmla="*/ 0 h 96"/>
                <a:gd name="T8" fmla="*/ 195 w 195"/>
                <a:gd name="T9" fmla="*/ 96 h 96"/>
              </a:gdLst>
              <a:ahLst/>
              <a:cxnLst>
                <a:cxn ang="T4">
                  <a:pos x="T0" y="T1"/>
                </a:cxn>
                <a:cxn ang="T5">
                  <a:pos x="T2" y="T3"/>
                </a:cxn>
              </a:cxnLst>
              <a:rect l="T6" t="T7" r="T8" b="T9"/>
              <a:pathLst>
                <a:path w="195" h="96">
                  <a:moveTo>
                    <a:pt x="0" y="96"/>
                  </a:moveTo>
                  <a:lnTo>
                    <a:pt x="195"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127048" name="Freeform 72"/>
          <p:cNvSpPr>
            <a:spLocks/>
          </p:cNvSpPr>
          <p:nvPr/>
        </p:nvSpPr>
        <p:spPr bwMode="auto">
          <a:xfrm rot="-584916">
            <a:off x="4229100" y="2824164"/>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9" name="Freeform 73"/>
          <p:cNvSpPr>
            <a:spLocks/>
          </p:cNvSpPr>
          <p:nvPr/>
        </p:nvSpPr>
        <p:spPr bwMode="auto">
          <a:xfrm rot="-584916">
            <a:off x="4362450" y="2820989"/>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0" name="Freeform 74"/>
          <p:cNvSpPr>
            <a:spLocks/>
          </p:cNvSpPr>
          <p:nvPr/>
        </p:nvSpPr>
        <p:spPr bwMode="auto">
          <a:xfrm rot="-584916">
            <a:off x="4495800" y="2825750"/>
            <a:ext cx="90488" cy="58738"/>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1" name="Freeform 75"/>
          <p:cNvSpPr>
            <a:spLocks/>
          </p:cNvSpPr>
          <p:nvPr/>
        </p:nvSpPr>
        <p:spPr bwMode="auto">
          <a:xfrm rot="-584916">
            <a:off x="4635500" y="2822575"/>
            <a:ext cx="90488" cy="58738"/>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2" name="Freeform 76"/>
          <p:cNvSpPr>
            <a:spLocks/>
          </p:cNvSpPr>
          <p:nvPr/>
        </p:nvSpPr>
        <p:spPr bwMode="auto">
          <a:xfrm rot="-584916">
            <a:off x="4764089" y="2824164"/>
            <a:ext cx="90487"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3" name="Freeform 77"/>
          <p:cNvSpPr>
            <a:spLocks/>
          </p:cNvSpPr>
          <p:nvPr/>
        </p:nvSpPr>
        <p:spPr bwMode="auto">
          <a:xfrm rot="-584916">
            <a:off x="4902200" y="2824164"/>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4" name="Freeform 78"/>
          <p:cNvSpPr>
            <a:spLocks/>
          </p:cNvSpPr>
          <p:nvPr/>
        </p:nvSpPr>
        <p:spPr bwMode="auto">
          <a:xfrm rot="-584916">
            <a:off x="5045075" y="2827338"/>
            <a:ext cx="90488" cy="57150"/>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5" name="Freeform 79"/>
          <p:cNvSpPr>
            <a:spLocks/>
          </p:cNvSpPr>
          <p:nvPr/>
        </p:nvSpPr>
        <p:spPr bwMode="auto">
          <a:xfrm rot="5400000">
            <a:off x="5186363" y="2324101"/>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6" name="Freeform 80"/>
          <p:cNvSpPr>
            <a:spLocks/>
          </p:cNvSpPr>
          <p:nvPr/>
        </p:nvSpPr>
        <p:spPr bwMode="auto">
          <a:xfrm rot="-5400000">
            <a:off x="5363369" y="2012157"/>
            <a:ext cx="61913" cy="107950"/>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7" name="Freeform 81"/>
          <p:cNvSpPr>
            <a:spLocks/>
          </p:cNvSpPr>
          <p:nvPr/>
        </p:nvSpPr>
        <p:spPr bwMode="auto">
          <a:xfrm rot="-5400000">
            <a:off x="5659438" y="2414588"/>
            <a:ext cx="104775" cy="9525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8" name="Freeform 82"/>
          <p:cNvSpPr>
            <a:spLocks/>
          </p:cNvSpPr>
          <p:nvPr/>
        </p:nvSpPr>
        <p:spPr bwMode="auto">
          <a:xfrm rot="-10506054">
            <a:off x="6642100" y="2844800"/>
            <a:ext cx="82550" cy="762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9" name="Freeform 83"/>
          <p:cNvSpPr>
            <a:spLocks/>
          </p:cNvSpPr>
          <p:nvPr/>
        </p:nvSpPr>
        <p:spPr bwMode="auto">
          <a:xfrm rot="5400000">
            <a:off x="6938963" y="1981201"/>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60" name="Freeform 84"/>
          <p:cNvSpPr>
            <a:spLocks/>
          </p:cNvSpPr>
          <p:nvPr/>
        </p:nvSpPr>
        <p:spPr bwMode="auto">
          <a:xfrm>
            <a:off x="5657850" y="1414464"/>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16" name="Group 85"/>
          <p:cNvGrpSpPr>
            <a:grpSpLocks/>
          </p:cNvGrpSpPr>
          <p:nvPr/>
        </p:nvGrpSpPr>
        <p:grpSpPr bwMode="auto">
          <a:xfrm rot="302030">
            <a:off x="5540376" y="2122488"/>
            <a:ext cx="161925" cy="1485900"/>
            <a:chOff x="3312" y="1276"/>
            <a:chExt cx="96" cy="1272"/>
          </a:xfrm>
        </p:grpSpPr>
        <p:grpSp>
          <p:nvGrpSpPr>
            <p:cNvPr id="26654" name="Group 86"/>
            <p:cNvGrpSpPr>
              <a:grpSpLocks/>
            </p:cNvGrpSpPr>
            <p:nvPr/>
          </p:nvGrpSpPr>
          <p:grpSpPr bwMode="auto">
            <a:xfrm>
              <a:off x="3312" y="1276"/>
              <a:ext cx="96" cy="1200"/>
              <a:chOff x="3312" y="1276"/>
              <a:chExt cx="96" cy="1200"/>
            </a:xfrm>
          </p:grpSpPr>
          <p:sp>
            <p:nvSpPr>
              <p:cNvPr id="26656" name="Line 87"/>
              <p:cNvSpPr>
                <a:spLocks noChangeShapeType="1"/>
              </p:cNvSpPr>
              <p:nvPr/>
            </p:nvSpPr>
            <p:spPr bwMode="auto">
              <a:xfrm>
                <a:off x="3360" y="1276"/>
                <a:ext cx="0" cy="1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6657" name="Rectangle 88"/>
              <p:cNvSpPr>
                <a:spLocks noChangeArrowheads="1"/>
              </p:cNvSpPr>
              <p:nvPr/>
            </p:nvSpPr>
            <p:spPr bwMode="auto">
              <a:xfrm>
                <a:off x="3312" y="1792"/>
                <a:ext cx="96" cy="268"/>
              </a:xfrm>
              <a:prstGeom prst="rect">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26655" name="AutoShape 89"/>
            <p:cNvSpPr>
              <a:spLocks noChangeArrowheads="1"/>
            </p:cNvSpPr>
            <p:nvPr/>
          </p:nvSpPr>
          <p:spPr bwMode="auto">
            <a:xfrm>
              <a:off x="3324" y="2464"/>
              <a:ext cx="72" cy="8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127068" name="Text Box 92"/>
          <p:cNvSpPr txBox="1">
            <a:spLocks noChangeArrowheads="1"/>
          </p:cNvSpPr>
          <p:nvPr/>
        </p:nvSpPr>
        <p:spPr bwMode="auto">
          <a:xfrm>
            <a:off x="381000" y="3935413"/>
            <a:ext cx="83820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10000"/>
              </a:spcBef>
              <a:spcAft>
                <a:spcPct val="0"/>
              </a:spcAft>
            </a:pPr>
            <a:r>
              <a:rPr lang="en-US" altLang="en-US">
                <a:solidFill>
                  <a:srgbClr val="000000"/>
                </a:solidFill>
                <a:latin typeface="VNI-Times" pitchFamily="2" charset="0"/>
              </a:rPr>
              <a:t>C</a:t>
            </a:r>
            <a:r>
              <a:rPr lang="en-US" altLang="en-US" baseline="-25000">
                <a:solidFill>
                  <a:srgbClr val="000000"/>
                </a:solidFill>
                <a:latin typeface="VNI-Times" pitchFamily="2" charset="0"/>
              </a:rPr>
              <a:t>3</a:t>
            </a:r>
            <a:r>
              <a:rPr lang="en-US" altLang="en-US">
                <a:solidFill>
                  <a:srgbClr val="000000"/>
                </a:solidFill>
                <a:latin typeface="VNI-Times" pitchFamily="2" charset="0"/>
              </a:rPr>
              <a:t>. Ngay sau ñoù, maïch ñieän bò hôû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Haõy chæ ra choã hôû maïch naøy.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Giaûi thích taïi sao mieáng saét khi ñoù laïi trôû veà tì saùt vaøo tieáp ñieåm?</a:t>
            </a:r>
          </a:p>
        </p:txBody>
      </p:sp>
      <p:sp>
        <p:nvSpPr>
          <p:cNvPr id="127069" name="AutoShape 93"/>
          <p:cNvSpPr>
            <a:spLocks noChangeArrowheads="1"/>
          </p:cNvSpPr>
          <p:nvPr/>
        </p:nvSpPr>
        <p:spPr bwMode="auto">
          <a:xfrm rot="-1978434">
            <a:off x="6216651" y="3308350"/>
            <a:ext cx="441325" cy="655638"/>
          </a:xfrm>
          <a:prstGeom prst="upArrow">
            <a:avLst>
              <a:gd name="adj1" fmla="val 41361"/>
              <a:gd name="adj2" fmla="val 70532"/>
            </a:avLst>
          </a:prstGeom>
          <a:gradFill rotWithShape="1">
            <a:gsLst>
              <a:gs pos="0">
                <a:schemeClr val="bg1">
                  <a:alpha val="62000"/>
                </a:schemeClr>
              </a:gs>
              <a:gs pos="100000">
                <a:srgbClr val="0000FF">
                  <a:alpha val="98000"/>
                </a:srgbClr>
              </a:gs>
            </a:gsLst>
            <a:lin ang="27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53" name="Rounded Rectangle 1"/>
          <p:cNvSpPr>
            <a:spLocks noChangeArrowheads="1"/>
          </p:cNvSpPr>
          <p:nvPr/>
        </p:nvSpPr>
        <p:spPr bwMode="auto">
          <a:xfrm>
            <a:off x="381000" y="1143000"/>
            <a:ext cx="2286000" cy="287338"/>
          </a:xfrm>
          <a:prstGeom prst="roundRect">
            <a:avLst>
              <a:gd name="adj" fmla="val 16667"/>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sz="1800">
                <a:solidFill>
                  <a:srgbClr val="000000"/>
                </a:solidFill>
              </a:rPr>
              <a:t>Hướng dẫn HS tự học</a:t>
            </a:r>
            <a:endParaRPr lang="en-US">
              <a:solidFill>
                <a:srgbClr val="000000"/>
              </a:solidFill>
            </a:endParaRPr>
          </a:p>
        </p:txBody>
      </p:sp>
    </p:spTree>
    <p:extLst>
      <p:ext uri="{BB962C8B-B14F-4D97-AF65-F5344CB8AC3E}">
        <p14:creationId xmlns:p14="http://schemas.microsoft.com/office/powerpoint/2010/main" val="3521518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7068"/>
                                        </p:tgtEl>
                                        <p:attrNameLst>
                                          <p:attrName>style.visibility</p:attrName>
                                        </p:attrNameLst>
                                      </p:cBhvr>
                                      <p:to>
                                        <p:strVal val="visible"/>
                                      </p:to>
                                    </p:set>
                                    <p:anim calcmode="discrete" valueType="clr">
                                      <p:cBhvr override="childStyle">
                                        <p:cTn id="7" dur="80"/>
                                        <p:tgtEl>
                                          <p:spTgt spid="1270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7068"/>
                                        </p:tgtEl>
                                        <p:attrNameLst>
                                          <p:attrName>fillcolor</p:attrName>
                                        </p:attrNameLst>
                                      </p:cBhvr>
                                      <p:tavLst>
                                        <p:tav tm="0">
                                          <p:val>
                                            <p:clrVal>
                                              <a:schemeClr val="accent2"/>
                                            </p:clrVal>
                                          </p:val>
                                        </p:tav>
                                        <p:tav tm="50000">
                                          <p:val>
                                            <p:clrVal>
                                              <a:schemeClr val="hlink"/>
                                            </p:clrVal>
                                          </p:val>
                                        </p:tav>
                                      </p:tavLst>
                                    </p:anim>
                                    <p:set>
                                      <p:cBhvr>
                                        <p:cTn id="9" dur="80"/>
                                        <p:tgtEl>
                                          <p:spTgt spid="12706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7069"/>
                                        </p:tgtEl>
                                        <p:attrNameLst>
                                          <p:attrName>style.visibility</p:attrName>
                                        </p:attrNameLst>
                                      </p:cBhvr>
                                      <p:to>
                                        <p:strVal val="visible"/>
                                      </p:to>
                                    </p:set>
                                    <p:animEffect transition="in" filter="fade">
                                      <p:cBhvr>
                                        <p:cTn id="14" dur="500"/>
                                        <p:tgtEl>
                                          <p:spTgt spid="127069"/>
                                        </p:tgtEl>
                                      </p:cBhvr>
                                    </p:animEffect>
                                  </p:childTnLst>
                                </p:cTn>
                              </p:par>
                              <p:par>
                                <p:cTn id="15" presetID="0" presetClass="path" presetSubtype="0" repeatCount="indefinite" accel="50000" decel="50000" fill="hold" grpId="1" nodeType="withEffect">
                                  <p:stCondLst>
                                    <p:cond delay="0"/>
                                  </p:stCondLst>
                                  <p:endCondLst>
                                    <p:cond evt="onNext" delay="0">
                                      <p:tgtEl>
                                        <p:sldTgt/>
                                      </p:tgtEl>
                                    </p:cond>
                                  </p:endCondLst>
                                  <p:childTnLst>
                                    <p:animMotion origin="layout" path="M -1.94444E-6 6.30058E-6 L -0.04167 -0.08878 " pathEditMode="relative" ptsTypes="AA">
                                      <p:cBhvr>
                                        <p:cTn id="16" dur="1000" fill="hold"/>
                                        <p:tgtEl>
                                          <p:spTgt spid="127069"/>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0" presetClass="exit" presetSubtype="0" fill="hold" grpId="2" nodeType="withEffect">
                                  <p:stCondLst>
                                    <p:cond delay="0"/>
                                  </p:stCondLst>
                                  <p:childTnLst>
                                    <p:animEffect transition="out" filter="fade">
                                      <p:cBhvr>
                                        <p:cTn id="28" dur="500"/>
                                        <p:tgtEl>
                                          <p:spTgt spid="127069"/>
                                        </p:tgtEl>
                                      </p:cBhvr>
                                    </p:animEffect>
                                    <p:set>
                                      <p:cBhvr>
                                        <p:cTn id="29" dur="1" fill="hold">
                                          <p:stCondLst>
                                            <p:cond delay="499"/>
                                          </p:stCondLst>
                                        </p:cTn>
                                        <p:tgtEl>
                                          <p:spTgt spid="12706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27044"/>
                                        </p:tgtEl>
                                        <p:attrNameLst>
                                          <p:attrName>style.visibility</p:attrName>
                                        </p:attrNameLst>
                                      </p:cBhvr>
                                      <p:to>
                                        <p:strVal val="visible"/>
                                      </p:to>
                                    </p:set>
                                    <p:animEffect transition="in" filter="fade">
                                      <p:cBhvr>
                                        <p:cTn id="32" dur="500"/>
                                        <p:tgtEl>
                                          <p:spTgt spid="1270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7048"/>
                                        </p:tgtEl>
                                        <p:attrNameLst>
                                          <p:attrName>style.visibility</p:attrName>
                                        </p:attrNameLst>
                                      </p:cBhvr>
                                      <p:to>
                                        <p:strVal val="visible"/>
                                      </p:to>
                                    </p:set>
                                    <p:animEffect transition="in" filter="fade">
                                      <p:cBhvr>
                                        <p:cTn id="35" dur="500"/>
                                        <p:tgtEl>
                                          <p:spTgt spid="1270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7049"/>
                                        </p:tgtEl>
                                        <p:attrNameLst>
                                          <p:attrName>style.visibility</p:attrName>
                                        </p:attrNameLst>
                                      </p:cBhvr>
                                      <p:to>
                                        <p:strVal val="visible"/>
                                      </p:to>
                                    </p:set>
                                    <p:animEffect transition="in" filter="fade">
                                      <p:cBhvr>
                                        <p:cTn id="38" dur="500"/>
                                        <p:tgtEl>
                                          <p:spTgt spid="12704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7050"/>
                                        </p:tgtEl>
                                        <p:attrNameLst>
                                          <p:attrName>style.visibility</p:attrName>
                                        </p:attrNameLst>
                                      </p:cBhvr>
                                      <p:to>
                                        <p:strVal val="visible"/>
                                      </p:to>
                                    </p:set>
                                    <p:animEffect transition="in" filter="fade">
                                      <p:cBhvr>
                                        <p:cTn id="41" dur="500"/>
                                        <p:tgtEl>
                                          <p:spTgt spid="1270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7051"/>
                                        </p:tgtEl>
                                        <p:attrNameLst>
                                          <p:attrName>style.visibility</p:attrName>
                                        </p:attrNameLst>
                                      </p:cBhvr>
                                      <p:to>
                                        <p:strVal val="visible"/>
                                      </p:to>
                                    </p:set>
                                    <p:animEffect transition="in" filter="fade">
                                      <p:cBhvr>
                                        <p:cTn id="44" dur="500"/>
                                        <p:tgtEl>
                                          <p:spTgt spid="1270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7052"/>
                                        </p:tgtEl>
                                        <p:attrNameLst>
                                          <p:attrName>style.visibility</p:attrName>
                                        </p:attrNameLst>
                                      </p:cBhvr>
                                      <p:to>
                                        <p:strVal val="visible"/>
                                      </p:to>
                                    </p:set>
                                    <p:animEffect transition="in" filter="fade">
                                      <p:cBhvr>
                                        <p:cTn id="47" dur="500"/>
                                        <p:tgtEl>
                                          <p:spTgt spid="1270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7053"/>
                                        </p:tgtEl>
                                        <p:attrNameLst>
                                          <p:attrName>style.visibility</p:attrName>
                                        </p:attrNameLst>
                                      </p:cBhvr>
                                      <p:to>
                                        <p:strVal val="visible"/>
                                      </p:to>
                                    </p:set>
                                    <p:animEffect transition="in" filter="fade">
                                      <p:cBhvr>
                                        <p:cTn id="50" dur="500"/>
                                        <p:tgtEl>
                                          <p:spTgt spid="1270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7054"/>
                                        </p:tgtEl>
                                        <p:attrNameLst>
                                          <p:attrName>style.visibility</p:attrName>
                                        </p:attrNameLst>
                                      </p:cBhvr>
                                      <p:to>
                                        <p:strVal val="visible"/>
                                      </p:to>
                                    </p:set>
                                    <p:animEffect transition="in" filter="fade">
                                      <p:cBhvr>
                                        <p:cTn id="53" dur="500"/>
                                        <p:tgtEl>
                                          <p:spTgt spid="1270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7055"/>
                                        </p:tgtEl>
                                        <p:attrNameLst>
                                          <p:attrName>style.visibility</p:attrName>
                                        </p:attrNameLst>
                                      </p:cBhvr>
                                      <p:to>
                                        <p:strVal val="visible"/>
                                      </p:to>
                                    </p:set>
                                    <p:animEffect transition="in" filter="fade">
                                      <p:cBhvr>
                                        <p:cTn id="56" dur="500"/>
                                        <p:tgtEl>
                                          <p:spTgt spid="1270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7056"/>
                                        </p:tgtEl>
                                        <p:attrNameLst>
                                          <p:attrName>style.visibility</p:attrName>
                                        </p:attrNameLst>
                                      </p:cBhvr>
                                      <p:to>
                                        <p:strVal val="visible"/>
                                      </p:to>
                                    </p:set>
                                    <p:animEffect transition="in" filter="fade">
                                      <p:cBhvr>
                                        <p:cTn id="59" dur="500"/>
                                        <p:tgtEl>
                                          <p:spTgt spid="1270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7057"/>
                                        </p:tgtEl>
                                        <p:attrNameLst>
                                          <p:attrName>style.visibility</p:attrName>
                                        </p:attrNameLst>
                                      </p:cBhvr>
                                      <p:to>
                                        <p:strVal val="visible"/>
                                      </p:to>
                                    </p:set>
                                    <p:animEffect transition="in" filter="fade">
                                      <p:cBhvr>
                                        <p:cTn id="62" dur="500"/>
                                        <p:tgtEl>
                                          <p:spTgt spid="1270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7058"/>
                                        </p:tgtEl>
                                        <p:attrNameLst>
                                          <p:attrName>style.visibility</p:attrName>
                                        </p:attrNameLst>
                                      </p:cBhvr>
                                      <p:to>
                                        <p:strVal val="visible"/>
                                      </p:to>
                                    </p:set>
                                    <p:animEffect transition="in" filter="fade">
                                      <p:cBhvr>
                                        <p:cTn id="65" dur="500"/>
                                        <p:tgtEl>
                                          <p:spTgt spid="12705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7059"/>
                                        </p:tgtEl>
                                        <p:attrNameLst>
                                          <p:attrName>style.visibility</p:attrName>
                                        </p:attrNameLst>
                                      </p:cBhvr>
                                      <p:to>
                                        <p:strVal val="visible"/>
                                      </p:to>
                                    </p:set>
                                    <p:animEffect transition="in" filter="fade">
                                      <p:cBhvr>
                                        <p:cTn id="68" dur="500"/>
                                        <p:tgtEl>
                                          <p:spTgt spid="12705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7060"/>
                                        </p:tgtEl>
                                        <p:attrNameLst>
                                          <p:attrName>style.visibility</p:attrName>
                                        </p:attrNameLst>
                                      </p:cBhvr>
                                      <p:to>
                                        <p:strVal val="visible"/>
                                      </p:to>
                                    </p:set>
                                    <p:animEffect transition="in" filter="fade">
                                      <p:cBhvr>
                                        <p:cTn id="71" dur="500"/>
                                        <p:tgtEl>
                                          <p:spTgt spid="1270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7040"/>
                                        </p:tgtEl>
                                        <p:attrNameLst>
                                          <p:attrName>style.visibility</p:attrName>
                                        </p:attrNameLst>
                                      </p:cBhvr>
                                      <p:to>
                                        <p:strVal val="visible"/>
                                      </p:to>
                                    </p:set>
                                    <p:animEffect transition="in" filter="fade">
                                      <p:cBhvr>
                                        <p:cTn id="74" dur="500"/>
                                        <p:tgtEl>
                                          <p:spTgt spid="1270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7041"/>
                                        </p:tgtEl>
                                        <p:attrNameLst>
                                          <p:attrName>style.visibility</p:attrName>
                                        </p:attrNameLst>
                                      </p:cBhvr>
                                      <p:to>
                                        <p:strVal val="visible"/>
                                      </p:to>
                                    </p:set>
                                    <p:animEffect transition="in" filter="fade">
                                      <p:cBhvr>
                                        <p:cTn id="77" dur="500"/>
                                        <p:tgtEl>
                                          <p:spTgt spid="12704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7042"/>
                                        </p:tgtEl>
                                        <p:attrNameLst>
                                          <p:attrName>style.visibility</p:attrName>
                                        </p:attrNameLst>
                                      </p:cBhvr>
                                      <p:to>
                                        <p:strVal val="visible"/>
                                      </p:to>
                                    </p:set>
                                    <p:animEffect transition="in" filter="fade">
                                      <p:cBhvr>
                                        <p:cTn id="80" dur="500"/>
                                        <p:tgtEl>
                                          <p:spTgt spid="1270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7043"/>
                                        </p:tgtEl>
                                        <p:attrNameLst>
                                          <p:attrName>style.visibility</p:attrName>
                                        </p:attrNameLst>
                                      </p:cBhvr>
                                      <p:to>
                                        <p:strVal val="visible"/>
                                      </p:to>
                                    </p:set>
                                    <p:animEffect transition="in" filter="fade">
                                      <p:cBhvr>
                                        <p:cTn id="83" dur="2000"/>
                                        <p:tgtEl>
                                          <p:spTgt spid="127043"/>
                                        </p:tgtEl>
                                      </p:cBhvr>
                                    </p:animEffect>
                                  </p:childTnLst>
                                </p:cTn>
                              </p:par>
                              <p:par>
                                <p:cTn id="84" presetID="53"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40" grpId="0" animBg="1"/>
      <p:bldP spid="127041" grpId="0" animBg="1"/>
      <p:bldP spid="127042" grpId="0" animBg="1"/>
      <p:bldP spid="127043" grpId="0" animBg="1"/>
      <p:bldP spid="127044" grpId="0" animBg="1"/>
      <p:bldP spid="127048" grpId="0" animBg="1"/>
      <p:bldP spid="127049" grpId="0" animBg="1"/>
      <p:bldP spid="127050" grpId="0" animBg="1"/>
      <p:bldP spid="127051" grpId="0" animBg="1"/>
      <p:bldP spid="127052" grpId="0" animBg="1"/>
      <p:bldP spid="127053" grpId="0" animBg="1"/>
      <p:bldP spid="127054" grpId="0" animBg="1"/>
      <p:bldP spid="127055" grpId="0" animBg="1"/>
      <p:bldP spid="127056" grpId="0" animBg="1"/>
      <p:bldP spid="127057" grpId="0" animBg="1"/>
      <p:bldP spid="127058" grpId="0" animBg="1"/>
      <p:bldP spid="127059" grpId="0" animBg="1"/>
      <p:bldP spid="127060" grpId="0" animBg="1"/>
      <p:bldP spid="127068" grpId="0"/>
      <p:bldP spid="127069" grpId="0" animBg="1"/>
      <p:bldP spid="127069" grpId="1" animBg="1"/>
      <p:bldP spid="127069"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4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6947415"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3. Tác dụng hóa học của dòng điện</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533400" y="990600"/>
            <a:ext cx="2454518" cy="646331"/>
          </a:xfrm>
          <a:prstGeom prst="rect">
            <a:avLst/>
          </a:prstGeom>
        </p:spPr>
        <p:txBody>
          <a:bodyPr wrap="none">
            <a:spAutoFit/>
          </a:bodyPr>
          <a:lstStyle/>
          <a:p>
            <a:r>
              <a:rPr lang="vi-VN" sz="3600" b="1" dirty="0" smtClean="0">
                <a:latin typeface="Times New Roman" pitchFamily="18" charset="0"/>
                <a:cs typeface="Times New Roman" pitchFamily="18" charset="0"/>
              </a:rPr>
              <a:t>Thí nghiệm</a:t>
            </a:r>
            <a:endParaRPr lang="vi-VN" sz="3600" dirty="0" smtClean="0">
              <a:latin typeface="Times New Roman" pitchFamily="18" charset="0"/>
              <a:cs typeface="Times New Roman" pitchFamily="18" charset="0"/>
            </a:endParaRPr>
          </a:p>
        </p:txBody>
      </p:sp>
      <p:sp>
        <p:nvSpPr>
          <p:cNvPr id="6" name="Rectangle 5"/>
          <p:cNvSpPr/>
          <p:nvPr/>
        </p:nvSpPr>
        <p:spPr>
          <a:xfrm>
            <a:off x="762000" y="1600200"/>
            <a:ext cx="1678665" cy="584775"/>
          </a:xfrm>
          <a:prstGeom prst="rect">
            <a:avLst/>
          </a:prstGeom>
        </p:spPr>
        <p:txBody>
          <a:bodyPr wrap="none">
            <a:spAutoFit/>
          </a:bodyPr>
          <a:lstStyle/>
          <a:p>
            <a:r>
              <a:rPr lang="vi-VN" sz="3200" dirty="0" smtClean="0">
                <a:latin typeface="Times New Roman" pitchFamily="18" charset="0"/>
                <a:cs typeface="Times New Roman" pitchFamily="18" charset="0"/>
              </a:rPr>
              <a:t>Chuẩn bị</a:t>
            </a:r>
          </a:p>
        </p:txBody>
      </p:sp>
      <p:sp>
        <p:nvSpPr>
          <p:cNvPr id="7" name="Rectangle 6"/>
          <p:cNvSpPr/>
          <p:nvPr/>
        </p:nvSpPr>
        <p:spPr>
          <a:xfrm>
            <a:off x="533400" y="2133600"/>
            <a:ext cx="8915400" cy="3046988"/>
          </a:xfrm>
          <a:prstGeom prst="rect">
            <a:avLst/>
          </a:prstGeom>
        </p:spPr>
        <p:txBody>
          <a:bodyPr wrap="square">
            <a:spAutoFit/>
          </a:bodyPr>
          <a:lstStyle/>
          <a:p>
            <a:r>
              <a:rPr lang="vi-VN" sz="3200" dirty="0" smtClean="0">
                <a:latin typeface="Times New Roman" pitchFamily="18" charset="0"/>
                <a:cs typeface="Times New Roman" pitchFamily="18" charset="0"/>
              </a:rPr>
              <a:t>Nguồn điện 6V</a:t>
            </a:r>
          </a:p>
          <a:p>
            <a:r>
              <a:rPr lang="vi-VN" sz="3200" dirty="0" smtClean="0">
                <a:latin typeface="Times New Roman" pitchFamily="18" charset="0"/>
                <a:cs typeface="Times New Roman" pitchFamily="18" charset="0"/>
              </a:rPr>
              <a:t>Bóng đèn pin Đ</a:t>
            </a:r>
          </a:p>
          <a:p>
            <a:r>
              <a:rPr lang="vi-VN" sz="3200" dirty="0" smtClean="0">
                <a:latin typeface="Times New Roman" pitchFamily="18" charset="0"/>
                <a:cs typeface="Times New Roman" pitchFamily="18" charset="0"/>
              </a:rPr>
              <a:t>Công tắc K</a:t>
            </a:r>
          </a:p>
          <a:p>
            <a:r>
              <a:rPr lang="vi-VN" sz="3200" dirty="0" smtClean="0">
                <a:latin typeface="Times New Roman" pitchFamily="18" charset="0"/>
                <a:cs typeface="Times New Roman" pitchFamily="18" charset="0"/>
              </a:rPr>
              <a:t>Bình đựng dung dịch muối copper (II) sulfate (CuSO</a:t>
            </a:r>
            <a:r>
              <a:rPr lang="vi-VN" sz="3200" baseline="-25000" dirty="0" smtClean="0">
                <a:latin typeface="Times New Roman" pitchFamily="18" charset="0"/>
                <a:cs typeface="Times New Roman" pitchFamily="18" charset="0"/>
              </a:rPr>
              <a:t>4</a:t>
            </a:r>
            <a:r>
              <a:rPr lang="vi-VN" sz="3200" dirty="0" smtClean="0">
                <a:latin typeface="Times New Roman" pitchFamily="18" charset="0"/>
                <a:cs typeface="Times New Roman" pitchFamily="18" charset="0"/>
              </a:rPr>
              <a:t>)</a:t>
            </a:r>
          </a:p>
          <a:p>
            <a:r>
              <a:rPr lang="vi-VN" sz="3200" dirty="0" smtClean="0">
                <a:latin typeface="Times New Roman" pitchFamily="18" charset="0"/>
                <a:cs typeface="Times New Roman" pitchFamily="18" charset="0"/>
              </a:rPr>
              <a:t>Hai thỏi than được nối với hai cực của nguồn điện</a:t>
            </a:r>
          </a:p>
        </p:txBody>
      </p:sp>
    </p:spTree>
    <p:extLst>
      <p:ext uri="{BB962C8B-B14F-4D97-AF65-F5344CB8AC3E}">
        <p14:creationId xmlns:p14="http://schemas.microsoft.com/office/powerpoint/2010/main" val="1323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4)">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í nghiệm. Dụng cụ:Nguồn điện 6 V"/>
          <p:cNvPicPr>
            <a:picLocks noChangeAspect="1" noChangeArrowheads="1"/>
          </p:cNvPicPr>
          <p:nvPr/>
        </p:nvPicPr>
        <p:blipFill>
          <a:blip r:embed="rId2"/>
          <a:srcRect/>
          <a:stretch>
            <a:fillRect/>
          </a:stretch>
        </p:blipFill>
        <p:spPr bwMode="auto">
          <a:xfrm>
            <a:off x="5181600" y="0"/>
            <a:ext cx="3962400" cy="4428180"/>
          </a:xfrm>
          <a:prstGeom prst="rect">
            <a:avLst/>
          </a:prstGeom>
          <a:noFill/>
        </p:spPr>
      </p:pic>
      <p:sp>
        <p:nvSpPr>
          <p:cNvPr id="6" name="Rectangle 5"/>
          <p:cNvSpPr/>
          <p:nvPr/>
        </p:nvSpPr>
        <p:spPr>
          <a:xfrm>
            <a:off x="0" y="0"/>
            <a:ext cx="2189702" cy="646331"/>
          </a:xfrm>
          <a:prstGeom prst="rect">
            <a:avLst/>
          </a:prstGeom>
        </p:spPr>
        <p:txBody>
          <a:bodyPr wrap="none">
            <a:spAutoFit/>
          </a:bodyPr>
          <a:lstStyle/>
          <a:p>
            <a:r>
              <a:rPr lang="vi-VN" sz="3600" b="1" dirty="0" smtClean="0">
                <a:latin typeface="Times New Roman" pitchFamily="18" charset="0"/>
                <a:cs typeface="Times New Roman" pitchFamily="18" charset="0"/>
              </a:rPr>
              <a:t>Tiến hành</a:t>
            </a:r>
            <a:endParaRPr lang="vi-VN" sz="3600" dirty="0" smtClean="0">
              <a:latin typeface="Times New Roman" pitchFamily="18" charset="0"/>
              <a:cs typeface="Times New Roman" pitchFamily="18" charset="0"/>
            </a:endParaRPr>
          </a:p>
        </p:txBody>
      </p:sp>
      <p:sp>
        <p:nvSpPr>
          <p:cNvPr id="7" name="Rectangle 6"/>
          <p:cNvSpPr/>
          <p:nvPr/>
        </p:nvSpPr>
        <p:spPr>
          <a:xfrm>
            <a:off x="0" y="609600"/>
            <a:ext cx="5012911" cy="584775"/>
          </a:xfrm>
          <a:prstGeom prst="rect">
            <a:avLst/>
          </a:prstGeom>
        </p:spPr>
        <p:txBody>
          <a:bodyPr wrap="none">
            <a:spAutoFit/>
          </a:bodyPr>
          <a:lstStyle/>
          <a:p>
            <a:r>
              <a:rPr lang="vi-VN" sz="3200" dirty="0" smtClean="0">
                <a:latin typeface="Times New Roman" pitchFamily="18" charset="0"/>
                <a:cs typeface="Times New Roman" pitchFamily="18" charset="0"/>
              </a:rPr>
              <a:t>Lắp mạch điện như hình 23.4</a:t>
            </a:r>
          </a:p>
        </p:txBody>
      </p:sp>
      <p:sp>
        <p:nvSpPr>
          <p:cNvPr id="8" name="Cloud Callout 7"/>
          <p:cNvSpPr/>
          <p:nvPr/>
        </p:nvSpPr>
        <p:spPr>
          <a:xfrm>
            <a:off x="0" y="1143000"/>
            <a:ext cx="6248400" cy="205740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dirty="0" smtClean="0">
                <a:latin typeface="Times New Roman" pitchFamily="18" charset="0"/>
                <a:cs typeface="Times New Roman" pitchFamily="18" charset="0"/>
              </a:rPr>
              <a:t>Khi công tắc mở, đèn Đ có sáng không, các thỏi than có màu gì?</a:t>
            </a:r>
            <a:endParaRPr lang="en-US" sz="3200" dirty="0">
              <a:latin typeface="Times New Roman" pitchFamily="18" charset="0"/>
              <a:cs typeface="Times New Roman" pitchFamily="18" charset="0"/>
            </a:endParaRPr>
          </a:p>
        </p:txBody>
      </p:sp>
      <p:sp>
        <p:nvSpPr>
          <p:cNvPr id="9" name="Cloud Callout 8"/>
          <p:cNvSpPr/>
          <p:nvPr/>
        </p:nvSpPr>
        <p:spPr>
          <a:xfrm>
            <a:off x="533400" y="1219200"/>
            <a:ext cx="5486400" cy="18288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smtClean="0">
                <a:latin typeface="Times New Roman" pitchFamily="18" charset="0"/>
                <a:cs typeface="Times New Roman" pitchFamily="18" charset="0"/>
              </a:rPr>
              <a:t>Đóng công tắc K, đèn Đ có sáng không?</a:t>
            </a:r>
            <a:endParaRPr lang="en-US" sz="3200" dirty="0">
              <a:latin typeface="Times New Roman" pitchFamily="18" charset="0"/>
              <a:cs typeface="Times New Roman" pitchFamily="18" charset="0"/>
            </a:endParaRPr>
          </a:p>
        </p:txBody>
      </p:sp>
      <p:sp>
        <p:nvSpPr>
          <p:cNvPr id="10" name="Cloud Callout 9"/>
          <p:cNvSpPr/>
          <p:nvPr/>
        </p:nvSpPr>
        <p:spPr>
          <a:xfrm>
            <a:off x="533400" y="1066800"/>
            <a:ext cx="5486400" cy="29718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Sau vài phút, nhấc thỏi than nối với cực âm của nguồn điện ra ngoài, thỏi than có màu gì?</a:t>
            </a:r>
            <a:endParaRPr lang="en-US" sz="3200" dirty="0">
              <a:latin typeface="Times New Roman" pitchFamily="18" charset="0"/>
              <a:cs typeface="Times New Roman" pitchFamily="18" charset="0"/>
            </a:endParaRPr>
          </a:p>
        </p:txBody>
      </p:sp>
      <p:sp>
        <p:nvSpPr>
          <p:cNvPr id="11" name="Rectangle 10"/>
          <p:cNvSpPr/>
          <p:nvPr/>
        </p:nvSpPr>
        <p:spPr>
          <a:xfrm>
            <a:off x="0" y="1066800"/>
            <a:ext cx="3567002" cy="584775"/>
          </a:xfrm>
          <a:prstGeom prst="rect">
            <a:avLst/>
          </a:prstGeom>
        </p:spPr>
        <p:txBody>
          <a:bodyPr wrap="none">
            <a:spAutoFit/>
          </a:bodyPr>
          <a:lstStyle/>
          <a:p>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12" name="Rectangle 11"/>
          <p:cNvSpPr/>
          <p:nvPr/>
        </p:nvSpPr>
        <p:spPr>
          <a:xfrm>
            <a:off x="0" y="1600200"/>
            <a:ext cx="5257800" cy="3046988"/>
          </a:xfrm>
          <a:prstGeom prst="rect">
            <a:avLst/>
          </a:prstGeom>
        </p:spPr>
        <p:txBody>
          <a:bodyPr wrap="square">
            <a:spAutoFit/>
          </a:bodyPr>
          <a:lstStyle/>
          <a:p>
            <a:r>
              <a:rPr lang="vi-VN" sz="3200" dirty="0" smtClean="0">
                <a:latin typeface="Times New Roman" pitchFamily="18" charset="0"/>
                <a:cs typeface="Times New Roman" pitchFamily="18" charset="0"/>
              </a:rPr>
              <a:t>Khi đóng công tắc K, đèn Đ sáng, chứng tỏ có dòng điện chạy trong mạch. Sau vài phút, nhấc thỏi than nối với cực âm của nguồn điện ra ngoài, thỏi than có màu đồng.</a:t>
            </a:r>
            <a:endParaRPr lang="en-US" sz="3200" dirty="0">
              <a:latin typeface="Times New Roman" pitchFamily="18" charset="0"/>
              <a:cs typeface="Times New Roman" pitchFamily="18" charset="0"/>
            </a:endParaRPr>
          </a:p>
        </p:txBody>
      </p:sp>
      <p:sp>
        <p:nvSpPr>
          <p:cNvPr id="13" name="Rectangle 12"/>
          <p:cNvSpPr/>
          <p:nvPr/>
        </p:nvSpPr>
        <p:spPr>
          <a:xfrm>
            <a:off x="0" y="4572000"/>
            <a:ext cx="2428870" cy="646331"/>
          </a:xfrm>
          <a:prstGeom prst="rect">
            <a:avLst/>
          </a:prstGeom>
        </p:spPr>
        <p:txBody>
          <a:bodyPr wrap="none">
            <a:spAutoFit/>
          </a:bodyPr>
          <a:lstStyle/>
          <a:p>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Kết</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luận</a:t>
            </a:r>
            <a:r>
              <a:rPr lang="vi-VN" sz="3600" b="1" i="1" dirty="0" smtClean="0">
                <a:solidFill>
                  <a:srgbClr val="C00000"/>
                </a:solidFill>
                <a:latin typeface="Times New Roman" pitchFamily="18" charset="0"/>
                <a:cs typeface="Times New Roman" pitchFamily="18" charset="0"/>
              </a:rPr>
              <a:t>:</a:t>
            </a:r>
            <a:r>
              <a:rPr lang="vi-VN"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14" name="Rectangle 13"/>
          <p:cNvSpPr/>
          <p:nvPr/>
        </p:nvSpPr>
        <p:spPr>
          <a:xfrm>
            <a:off x="0" y="5105400"/>
            <a:ext cx="8991600" cy="1569660"/>
          </a:xfrm>
          <a:prstGeom prst="rect">
            <a:avLst/>
          </a:prstGeom>
        </p:spPr>
        <p:txBody>
          <a:bodyPr wrap="square">
            <a:spAutoFit/>
          </a:bodyPr>
          <a:lstStyle/>
          <a:p>
            <a:r>
              <a:rPr lang="vi-VN" sz="3200" dirty="0" smtClean="0">
                <a:latin typeface="Times New Roman" pitchFamily="18" charset="0"/>
                <a:cs typeface="Times New Roman" pitchFamily="18" charset="0"/>
              </a:rPr>
              <a:t>Dòng điện chạy qua dung dịch điện phân có thể làm tách các chất khỏi dung dịch, đó là tác dụng hóa học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linds(horizont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linds(horizontal)">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heel(4)">
                                      <p:cBhvr>
                                        <p:cTn id="62" dur="2000"/>
                                        <p:tgtEl>
                                          <p:spTgt spid="1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blinds(horizontal)">
                                      <p:cBhvr>
                                        <p:cTn id="6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Quan sát một số hình ảnh về ứng dụng tác dụng hóa học của dòng điện: </a:t>
            </a:r>
            <a:r>
              <a:rPr lang="vi-VN" sz="3200" b="1" dirty="0" smtClean="0">
                <a:latin typeface="Times New Roman" pitchFamily="18" charset="0"/>
                <a:cs typeface="Times New Roman" pitchFamily="18" charset="0"/>
              </a:rPr>
              <a:t>mạ điện</a:t>
            </a:r>
            <a:endParaRPr lang="en-US" sz="3200" dirty="0">
              <a:latin typeface="Times New Roman" pitchFamily="18" charset="0"/>
              <a:cs typeface="Times New Roman" pitchFamily="18" charset="0"/>
            </a:endParaRPr>
          </a:p>
        </p:txBody>
      </p:sp>
      <p:sp>
        <p:nvSpPr>
          <p:cNvPr id="3" name="Cloud Callout 2"/>
          <p:cNvSpPr/>
          <p:nvPr/>
        </p:nvSpPr>
        <p:spPr>
          <a:xfrm>
            <a:off x="381000" y="1143000"/>
            <a:ext cx="8077200" cy="220980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b="1" dirty="0" smtClean="0">
                <a:solidFill>
                  <a:schemeClr val="tx1"/>
                </a:solidFill>
                <a:latin typeface="Times New Roman" pitchFamily="18" charset="0"/>
                <a:cs typeface="Times New Roman" pitchFamily="18" charset="0"/>
              </a:rPr>
              <a:t>Nêu ví dụ ứng dụng tác dụng phát sáng của dòng điện trong thực tế.</a:t>
            </a:r>
            <a:endParaRPr lang="en-US" sz="3200" b="1" dirty="0">
              <a:solidFill>
                <a:schemeClr val="tx1"/>
              </a:solidFill>
              <a:latin typeface="Times New Roman" pitchFamily="18" charset="0"/>
              <a:cs typeface="Times New Roman" pitchFamily="18" charset="0"/>
            </a:endParaRPr>
          </a:p>
        </p:txBody>
      </p:sp>
      <p:sp>
        <p:nvSpPr>
          <p:cNvPr id="4" name="Rectangle 3"/>
          <p:cNvSpPr/>
          <p:nvPr/>
        </p:nvSpPr>
        <p:spPr>
          <a:xfrm>
            <a:off x="0" y="4343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Làm đèn ống phát sáng: Có chất bột phát quang phủ bên trong thành ống. Khi dòng điện chạy qua, chất bột này phát sáng nên đèn nóng lên rất ít.</a:t>
            </a:r>
            <a:endParaRPr lang="vi-VN" sz="32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b="1" dirty="0" smtClean="0">
                <a:solidFill>
                  <a:srgbClr val="002060"/>
                </a:solidFill>
                <a:latin typeface="Times New Roman" pitchFamily="18" charset="0"/>
                <a:cs typeface="Times New Roman" pitchFamily="18" charset="0"/>
              </a:rPr>
              <a:t>Ví dụ ứng dụng tác dụng phát sáng của dòng điện trong thực tế:</a:t>
            </a:r>
          </a:p>
        </p:txBody>
      </p:sp>
      <p:sp>
        <p:nvSpPr>
          <p:cNvPr id="6" name="Rectangle 5"/>
          <p:cNvSpPr/>
          <p:nvPr/>
        </p:nvSpPr>
        <p:spPr>
          <a:xfrm>
            <a:off x="0" y="2133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sáng bóng đèn bút thử điện để nhận biết có điện hay không.</a:t>
            </a:r>
          </a:p>
        </p:txBody>
      </p:sp>
      <p:sp>
        <p:nvSpPr>
          <p:cNvPr id="7" name="Rectangle 6"/>
          <p:cNvSpPr/>
          <p:nvPr/>
        </p:nvSpPr>
        <p:spPr>
          <a:xfrm>
            <a:off x="0" y="3200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đèn đi - ốt phát quang (đèn LED) trong các dụng cụ như ra - đi – ô, máy tính, điện thoại,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edg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linds(horizontal)">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558206"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4.Tác dụng sinh lí của dòng điện</a:t>
            </a:r>
            <a:endParaRPr lang="vi-VN" sz="3600" dirty="0">
              <a:solidFill>
                <a:srgbClr val="C00000"/>
              </a:solidFill>
              <a:latin typeface="Times New Roman" pitchFamily="18" charset="0"/>
              <a:cs typeface="Times New Roman" pitchFamily="18" charset="0"/>
            </a:endParaRPr>
          </a:p>
        </p:txBody>
      </p:sp>
      <p:sp>
        <p:nvSpPr>
          <p:cNvPr id="3" name="Cloud Callout 2"/>
          <p:cNvSpPr/>
          <p:nvPr/>
        </p:nvSpPr>
        <p:spPr>
          <a:xfrm>
            <a:off x="457200" y="685800"/>
            <a:ext cx="7315200" cy="15240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smtClean="0">
                <a:latin typeface="Times New Roman" pitchFamily="18" charset="0"/>
                <a:cs typeface="Times New Roman" pitchFamily="18" charset="0"/>
              </a:rPr>
              <a:t>Thế nào là tác dụng sinh lí của dòng điện?</a:t>
            </a:r>
            <a:endParaRPr lang="en-US" sz="3200" dirty="0">
              <a:latin typeface="Times New Roman" pitchFamily="18" charset="0"/>
              <a:cs typeface="Times New Roman" pitchFamily="18" charset="0"/>
            </a:endParaRPr>
          </a:p>
        </p:txBody>
      </p:sp>
      <p:sp>
        <p:nvSpPr>
          <p:cNvPr id="4" name="Rectangle 3"/>
          <p:cNvSpPr/>
          <p:nvPr/>
        </p:nvSpPr>
        <p:spPr>
          <a:xfrm>
            <a:off x="0" y="533400"/>
            <a:ext cx="9144000" cy="1569660"/>
          </a:xfrm>
          <a:prstGeom prst="rect">
            <a:avLst/>
          </a:prstGeom>
        </p:spPr>
        <p:txBody>
          <a:bodyPr wrap="square">
            <a:spAutoFit/>
          </a:bodyPr>
          <a:lstStyle/>
          <a:p>
            <a:r>
              <a:rPr lang="vi-VN" sz="3200" b="1" dirty="0" smtClean="0">
                <a:latin typeface="Times New Roman" pitchFamily="18" charset="0"/>
                <a:cs typeface="Times New Roman" pitchFamily="18" charset="0"/>
              </a:rPr>
              <a:t>Tác dụng sinh lí của dòng điện:</a:t>
            </a:r>
            <a:r>
              <a:rPr lang="vi-VN" sz="3200" dirty="0" smtClean="0">
                <a:latin typeface="Times New Roman" pitchFamily="18" charset="0"/>
                <a:cs typeface="Times New Roman" pitchFamily="18" charset="0"/>
              </a:rPr>
              <a:t> dòng điện đi qua cơ thể người, cơ thể động vật sẽ làm các cơ co giật, có thể làm tim ngừng đập, ngạt thở và thần kinh bị tê liệt.</a:t>
            </a:r>
            <a:endParaRPr lang="en-US" sz="3200" dirty="0">
              <a:latin typeface="Times New Roman" pitchFamily="18" charset="0"/>
              <a:cs typeface="Times New Roman" pitchFamily="18" charset="0"/>
            </a:endParaRPr>
          </a:p>
        </p:txBody>
      </p:sp>
      <p:sp>
        <p:nvSpPr>
          <p:cNvPr id="5" name="Explosion 1 4"/>
          <p:cNvSpPr/>
          <p:nvPr/>
        </p:nvSpPr>
        <p:spPr>
          <a:xfrm>
            <a:off x="685800" y="1828800"/>
            <a:ext cx="8077200" cy="3505200"/>
          </a:xfrm>
          <a:prstGeom prst="irregularSeal1">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Nêu ví dụ ứng dụng tác dụng sinh lí của dòng điện trong thực tế.</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0" y="3581400"/>
            <a:ext cx="9144000" cy="1077218"/>
          </a:xfrm>
          <a:prstGeom prst="rect">
            <a:avLst/>
          </a:prstGeom>
        </p:spPr>
        <p:txBody>
          <a:bodyPr wrap="square">
            <a:spAutoFit/>
          </a:bodyPr>
          <a:lstStyle/>
          <a:p>
            <a:r>
              <a:rPr lang="vi-VN" b="1" dirty="0" smtClean="0"/>
              <a:t> </a:t>
            </a:r>
            <a:r>
              <a:rPr lang="vi-VN" sz="3200" dirty="0" smtClean="0">
                <a:latin typeface="Times New Roman" pitchFamily="18" charset="0"/>
                <a:cs typeface="Times New Roman" pitchFamily="18" charset="0"/>
              </a:rPr>
              <a:t>Sốc điện ngoài lồng ngực: cấp cứu tim mạch, chữa các bệnh về thần kinh,…</a:t>
            </a:r>
            <a:endParaRPr lang="vi-VN" sz="3200" dirty="0">
              <a:latin typeface="Times New Roman" pitchFamily="18" charset="0"/>
              <a:cs typeface="Times New Roman" pitchFamily="18" charset="0"/>
            </a:endParaRPr>
          </a:p>
        </p:txBody>
      </p:sp>
      <p:sp>
        <p:nvSpPr>
          <p:cNvPr id="7" name="Rectangle 6"/>
          <p:cNvSpPr/>
          <p:nvPr/>
        </p:nvSpPr>
        <p:spPr>
          <a:xfrm>
            <a:off x="0" y="2057400"/>
            <a:ext cx="9144000" cy="1077218"/>
          </a:xfrm>
          <a:prstGeom prst="rect">
            <a:avLst/>
          </a:prstGeom>
        </p:spPr>
        <p:txBody>
          <a:bodyPr wrap="square">
            <a:spAutoFit/>
          </a:bodyPr>
          <a:lstStyle/>
          <a:p>
            <a:r>
              <a:rPr lang="vi-VN" sz="3200" b="1" dirty="0" smtClean="0">
                <a:solidFill>
                  <a:srgbClr val="7030A0"/>
                </a:solidFill>
                <a:latin typeface="Times New Roman" pitchFamily="18" charset="0"/>
                <a:cs typeface="Times New Roman" pitchFamily="18" charset="0"/>
              </a:rPr>
              <a:t>C1.Ví dụ ứng dụng tác dụng sinh lí của dòng điện trong thực tế:</a:t>
            </a:r>
            <a:endParaRPr lang="en-US" sz="3200" b="1" dirty="0">
              <a:solidFill>
                <a:srgbClr val="7030A0"/>
              </a:solidFill>
              <a:latin typeface="Times New Roman" pitchFamily="18" charset="0"/>
              <a:cs typeface="Times New Roman" pitchFamily="18" charset="0"/>
            </a:endParaRPr>
          </a:p>
        </p:txBody>
      </p:sp>
      <p:sp>
        <p:nvSpPr>
          <p:cNvPr id="8" name="Rectangle 7"/>
          <p:cNvSpPr/>
          <p:nvPr/>
        </p:nvSpPr>
        <p:spPr>
          <a:xfrm>
            <a:off x="0" y="30480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Điện châm (châm cứu): giúp giảm đau, gây tê,...</a:t>
            </a:r>
          </a:p>
        </p:txBody>
      </p:sp>
      <p:sp>
        <p:nvSpPr>
          <p:cNvPr id="10" name="Cloud Callout 9"/>
          <p:cNvSpPr/>
          <p:nvPr/>
        </p:nvSpPr>
        <p:spPr>
          <a:xfrm>
            <a:off x="228600" y="4800600"/>
            <a:ext cx="8915400" cy="1752600"/>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Vì sao khi trời mưa gió không được lại gần dây điện rơi xuống mặt đường?</a:t>
            </a:r>
            <a:endParaRPr lang="en-US" sz="3200" dirty="0">
              <a:latin typeface="Times New Roman" pitchFamily="18" charset="0"/>
              <a:cs typeface="Times New Roman" pitchFamily="18" charset="0"/>
            </a:endParaRPr>
          </a:p>
        </p:txBody>
      </p:sp>
      <p:sp>
        <p:nvSpPr>
          <p:cNvPr id="11" name="Rectangle 10"/>
          <p:cNvSpPr/>
          <p:nvPr/>
        </p:nvSpPr>
        <p:spPr>
          <a:xfrm>
            <a:off x="0" y="45720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C2.Vì trong dây điện có dẫn điện,và khi trời mưa thì không khí và nước mưa dưới đất có tính dẫn điện khiến cho dưới đất có điện, nếu lại gần dây điện rơi xuống đất thì rất dễ bị điện truyền vào và bị điện giật.</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Horizont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0" grpId="0" animBg="1"/>
      <p:bldP spid="10" grpId="1"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0"/>
            <a:ext cx="2766078" cy="584775"/>
          </a:xfrm>
          <a:prstGeom prst="rect">
            <a:avLst/>
          </a:prstGeom>
        </p:spPr>
        <p:txBody>
          <a:bodyPr wrap="none">
            <a:spAutoFit/>
          </a:bodyPr>
          <a:lstStyle/>
          <a:p>
            <a:r>
              <a:rPr lang="en-US" sz="3200" b="1" dirty="0" smtClean="0">
                <a:solidFill>
                  <a:srgbClr val="7030A0"/>
                </a:solidFill>
                <a:latin typeface="Times New Roman" pitchFamily="18" charset="0"/>
                <a:cs typeface="Times New Roman" pitchFamily="18" charset="0"/>
              </a:rPr>
              <a:t>* TỔNG KẾT</a:t>
            </a:r>
            <a:r>
              <a:rPr lang="vi-VN"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p:txBody>
      </p:sp>
      <p:sp>
        <p:nvSpPr>
          <p:cNvPr id="3" name="Rectangle 2"/>
          <p:cNvSpPr/>
          <p:nvPr/>
        </p:nvSpPr>
        <p:spPr>
          <a:xfrm>
            <a:off x="0" y="4724400"/>
            <a:ext cx="9144000" cy="1200329"/>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tác</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dụng</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sinh</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lí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cơ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4" name="Rectangle 3"/>
          <p:cNvSpPr/>
          <p:nvPr/>
        </p:nvSpPr>
        <p:spPr>
          <a:xfrm>
            <a:off x="0" y="533400"/>
            <a:ext cx="8991600" cy="1200329"/>
          </a:xfrm>
          <a:prstGeom prst="rect">
            <a:avLst/>
          </a:prstGeom>
        </p:spPr>
        <p:txBody>
          <a:bodyPr wrap="square">
            <a:spAutoFit/>
          </a:bodyPr>
          <a:lstStyle/>
          <a:p>
            <a:r>
              <a:rPr lang="en-US" b="1" dirty="0" smtClean="0"/>
              <a:t>-</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dụng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nhiệt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dòng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điện</a:t>
            </a:r>
            <a:r>
              <a:rPr lang="en-US" sz="3600" b="1" i="1" dirty="0" smtClean="0">
                <a:solidFill>
                  <a:srgbClr val="FF0000"/>
                </a:solidFill>
                <a:latin typeface="Times New Roman" pitchFamily="18" charset="0"/>
                <a:cs typeface="Times New Roman" pitchFamily="18" charset="0"/>
              </a:rPr>
              <a:t>.</a:t>
            </a:r>
            <a:r>
              <a:rPr lang="vi-VN"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752600"/>
            <a:ext cx="9144000" cy="1200329"/>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đèn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sáng,đó</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tác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dụng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phát</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sáng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của</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dòng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điện</a:t>
            </a:r>
            <a:r>
              <a:rPr lang="en-US" sz="3600" b="1" i="1" dirty="0" smtClean="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0" y="2971800"/>
            <a:ext cx="9144000" cy="1754326"/>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qua dung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khỏi</a:t>
            </a:r>
            <a:r>
              <a:rPr lang="en-US" sz="3600" dirty="0" smtClean="0">
                <a:latin typeface="Times New Roman" pitchFamily="18" charset="0"/>
                <a:cs typeface="Times New Roman" pitchFamily="18" charset="0"/>
              </a:rPr>
              <a:t> dung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tác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dụng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hoá</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học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của</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dòng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điện</a:t>
            </a:r>
            <a:r>
              <a:rPr lang="en-US" sz="3600" b="1" i="1" dirty="0" smtClean="0">
                <a:solidFill>
                  <a:srgbClr val="7030A0"/>
                </a:solidFill>
                <a:latin typeface="Times New Roman" pitchFamily="18" charset="0"/>
                <a:cs typeface="Times New Roman" pitchFamily="18" charset="0"/>
              </a:rPr>
              <a:t>.</a:t>
            </a:r>
            <a:r>
              <a:rPr lang="vi-VN" sz="3600" dirty="0" smtClean="0">
                <a:solidFill>
                  <a:srgbClr val="7030A0"/>
                </a:solidFill>
                <a:latin typeface="Times New Roman" pitchFamily="18" charset="0"/>
                <a:cs typeface="Times New Roman" pitchFamily="18" charset="0"/>
              </a:rPr>
              <a:t> </a:t>
            </a:r>
            <a:endParaRPr lang="en-US" sz="3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edg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4)">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r>
                <a:rPr lang="en-US" sz="28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Bóng đèn chỉ nóng lên</a:t>
              </a: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r>
                <a:rPr lang="vi-VN" sz="2800" dirty="0" smtClean="0"/>
                <a:t> </a:t>
              </a:r>
              <a:r>
                <a:rPr lang="vi-VN" sz="3200" dirty="0" smtClean="0">
                  <a:latin typeface="Times New Roman" pitchFamily="18" charset="0"/>
                  <a:cs typeface="Times New Roman" pitchFamily="18" charset="0"/>
                </a:rPr>
                <a:t>Bóng đèn chỉ phát sáng</a:t>
              </a:r>
            </a:p>
            <a:p>
              <a:pPr lvl="0"/>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r>
                <a:rPr lang="vi-VN" sz="3200" dirty="0" smtClean="0">
                  <a:latin typeface="Times New Roman" pitchFamily="18" charset="0"/>
                  <a:cs typeface="Times New Roman" pitchFamily="18" charset="0"/>
                </a:rPr>
                <a:t>Bóng đèn vừa phát sáng, vừa nóng lên.</a:t>
              </a:r>
            </a:p>
            <a:p>
              <a:pPr lvl="0"/>
              <a:r>
                <a:rPr lang="en-US" sz="2800" dirty="0" smtClean="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r>
                <a:rPr lang="vi-VN" sz="3200" dirty="0" smtClean="0">
                  <a:latin typeface="Times New Roman" pitchFamily="18" charset="0"/>
                  <a:cs typeface="Times New Roman" pitchFamily="18" charset="0"/>
                </a:rPr>
                <a:t>Bóng đèn phát sáng nhưng không nóng lên</a:t>
              </a:r>
            </a:p>
            <a:p>
              <a:pPr lvl="0"/>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1</a:t>
            </a:r>
            <a:r>
              <a:rPr lang="en-US" sz="3600" b="1" dirty="0" smtClean="0">
                <a:solidFill>
                  <a:schemeClr val="tx1"/>
                </a:solidFill>
                <a:latin typeface="Times New Roman" pitchFamily="18" charset="0"/>
                <a:cs typeface="Times New Roman" pitchFamily="18" charset="0"/>
              </a:rPr>
              <a:t>:</a:t>
            </a:r>
            <a:r>
              <a:rPr lang="vi-VN" sz="3200" b="1" dirty="0" smtClean="0">
                <a:solidFill>
                  <a:schemeClr val="tx1"/>
                </a:solidFill>
                <a:latin typeface="Times New Roman" pitchFamily="18" charset="0"/>
                <a:cs typeface="Times New Roman" pitchFamily="18" charset="0"/>
              </a:rPr>
              <a:t>Khi có dòng điện chạy qua một bóng đèn dây tóc, phát biểu nào sau đây là đúng?</a:t>
            </a:r>
            <a:endParaRPr lang="en-US" sz="3200" b="1" dirty="0">
              <a:solidFill>
                <a:schemeClr val="tx1"/>
              </a:solidFill>
              <a:latin typeface="Times New Roman" pitchFamily="18" charset="0"/>
              <a:cs typeface="Times New Roman" pitchFamily="18" charset="0"/>
            </a:endParaRPr>
          </a:p>
        </p:txBody>
      </p:sp>
      <p:sp>
        <p:nvSpPr>
          <p:cNvPr id="34" name="Rectangle 33"/>
          <p:cNvSpPr/>
          <p:nvPr/>
        </p:nvSpPr>
        <p:spPr>
          <a:xfrm>
            <a:off x="3124200" y="3657600"/>
            <a:ext cx="58674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Bóng đèn vừa phát sáng, vừa nóng lên.</a:t>
            </a:r>
            <a:endParaRPr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blinds(horizontal)">
                                      <p:cBhvr>
                                        <p:cTn id="3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2"/>
          <p:cNvSpPr txBox="1">
            <a:spLocks noGrp="1"/>
          </p:cNvSpPr>
          <p:nvPr>
            <p:ph type="title"/>
          </p:nvPr>
        </p:nvSpPr>
        <p:spPr>
          <a:xfrm>
            <a:off x="0" y="0"/>
            <a:ext cx="878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a:t>
            </a:r>
            <a:endParaRPr sz="3200">
              <a:latin typeface="Times New Roman" pitchFamily="18" charset="0"/>
              <a:cs typeface="Times New Roman" pitchFamily="18" charset="0"/>
            </a:endParaRPr>
          </a:p>
        </p:txBody>
      </p:sp>
      <p:sp>
        <p:nvSpPr>
          <p:cNvPr id="1303" name="Google Shape;1303;p42"/>
          <p:cNvSpPr txBox="1"/>
          <p:nvPr/>
        </p:nvSpPr>
        <p:spPr>
          <a:xfrm>
            <a:off x="6539400" y="4360364"/>
            <a:ext cx="1920900" cy="5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700">
                <a:solidFill>
                  <a:schemeClr val="lt2"/>
                </a:solidFill>
                <a:latin typeface="Fira Sans Extra Condensed Medium"/>
                <a:ea typeface="Fira Sans Extra Condensed Medium"/>
                <a:cs typeface="Fira Sans Extra Condensed Medium"/>
                <a:sym typeface="Fira Sans Extra Condensed Medium"/>
              </a:rPr>
              <a:t>Mars</a:t>
            </a:r>
            <a:endParaRPr sz="1700">
              <a:solidFill>
                <a:schemeClr val="lt2"/>
              </a:solidFill>
              <a:latin typeface="Fira Sans Extra Condensed Medium"/>
              <a:ea typeface="Fira Sans Extra Condensed Medium"/>
              <a:cs typeface="Fira Sans Extra Condensed Medium"/>
              <a:sym typeface="Fira Sans Extra Condensed Medium"/>
            </a:endParaRPr>
          </a:p>
        </p:txBody>
      </p:sp>
      <p:sp>
        <p:nvSpPr>
          <p:cNvPr id="53" name="Rectangle 52"/>
          <p:cNvSpPr/>
          <p:nvPr/>
        </p:nvSpPr>
        <p:spPr>
          <a:xfrm>
            <a:off x="152400" y="2133600"/>
            <a:ext cx="28194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buClr>
                <a:srgbClr val="000000"/>
              </a:buClr>
              <a:buSzPts val="1100"/>
            </a:pPr>
            <a:r>
              <a:rPr lang="vi-VN" sz="3200" dirty="0" smtClean="0">
                <a:latin typeface="Times New Roman" pitchFamily="18" charset="0"/>
                <a:cs typeface="Times New Roman" pitchFamily="18" charset="0"/>
              </a:rPr>
              <a:t>Máy bơm nước chạy điện</a:t>
            </a:r>
            <a:endParaRPr lang="vi-VN" sz="3200" dirty="0">
              <a:latin typeface="Times New Roman" pitchFamily="18" charset="0"/>
              <a:ea typeface="Fira Sans"/>
              <a:cs typeface="Times New Roman" pitchFamily="18" charset="0"/>
              <a:sym typeface="Fira Sans"/>
            </a:endParaRPr>
          </a:p>
        </p:txBody>
      </p:sp>
      <p:sp>
        <p:nvSpPr>
          <p:cNvPr id="54" name="Google Shape;1322;p42"/>
          <p:cNvSpPr/>
          <p:nvPr/>
        </p:nvSpPr>
        <p:spPr>
          <a:xfrm>
            <a:off x="2971800" y="1676400"/>
            <a:ext cx="1970005" cy="1787091"/>
          </a:xfrm>
          <a:custGeom>
            <a:avLst/>
            <a:gdLst/>
            <a:ahLst/>
            <a:cxnLst/>
            <a:rect l="l" t="t" r="r" b="b"/>
            <a:pathLst>
              <a:path w="26052" h="21864" extrusionOk="0">
                <a:moveTo>
                  <a:pt x="13051" y="1"/>
                </a:moveTo>
                <a:cubicBezTo>
                  <a:pt x="5849" y="1"/>
                  <a:pt x="0" y="5849"/>
                  <a:pt x="0" y="13051"/>
                </a:cubicBezTo>
                <a:cubicBezTo>
                  <a:pt x="0" y="16341"/>
                  <a:pt x="1235" y="19473"/>
                  <a:pt x="3458" y="21864"/>
                </a:cubicBezTo>
                <a:cubicBezTo>
                  <a:pt x="6175" y="19760"/>
                  <a:pt x="9553" y="18604"/>
                  <a:pt x="13051" y="18604"/>
                </a:cubicBezTo>
                <a:cubicBezTo>
                  <a:pt x="16508" y="18604"/>
                  <a:pt x="19877" y="19760"/>
                  <a:pt x="22594" y="21864"/>
                </a:cubicBezTo>
                <a:cubicBezTo>
                  <a:pt x="24817" y="19473"/>
                  <a:pt x="26052" y="16341"/>
                  <a:pt x="26052" y="13051"/>
                </a:cubicBezTo>
                <a:cubicBezTo>
                  <a:pt x="26052" y="9268"/>
                  <a:pt x="24412" y="5642"/>
                  <a:pt x="21527" y="3172"/>
                </a:cubicBezTo>
                <a:cubicBezTo>
                  <a:pt x="19186" y="1117"/>
                  <a:pt x="16133" y="1"/>
                  <a:pt x="13051" y="1"/>
                </a:cubicBezTo>
                <a:close/>
              </a:path>
            </a:pathLst>
          </a:custGeom>
          <a:solidFill>
            <a:srgbClr val="C84F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00"/>
                </a:solidFill>
                <a:latin typeface="Times New Roman" pitchFamily="18" charset="0"/>
                <a:cs typeface="Times New Roman" pitchFamily="18" charset="0"/>
              </a:rPr>
              <a:t>A</a:t>
            </a:r>
            <a:endParaRPr sz="3600" b="1">
              <a:solidFill>
                <a:srgbClr val="FFFF00"/>
              </a:solidFill>
              <a:latin typeface="Times New Roman" pitchFamily="18" charset="0"/>
              <a:cs typeface="Times New Roman" pitchFamily="18" charset="0"/>
            </a:endParaRPr>
          </a:p>
        </p:txBody>
      </p:sp>
      <p:sp>
        <p:nvSpPr>
          <p:cNvPr id="55" name="Google Shape;1318;p42"/>
          <p:cNvSpPr/>
          <p:nvPr/>
        </p:nvSpPr>
        <p:spPr>
          <a:xfrm>
            <a:off x="4724400" y="1676400"/>
            <a:ext cx="1522571" cy="2130303"/>
          </a:xfrm>
          <a:custGeom>
            <a:avLst/>
            <a:gdLst/>
            <a:ahLst/>
            <a:cxnLst/>
            <a:rect l="l" t="t" r="r" b="b"/>
            <a:pathLst>
              <a:path w="20135" h="26063" extrusionOk="0">
                <a:moveTo>
                  <a:pt x="7124" y="1"/>
                </a:moveTo>
                <a:cubicBezTo>
                  <a:pt x="4526" y="1"/>
                  <a:pt x="2105" y="742"/>
                  <a:pt x="1" y="2105"/>
                </a:cubicBezTo>
                <a:cubicBezTo>
                  <a:pt x="2846" y="5020"/>
                  <a:pt x="4447" y="8932"/>
                  <a:pt x="4447" y="13051"/>
                </a:cubicBezTo>
                <a:cubicBezTo>
                  <a:pt x="4447" y="17122"/>
                  <a:pt x="2846" y="21034"/>
                  <a:pt x="1" y="23958"/>
                </a:cubicBezTo>
                <a:cubicBezTo>
                  <a:pt x="2105" y="25361"/>
                  <a:pt x="4526" y="26063"/>
                  <a:pt x="7124" y="26063"/>
                </a:cubicBezTo>
                <a:cubicBezTo>
                  <a:pt x="10206" y="26063"/>
                  <a:pt x="13259" y="24946"/>
                  <a:pt x="15600" y="22931"/>
                </a:cubicBezTo>
                <a:cubicBezTo>
                  <a:pt x="18485" y="20421"/>
                  <a:pt x="20135" y="16835"/>
                  <a:pt x="20135" y="13051"/>
                </a:cubicBezTo>
                <a:cubicBezTo>
                  <a:pt x="20135" y="5849"/>
                  <a:pt x="14286" y="1"/>
                  <a:pt x="7124" y="1"/>
                </a:cubicBezTo>
                <a:close/>
              </a:path>
            </a:pathLst>
          </a:custGeom>
          <a:solidFill>
            <a:srgbClr val="EEB1B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002060"/>
                </a:solidFill>
                <a:latin typeface="Times New Roman" pitchFamily="18" charset="0"/>
                <a:cs typeface="Times New Roman" pitchFamily="18" charset="0"/>
              </a:rPr>
              <a:t>B</a:t>
            </a:r>
            <a:endParaRPr sz="3600" b="1">
              <a:solidFill>
                <a:srgbClr val="002060"/>
              </a:solidFill>
              <a:latin typeface="Times New Roman" pitchFamily="18" charset="0"/>
              <a:cs typeface="Times New Roman" pitchFamily="18" charset="0"/>
            </a:endParaRPr>
          </a:p>
        </p:txBody>
      </p:sp>
      <p:sp>
        <p:nvSpPr>
          <p:cNvPr id="56" name="Rounded Rectangle 55"/>
          <p:cNvSpPr/>
          <p:nvPr/>
        </p:nvSpPr>
        <p:spPr>
          <a:xfrm>
            <a:off x="6172200" y="2057400"/>
            <a:ext cx="27432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tắc</a:t>
            </a:r>
            <a:endParaRPr lang="en-US" sz="3200" dirty="0">
              <a:latin typeface="Times New Roman" pitchFamily="18" charset="0"/>
              <a:cs typeface="Times New Roman" pitchFamily="18" charset="0"/>
            </a:endParaRPr>
          </a:p>
        </p:txBody>
      </p:sp>
      <p:sp>
        <p:nvSpPr>
          <p:cNvPr id="57" name="Google Shape;1316;p42"/>
          <p:cNvSpPr/>
          <p:nvPr/>
        </p:nvSpPr>
        <p:spPr>
          <a:xfrm>
            <a:off x="4267200" y="3581400"/>
            <a:ext cx="1970762" cy="1787091"/>
          </a:xfrm>
          <a:custGeom>
            <a:avLst/>
            <a:gdLst/>
            <a:ahLst/>
            <a:cxnLst/>
            <a:rect l="l" t="t" r="r" b="b"/>
            <a:pathLst>
              <a:path w="26062" h="21864" extrusionOk="0">
                <a:moveTo>
                  <a:pt x="3458" y="0"/>
                </a:moveTo>
                <a:cubicBezTo>
                  <a:pt x="1235" y="2430"/>
                  <a:pt x="0" y="5513"/>
                  <a:pt x="0" y="8852"/>
                </a:cubicBezTo>
                <a:cubicBezTo>
                  <a:pt x="0" y="12636"/>
                  <a:pt x="1650" y="16222"/>
                  <a:pt x="4525" y="18692"/>
                </a:cubicBezTo>
                <a:cubicBezTo>
                  <a:pt x="6876" y="20747"/>
                  <a:pt x="9919" y="21863"/>
                  <a:pt x="13051" y="21863"/>
                </a:cubicBezTo>
                <a:cubicBezTo>
                  <a:pt x="20213" y="21863"/>
                  <a:pt x="26062" y="16015"/>
                  <a:pt x="26062" y="8852"/>
                </a:cubicBezTo>
                <a:cubicBezTo>
                  <a:pt x="26062" y="5513"/>
                  <a:pt x="24866" y="2430"/>
                  <a:pt x="22604" y="0"/>
                </a:cubicBezTo>
                <a:cubicBezTo>
                  <a:pt x="19887" y="2104"/>
                  <a:pt x="16509" y="3250"/>
                  <a:pt x="13051" y="3250"/>
                </a:cubicBezTo>
                <a:cubicBezTo>
                  <a:pt x="9514" y="3250"/>
                  <a:pt x="6214" y="2144"/>
                  <a:pt x="3458" y="0"/>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58" name="Rounded Rectangle 57"/>
          <p:cNvSpPr/>
          <p:nvPr/>
        </p:nvSpPr>
        <p:spPr>
          <a:xfrm>
            <a:off x="6096000" y="3962400"/>
            <a:ext cx="2819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đình</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9" name="Google Shape;1320;p42"/>
          <p:cNvSpPr/>
          <p:nvPr/>
        </p:nvSpPr>
        <p:spPr>
          <a:xfrm>
            <a:off x="2971800" y="3276600"/>
            <a:ext cx="1521816" cy="2130303"/>
          </a:xfrm>
          <a:custGeom>
            <a:avLst/>
            <a:gdLst/>
            <a:ahLst/>
            <a:cxnLst/>
            <a:rect l="l" t="t" r="r" b="b"/>
            <a:pathLst>
              <a:path w="20125" h="26063" extrusionOk="0">
                <a:moveTo>
                  <a:pt x="13051" y="0"/>
                </a:moveTo>
                <a:cubicBezTo>
                  <a:pt x="9919" y="0"/>
                  <a:pt x="6876" y="1117"/>
                  <a:pt x="4525" y="3172"/>
                </a:cubicBezTo>
                <a:cubicBezTo>
                  <a:pt x="1650" y="5642"/>
                  <a:pt x="0" y="9267"/>
                  <a:pt x="0" y="13051"/>
                </a:cubicBezTo>
                <a:cubicBezTo>
                  <a:pt x="0" y="20214"/>
                  <a:pt x="5849" y="26062"/>
                  <a:pt x="13051" y="26062"/>
                </a:cubicBezTo>
                <a:cubicBezTo>
                  <a:pt x="15600" y="26062"/>
                  <a:pt x="18030" y="25361"/>
                  <a:pt x="20124" y="23958"/>
                </a:cubicBezTo>
                <a:cubicBezTo>
                  <a:pt x="17289" y="21033"/>
                  <a:pt x="15679" y="17121"/>
                  <a:pt x="15679" y="13051"/>
                </a:cubicBezTo>
                <a:cubicBezTo>
                  <a:pt x="15679" y="8892"/>
                  <a:pt x="17249" y="5069"/>
                  <a:pt x="20124" y="2105"/>
                </a:cubicBezTo>
                <a:cubicBezTo>
                  <a:pt x="18030" y="741"/>
                  <a:pt x="15600" y="0"/>
                  <a:pt x="13051" y="0"/>
                </a:cubicBezTo>
                <a:close/>
              </a:path>
            </a:pathLst>
          </a:custGeom>
          <a:solidFill>
            <a:srgbClr val="6F26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00"/>
                </a:solidFill>
                <a:latin typeface="Times New Roman" pitchFamily="18" charset="0"/>
                <a:cs typeface="Times New Roman" pitchFamily="18" charset="0"/>
              </a:rPr>
              <a:t>D</a:t>
            </a:r>
            <a:endParaRPr sz="3600" b="1">
              <a:solidFill>
                <a:srgbClr val="FFFF00"/>
              </a:solidFill>
              <a:latin typeface="Times New Roman" pitchFamily="18" charset="0"/>
              <a:cs typeface="Times New Roman" pitchFamily="18" charset="0"/>
            </a:endParaRPr>
          </a:p>
        </p:txBody>
      </p:sp>
      <p:sp>
        <p:nvSpPr>
          <p:cNvPr id="60" name="Rounded Rectangle 59"/>
          <p:cNvSpPr/>
          <p:nvPr/>
        </p:nvSpPr>
        <p:spPr>
          <a:xfrm>
            <a:off x="228600" y="3886200"/>
            <a:ext cx="2819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tivi</a:t>
            </a:r>
            <a:r>
              <a:rPr lang="en-US"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6"/>
                                        </p:tgtEl>
                                        <p:attrNameLst>
                                          <p:attrName>style.visibility</p:attrName>
                                        </p:attrNameLst>
                                      </p:cBhvr>
                                      <p:to>
                                        <p:strVal val="visible"/>
                                      </p:to>
                                    </p:set>
                                    <p:animEffect transition="in" filter="blinds(horizontal)">
                                      <p:cBhvr>
                                        <p:cTn id="7" dur="500"/>
                                        <p:tgtEl>
                                          <p:spTgt spid="129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0" fill="hold"/>
                                        <p:tgtEl>
                                          <p:spTgt spid="54"/>
                                        </p:tgtEl>
                                        <p:attrNameLst>
                                          <p:attrName>ppt_x</p:attrName>
                                        </p:attrNameLst>
                                      </p:cBhvr>
                                      <p:tavLst>
                                        <p:tav tm="0">
                                          <p:val>
                                            <p:strVal val="#ppt_x"/>
                                          </p:val>
                                        </p:tav>
                                        <p:tav tm="100000">
                                          <p:val>
                                            <p:strVal val="#ppt_x"/>
                                          </p:val>
                                        </p:tav>
                                      </p:tavLst>
                                    </p:anim>
                                    <p:anim calcmode="lin" valueType="num">
                                      <p:cBhvr additive="base">
                                        <p:cTn id="13"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plus(in)">
                                      <p:cBhvr>
                                        <p:cTn id="18" dur="20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edge">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Horizont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edge">
                                      <p:cBhvr>
                                        <p:cTn id="43" dur="20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heckerboard(across)">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60"/>
                                        </p:tgtEl>
                                      </p:cBhvr>
                                    </p:animEffect>
                                    <p:animScale>
                                      <p:cBhvr>
                                        <p:cTn id="53"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 grpId="0"/>
      <p:bldP spid="53" grpId="0" animBg="1"/>
      <p:bldP spid="54" grpId="0" animBg="1"/>
      <p:bldP spid="55" grpId="0" animBg="1"/>
      <p:bldP spid="56" grpId="0" animBg="1"/>
      <p:bldP spid="57" grpId="0" animBg="1"/>
      <p:bldP spid="58" grpId="0" animBg="1"/>
      <p:bldP spid="59" grpId="0" animBg="1"/>
      <p:bldP spid="60" grpId="0" animBg="1"/>
      <p:bldP spid="6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3"/>
          <p:cNvSpPr txBox="1">
            <a:spLocks noGrp="1"/>
          </p:cNvSpPr>
          <p:nvPr>
            <p:ph type="title"/>
          </p:nvPr>
        </p:nvSpPr>
        <p:spPr>
          <a:xfrm>
            <a:off x="0" y="228600"/>
            <a:ext cx="8915400" cy="763600"/>
          </a:xfrm>
          <a:prstGeom prst="rect">
            <a:avLst/>
          </a:prstGeom>
        </p:spPr>
        <p:txBody>
          <a:bodyPr spcFirstLastPara="1" wrap="square" lIns="91425" tIns="91425" rIns="91425" bIns="91425" anchor="t" anchorCtr="0">
            <a:noAutofit/>
          </a:bodyPr>
          <a:lstStyle/>
          <a:p>
            <a:pPr lvl="0" algn="l">
              <a:spcBef>
                <a:spcPts val="0"/>
              </a:spcBef>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3:Cầu </a:t>
            </a:r>
            <a:r>
              <a:rPr lang="en-US" sz="3600" b="1" dirty="0" err="1" smtClean="0">
                <a:latin typeface="Times New Roman" pitchFamily="18" charset="0"/>
                <a:cs typeface="Times New Roman" pitchFamily="18" charset="0"/>
              </a:rPr>
              <a:t>chì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dựa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điện</a:t>
            </a:r>
            <a:r>
              <a:rPr lang="en-US" sz="3600" b="1" dirty="0" smtClean="0">
                <a:latin typeface="Times New Roman" pitchFamily="18" charset="0"/>
                <a:cs typeface="Times New Roman" pitchFamily="18" charset="0"/>
              </a:rPr>
              <a:t>?</a:t>
            </a:r>
            <a:r>
              <a:rPr lang="vi-VN" sz="3600" b="1" i="1" dirty="0" smtClean="0">
                <a:latin typeface="Times New Roman" pitchFamily="18" charset="0"/>
                <a:cs typeface="Times New Roman" pitchFamily="18" charset="0"/>
              </a:rPr>
              <a:t> </a:t>
            </a:r>
            <a:endParaRPr sz="3600" b="1">
              <a:latin typeface="Times New Roman" pitchFamily="18" charset="0"/>
              <a:cs typeface="Times New Roman" pitchFamily="18" charset="0"/>
            </a:endParaRPr>
          </a:p>
        </p:txBody>
      </p:sp>
      <p:grpSp>
        <p:nvGrpSpPr>
          <p:cNvPr id="2" name="Google Shape;467;p23"/>
          <p:cNvGrpSpPr/>
          <p:nvPr/>
        </p:nvGrpSpPr>
        <p:grpSpPr>
          <a:xfrm>
            <a:off x="2971800" y="1676400"/>
            <a:ext cx="3246938" cy="4151624"/>
            <a:chOff x="2961075" y="1314450"/>
            <a:chExt cx="3171919" cy="3113719"/>
          </a:xfrm>
        </p:grpSpPr>
        <p:grpSp>
          <p:nvGrpSpPr>
            <p:cNvPr id="3" name="Google Shape;468;p23"/>
            <p:cNvGrpSpPr/>
            <p:nvPr/>
          </p:nvGrpSpPr>
          <p:grpSpPr>
            <a:xfrm>
              <a:off x="2961075" y="1314450"/>
              <a:ext cx="3171919" cy="3113719"/>
              <a:chOff x="2961075" y="1314450"/>
              <a:chExt cx="3171919" cy="3113719"/>
            </a:xfrm>
          </p:grpSpPr>
          <p:sp>
            <p:nvSpPr>
              <p:cNvPr id="469" name="Google Shape;469;p23"/>
              <p:cNvSpPr/>
              <p:nvPr/>
            </p:nvSpPr>
            <p:spPr>
              <a:xfrm>
                <a:off x="2961075" y="1994860"/>
                <a:ext cx="1613375" cy="1710609"/>
              </a:xfrm>
              <a:custGeom>
                <a:avLst/>
                <a:gdLst/>
                <a:ahLst/>
                <a:cxnLst/>
                <a:rect l="l" t="t" r="r" b="b"/>
                <a:pathLst>
                  <a:path w="7233" h="7669" extrusionOk="0">
                    <a:moveTo>
                      <a:pt x="3377" y="0"/>
                    </a:moveTo>
                    <a:lnTo>
                      <a:pt x="548" y="2830"/>
                    </a:lnTo>
                    <a:cubicBezTo>
                      <a:pt x="1" y="3377"/>
                      <a:pt x="1" y="4276"/>
                      <a:pt x="548" y="4823"/>
                    </a:cubicBezTo>
                    <a:lnTo>
                      <a:pt x="3377" y="7669"/>
                    </a:lnTo>
                    <a:lnTo>
                      <a:pt x="7232" y="3835"/>
                    </a:lnTo>
                    <a:lnTo>
                      <a:pt x="3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657600" y="1314450"/>
                <a:ext cx="1715312" cy="1582798"/>
              </a:xfrm>
              <a:custGeom>
                <a:avLst/>
                <a:gdLst/>
                <a:ahLst/>
                <a:cxnLst/>
                <a:rect l="l" t="t" r="r" b="b"/>
                <a:pathLst>
                  <a:path w="7690" h="7096" extrusionOk="0">
                    <a:moveTo>
                      <a:pt x="3848" y="1"/>
                    </a:moveTo>
                    <a:cubicBezTo>
                      <a:pt x="3486" y="1"/>
                      <a:pt x="3124" y="137"/>
                      <a:pt x="2851" y="411"/>
                    </a:cubicBezTo>
                    <a:lnTo>
                      <a:pt x="0" y="3261"/>
                    </a:lnTo>
                    <a:lnTo>
                      <a:pt x="3855" y="7096"/>
                    </a:lnTo>
                    <a:lnTo>
                      <a:pt x="7690" y="3261"/>
                    </a:lnTo>
                    <a:lnTo>
                      <a:pt x="4844" y="411"/>
                    </a:lnTo>
                    <a:cubicBezTo>
                      <a:pt x="4571" y="137"/>
                      <a:pt x="4209" y="1"/>
                      <a:pt x="3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714340" y="2850055"/>
                <a:ext cx="1715312" cy="1578114"/>
              </a:xfrm>
              <a:custGeom>
                <a:avLst/>
                <a:gdLst/>
                <a:ahLst/>
                <a:cxnLst/>
                <a:rect l="l" t="t" r="r" b="b"/>
                <a:pathLst>
                  <a:path w="7690" h="7075" extrusionOk="0">
                    <a:moveTo>
                      <a:pt x="3855" y="1"/>
                    </a:moveTo>
                    <a:lnTo>
                      <a:pt x="0" y="3835"/>
                    </a:lnTo>
                    <a:lnTo>
                      <a:pt x="2851" y="6664"/>
                    </a:lnTo>
                    <a:cubicBezTo>
                      <a:pt x="3124" y="6938"/>
                      <a:pt x="3486" y="7074"/>
                      <a:pt x="3848" y="7074"/>
                    </a:cubicBezTo>
                    <a:cubicBezTo>
                      <a:pt x="4209" y="7074"/>
                      <a:pt x="4571" y="6938"/>
                      <a:pt x="4844" y="6664"/>
                    </a:cubicBezTo>
                    <a:lnTo>
                      <a:pt x="7690" y="3835"/>
                    </a:lnTo>
                    <a:lnTo>
                      <a:pt x="3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524303" y="2000250"/>
                <a:ext cx="1608691" cy="1710609"/>
              </a:xfrm>
              <a:custGeom>
                <a:avLst/>
                <a:gdLst/>
                <a:ahLst/>
                <a:cxnLst/>
                <a:rect l="l" t="t" r="r" b="b"/>
                <a:pathLst>
                  <a:path w="7212" h="7669" extrusionOk="0">
                    <a:moveTo>
                      <a:pt x="3835" y="0"/>
                    </a:moveTo>
                    <a:lnTo>
                      <a:pt x="0" y="3835"/>
                    </a:lnTo>
                    <a:lnTo>
                      <a:pt x="3835" y="7669"/>
                    </a:lnTo>
                    <a:lnTo>
                      <a:pt x="6664" y="4823"/>
                    </a:lnTo>
                    <a:cubicBezTo>
                      <a:pt x="7211" y="4276"/>
                      <a:pt x="7211" y="3377"/>
                      <a:pt x="6664" y="2830"/>
                    </a:cubicBezTo>
                    <a:lnTo>
                      <a:pt x="3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709655" y="2001328"/>
                <a:ext cx="1725796" cy="1697449"/>
              </a:xfrm>
              <a:custGeom>
                <a:avLst/>
                <a:gdLst/>
                <a:ahLst/>
                <a:cxnLst/>
                <a:rect l="l" t="t" r="r" b="b"/>
                <a:pathLst>
                  <a:path w="7737" h="7610" extrusionOk="0">
                    <a:moveTo>
                      <a:pt x="3874" y="0"/>
                    </a:moveTo>
                    <a:cubicBezTo>
                      <a:pt x="3679" y="0"/>
                      <a:pt x="3482" y="71"/>
                      <a:pt x="3329" y="213"/>
                    </a:cubicBezTo>
                    <a:lnTo>
                      <a:pt x="284" y="3259"/>
                    </a:lnTo>
                    <a:cubicBezTo>
                      <a:pt x="0" y="3564"/>
                      <a:pt x="0" y="4047"/>
                      <a:pt x="284" y="4331"/>
                    </a:cubicBezTo>
                    <a:lnTo>
                      <a:pt x="3329" y="7377"/>
                    </a:lnTo>
                    <a:cubicBezTo>
                      <a:pt x="3482" y="7532"/>
                      <a:pt x="3679" y="7609"/>
                      <a:pt x="3874" y="7609"/>
                    </a:cubicBezTo>
                    <a:cubicBezTo>
                      <a:pt x="4068" y="7609"/>
                      <a:pt x="4260" y="7532"/>
                      <a:pt x="4402" y="7377"/>
                    </a:cubicBezTo>
                    <a:lnTo>
                      <a:pt x="7448" y="4331"/>
                    </a:lnTo>
                    <a:cubicBezTo>
                      <a:pt x="7737" y="4047"/>
                      <a:pt x="7737" y="3564"/>
                      <a:pt x="7448" y="3259"/>
                    </a:cubicBezTo>
                    <a:lnTo>
                      <a:pt x="4402" y="213"/>
                    </a:lnTo>
                    <a:cubicBezTo>
                      <a:pt x="4260" y="71"/>
                      <a:pt x="4068" y="0"/>
                      <a:pt x="38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23"/>
            <p:cNvSpPr/>
            <p:nvPr/>
          </p:nvSpPr>
          <p:spPr>
            <a:xfrm>
              <a:off x="5311465" y="3752813"/>
              <a:ext cx="395712" cy="216760"/>
            </a:xfrm>
            <a:custGeom>
              <a:avLst/>
              <a:gdLst/>
              <a:ahLst/>
              <a:cxnLst/>
              <a:rect l="l" t="t" r="r" b="b"/>
              <a:pathLst>
                <a:path w="1884" h="1032" extrusionOk="0">
                  <a:moveTo>
                    <a:pt x="0" y="1"/>
                  </a:moveTo>
                  <a:lnTo>
                    <a:pt x="0" y="22"/>
                  </a:lnTo>
                  <a:lnTo>
                    <a:pt x="0" y="1011"/>
                  </a:lnTo>
                  <a:cubicBezTo>
                    <a:pt x="0" y="1011"/>
                    <a:pt x="21" y="1032"/>
                    <a:pt x="42" y="1032"/>
                  </a:cubicBezTo>
                  <a:lnTo>
                    <a:pt x="1862" y="1032"/>
                  </a:lnTo>
                  <a:cubicBezTo>
                    <a:pt x="1883" y="1032"/>
                    <a:pt x="1883" y="1011"/>
                    <a:pt x="1883" y="1011"/>
                  </a:cubicBezTo>
                  <a:lnTo>
                    <a:pt x="1883" y="22"/>
                  </a:lnTo>
                  <a:lnTo>
                    <a:pt x="1883" y="1"/>
                  </a:lnTo>
                  <a:lnTo>
                    <a:pt x="963" y="706"/>
                  </a:lnTo>
                  <a:lnTo>
                    <a:pt x="942" y="706"/>
                  </a:lnTo>
                  <a:lnTo>
                    <a:pt x="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grpSp>
      <p:sp>
        <p:nvSpPr>
          <p:cNvPr id="70" name="Google Shape;476;p23"/>
          <p:cNvSpPr/>
          <p:nvPr/>
        </p:nvSpPr>
        <p:spPr>
          <a:xfrm>
            <a:off x="4800600" y="1905000"/>
            <a:ext cx="1227262" cy="1636629"/>
          </a:xfrm>
          <a:custGeom>
            <a:avLst/>
            <a:gdLst/>
            <a:ahLst/>
            <a:cxnLst/>
            <a:rect l="l" t="t" r="r" b="b"/>
            <a:pathLst>
              <a:path w="5502" h="5503" extrusionOk="0">
                <a:moveTo>
                  <a:pt x="2725" y="1"/>
                </a:moveTo>
                <a:cubicBezTo>
                  <a:pt x="1206" y="1"/>
                  <a:pt x="1" y="1286"/>
                  <a:pt x="1" y="2804"/>
                </a:cubicBezTo>
                <a:lnTo>
                  <a:pt x="1" y="5087"/>
                </a:lnTo>
                <a:cubicBezTo>
                  <a:pt x="1" y="5329"/>
                  <a:pt x="174" y="5503"/>
                  <a:pt x="395" y="5503"/>
                </a:cubicBezTo>
                <a:lnTo>
                  <a:pt x="2693" y="5503"/>
                </a:lnTo>
                <a:cubicBezTo>
                  <a:pt x="4229" y="5503"/>
                  <a:pt x="5502" y="4277"/>
                  <a:pt x="5502" y="2741"/>
                </a:cubicBezTo>
                <a:cubicBezTo>
                  <a:pt x="5476" y="1227"/>
                  <a:pt x="4271" y="1"/>
                  <a:pt x="2762" y="1"/>
                </a:cubicBezTo>
                <a:cubicBezTo>
                  <a:pt x="2750" y="1"/>
                  <a:pt x="2737"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71" name="Google Shape;474;p23"/>
          <p:cNvSpPr/>
          <p:nvPr/>
        </p:nvSpPr>
        <p:spPr>
          <a:xfrm>
            <a:off x="3048000" y="1828800"/>
            <a:ext cx="1231947" cy="1636629"/>
          </a:xfrm>
          <a:custGeom>
            <a:avLst/>
            <a:gdLst/>
            <a:ahLst/>
            <a:cxnLst/>
            <a:rect l="l" t="t" r="r" b="b"/>
            <a:pathLst>
              <a:path w="5523" h="5503" extrusionOk="0">
                <a:moveTo>
                  <a:pt x="2777" y="1"/>
                </a:moveTo>
                <a:cubicBezTo>
                  <a:pt x="2765" y="1"/>
                  <a:pt x="2753" y="1"/>
                  <a:pt x="2740" y="1"/>
                </a:cubicBezTo>
                <a:cubicBezTo>
                  <a:pt x="1252" y="1"/>
                  <a:pt x="21" y="1227"/>
                  <a:pt x="0" y="2741"/>
                </a:cubicBezTo>
                <a:cubicBezTo>
                  <a:pt x="0" y="4277"/>
                  <a:pt x="1273" y="5503"/>
                  <a:pt x="2803" y="5503"/>
                </a:cubicBezTo>
                <a:lnTo>
                  <a:pt x="5107" y="5503"/>
                </a:lnTo>
                <a:cubicBezTo>
                  <a:pt x="5328" y="5503"/>
                  <a:pt x="5523" y="5329"/>
                  <a:pt x="5523" y="5087"/>
                </a:cubicBezTo>
                <a:lnTo>
                  <a:pt x="5523" y="2804"/>
                </a:lnTo>
                <a:cubicBezTo>
                  <a:pt x="5523" y="1286"/>
                  <a:pt x="4296" y="1"/>
                  <a:pt x="2777"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tx1"/>
                </a:solidFill>
                <a:latin typeface="Times New Roman" pitchFamily="18" charset="0"/>
                <a:cs typeface="Times New Roman" pitchFamily="18" charset="0"/>
              </a:rPr>
              <a:t>A</a:t>
            </a:r>
            <a:endParaRPr sz="3600" b="1">
              <a:solidFill>
                <a:schemeClr val="tx1"/>
              </a:solidFill>
              <a:latin typeface="Times New Roman" pitchFamily="18" charset="0"/>
              <a:cs typeface="Times New Roman" pitchFamily="18" charset="0"/>
            </a:endParaRPr>
          </a:p>
        </p:txBody>
      </p:sp>
      <p:sp>
        <p:nvSpPr>
          <p:cNvPr id="72" name="Google Shape;475;p23"/>
          <p:cNvSpPr/>
          <p:nvPr/>
        </p:nvSpPr>
        <p:spPr>
          <a:xfrm>
            <a:off x="4876800" y="3733800"/>
            <a:ext cx="1227262" cy="1636629"/>
          </a:xfrm>
          <a:custGeom>
            <a:avLst/>
            <a:gdLst/>
            <a:ahLst/>
            <a:cxnLst/>
            <a:rect l="l" t="t" r="r" b="b"/>
            <a:pathLst>
              <a:path w="5502" h="5503" extrusionOk="0">
                <a:moveTo>
                  <a:pt x="395" y="1"/>
                </a:moveTo>
                <a:cubicBezTo>
                  <a:pt x="174" y="1"/>
                  <a:pt x="1" y="174"/>
                  <a:pt x="1" y="395"/>
                </a:cubicBezTo>
                <a:lnTo>
                  <a:pt x="1" y="2694"/>
                </a:lnTo>
                <a:cubicBezTo>
                  <a:pt x="1" y="4229"/>
                  <a:pt x="1226" y="5502"/>
                  <a:pt x="2762" y="5502"/>
                </a:cubicBezTo>
                <a:cubicBezTo>
                  <a:pt x="4271" y="5502"/>
                  <a:pt x="5476" y="4271"/>
                  <a:pt x="5502" y="2762"/>
                </a:cubicBezTo>
                <a:cubicBezTo>
                  <a:pt x="5502" y="1226"/>
                  <a:pt x="4229" y="1"/>
                  <a:pt x="2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73" name="Google Shape;473;p23"/>
          <p:cNvSpPr/>
          <p:nvPr/>
        </p:nvSpPr>
        <p:spPr>
          <a:xfrm>
            <a:off x="3200400" y="3886200"/>
            <a:ext cx="1231947" cy="1636629"/>
          </a:xfrm>
          <a:custGeom>
            <a:avLst/>
            <a:gdLst/>
            <a:ahLst/>
            <a:cxnLst/>
            <a:rect l="l" t="t" r="r" b="b"/>
            <a:pathLst>
              <a:path w="5523" h="5503" extrusionOk="0">
                <a:moveTo>
                  <a:pt x="2803" y="1"/>
                </a:moveTo>
                <a:cubicBezTo>
                  <a:pt x="1273" y="1"/>
                  <a:pt x="0" y="1226"/>
                  <a:pt x="0" y="2762"/>
                </a:cubicBezTo>
                <a:cubicBezTo>
                  <a:pt x="21" y="4271"/>
                  <a:pt x="1252" y="5502"/>
                  <a:pt x="2740" y="5502"/>
                </a:cubicBezTo>
                <a:cubicBezTo>
                  <a:pt x="4276" y="5502"/>
                  <a:pt x="5523" y="4229"/>
                  <a:pt x="5523" y="2694"/>
                </a:cubicBezTo>
                <a:lnTo>
                  <a:pt x="5523" y="395"/>
                </a:lnTo>
                <a:cubicBezTo>
                  <a:pt x="5523" y="174"/>
                  <a:pt x="5328" y="1"/>
                  <a:pt x="5107" y="1"/>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74" name="Flowchart: Alternate Process 73"/>
          <p:cNvSpPr/>
          <p:nvPr/>
        </p:nvSpPr>
        <p:spPr>
          <a:xfrm>
            <a:off x="0" y="2057400"/>
            <a:ext cx="3124200" cy="9906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nhiệt</a:t>
            </a:r>
            <a:endParaRPr lang="en-US" sz="3600" dirty="0">
              <a:latin typeface="Times New Roman" pitchFamily="18" charset="0"/>
              <a:cs typeface="Times New Roman" pitchFamily="18" charset="0"/>
            </a:endParaRPr>
          </a:p>
        </p:txBody>
      </p:sp>
      <p:sp>
        <p:nvSpPr>
          <p:cNvPr id="75" name="Flowchart: Alternate Process 74"/>
          <p:cNvSpPr/>
          <p:nvPr/>
        </p:nvSpPr>
        <p:spPr>
          <a:xfrm>
            <a:off x="5867400" y="2209800"/>
            <a:ext cx="3124200" cy="990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Tác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phát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sáng</a:t>
            </a:r>
            <a:endParaRPr lang="en-US" sz="3600" dirty="0">
              <a:solidFill>
                <a:schemeClr val="tx1"/>
              </a:solidFill>
              <a:latin typeface="Times New Roman" pitchFamily="18" charset="0"/>
              <a:cs typeface="Times New Roman" pitchFamily="18" charset="0"/>
            </a:endParaRPr>
          </a:p>
        </p:txBody>
      </p:sp>
      <p:sp>
        <p:nvSpPr>
          <p:cNvPr id="76" name="Flowchart: Alternate Process 75"/>
          <p:cNvSpPr/>
          <p:nvPr/>
        </p:nvSpPr>
        <p:spPr>
          <a:xfrm>
            <a:off x="6019800" y="4267200"/>
            <a:ext cx="3124200" cy="9906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Tác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hóa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học</a:t>
            </a:r>
            <a:endParaRPr lang="en-US" sz="3600" dirty="0">
              <a:solidFill>
                <a:schemeClr val="tx1"/>
              </a:solidFill>
              <a:latin typeface="Times New Roman" pitchFamily="18" charset="0"/>
              <a:cs typeface="Times New Roman" pitchFamily="18" charset="0"/>
            </a:endParaRPr>
          </a:p>
        </p:txBody>
      </p:sp>
      <p:sp>
        <p:nvSpPr>
          <p:cNvPr id="77" name="Flowchart: Alternate Process 76"/>
          <p:cNvSpPr/>
          <p:nvPr/>
        </p:nvSpPr>
        <p:spPr>
          <a:xfrm>
            <a:off x="152400" y="4343400"/>
            <a:ext cx="3124200" cy="9906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tác</a:t>
            </a:r>
            <a:r>
              <a:rPr lang="vi-VN" sz="3600" dirty="0" smtClean="0">
                <a:solidFill>
                  <a:schemeClr val="tx1"/>
                </a:solidFill>
                <a:latin typeface="Times New Roman" pitchFamily="18" charset="0"/>
                <a:cs typeface="Times New Roman" pitchFamily="18" charset="0"/>
              </a:rPr>
              <a:t> 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sinh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lí</a:t>
            </a:r>
            <a:r>
              <a:rPr lang="vi-VN" sz="3600" i="1"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blinds(horizontal)">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edge">
                                      <p:cBhvr>
                                        <p:cTn id="22" dur="20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0" fill="hold"/>
                                        <p:tgtEl>
                                          <p:spTgt spid="70"/>
                                        </p:tgtEl>
                                        <p:attrNameLst>
                                          <p:attrName>ppt_x</p:attrName>
                                        </p:attrNameLst>
                                      </p:cBhvr>
                                      <p:tavLst>
                                        <p:tav tm="0">
                                          <p:val>
                                            <p:strVal val="#ppt_x"/>
                                          </p:val>
                                        </p:tav>
                                        <p:tav tm="100000">
                                          <p:val>
                                            <p:strVal val="#ppt_x"/>
                                          </p:val>
                                        </p:tav>
                                      </p:tavLst>
                                    </p:anim>
                                    <p:anim calcmode="lin" valueType="num">
                                      <p:cBhvr additive="base">
                                        <p:cTn id="28" dur="5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plus(in)">
                                      <p:cBhvr>
                                        <p:cTn id="33" dur="20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heel(4)">
                                      <p:cBhvr>
                                        <p:cTn id="38" dur="20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blinds(horizontal)">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heel(4)">
                                      <p:cBhvr>
                                        <p:cTn id="53" dur="2000"/>
                                        <p:tgtEl>
                                          <p:spTgt spid="7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grpId="1" nodeType="clickEffect">
                                  <p:stCondLst>
                                    <p:cond delay="0"/>
                                  </p:stCondLst>
                                  <p:childTnLst>
                                    <p:animScale>
                                      <p:cBhvr>
                                        <p:cTn id="57" dur="2000" fill="hold"/>
                                        <p:tgtEl>
                                          <p:spTgt spid="71"/>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p:bldP spid="70" grpId="0" animBg="1"/>
      <p:bldP spid="71" grpId="0" animBg="1"/>
      <p:bldP spid="71" grpId="1" animBg="1"/>
      <p:bldP spid="72" grpId="0" animBg="1"/>
      <p:bldP spid="73" grpId="0" animBg="1"/>
      <p:bldP spid="74" grpId="0" animBg="1"/>
      <p:bldP spid="74" grpId="1" animBg="1"/>
      <p:bldP spid="75" grpId="0" animBg="1"/>
      <p:bldP spid="76"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58">
            <a:extLst>
              <a:ext uri="{FF2B5EF4-FFF2-40B4-BE49-F238E27FC236}">
                <a16:creationId xmlns:a16="http://schemas.microsoft.com/office/drawing/2014/main" xmlns="" id="{9E58E699-E7C6-4E45-8081-5DA3BA51B3BC}"/>
              </a:ext>
            </a:extLst>
          </p:cNvPr>
          <p:cNvSpPr>
            <a:spLocks/>
          </p:cNvSpPr>
          <p:nvPr/>
        </p:nvSpPr>
        <p:spPr>
          <a:xfrm flipV="1">
            <a:off x="-68201" y="3381184"/>
            <a:ext cx="9344660" cy="3476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a:p>
        </p:txBody>
      </p:sp>
      <p:sp>
        <p:nvSpPr>
          <p:cNvPr id="6" name="Hình chữ nhật 57">
            <a:extLst>
              <a:ext uri="{FF2B5EF4-FFF2-40B4-BE49-F238E27FC236}">
                <a16:creationId xmlns:a16="http://schemas.microsoft.com/office/drawing/2014/main" xmlns="" id="{F0552669-9420-450C-B38C-7D1806421CE3}"/>
              </a:ext>
            </a:extLst>
          </p:cNvPr>
          <p:cNvSpPr>
            <a:spLocks/>
          </p:cNvSpPr>
          <p:nvPr/>
        </p:nvSpPr>
        <p:spPr>
          <a:xfrm>
            <a:off x="-132460" y="-131823"/>
            <a:ext cx="9408919" cy="35241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dirty="0"/>
          </a:p>
        </p:txBody>
      </p:sp>
      <p:sp>
        <p:nvSpPr>
          <p:cNvPr id="11" name="Hình chữ nhật: Góc Tròn 15">
            <a:extLst>
              <a:ext uri="{FF2B5EF4-FFF2-40B4-BE49-F238E27FC236}">
                <a16:creationId xmlns:a16="http://schemas.microsoft.com/office/drawing/2014/main" xmlns="" id="{FB5E53FE-0E87-49B8-991C-C793D7A5E093}"/>
              </a:ext>
            </a:extLst>
          </p:cNvPr>
          <p:cNvSpPr>
            <a:spLocks/>
          </p:cNvSpPr>
          <p:nvPr/>
        </p:nvSpPr>
        <p:spPr>
          <a:xfrm>
            <a:off x="4664583" y="3392711"/>
            <a:ext cx="4022217" cy="3302003"/>
          </a:xfrm>
          <a:prstGeom prst="roundRect">
            <a:avLst/>
          </a:prstGeom>
          <a:solidFill>
            <a:schemeClr val="accent4">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mj-lt"/>
              </a:rPr>
              <a:t>4. TÁC DỤNG SINH LÍ </a:t>
            </a:r>
            <a:endParaRPr lang="en-BZ" sz="3600" b="1" dirty="0">
              <a:solidFill>
                <a:srgbClr val="FF0000"/>
              </a:solidFill>
              <a:latin typeface="+mj-lt"/>
            </a:endParaRPr>
          </a:p>
        </p:txBody>
      </p:sp>
      <p:sp>
        <p:nvSpPr>
          <p:cNvPr id="14" name="Hình chữ nhật: Góc Tròn 14">
            <a:extLst>
              <a:ext uri="{FF2B5EF4-FFF2-40B4-BE49-F238E27FC236}">
                <a16:creationId xmlns:a16="http://schemas.microsoft.com/office/drawing/2014/main" xmlns="" id="{535AE683-B746-49C7-8E5A-031AA132F5F1}"/>
              </a:ext>
            </a:extLst>
          </p:cNvPr>
          <p:cNvSpPr>
            <a:spLocks/>
          </p:cNvSpPr>
          <p:nvPr/>
        </p:nvSpPr>
        <p:spPr>
          <a:xfrm>
            <a:off x="4724012" y="1010989"/>
            <a:ext cx="3928741" cy="2142067"/>
          </a:xfrm>
          <a:prstGeom prst="roundRect">
            <a:avLst/>
          </a:prstGeom>
          <a:solidFill>
            <a:schemeClr val="accent4">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2. TÁC DỤNG PHÁT SÁNG</a:t>
            </a:r>
            <a:endParaRPr lang="en-BZ" sz="3600" b="1" dirty="0">
              <a:latin typeface="+mj-lt"/>
            </a:endParaRPr>
          </a:p>
        </p:txBody>
      </p:sp>
      <p:sp>
        <p:nvSpPr>
          <p:cNvPr id="17" name="Hình chữ nhật: Góc Tròn 3">
            <a:extLst>
              <a:ext uri="{FF2B5EF4-FFF2-40B4-BE49-F238E27FC236}">
                <a16:creationId xmlns:a16="http://schemas.microsoft.com/office/drawing/2014/main" xmlns="" id="{49D0A908-2A79-448B-83CB-7F4664165EE1}"/>
              </a:ext>
            </a:extLst>
          </p:cNvPr>
          <p:cNvSpPr>
            <a:spLocks/>
          </p:cNvSpPr>
          <p:nvPr/>
        </p:nvSpPr>
        <p:spPr>
          <a:xfrm>
            <a:off x="0" y="3409813"/>
            <a:ext cx="4407413" cy="3302003"/>
          </a:xfrm>
          <a:prstGeom prst="roundRect">
            <a:avLst/>
          </a:prstGeom>
          <a:solidFill>
            <a:schemeClr val="accent2">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2060"/>
                </a:solidFill>
                <a:latin typeface="+mj-lt"/>
              </a:rPr>
              <a:t>3. TÁC DỤNG HÓA HỌC </a:t>
            </a:r>
            <a:endParaRPr lang="en-BZ" sz="3600" b="1" dirty="0">
              <a:solidFill>
                <a:srgbClr val="002060"/>
              </a:solidFill>
              <a:latin typeface="+mj-lt"/>
            </a:endParaRPr>
          </a:p>
        </p:txBody>
      </p:sp>
      <p:sp>
        <p:nvSpPr>
          <p:cNvPr id="20" name="Hình chữ nhật: Góc Tròn 1">
            <a:extLst>
              <a:ext uri="{FF2B5EF4-FFF2-40B4-BE49-F238E27FC236}">
                <a16:creationId xmlns:a16="http://schemas.microsoft.com/office/drawing/2014/main" xmlns="" id="{95581C83-F15D-4788-B537-FCFFE66A219A}"/>
              </a:ext>
            </a:extLst>
          </p:cNvPr>
          <p:cNvSpPr>
            <a:spLocks/>
          </p:cNvSpPr>
          <p:nvPr/>
        </p:nvSpPr>
        <p:spPr>
          <a:xfrm>
            <a:off x="228600" y="1039149"/>
            <a:ext cx="4178811" cy="2142065"/>
          </a:xfrm>
          <a:prstGeom prst="roundRect">
            <a:avLst/>
          </a:prstGeom>
          <a:solidFill>
            <a:schemeClr val="accent2">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1. TÁC DỤNG NHIỆT </a:t>
            </a:r>
            <a:endParaRPr lang="en-BZ" sz="3600" b="1" dirty="0">
              <a:latin typeface="+mj-lt"/>
            </a:endParaRPr>
          </a:p>
        </p:txBody>
      </p:sp>
      <p:sp>
        <p:nvSpPr>
          <p:cNvPr id="22" name="Hình Bầu dục 4">
            <a:extLst>
              <a:ext uri="{FF2B5EF4-FFF2-40B4-BE49-F238E27FC236}">
                <a16:creationId xmlns:a16="http://schemas.microsoft.com/office/drawing/2014/main" xmlns="" id="{8B01E911-59B3-44A2-A8EA-FAD23C16058F}"/>
              </a:ext>
            </a:extLst>
          </p:cNvPr>
          <p:cNvSpPr>
            <a:spLocks/>
          </p:cNvSpPr>
          <p:nvPr/>
        </p:nvSpPr>
        <p:spPr>
          <a:xfrm>
            <a:off x="2400809"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3" name="Hình Bầu dục 5">
            <a:extLst>
              <a:ext uri="{FF2B5EF4-FFF2-40B4-BE49-F238E27FC236}">
                <a16:creationId xmlns:a16="http://schemas.microsoft.com/office/drawing/2014/main" xmlns="" id="{A009539C-91FF-402A-B77A-DB71B1112126}"/>
              </a:ext>
            </a:extLst>
          </p:cNvPr>
          <p:cNvSpPr>
            <a:spLocks/>
          </p:cNvSpPr>
          <p:nvPr/>
        </p:nvSpPr>
        <p:spPr>
          <a:xfrm>
            <a:off x="2400809"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4" name="Hình chữ nhật: Góc Tròn 6">
            <a:extLst>
              <a:ext uri="{FF2B5EF4-FFF2-40B4-BE49-F238E27FC236}">
                <a16:creationId xmlns:a16="http://schemas.microsoft.com/office/drawing/2014/main" xmlns="" id="{2482542A-8B95-4459-A988-4CA199F0C328}"/>
              </a:ext>
            </a:extLst>
          </p:cNvPr>
          <p:cNvSpPr>
            <a:spLocks/>
          </p:cNvSpPr>
          <p:nvPr/>
        </p:nvSpPr>
        <p:spPr>
          <a:xfrm>
            <a:off x="2432558"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5" name="Hình Bầu dục 8">
            <a:extLst>
              <a:ext uri="{FF2B5EF4-FFF2-40B4-BE49-F238E27FC236}">
                <a16:creationId xmlns:a16="http://schemas.microsoft.com/office/drawing/2014/main" xmlns="" id="{B3CD9D07-F35C-4A00-9FBD-F62BA62D5137}"/>
              </a:ext>
            </a:extLst>
          </p:cNvPr>
          <p:cNvSpPr>
            <a:spLocks/>
          </p:cNvSpPr>
          <p:nvPr/>
        </p:nvSpPr>
        <p:spPr>
          <a:xfrm>
            <a:off x="2921510" y="2867947"/>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6" name="Hình Bầu dục 9">
            <a:extLst>
              <a:ext uri="{FF2B5EF4-FFF2-40B4-BE49-F238E27FC236}">
                <a16:creationId xmlns:a16="http://schemas.microsoft.com/office/drawing/2014/main" xmlns="" id="{63F9787E-3179-43FB-ACD7-89C144DEB4F8}"/>
              </a:ext>
            </a:extLst>
          </p:cNvPr>
          <p:cNvSpPr>
            <a:spLocks/>
          </p:cNvSpPr>
          <p:nvPr/>
        </p:nvSpPr>
        <p:spPr>
          <a:xfrm>
            <a:off x="2921510" y="351141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7" name="Hình chữ nhật: Góc Tròn 10">
            <a:extLst>
              <a:ext uri="{FF2B5EF4-FFF2-40B4-BE49-F238E27FC236}">
                <a16:creationId xmlns:a16="http://schemas.microsoft.com/office/drawing/2014/main" xmlns="" id="{8B2E893E-08A1-402D-B3A9-716714CD9483}"/>
              </a:ext>
            </a:extLst>
          </p:cNvPr>
          <p:cNvSpPr>
            <a:spLocks/>
          </p:cNvSpPr>
          <p:nvPr/>
        </p:nvSpPr>
        <p:spPr>
          <a:xfrm>
            <a:off x="2953259"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8" name="Hình Bầu dục 11">
            <a:extLst>
              <a:ext uri="{FF2B5EF4-FFF2-40B4-BE49-F238E27FC236}">
                <a16:creationId xmlns:a16="http://schemas.microsoft.com/office/drawing/2014/main" xmlns="" id="{BE24E70B-F5AD-437A-8282-401879D0B19B}"/>
              </a:ext>
            </a:extLst>
          </p:cNvPr>
          <p:cNvSpPr>
            <a:spLocks/>
          </p:cNvSpPr>
          <p:nvPr/>
        </p:nvSpPr>
        <p:spPr>
          <a:xfrm>
            <a:off x="3458084"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9" name="Hình Bầu dục 12">
            <a:extLst>
              <a:ext uri="{FF2B5EF4-FFF2-40B4-BE49-F238E27FC236}">
                <a16:creationId xmlns:a16="http://schemas.microsoft.com/office/drawing/2014/main" xmlns="" id="{3E13F9A3-1055-459D-8860-034E1A90F4C7}"/>
              </a:ext>
            </a:extLst>
          </p:cNvPr>
          <p:cNvSpPr>
            <a:spLocks/>
          </p:cNvSpPr>
          <p:nvPr/>
        </p:nvSpPr>
        <p:spPr>
          <a:xfrm>
            <a:off x="3458084"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0" name="Hình chữ nhật: Góc Tròn 13">
            <a:extLst>
              <a:ext uri="{FF2B5EF4-FFF2-40B4-BE49-F238E27FC236}">
                <a16:creationId xmlns:a16="http://schemas.microsoft.com/office/drawing/2014/main" xmlns="" id="{B6622C44-D5F3-40AA-A4C5-777E6D81323F}"/>
              </a:ext>
            </a:extLst>
          </p:cNvPr>
          <p:cNvSpPr>
            <a:spLocks/>
          </p:cNvSpPr>
          <p:nvPr/>
        </p:nvSpPr>
        <p:spPr>
          <a:xfrm>
            <a:off x="3489833"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1" name="Hình Bầu dục 16">
            <a:extLst>
              <a:ext uri="{FF2B5EF4-FFF2-40B4-BE49-F238E27FC236}">
                <a16:creationId xmlns:a16="http://schemas.microsoft.com/office/drawing/2014/main" xmlns="" id="{A625A8CA-8519-4BEB-BD28-0E057D5EBA19}"/>
              </a:ext>
            </a:extLst>
          </p:cNvPr>
          <p:cNvSpPr>
            <a:spLocks/>
          </p:cNvSpPr>
          <p:nvPr/>
        </p:nvSpPr>
        <p:spPr>
          <a:xfrm>
            <a:off x="5647868" y="288083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2" name="Hình Bầu dục 17">
            <a:extLst>
              <a:ext uri="{FF2B5EF4-FFF2-40B4-BE49-F238E27FC236}">
                <a16:creationId xmlns:a16="http://schemas.microsoft.com/office/drawing/2014/main" xmlns="" id="{C8938D03-BB59-4A6A-BC9A-0B18EE9DFE18}"/>
              </a:ext>
            </a:extLst>
          </p:cNvPr>
          <p:cNvSpPr>
            <a:spLocks/>
          </p:cNvSpPr>
          <p:nvPr/>
        </p:nvSpPr>
        <p:spPr>
          <a:xfrm>
            <a:off x="5678296"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3" name="Hình chữ nhật: Góc Tròn 18">
            <a:extLst>
              <a:ext uri="{FF2B5EF4-FFF2-40B4-BE49-F238E27FC236}">
                <a16:creationId xmlns:a16="http://schemas.microsoft.com/office/drawing/2014/main" xmlns="" id="{43FC1EFB-6101-4056-8239-3017CB2888D2}"/>
              </a:ext>
            </a:extLst>
          </p:cNvPr>
          <p:cNvSpPr>
            <a:spLocks/>
          </p:cNvSpPr>
          <p:nvPr/>
        </p:nvSpPr>
        <p:spPr>
          <a:xfrm>
            <a:off x="5678296" y="2992529"/>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4" name="Hình Bầu dục 19">
            <a:extLst>
              <a:ext uri="{FF2B5EF4-FFF2-40B4-BE49-F238E27FC236}">
                <a16:creationId xmlns:a16="http://schemas.microsoft.com/office/drawing/2014/main" xmlns="" id="{83023DF6-C759-4BB8-8AB9-78057FFCCC92}"/>
              </a:ext>
            </a:extLst>
          </p:cNvPr>
          <p:cNvSpPr>
            <a:spLocks/>
          </p:cNvSpPr>
          <p:nvPr/>
        </p:nvSpPr>
        <p:spPr>
          <a:xfrm>
            <a:off x="6183810" y="286776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5" name="Hình Bầu dục 20">
            <a:extLst>
              <a:ext uri="{FF2B5EF4-FFF2-40B4-BE49-F238E27FC236}">
                <a16:creationId xmlns:a16="http://schemas.microsoft.com/office/drawing/2014/main" xmlns="" id="{ACAFE305-1265-425F-8281-6B3B157A452D}"/>
              </a:ext>
            </a:extLst>
          </p:cNvPr>
          <p:cNvSpPr>
            <a:spLocks/>
          </p:cNvSpPr>
          <p:nvPr/>
        </p:nvSpPr>
        <p:spPr>
          <a:xfrm>
            <a:off x="6198997" y="348482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6" name="Hình chữ nhật: Góc Tròn 21">
            <a:extLst>
              <a:ext uri="{FF2B5EF4-FFF2-40B4-BE49-F238E27FC236}">
                <a16:creationId xmlns:a16="http://schemas.microsoft.com/office/drawing/2014/main" xmlns="" id="{C6DD6EF2-5908-4210-9C93-2FE702DC37F5}"/>
              </a:ext>
            </a:extLst>
          </p:cNvPr>
          <p:cNvSpPr>
            <a:spLocks/>
          </p:cNvSpPr>
          <p:nvPr/>
        </p:nvSpPr>
        <p:spPr>
          <a:xfrm>
            <a:off x="6211593"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7" name="Hình Bầu dục 22">
            <a:extLst>
              <a:ext uri="{FF2B5EF4-FFF2-40B4-BE49-F238E27FC236}">
                <a16:creationId xmlns:a16="http://schemas.microsoft.com/office/drawing/2014/main" xmlns="" id="{85F22247-28D9-4571-96A0-62F2BD3BBB22}"/>
              </a:ext>
            </a:extLst>
          </p:cNvPr>
          <p:cNvSpPr>
            <a:spLocks/>
          </p:cNvSpPr>
          <p:nvPr/>
        </p:nvSpPr>
        <p:spPr>
          <a:xfrm>
            <a:off x="6735571" y="285277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8" name="Hình Bầu dục 23">
            <a:extLst>
              <a:ext uri="{FF2B5EF4-FFF2-40B4-BE49-F238E27FC236}">
                <a16:creationId xmlns:a16="http://schemas.microsoft.com/office/drawing/2014/main" xmlns="" id="{53D70CD9-0CE9-41B5-A5E7-51E4C8E4AD0C}"/>
              </a:ext>
            </a:extLst>
          </p:cNvPr>
          <p:cNvSpPr>
            <a:spLocks/>
          </p:cNvSpPr>
          <p:nvPr/>
        </p:nvSpPr>
        <p:spPr>
          <a:xfrm>
            <a:off x="6730371"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9" name="Hình chữ nhật: Góc Tròn 24">
            <a:extLst>
              <a:ext uri="{FF2B5EF4-FFF2-40B4-BE49-F238E27FC236}">
                <a16:creationId xmlns:a16="http://schemas.microsoft.com/office/drawing/2014/main" xmlns="" id="{6D4771C4-7348-44BB-85B6-E382F54994E2}"/>
              </a:ext>
            </a:extLst>
          </p:cNvPr>
          <p:cNvSpPr>
            <a:spLocks/>
          </p:cNvSpPr>
          <p:nvPr/>
        </p:nvSpPr>
        <p:spPr>
          <a:xfrm>
            <a:off x="6767321" y="29503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40" name="Rectangle 39"/>
          <p:cNvSpPr/>
          <p:nvPr/>
        </p:nvSpPr>
        <p:spPr>
          <a:xfrm>
            <a:off x="762000" y="0"/>
            <a:ext cx="7315200" cy="923330"/>
          </a:xfrm>
          <a:prstGeom prst="rect">
            <a:avLst/>
          </a:prstGeom>
          <a:noFill/>
        </p:spPr>
        <p:txBody>
          <a:bodyPr wrap="square" lIns="91440" tIns="45720" rIns="91440" bIns="45720">
            <a:spAutoFit/>
          </a:bodyPr>
          <a:lstStyle/>
          <a:p>
            <a:pPr algn="ctr"/>
            <a:r>
              <a:rPr lang="vi-VN"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NỘI DUNG BÀI HỌC </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Tree>
    <p:extLst>
      <p:ext uri="{BB962C8B-B14F-4D97-AF65-F5344CB8AC3E}">
        <p14:creationId xmlns:p14="http://schemas.microsoft.com/office/powerpoint/2010/main" val="3851518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0" fill="hold"/>
                                        <p:tgtEl>
                                          <p:spTgt spid="40"/>
                                        </p:tgtEl>
                                        <p:attrNameLst>
                                          <p:attrName>ppt_x</p:attrName>
                                        </p:attrNameLst>
                                      </p:cBhvr>
                                      <p:tavLst>
                                        <p:tav tm="0">
                                          <p:val>
                                            <p:strVal val="#ppt_x"/>
                                          </p:val>
                                        </p:tav>
                                        <p:tav tm="100000">
                                          <p:val>
                                            <p:strVal val="#ppt_x"/>
                                          </p:val>
                                        </p:tav>
                                      </p:tavLst>
                                    </p:anim>
                                    <p:anim calcmode="lin" valueType="num">
                                      <p:cBhvr additive="base">
                                        <p:cTn id="8" dur="5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plus(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edg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plus(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D.</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p:cNvSpPr/>
          <p:nvPr/>
        </p:nvSpPr>
        <p:spPr>
          <a:xfrm>
            <a:off x="0" y="152400"/>
            <a:ext cx="9144000" cy="1200329"/>
          </a:xfrm>
          <a:prstGeom prst="rect">
            <a:avLst/>
          </a:prstGeom>
        </p:spPr>
        <p:txBody>
          <a:bodyPr wrap="square">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4: </a:t>
            </a:r>
            <a:r>
              <a:rPr lang="en-US" sz="3600" b="1" dirty="0" err="1" smtClean="0">
                <a:latin typeface="Times New Roman" pitchFamily="18" charset="0"/>
                <a:cs typeface="Times New Roman" pitchFamily="18" charset="0"/>
              </a:rPr>
              <a:t>Để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kẽm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cuộn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thép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phải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như</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thế</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a:t>
            </a:r>
            <a:r>
              <a:rPr lang="vi-VN" sz="3600" b="1" i="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4" name="Rectangle 3"/>
          <p:cNvSpPr/>
          <p:nvPr/>
        </p:nvSpPr>
        <p:spPr>
          <a:xfrm>
            <a:off x="0" y="1295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2895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B.</a:t>
            </a:r>
            <a:r>
              <a:rPr lang="en-US" sz="3200" dirty="0" err="1" smtClean="0">
                <a:latin typeface="Times New Roman" pitchFamily="18" charset="0"/>
                <a:cs typeface="Times New Roman" pitchFamily="18" charset="0"/>
              </a:rPr>
              <a:t>Ngâm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3962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a:t>
            </a:r>
            <a:r>
              <a:rPr lang="en-US" sz="3200" dirty="0" err="1" smtClean="0">
                <a:latin typeface="Times New Roman" pitchFamily="18" charset="0"/>
                <a:cs typeface="Times New Roman" pitchFamily="18" charset="0"/>
              </a:rPr>
              <a:t>Ngâm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Oval 6"/>
          <p:cNvSpPr/>
          <p:nvPr/>
        </p:nvSpPr>
        <p:spPr>
          <a:xfrm>
            <a:off x="0" y="12954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smtClean="0">
                <a:solidFill>
                  <a:srgbClr val="FF0000"/>
                </a:solidFill>
                <a:latin typeface="Times New Roman" pitchFamily="18" charset="0"/>
                <a:cs typeface="Times New Roman" pitchFamily="18" charset="0"/>
              </a:rPr>
              <a:t>A</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linds(horizontal)">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0" fill="hold"/>
                                        <p:tgtEl>
                                          <p:spTgt spid="7"/>
                                        </p:tgtEl>
                                        <p:attrNameLst>
                                          <p:attrName>ppt_x</p:attrName>
                                        </p:attrNameLst>
                                      </p:cBhvr>
                                      <p:tavLst>
                                        <p:tav tm="0">
                                          <p:val>
                                            <p:strVal val="#ppt_x"/>
                                          </p:val>
                                        </p:tav>
                                        <p:tav tm="100000">
                                          <p:val>
                                            <p:strVal val="#ppt_x"/>
                                          </p:val>
                                        </p:tav>
                                      </p:tavLst>
                                    </p:anim>
                                    <p:anim calcmode="lin" valueType="num">
                                      <p:cBhvr additive="base">
                                        <p:cTn id="3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43"/>
          <p:cNvSpPr txBox="1">
            <a:spLocks noGrp="1"/>
          </p:cNvSpPr>
          <p:nvPr>
            <p:ph type="title"/>
          </p:nvPr>
        </p:nvSpPr>
        <p:spPr>
          <a:xfrm>
            <a:off x="0" y="152400"/>
            <a:ext cx="914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5:Nếu </a:t>
            </a:r>
            <a:r>
              <a:rPr lang="en-US" sz="3200" b="1" dirty="0" err="1" smtClean="0">
                <a:latin typeface="Times New Roman" pitchFamily="18" charset="0"/>
                <a:cs typeface="Times New Roman" pitchFamily="18" charset="0"/>
              </a:rPr>
              <a:t>ta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chạm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truyền</a:t>
            </a:r>
            <a:r>
              <a:rPr lang="en-US" sz="3200" b="1" dirty="0" smtClean="0">
                <a:latin typeface="Times New Roman" pitchFamily="18" charset="0"/>
                <a:cs typeface="Times New Roman" pitchFamily="18" charset="0"/>
              </a:rPr>
              <a:t> qua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co </a:t>
            </a:r>
            <a:r>
              <a:rPr lang="en-US" sz="3200" b="1" dirty="0" err="1" smtClean="0">
                <a:latin typeface="Times New Roman" pitchFamily="18" charset="0"/>
                <a:cs typeface="Times New Roman" pitchFamily="18" charset="0"/>
              </a:rPr>
              <a:t>giật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bỏng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thậm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do:</a:t>
            </a:r>
            <a:endParaRPr sz="3200" b="1">
              <a:latin typeface="Times New Roman" pitchFamily="18" charset="0"/>
              <a:cs typeface="Times New Roman" pitchFamily="18" charset="0"/>
            </a:endParaRPr>
          </a:p>
        </p:txBody>
      </p:sp>
      <p:sp>
        <p:nvSpPr>
          <p:cNvPr id="1353" name="Google Shape;1353;p43"/>
          <p:cNvSpPr txBox="1"/>
          <p:nvPr/>
        </p:nvSpPr>
        <p:spPr>
          <a:xfrm>
            <a:off x="0" y="2422267"/>
            <a:ext cx="3124200" cy="7636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4" name="Google Shape;1354;p43"/>
          <p:cNvSpPr txBox="1"/>
          <p:nvPr/>
        </p:nvSpPr>
        <p:spPr>
          <a:xfrm>
            <a:off x="5410200" y="4876800"/>
            <a:ext cx="3733800" cy="9144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6" name="Google Shape;1356;p43"/>
          <p:cNvSpPr txBox="1"/>
          <p:nvPr/>
        </p:nvSpPr>
        <p:spPr>
          <a:xfrm>
            <a:off x="5715000" y="2590800"/>
            <a:ext cx="3429000" cy="8382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7" name="Google Shape;1357;p43"/>
          <p:cNvSpPr txBox="1"/>
          <p:nvPr/>
        </p:nvSpPr>
        <p:spPr>
          <a:xfrm>
            <a:off x="152400" y="4724400"/>
            <a:ext cx="2743200" cy="10668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31" name="Google Shape;1371;p43"/>
          <p:cNvSpPr/>
          <p:nvPr/>
        </p:nvSpPr>
        <p:spPr>
          <a:xfrm>
            <a:off x="3048000" y="22098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bg1"/>
                </a:solidFill>
                <a:latin typeface="Times New Roman" pitchFamily="18" charset="0"/>
                <a:cs typeface="Times New Roman" pitchFamily="18" charset="0"/>
              </a:rPr>
              <a:t>A</a:t>
            </a:r>
            <a:endParaRPr sz="3600" b="1">
              <a:solidFill>
                <a:schemeClr val="bg1"/>
              </a:solidFill>
              <a:latin typeface="Times New Roman" pitchFamily="18" charset="0"/>
              <a:cs typeface="Times New Roman" pitchFamily="18" charset="0"/>
            </a:endParaRPr>
          </a:p>
        </p:txBody>
      </p:sp>
      <p:sp>
        <p:nvSpPr>
          <p:cNvPr id="32" name="Google Shape;1379;p43"/>
          <p:cNvSpPr/>
          <p:nvPr/>
        </p:nvSpPr>
        <p:spPr>
          <a:xfrm rot="1508901">
            <a:off x="3902871" y="2047114"/>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1;p43"/>
          <p:cNvSpPr/>
          <p:nvPr/>
        </p:nvSpPr>
        <p:spPr>
          <a:xfrm>
            <a:off x="4876800" y="25146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bg1"/>
                </a:solidFill>
                <a:latin typeface="Times New Roman" pitchFamily="18" charset="0"/>
                <a:cs typeface="Times New Roman" pitchFamily="18" charset="0"/>
              </a:rPr>
              <a:t>B</a:t>
            </a:r>
            <a:endParaRPr sz="3600" b="1">
              <a:solidFill>
                <a:schemeClr val="bg1"/>
              </a:solidFill>
              <a:latin typeface="Times New Roman" pitchFamily="18" charset="0"/>
              <a:cs typeface="Times New Roman" pitchFamily="18" charset="0"/>
            </a:endParaRPr>
          </a:p>
        </p:txBody>
      </p:sp>
      <p:sp>
        <p:nvSpPr>
          <p:cNvPr id="35" name="Google Shape;1377;p43"/>
          <p:cNvSpPr/>
          <p:nvPr/>
        </p:nvSpPr>
        <p:spPr>
          <a:xfrm rot="7200013">
            <a:off x="4960643" y="3842533"/>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4;p43"/>
          <p:cNvSpPr/>
          <p:nvPr/>
        </p:nvSpPr>
        <p:spPr>
          <a:xfrm>
            <a:off x="4572000" y="4495800"/>
            <a:ext cx="805583" cy="107411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solidFill>
                  <a:schemeClr val="bg1"/>
                </a:solidFill>
                <a:latin typeface="Times New Roman" pitchFamily="18" charset="0"/>
                <a:cs typeface="Times New Roman" pitchFamily="18" charset="0"/>
              </a:rPr>
              <a:t>C</a:t>
            </a:r>
            <a:endParaRPr sz="3600" b="1">
              <a:solidFill>
                <a:schemeClr val="bg1"/>
              </a:solidFill>
              <a:latin typeface="Times New Roman" pitchFamily="18" charset="0"/>
              <a:cs typeface="Times New Roman" pitchFamily="18" charset="0"/>
            </a:endParaRPr>
          </a:p>
        </p:txBody>
      </p:sp>
      <p:sp>
        <p:nvSpPr>
          <p:cNvPr id="37" name="Google Shape;1378;p43"/>
          <p:cNvSpPr/>
          <p:nvPr/>
        </p:nvSpPr>
        <p:spPr>
          <a:xfrm rot="12600013">
            <a:off x="3527036" y="5036148"/>
            <a:ext cx="887879" cy="934849"/>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5;p43"/>
          <p:cNvSpPr/>
          <p:nvPr/>
        </p:nvSpPr>
        <p:spPr>
          <a:xfrm>
            <a:off x="2819400" y="4495800"/>
            <a:ext cx="805583" cy="107411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solidFill>
                  <a:schemeClr val="bg1"/>
                </a:solidFill>
                <a:latin typeface="Times New Roman" pitchFamily="18" charset="0"/>
                <a:cs typeface="Times New Roman" pitchFamily="18" charset="0"/>
              </a:rPr>
              <a:t>D</a:t>
            </a:r>
            <a:endParaRPr sz="3600" b="1">
              <a:solidFill>
                <a:schemeClr val="bg1"/>
              </a:solidFill>
              <a:latin typeface="Times New Roman" pitchFamily="18" charset="0"/>
              <a:cs typeface="Times New Roman" pitchFamily="18" charset="0"/>
            </a:endParaRPr>
          </a:p>
        </p:txBody>
      </p:sp>
      <p:sp>
        <p:nvSpPr>
          <p:cNvPr id="39" name="Google Shape;1379;p43"/>
          <p:cNvSpPr/>
          <p:nvPr/>
        </p:nvSpPr>
        <p:spPr>
          <a:xfrm rot="18000013">
            <a:off x="2446042" y="3461532"/>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
                                        </p:tgtEl>
                                        <p:attrNameLst>
                                          <p:attrName>style.visibility</p:attrName>
                                        </p:attrNameLst>
                                      </p:cBhvr>
                                      <p:to>
                                        <p:strVal val="visible"/>
                                      </p:to>
                                    </p:set>
                                    <p:animEffect transition="in" filter="blinds(horizontal)">
                                      <p:cBhvr>
                                        <p:cTn id="7" dur="500"/>
                                        <p:tgtEl>
                                          <p:spTgt spid="135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plus(in)">
                                      <p:cBhvr>
                                        <p:cTn id="12" dur="2000"/>
                                        <p:tgtEl>
                                          <p:spTgt spid="31">
                                            <p:bg/>
                                          </p:spTgt>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plus(in)">
                                      <p:cBhvr>
                                        <p:cTn id="15" dur="20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 calcmode="lin" valueType="num">
                                      <p:cBhvr additive="base">
                                        <p:cTn id="20" dur="5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353"/>
                                        </p:tgtEl>
                                        <p:attrNameLst>
                                          <p:attrName>style.visibility</p:attrName>
                                        </p:attrNameLst>
                                      </p:cBhvr>
                                      <p:to>
                                        <p:strVal val="visible"/>
                                      </p:to>
                                    </p:set>
                                    <p:animEffect transition="in" filter="plus(in)">
                                      <p:cBhvr>
                                        <p:cTn id="26" dur="2000"/>
                                        <p:tgtEl>
                                          <p:spTgt spid="1353"/>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plus(in)">
                                      <p:cBhvr>
                                        <p:cTn id="31" dur="2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356"/>
                                        </p:tgtEl>
                                        <p:attrNameLst>
                                          <p:attrName>style.visibility</p:attrName>
                                        </p:attrNameLst>
                                      </p:cBhvr>
                                      <p:to>
                                        <p:strVal val="visible"/>
                                      </p:to>
                                    </p:set>
                                    <p:animEffect transition="in" filter="wheel(4)">
                                      <p:cBhvr>
                                        <p:cTn id="41" dur="2000"/>
                                        <p:tgtEl>
                                          <p:spTgt spid="1356"/>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plus(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54"/>
                                        </p:tgtEl>
                                        <p:attrNameLst>
                                          <p:attrName>style.visibility</p:attrName>
                                        </p:attrNameLst>
                                      </p:cBhvr>
                                      <p:to>
                                        <p:strVal val="visible"/>
                                      </p:to>
                                    </p:set>
                                    <p:animEffect transition="in" filter="checkerboard(across)">
                                      <p:cBhvr>
                                        <p:cTn id="56" dur="500"/>
                                        <p:tgtEl>
                                          <p:spTgt spid="1354"/>
                                        </p:tgtEl>
                                      </p:cBhvr>
                                    </p:animEffect>
                                  </p:childTnLst>
                                </p:cTn>
                              </p:par>
                            </p:childTnLst>
                          </p:cTn>
                        </p:par>
                      </p:childTnLst>
                    </p:cTn>
                  </p:par>
                  <p:par>
                    <p:cTn id="57" fill="hold">
                      <p:stCondLst>
                        <p:cond delay="indefinite"/>
                      </p:stCondLst>
                      <p:childTnLst>
                        <p:par>
                          <p:cTn id="58" fill="hold">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plus(in)">
                                      <p:cBhvr>
                                        <p:cTn id="61" dur="20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Horizont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grpId="0" nodeType="clickEffect">
                                  <p:stCondLst>
                                    <p:cond delay="0"/>
                                  </p:stCondLst>
                                  <p:childTnLst>
                                    <p:set>
                                      <p:cBhvr>
                                        <p:cTn id="70" dur="1" fill="hold">
                                          <p:stCondLst>
                                            <p:cond delay="0"/>
                                          </p:stCondLst>
                                        </p:cTn>
                                        <p:tgtEl>
                                          <p:spTgt spid="1357"/>
                                        </p:tgtEl>
                                        <p:attrNameLst>
                                          <p:attrName>style.visibility</p:attrName>
                                        </p:attrNameLst>
                                      </p:cBhvr>
                                      <p:to>
                                        <p:strVal val="visible"/>
                                      </p:to>
                                    </p:set>
                                    <p:animEffect transition="in" filter="wheel(4)">
                                      <p:cBhvr>
                                        <p:cTn id="71" dur="2000"/>
                                        <p:tgtEl>
                                          <p:spTgt spid="135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4)">
                                      <p:cBhvr>
                                        <p:cTn id="76" dur="20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grpId="1" nodeType="clickEffect">
                                  <p:stCondLst>
                                    <p:cond delay="0"/>
                                  </p:stCondLst>
                                  <p:childTnLst>
                                    <p:animRot by="21600000">
                                      <p:cBhvr>
                                        <p:cTn id="80" dur="2000" fill="hold"/>
                                        <p:tgtEl>
                                          <p:spTgt spid="13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 grpId="0"/>
      <p:bldP spid="1353" grpId="0"/>
      <p:bldP spid="1353" grpId="1"/>
      <p:bldP spid="1354" grpId="0"/>
      <p:bldP spid="1356" grpId="0"/>
      <p:bldP spid="1357" grpId="0"/>
      <p:bldP spid="31" grpId="0" build="allAtOnce" animBg="1"/>
      <p:bldP spid="32" grpId="0" animBg="1"/>
      <p:bldP spid="33" grpId="0" animBg="1"/>
      <p:bldP spid="35" grpId="0" animBg="1"/>
      <p:bldP spid="36" grpId="0" animBg="1"/>
      <p:bldP spid="37"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38558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VẬN DỤNG</a:t>
            </a:r>
            <a:endParaRPr lang="en-US" sz="3200" dirty="0">
              <a:solidFill>
                <a:srgbClr val="FF0000"/>
              </a:solidFill>
              <a:latin typeface="Times New Roman" pitchFamily="18" charset="0"/>
              <a:cs typeface="Times New Roman" pitchFamily="18" charset="0"/>
            </a:endParaRPr>
          </a:p>
        </p:txBody>
      </p:sp>
      <p:sp>
        <p:nvSpPr>
          <p:cNvPr id="3" name="Rectangle 2"/>
          <p:cNvSpPr/>
          <p:nvPr/>
        </p:nvSpPr>
        <p:spPr>
          <a:xfrm>
            <a:off x="0" y="533400"/>
            <a:ext cx="9144000" cy="107721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0" y="1600200"/>
          <a:ext cx="8991601" cy="5094941"/>
        </p:xfrm>
        <a:graphic>
          <a:graphicData uri="http://schemas.openxmlformats.org/drawingml/2006/table">
            <a:tbl>
              <a:tblPr/>
              <a:tblGrid>
                <a:gridCol w="614413"/>
                <a:gridCol w="7075217"/>
                <a:gridCol w="731444"/>
                <a:gridCol w="570527"/>
              </a:tblGrid>
              <a:tr h="734777">
                <a:tc>
                  <a:txBody>
                    <a:bodyPr/>
                    <a:lstStyle/>
                    <a:p>
                      <a:pPr algn="ctr">
                        <a:lnSpc>
                          <a:spcPct val="115000"/>
                        </a:lnSpc>
                        <a:spcAft>
                          <a:spcPts val="1000"/>
                        </a:spcAft>
                      </a:pPr>
                      <a:r>
                        <a:rPr lang="en-US" sz="2400" dirty="0">
                          <a:solidFill>
                            <a:srgbClr val="000000"/>
                          </a:solidFill>
                          <a:latin typeface="Times New Roman" pitchFamily="18" charset="0"/>
                          <a:ea typeface="Times New Roman"/>
                          <a:cs typeface="Times New Roman" pitchFamily="18" charset="0"/>
                        </a:rPr>
                        <a:t>STT</a:t>
                      </a:r>
                      <a:endParaRPr lang="en-US" sz="2400" dirty="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Nói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về</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tác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dụng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dòng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điện</a:t>
                      </a:r>
                      <a:endParaRPr lang="en-US" sz="2400" dirty="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54420">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1</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Bất cứ dòng điện nào cũng có tác dụng nhiệt, tác dụng phát sáng và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2</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bình dung dịch điện phân chỉ có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65651">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Dây tóc bóng đèn điện sáng lên khi có dòng điện chạy qua là biểu hiện tác dụng nhiệt và tác dụng phát sáng của dòng điện.</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4</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bất cứ vật dẫn nào cũng gây ra tác dụng nhiệt.</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Oval 4"/>
          <p:cNvSpPr/>
          <p:nvPr/>
        </p:nvSpPr>
        <p:spPr>
          <a:xfrm>
            <a:off x="8458200" y="22860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6" name="Oval 5"/>
          <p:cNvSpPr/>
          <p:nvPr/>
        </p:nvSpPr>
        <p:spPr>
          <a:xfrm>
            <a:off x="8458200" y="35814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7" name="Oval 6"/>
          <p:cNvSpPr/>
          <p:nvPr/>
        </p:nvSpPr>
        <p:spPr>
          <a:xfrm>
            <a:off x="7696200" y="44958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
        <p:nvSpPr>
          <p:cNvPr id="8" name="Oval 7"/>
          <p:cNvSpPr/>
          <p:nvPr/>
        </p:nvSpPr>
        <p:spPr>
          <a:xfrm>
            <a:off x="7696200" y="57150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plus(in)">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548640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1676400"/>
            <a:ext cx="9144000" cy="1077218"/>
          </a:xfrm>
          <a:prstGeom prst="rect">
            <a:avLst/>
          </a:prstGeom>
        </p:spPr>
        <p:txBody>
          <a:bodyPr wrap="square">
            <a:spAutoFit/>
          </a:bodyPr>
          <a:lstStyle/>
          <a:p>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dụng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nhiệt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hóa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lí</a:t>
            </a:r>
            <a:r>
              <a:rPr lang="en-US" sz="3200" dirty="0" smtClean="0">
                <a:solidFill>
                  <a:srgbClr val="FF0000"/>
                </a:solidFill>
                <a:latin typeface="Times New Roman" pitchFamily="18" charset="0"/>
                <a:cs typeface="Times New Roman" pitchFamily="18" charset="0"/>
              </a:rPr>
              <a:t>.</a:t>
            </a:r>
            <a:r>
              <a:rPr lang="vi-VN" sz="3200" i="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bếp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0" y="38100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quang</a:t>
            </a:r>
            <a:r>
              <a:rPr lang="en-US" sz="3200" dirty="0" smtClean="0">
                <a:latin typeface="Times New Roman" pitchFamily="18" charset="0"/>
                <a:cs typeface="Times New Roman" pitchFamily="18" charset="0"/>
              </a:rPr>
              <a:t> (LED)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cáo</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0" y="4876800"/>
            <a:ext cx="7013458"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4)">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plus(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pic>
        <p:nvPicPr>
          <p:cNvPr id="3" name="Picture 41" descr="NV-Ve-Nha"/>
          <p:cNvPicPr>
            <a:picLocks noChangeAspect="1" noChangeArrowheads="1"/>
          </p:cNvPicPr>
          <p:nvPr/>
        </p:nvPicPr>
        <p:blipFill>
          <a:blip r:embed="rId3"/>
          <a:srcRect/>
          <a:stretch>
            <a:fillRect/>
          </a:stretch>
        </p:blipFill>
        <p:spPr bwMode="auto">
          <a:xfrm>
            <a:off x="0" y="0"/>
            <a:ext cx="9144000" cy="2667000"/>
          </a:xfrm>
          <a:prstGeom prst="rect">
            <a:avLst/>
          </a:prstGeom>
          <a:noFill/>
          <a:ln w="9525">
            <a:noFill/>
            <a:miter lim="800000"/>
            <a:headEnd/>
            <a:tailEnd/>
          </a:ln>
        </p:spPr>
      </p:pic>
      <p:sp>
        <p:nvSpPr>
          <p:cNvPr id="36865" name="Rectangle 1"/>
          <p:cNvSpPr>
            <a:spLocks noChangeArrowheads="1"/>
          </p:cNvSpPr>
          <p:nvPr/>
        </p:nvSpPr>
        <p:spPr bwMode="auto">
          <a:xfrm>
            <a:off x="152400" y="2971800"/>
            <a:ext cx="899160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Ôn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tập</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ghi</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nhớ</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kiến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vừa</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vi-VN"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Tìm</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hiểu</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nội</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dung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Bài</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24: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Cường</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dòng</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thế</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blinds(horizontal)">
                                      <p:cBhvr>
                                        <p:cTn id="12"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3613169" cy="646331"/>
          </a:xfrm>
          <a:prstGeom prst="rect">
            <a:avLst/>
          </a:prstGeom>
        </p:spPr>
        <p:txBody>
          <a:bodyPr wrap="none">
            <a:spAutoFit/>
          </a:bodyPr>
          <a:lstStyle/>
          <a:p>
            <a:pPr algn="ctr"/>
            <a:r>
              <a:rPr lang="vi-VN" sz="3600" b="1" dirty="0">
                <a:solidFill>
                  <a:srgbClr val="FF0000"/>
                </a:solidFill>
                <a:latin typeface="+mj-lt"/>
              </a:rPr>
              <a:t>1. </a:t>
            </a:r>
            <a:r>
              <a:rPr lang="vi-VN" sz="3600" b="1" dirty="0" smtClean="0">
                <a:solidFill>
                  <a:srgbClr val="FF0000"/>
                </a:solidFill>
                <a:latin typeface="+mj-lt"/>
              </a:rPr>
              <a:t>Tác dụng nhiệt</a:t>
            </a:r>
            <a:endParaRPr lang="en-BZ" sz="3600" b="1" dirty="0">
              <a:solidFill>
                <a:srgbClr val="FF0000"/>
              </a:solidFill>
              <a:latin typeface="+mj-lt"/>
            </a:endParaRPr>
          </a:p>
        </p:txBody>
      </p:sp>
      <p:sp>
        <p:nvSpPr>
          <p:cNvPr id="4" name="Rectangle 3"/>
          <p:cNvSpPr/>
          <p:nvPr/>
        </p:nvSpPr>
        <p:spPr>
          <a:xfrm>
            <a:off x="0" y="762000"/>
            <a:ext cx="2467920" cy="584775"/>
          </a:xfrm>
          <a:prstGeom prst="rect">
            <a:avLst/>
          </a:prstGeom>
        </p:spPr>
        <p:txBody>
          <a:bodyPr wrap="none">
            <a:spAutoFit/>
          </a:bodyPr>
          <a:lstStyle/>
          <a:p>
            <a:r>
              <a:rPr lang="vi-VN"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5" name="Rectangle 4"/>
          <p:cNvSpPr/>
          <p:nvPr/>
        </p:nvSpPr>
        <p:spPr>
          <a:xfrm>
            <a:off x="1676400" y="1295400"/>
            <a:ext cx="7467600" cy="954107"/>
          </a:xfrm>
          <a:prstGeom prst="rect">
            <a:avLst/>
          </a:prstGeom>
        </p:spPr>
        <p:txBody>
          <a:bodyPr wrap="square">
            <a:spAutoFit/>
          </a:bodyPr>
          <a:lstStyle/>
          <a:p>
            <a:r>
              <a:rPr lang="vi-VN" sz="2800" dirty="0" smtClean="0">
                <a:latin typeface="Times New Roman" pitchFamily="18" charset="0"/>
                <a:cs typeface="Times New Roman" pitchFamily="18" charset="0"/>
              </a:rPr>
              <a:t> nguồn điện 9 V, dây nối, công tắc K, sợi dây sắt AB, vài mảnh giấy, điện trở R có giá trị nhỏ.</a:t>
            </a:r>
            <a:endParaRPr lang="en-US" sz="2800" dirty="0">
              <a:latin typeface="Times New Roman" pitchFamily="18" charset="0"/>
              <a:cs typeface="Times New Roman" pitchFamily="18" charset="0"/>
            </a:endParaRPr>
          </a:p>
        </p:txBody>
      </p:sp>
      <p:sp>
        <p:nvSpPr>
          <p:cNvPr id="6" name="Rectangle 5"/>
          <p:cNvSpPr/>
          <p:nvPr/>
        </p:nvSpPr>
        <p:spPr>
          <a:xfrm>
            <a:off x="228600" y="1295400"/>
            <a:ext cx="1630575" cy="523220"/>
          </a:xfrm>
          <a:prstGeom prst="rect">
            <a:avLst/>
          </a:prstGeom>
        </p:spPr>
        <p:txBody>
          <a:bodyPr wrap="none">
            <a:spAutoFit/>
          </a:bodyPr>
          <a:lstStyle/>
          <a:p>
            <a:r>
              <a:rPr lang="vi-VN" sz="2800" i="1" dirty="0" smtClean="0">
                <a:latin typeface="Times New Roman" pitchFamily="18" charset="0"/>
                <a:cs typeface="Times New Roman" pitchFamily="18" charset="0"/>
              </a:rPr>
              <a:t>Chuẩn bị:</a:t>
            </a:r>
            <a:endParaRPr lang="en-US" sz="2800" i="1" dirty="0">
              <a:latin typeface="Times New Roman" pitchFamily="18" charset="0"/>
              <a:cs typeface="Times New Roman" pitchFamily="18" charset="0"/>
            </a:endParaRPr>
          </a:p>
        </p:txBody>
      </p:sp>
      <p:sp>
        <p:nvSpPr>
          <p:cNvPr id="7" name="Rectangle 6"/>
          <p:cNvSpPr/>
          <p:nvPr/>
        </p:nvSpPr>
        <p:spPr>
          <a:xfrm>
            <a:off x="152400" y="2133600"/>
            <a:ext cx="1730987" cy="523220"/>
          </a:xfrm>
          <a:prstGeom prst="rect">
            <a:avLst/>
          </a:prstGeom>
        </p:spPr>
        <p:txBody>
          <a:bodyPr wrap="none">
            <a:spAutoFit/>
          </a:bodyPr>
          <a:lstStyle/>
          <a:p>
            <a:r>
              <a:rPr lang="en-US" sz="2800" i="1" dirty="0" err="1" smtClean="0">
                <a:latin typeface="Times New Roman" pitchFamily="18" charset="0"/>
                <a:cs typeface="Times New Roman" pitchFamily="18" charset="0"/>
              </a:rPr>
              <a:t>Tiến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hành</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2590800"/>
            <a:ext cx="4783682" cy="523220"/>
          </a:xfrm>
          <a:prstGeom prst="rect">
            <a:avLst/>
          </a:prstGeom>
        </p:spPr>
        <p:txBody>
          <a:bodyPr wrap="none">
            <a:spAutoFit/>
          </a:bodyPr>
          <a:lstStyle/>
          <a:p>
            <a:r>
              <a:rPr lang="vi-VN" sz="2800" dirty="0" smtClean="0">
                <a:latin typeface="Times New Roman" pitchFamily="18" charset="0"/>
                <a:cs typeface="Times New Roman" pitchFamily="18" charset="0"/>
              </a:rPr>
              <a:t>- Lắp mạch điện như Hình 23.1.</a:t>
            </a:r>
            <a:endParaRPr lang="en-US" sz="2800" dirty="0">
              <a:latin typeface="Times New Roman" pitchFamily="18" charset="0"/>
              <a:cs typeface="Times New Roman" pitchFamily="18" charset="0"/>
            </a:endParaRPr>
          </a:p>
        </p:txBody>
      </p:sp>
      <p:pic>
        <p:nvPicPr>
          <p:cNvPr id="2050" name="Picture 2" descr="Thí nghiệm Chuẩn bị: nguồn điện 9 V, dây nối, công tắc K, sợi dây sắt AB"/>
          <p:cNvPicPr>
            <a:picLocks noChangeAspect="1" noChangeArrowheads="1"/>
          </p:cNvPicPr>
          <p:nvPr/>
        </p:nvPicPr>
        <p:blipFill>
          <a:blip r:embed="rId2"/>
          <a:srcRect/>
          <a:stretch>
            <a:fillRect/>
          </a:stretch>
        </p:blipFill>
        <p:spPr bwMode="auto">
          <a:xfrm>
            <a:off x="4665953" y="2425027"/>
            <a:ext cx="4360318" cy="2133599"/>
          </a:xfrm>
          <a:prstGeom prst="rect">
            <a:avLst/>
          </a:prstGeom>
          <a:noFill/>
        </p:spPr>
      </p:pic>
      <p:sp>
        <p:nvSpPr>
          <p:cNvPr id="10" name="Cloud Callout 9"/>
          <p:cNvSpPr/>
          <p:nvPr/>
        </p:nvSpPr>
        <p:spPr>
          <a:xfrm>
            <a:off x="0" y="4878793"/>
            <a:ext cx="8839200" cy="144780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400" b="1" dirty="0" smtClean="0">
                <a:solidFill>
                  <a:schemeClr val="tx1"/>
                </a:solidFill>
                <a:latin typeface="Times New Roman" pitchFamily="18" charset="0"/>
                <a:cs typeface="Times New Roman" pitchFamily="18" charset="0"/>
              </a:rPr>
              <a:t>Đóng công tắc K. Quan sát hiện tượng xảy ra với các mảnh giấy. Hiện tượng đó chứng tỏ điều gì?</a:t>
            </a:r>
            <a:endParaRPr lang="en-US" sz="2400" b="1" dirty="0">
              <a:solidFill>
                <a:schemeClr val="tx1"/>
              </a:solidFill>
              <a:latin typeface="Times New Roman" pitchFamily="18" charset="0"/>
              <a:cs typeface="Times New Roman" pitchFamily="18" charset="0"/>
            </a:endParaRPr>
          </a:p>
        </p:txBody>
      </p:sp>
      <p:sp>
        <p:nvSpPr>
          <p:cNvPr id="11" name="Rectangle 10"/>
          <p:cNvSpPr/>
          <p:nvPr/>
        </p:nvSpPr>
        <p:spPr>
          <a:xfrm>
            <a:off x="51821" y="4910196"/>
            <a:ext cx="9144000" cy="1384995"/>
          </a:xfrm>
          <a:prstGeom prst="rect">
            <a:avLst/>
          </a:prstGeom>
        </p:spPr>
        <p:txBody>
          <a:bodyPr wrap="square">
            <a:spAutoFit/>
          </a:bodyPr>
          <a:lstStyle/>
          <a:p>
            <a:r>
              <a:rPr lang="vi-VN" sz="2800" dirty="0" smtClean="0">
                <a:latin typeface="Times New Roman" pitchFamily="18" charset="0"/>
                <a:cs typeface="Times New Roman" pitchFamily="18" charset="0"/>
              </a:rPr>
              <a:t>Khi đóng công tắc K, quan sát hiện tượng ta thấy, các mảnh giấy dần bị nóng lên, nám đen để lâu hơn thì cháy đứt và rơi xuống.</a:t>
            </a:r>
            <a:endParaRPr lang="en-US" sz="2800" dirty="0">
              <a:latin typeface="Times New Roman" pitchFamily="18" charset="0"/>
              <a:cs typeface="Times New Roman" pitchFamily="18" charset="0"/>
            </a:endParaRPr>
          </a:p>
        </p:txBody>
      </p:sp>
      <p:sp>
        <p:nvSpPr>
          <p:cNvPr id="12" name="Rectangle 11"/>
          <p:cNvSpPr/>
          <p:nvPr/>
        </p:nvSpPr>
        <p:spPr>
          <a:xfrm>
            <a:off x="55134" y="6264989"/>
            <a:ext cx="9099992" cy="523220"/>
          </a:xfrm>
          <a:prstGeom prst="rect">
            <a:avLst/>
          </a:prstGeom>
        </p:spPr>
        <p:txBody>
          <a:bodyPr wrap="none">
            <a:spAutoFit/>
          </a:bodyPr>
          <a:lstStyle/>
          <a:p>
            <a:r>
              <a:rPr lang="vi-VN"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Hiện tượng này chứng tỏ dòng điện làm dây AB nóng lên</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edg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edge">
                                      <p:cBhvr>
                                        <p:cTn id="52" dur="20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down)">
                                      <p:cBhvr>
                                        <p:cTn id="5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748" y="533400"/>
            <a:ext cx="3111749" cy="830997"/>
          </a:xfrm>
          <a:prstGeom prst="rect">
            <a:avLst/>
          </a:prstGeom>
        </p:spPr>
        <p:txBody>
          <a:bodyPr wrap="none">
            <a:spAutoFit/>
          </a:bodyPr>
          <a:lstStyle/>
          <a:p>
            <a:r>
              <a:rPr lang="vi-VN" sz="4800" b="1" dirty="0" smtClean="0">
                <a:solidFill>
                  <a:srgbClr val="FF0000"/>
                </a:solidFill>
                <a:latin typeface="Times New Roman" pitchFamily="18" charset="0"/>
                <a:cs typeface="Times New Roman" pitchFamily="18" charset="0"/>
              </a:rPr>
              <a:t>b. </a:t>
            </a:r>
            <a:r>
              <a:rPr lang="en-US" sz="4800" b="1" dirty="0" err="1" smtClean="0">
                <a:solidFill>
                  <a:srgbClr val="FF0000"/>
                </a:solidFill>
                <a:latin typeface="Times New Roman" pitchFamily="18" charset="0"/>
                <a:cs typeface="Times New Roman" pitchFamily="18" charset="0"/>
              </a:rPr>
              <a:t>Kết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luận</a:t>
            </a:r>
            <a:endParaRPr lang="en-US" sz="4800" dirty="0">
              <a:solidFill>
                <a:srgbClr val="FF0000"/>
              </a:solidFill>
              <a:latin typeface="Times New Roman" pitchFamily="18" charset="0"/>
              <a:cs typeface="Times New Roman" pitchFamily="18" charset="0"/>
            </a:endParaRPr>
          </a:p>
        </p:txBody>
      </p:sp>
      <p:sp>
        <p:nvSpPr>
          <p:cNvPr id="4" name="Rectangle 3"/>
          <p:cNvSpPr/>
          <p:nvPr/>
        </p:nvSpPr>
        <p:spPr>
          <a:xfrm>
            <a:off x="404191" y="1524000"/>
            <a:ext cx="8587409" cy="2123658"/>
          </a:xfrm>
          <a:prstGeom prst="rect">
            <a:avLst/>
          </a:prstGeom>
        </p:spPr>
        <p:txBody>
          <a:bodyPr wrap="square">
            <a:spAutoFit/>
          </a:bodyPr>
          <a:lstStyle/>
          <a:p>
            <a:r>
              <a:rPr lang="vi-VN" sz="4400" dirty="0" smtClean="0">
                <a:latin typeface="Times New Roman" pitchFamily="18" charset="0"/>
                <a:cs typeface="Times New Roman" pitchFamily="18" charset="0"/>
              </a:rPr>
              <a:t>Vật dẫn điện nóng lên khi có dòng điện chạy qua, đó là tác dụng nhiệt của dòng điện.</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4350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33400" y="1385356"/>
            <a:ext cx="8229600" cy="21336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Nêu một số ví dụ trong đời sống ứng dụng tác dụng nhiệt của dòng điện</a:t>
            </a:r>
            <a:endParaRPr lang="en-US" sz="3200" dirty="0">
              <a:latin typeface="Times New Roman" pitchFamily="18" charset="0"/>
              <a:cs typeface="Times New Roman" pitchFamily="18" charset="0"/>
            </a:endParaRPr>
          </a:p>
        </p:txBody>
      </p:sp>
      <p:pic>
        <p:nvPicPr>
          <p:cNvPr id="1026" name="Picture 2" descr="Bàn là hơi nước KAIBO KB-9388 | Shopee Việt Nam"/>
          <p:cNvPicPr>
            <a:picLocks noChangeAspect="1" noChangeArrowheads="1"/>
          </p:cNvPicPr>
          <p:nvPr/>
        </p:nvPicPr>
        <p:blipFill>
          <a:blip r:embed="rId2"/>
          <a:srcRect/>
          <a:stretch>
            <a:fillRect/>
          </a:stretch>
        </p:blipFill>
        <p:spPr bwMode="auto">
          <a:xfrm>
            <a:off x="0" y="2743200"/>
            <a:ext cx="2590800" cy="2590800"/>
          </a:xfrm>
          <a:prstGeom prst="rect">
            <a:avLst/>
          </a:prstGeom>
          <a:noFill/>
        </p:spPr>
      </p:pic>
      <p:sp>
        <p:nvSpPr>
          <p:cNvPr id="7" name="Rectangle 6"/>
          <p:cNvSpPr/>
          <p:nvPr/>
        </p:nvSpPr>
        <p:spPr>
          <a:xfrm>
            <a:off x="76200" y="152400"/>
            <a:ext cx="9144000" cy="1200329"/>
          </a:xfrm>
          <a:prstGeom prst="rect">
            <a:avLst/>
          </a:prstGeom>
        </p:spPr>
        <p:txBody>
          <a:bodyPr wrap="square">
            <a:spAutoFit/>
          </a:bodyPr>
          <a:lstStyle/>
          <a:p>
            <a:pPr algn="ctr"/>
            <a:r>
              <a:rPr lang="vi-VN" sz="3600" b="1" dirty="0" smtClean="0">
                <a:solidFill>
                  <a:srgbClr val="7030A0"/>
                </a:solidFill>
                <a:latin typeface="Times New Roman" pitchFamily="18" charset="0"/>
                <a:cs typeface="Times New Roman" pitchFamily="18" charset="0"/>
              </a:rPr>
              <a:t>Một số ví dụ trong đời sống ứng dụng tác dụng nhiệt của dòng điện</a:t>
            </a:r>
            <a:endParaRPr lang="en-US" sz="3600" b="1" dirty="0">
              <a:solidFill>
                <a:srgbClr val="7030A0"/>
              </a:solidFill>
            </a:endParaRPr>
          </a:p>
        </p:txBody>
      </p:sp>
      <p:sp>
        <p:nvSpPr>
          <p:cNvPr id="8" name="Rectangle 7"/>
          <p:cNvSpPr/>
          <p:nvPr/>
        </p:nvSpPr>
        <p:spPr>
          <a:xfrm>
            <a:off x="609600" y="5257800"/>
            <a:ext cx="1600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Bàn là</a:t>
            </a:r>
            <a:endParaRPr lang="en-US" sz="2800" dirty="0">
              <a:solidFill>
                <a:srgbClr val="FF0000"/>
              </a:solidFill>
              <a:latin typeface="Times New Roman" pitchFamily="18" charset="0"/>
              <a:cs typeface="Times New Roman" pitchFamily="18" charset="0"/>
            </a:endParaRPr>
          </a:p>
        </p:txBody>
      </p:sp>
      <p:pic>
        <p:nvPicPr>
          <p:cNvPr id="1028" name="Picture 4" descr="Bóng đèn sợi đốt là gì?"/>
          <p:cNvPicPr>
            <a:picLocks noChangeAspect="1" noChangeArrowheads="1"/>
          </p:cNvPicPr>
          <p:nvPr/>
        </p:nvPicPr>
        <p:blipFill>
          <a:blip r:embed="rId3"/>
          <a:srcRect/>
          <a:stretch>
            <a:fillRect/>
          </a:stretch>
        </p:blipFill>
        <p:spPr bwMode="auto">
          <a:xfrm>
            <a:off x="2813155" y="2743200"/>
            <a:ext cx="3706915" cy="2362200"/>
          </a:xfrm>
          <a:prstGeom prst="rect">
            <a:avLst/>
          </a:prstGeom>
          <a:noFill/>
        </p:spPr>
      </p:pic>
      <p:sp>
        <p:nvSpPr>
          <p:cNvPr id="10" name="Rectangle 9"/>
          <p:cNvSpPr/>
          <p:nvPr/>
        </p:nvSpPr>
        <p:spPr>
          <a:xfrm>
            <a:off x="3352800" y="5638800"/>
            <a:ext cx="25908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Đèn sợi đốt</a:t>
            </a:r>
            <a:endParaRPr lang="en-US" sz="2800" dirty="0">
              <a:solidFill>
                <a:srgbClr val="FF0000"/>
              </a:solidFill>
              <a:latin typeface="Times New Roman" pitchFamily="18" charset="0"/>
              <a:cs typeface="Times New Roman" pitchFamily="18" charset="0"/>
            </a:endParaRPr>
          </a:p>
        </p:txBody>
      </p:sp>
      <p:pic>
        <p:nvPicPr>
          <p:cNvPr id="1030" name="Picture 6" descr="Câu đố về cái quạt điện."/>
          <p:cNvPicPr>
            <a:picLocks noChangeAspect="1" noChangeArrowheads="1"/>
          </p:cNvPicPr>
          <p:nvPr/>
        </p:nvPicPr>
        <p:blipFill>
          <a:blip r:embed="rId4"/>
          <a:srcRect/>
          <a:stretch>
            <a:fillRect/>
          </a:stretch>
        </p:blipFill>
        <p:spPr bwMode="auto">
          <a:xfrm>
            <a:off x="6583973" y="2628900"/>
            <a:ext cx="2453054" cy="2590800"/>
          </a:xfrm>
          <a:prstGeom prst="rect">
            <a:avLst/>
          </a:prstGeom>
          <a:noFill/>
        </p:spPr>
      </p:pic>
      <p:sp>
        <p:nvSpPr>
          <p:cNvPr id="12" name="Rectangle 11"/>
          <p:cNvSpPr/>
          <p:nvPr/>
        </p:nvSpPr>
        <p:spPr>
          <a:xfrm>
            <a:off x="6858000" y="5486400"/>
            <a:ext cx="1905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Quạt điện</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62000" y="5943600"/>
            <a:ext cx="1968809" cy="523220"/>
          </a:xfrm>
          <a:prstGeom prst="rect">
            <a:avLst/>
          </a:prstGeom>
        </p:spPr>
        <p:txBody>
          <a:bodyPr wrap="none">
            <a:spAutoFit/>
          </a:bodyPr>
          <a:lstStyle/>
          <a:p>
            <a:r>
              <a:rPr lang="en-US" sz="2800" b="1" dirty="0" smtClean="0">
                <a:latin typeface="Times New Roman" pitchFamily="18" charset="0"/>
                <a:cs typeface="Times New Roman" pitchFamily="18" charset="0"/>
              </a:rPr>
              <a:t>MỞ RỘNG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edge">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wedge">
                                      <p:cBhvr>
                                        <p:cTn id="32" dur="20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wipe(down)">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edg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wedge">
                                      <p:cBhvr>
                                        <p:cTn id="5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ồi cơm điện Hamilton Beach 37541-IN - META.vn"/>
          <p:cNvPicPr>
            <a:picLocks noChangeAspect="1" noChangeArrowheads="1"/>
          </p:cNvPicPr>
          <p:nvPr/>
        </p:nvPicPr>
        <p:blipFill>
          <a:blip r:embed="rId2"/>
          <a:srcRect/>
          <a:stretch>
            <a:fillRect/>
          </a:stretch>
        </p:blipFill>
        <p:spPr bwMode="auto">
          <a:xfrm>
            <a:off x="0" y="-1"/>
            <a:ext cx="3124200" cy="3138147"/>
          </a:xfrm>
          <a:prstGeom prst="rect">
            <a:avLst/>
          </a:prstGeom>
          <a:noFill/>
        </p:spPr>
      </p:pic>
      <p:sp>
        <p:nvSpPr>
          <p:cNvPr id="5" name="Rectangle 4"/>
          <p:cNvSpPr/>
          <p:nvPr/>
        </p:nvSpPr>
        <p:spPr>
          <a:xfrm>
            <a:off x="381000" y="28194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Nồi cơm điện</a:t>
            </a:r>
            <a:endParaRPr lang="en-US" sz="2800" dirty="0">
              <a:solidFill>
                <a:srgbClr val="FF0000"/>
              </a:solidFill>
              <a:latin typeface="Times New Roman" pitchFamily="18" charset="0"/>
              <a:cs typeface="Times New Roman" pitchFamily="18" charset="0"/>
            </a:endParaRPr>
          </a:p>
        </p:txBody>
      </p:sp>
      <p:pic>
        <p:nvPicPr>
          <p:cNvPr id="26628" name="Picture 4" descr="Mua Máy khoan bắn vít cầm tay dùng nguồn điện trực tiếp tại Rẻ cùng bạn"/>
          <p:cNvPicPr>
            <a:picLocks noChangeAspect="1" noChangeArrowheads="1"/>
          </p:cNvPicPr>
          <p:nvPr/>
        </p:nvPicPr>
        <p:blipFill>
          <a:blip r:embed="rId3"/>
          <a:srcRect/>
          <a:stretch>
            <a:fillRect/>
          </a:stretch>
        </p:blipFill>
        <p:spPr bwMode="auto">
          <a:xfrm>
            <a:off x="2971800" y="0"/>
            <a:ext cx="2667000" cy="2667000"/>
          </a:xfrm>
          <a:prstGeom prst="rect">
            <a:avLst/>
          </a:prstGeom>
          <a:noFill/>
        </p:spPr>
      </p:pic>
      <p:sp>
        <p:nvSpPr>
          <p:cNvPr id="7" name="Rectangle 6"/>
          <p:cNvSpPr/>
          <p:nvPr/>
        </p:nvSpPr>
        <p:spPr>
          <a:xfrm>
            <a:off x="3048000" y="2514600"/>
            <a:ext cx="2667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Máy khoan điện</a:t>
            </a:r>
            <a:endParaRPr lang="en-US" sz="2800" dirty="0">
              <a:solidFill>
                <a:srgbClr val="FF0000"/>
              </a:solidFill>
              <a:latin typeface="Times New Roman" pitchFamily="18" charset="0"/>
              <a:cs typeface="Times New Roman" pitchFamily="18" charset="0"/>
            </a:endParaRPr>
          </a:p>
        </p:txBody>
      </p:sp>
      <p:pic>
        <p:nvPicPr>
          <p:cNvPr id="26630" name="Picture 6" descr="Tổng hợp Lò Nướng Mini Của Nhật giá rẻ, bán chạy tháng 3/2023 - BeeCost"/>
          <p:cNvPicPr>
            <a:picLocks noChangeAspect="1" noChangeArrowheads="1"/>
          </p:cNvPicPr>
          <p:nvPr/>
        </p:nvPicPr>
        <p:blipFill>
          <a:blip r:embed="rId4"/>
          <a:srcRect/>
          <a:stretch>
            <a:fillRect/>
          </a:stretch>
        </p:blipFill>
        <p:spPr bwMode="auto">
          <a:xfrm>
            <a:off x="5943600" y="0"/>
            <a:ext cx="2971800" cy="2590800"/>
          </a:xfrm>
          <a:prstGeom prst="rect">
            <a:avLst/>
          </a:prstGeom>
          <a:noFill/>
        </p:spPr>
      </p:pic>
      <p:sp>
        <p:nvSpPr>
          <p:cNvPr id="9" name="Rectangle 8"/>
          <p:cNvSpPr/>
          <p:nvPr/>
        </p:nvSpPr>
        <p:spPr>
          <a:xfrm>
            <a:off x="6324600" y="21336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Lò nướng</a:t>
            </a:r>
            <a:endParaRPr lang="en-US" sz="2800" dirty="0">
              <a:solidFill>
                <a:srgbClr val="FF0000"/>
              </a:solidFill>
              <a:latin typeface="Times New Roman" pitchFamily="18" charset="0"/>
              <a:cs typeface="Times New Roman" pitchFamily="18" charset="0"/>
            </a:endParaRPr>
          </a:p>
        </p:txBody>
      </p:sp>
      <p:pic>
        <p:nvPicPr>
          <p:cNvPr id="26632" name="Picture 8" descr="Máy sấy tóc Panasonic EHND13"/>
          <p:cNvPicPr>
            <a:picLocks noChangeAspect="1" noChangeArrowheads="1"/>
          </p:cNvPicPr>
          <p:nvPr/>
        </p:nvPicPr>
        <p:blipFill>
          <a:blip r:embed="rId5" cstate="print"/>
          <a:srcRect/>
          <a:stretch>
            <a:fillRect/>
          </a:stretch>
        </p:blipFill>
        <p:spPr bwMode="auto">
          <a:xfrm>
            <a:off x="381000" y="3352800"/>
            <a:ext cx="2359294" cy="2362200"/>
          </a:xfrm>
          <a:prstGeom prst="rect">
            <a:avLst/>
          </a:prstGeom>
          <a:noFill/>
        </p:spPr>
      </p:pic>
      <p:sp>
        <p:nvSpPr>
          <p:cNvPr id="11" name="Rectangle 10"/>
          <p:cNvSpPr/>
          <p:nvPr/>
        </p:nvSpPr>
        <p:spPr>
          <a:xfrm>
            <a:off x="304800" y="57150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Máy sấy</a:t>
            </a:r>
            <a:endParaRPr lang="en-US" sz="2800" dirty="0">
              <a:solidFill>
                <a:srgbClr val="FF0000"/>
              </a:solidFill>
              <a:latin typeface="Times New Roman" pitchFamily="18" charset="0"/>
              <a:cs typeface="Times New Roman" pitchFamily="18" charset="0"/>
            </a:endParaRPr>
          </a:p>
        </p:txBody>
      </p:sp>
      <p:pic>
        <p:nvPicPr>
          <p:cNvPr id="12" name="Picture 10" descr="Bình nóng lạnh Funiki - Bình nước nóng Funiki Hòa Phát"/>
          <p:cNvPicPr>
            <a:picLocks noChangeAspect="1" noChangeArrowheads="1"/>
          </p:cNvPicPr>
          <p:nvPr/>
        </p:nvPicPr>
        <p:blipFill>
          <a:blip r:embed="rId6"/>
          <a:srcRect/>
          <a:stretch>
            <a:fillRect/>
          </a:stretch>
        </p:blipFill>
        <p:spPr bwMode="auto">
          <a:xfrm>
            <a:off x="3352800" y="3124200"/>
            <a:ext cx="2895600" cy="3080426"/>
          </a:xfrm>
          <a:prstGeom prst="rect">
            <a:avLst/>
          </a:prstGeom>
          <a:noFill/>
        </p:spPr>
      </p:pic>
      <p:sp>
        <p:nvSpPr>
          <p:cNvPr id="13" name="Rectangle 12"/>
          <p:cNvSpPr/>
          <p:nvPr/>
        </p:nvSpPr>
        <p:spPr>
          <a:xfrm>
            <a:off x="3124200" y="6172200"/>
            <a:ext cx="25908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Bình nóng lạnh</a:t>
            </a:r>
            <a:endParaRPr lang="en-US" sz="2800" dirty="0">
              <a:solidFill>
                <a:srgbClr val="FF0000"/>
              </a:solidFill>
              <a:latin typeface="Times New Roman" pitchFamily="18" charset="0"/>
              <a:cs typeface="Times New Roman" pitchFamily="18" charset="0"/>
            </a:endParaRPr>
          </a:p>
        </p:txBody>
      </p:sp>
      <p:pic>
        <p:nvPicPr>
          <p:cNvPr id="14" name="Picture 8" descr="Bếp từ Cata và bếp từ Bosch, nên chọn mua hãng nào?"/>
          <p:cNvPicPr>
            <a:picLocks noChangeAspect="1" noChangeArrowheads="1"/>
          </p:cNvPicPr>
          <p:nvPr/>
        </p:nvPicPr>
        <p:blipFill>
          <a:blip r:embed="rId7"/>
          <a:srcRect/>
          <a:stretch>
            <a:fillRect/>
          </a:stretch>
        </p:blipFill>
        <p:spPr bwMode="auto">
          <a:xfrm>
            <a:off x="6553200" y="3048000"/>
            <a:ext cx="2209800" cy="1700510"/>
          </a:xfrm>
          <a:prstGeom prst="rect">
            <a:avLst/>
          </a:prstGeom>
          <a:noFill/>
        </p:spPr>
      </p:pic>
      <p:sp>
        <p:nvSpPr>
          <p:cNvPr id="15" name="Rectangle 14"/>
          <p:cNvSpPr/>
          <p:nvPr/>
        </p:nvSpPr>
        <p:spPr>
          <a:xfrm>
            <a:off x="6629400" y="5562600"/>
            <a:ext cx="1905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Bếp điện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plus(in)">
                                      <p:cBhvr>
                                        <p:cTn id="17" dur="20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6630"/>
                                        </p:tgtEl>
                                        <p:attrNameLst>
                                          <p:attrName>style.visibility</p:attrName>
                                        </p:attrNameLst>
                                      </p:cBhvr>
                                      <p:to>
                                        <p:strVal val="visible"/>
                                      </p:to>
                                    </p:set>
                                    <p:animEffect transition="in" filter="wheel(4)">
                                      <p:cBhvr>
                                        <p:cTn id="27" dur="2000"/>
                                        <p:tgtEl>
                                          <p:spTgt spid="2663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6632"/>
                                        </p:tgtEl>
                                        <p:attrNameLst>
                                          <p:attrName>style.visibility</p:attrName>
                                        </p:attrNameLst>
                                      </p:cBhvr>
                                      <p:to>
                                        <p:strVal val="visible"/>
                                      </p:to>
                                    </p:set>
                                    <p:animEffect transition="in" filter="wheel(4)">
                                      <p:cBhvr>
                                        <p:cTn id="37" dur="2000"/>
                                        <p:tgtEl>
                                          <p:spTgt spid="26632"/>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edg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4)">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edg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edge">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228600"/>
            <a:ext cx="8534400" cy="3124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smtClean="0">
                <a:latin typeface="Times New Roman" pitchFamily="18" charset="0"/>
                <a:cs typeface="Times New Roman" pitchFamily="18" charset="0"/>
              </a:rPr>
              <a:t>Một số dụng cụ điện như máy khoan điện, quạt điện,... khi hoạt động, phần thân của chúng có nóng lên không?</a:t>
            </a:r>
            <a:endParaRPr lang="en-US" sz="3200" dirty="0">
              <a:latin typeface="Times New Roman" pitchFamily="18" charset="0"/>
              <a:cs typeface="Times New Roman" pitchFamily="18" charset="0"/>
            </a:endParaRPr>
          </a:p>
        </p:txBody>
      </p:sp>
      <p:sp>
        <p:nvSpPr>
          <p:cNvPr id="3" name="Rectangle 2"/>
          <p:cNvSpPr/>
          <p:nvPr/>
        </p:nvSpPr>
        <p:spPr>
          <a:xfrm>
            <a:off x="0" y="457200"/>
            <a:ext cx="8915400" cy="1754326"/>
          </a:xfrm>
          <a:prstGeom prst="rect">
            <a:avLst/>
          </a:prstGeom>
        </p:spPr>
        <p:txBody>
          <a:bodyPr wrap="square">
            <a:spAutoFit/>
          </a:bodyPr>
          <a:lstStyle/>
          <a:p>
            <a:r>
              <a:rPr lang="vi-VN" sz="3600" dirty="0" smtClean="0">
                <a:latin typeface="Times New Roman" pitchFamily="18" charset="0"/>
                <a:cs typeface="Times New Roman" pitchFamily="18" charset="0"/>
              </a:rPr>
              <a:t>Một số dụng cụ điện như máy khoan điện, quạt điện,... khi hoạt động, phần thân của chúng có nóng lên</a:t>
            </a:r>
          </a:p>
        </p:txBody>
      </p:sp>
      <p:sp>
        <p:nvSpPr>
          <p:cNvPr id="5" name="Cloud Callout 4"/>
          <p:cNvSpPr/>
          <p:nvPr/>
        </p:nvSpPr>
        <p:spPr>
          <a:xfrm>
            <a:off x="0" y="2209800"/>
            <a:ext cx="8382000" cy="2743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smtClean="0">
                <a:latin typeface="Times New Roman" pitchFamily="18" charset="0"/>
                <a:cs typeface="Times New Roman" pitchFamily="18" charset="0"/>
              </a:rPr>
              <a:t>Khi các dụng cụ như máy khoan điện, quạt điện,.. hoạt động, dòng điện có gây ra tác dụng nhiệt không? Nếu có, đó có phải là tác dụng mong muốn, có ích lợi hay không?</a:t>
            </a:r>
            <a:endParaRPr lang="en-US" sz="2800" dirty="0">
              <a:latin typeface="Times New Roman" pitchFamily="18" charset="0"/>
              <a:cs typeface="Times New Roman" pitchFamily="18" charset="0"/>
            </a:endParaRPr>
          </a:p>
        </p:txBody>
      </p:sp>
      <p:sp>
        <p:nvSpPr>
          <p:cNvPr id="6" name="Rectangle 5"/>
          <p:cNvSpPr/>
          <p:nvPr/>
        </p:nvSpPr>
        <p:spPr>
          <a:xfrm>
            <a:off x="0" y="243840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Khi các dụng cụ này hoạt động, dòng điện có gây ra tác dụng nhiệt, tác dụng nhiệt lúc này là tác dụng không mong muốn, gây hao phí điện năng.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395" y="0"/>
            <a:ext cx="4532010"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2.</a:t>
            </a:r>
            <a:r>
              <a:rPr lang="en-US" sz="3600" b="1" dirty="0" err="1" smtClean="0">
                <a:solidFill>
                  <a:srgbClr val="C00000"/>
                </a:solidFill>
                <a:latin typeface="Times New Roman" pitchFamily="18" charset="0"/>
                <a:cs typeface="Times New Roman" pitchFamily="18" charset="0"/>
              </a:rPr>
              <a:t>Tác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dụng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phát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r>
              <a:rPr lang="vi-VN"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3" name="Rectangle 2"/>
          <p:cNvSpPr/>
          <p:nvPr/>
        </p:nvSpPr>
        <p:spPr>
          <a:xfrm>
            <a:off x="372114" y="700767"/>
            <a:ext cx="2604174" cy="584775"/>
          </a:xfrm>
          <a:prstGeom prst="rect">
            <a:avLst/>
          </a:prstGeom>
        </p:spPr>
        <p:txBody>
          <a:bodyPr wrap="none">
            <a:spAutoFit/>
          </a:bodyPr>
          <a:lstStyle/>
          <a:p>
            <a:r>
              <a:rPr lang="vi-VN"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5" name="Rectangle 4"/>
          <p:cNvSpPr/>
          <p:nvPr/>
        </p:nvSpPr>
        <p:spPr>
          <a:xfrm>
            <a:off x="153172" y="1243961"/>
            <a:ext cx="1510350" cy="523220"/>
          </a:xfrm>
          <a:prstGeom prst="rect">
            <a:avLst/>
          </a:prstGeom>
        </p:spPr>
        <p:txBody>
          <a:bodyPr wrap="none">
            <a:spAutoFit/>
          </a:bodyPr>
          <a:lstStyle/>
          <a:p>
            <a:r>
              <a:rPr lang="vi-VN" sz="2800" dirty="0" smtClean="0">
                <a:latin typeface="Times New Roman" pitchFamily="18" charset="0"/>
                <a:cs typeface="Times New Roman" pitchFamily="18" charset="0"/>
              </a:rPr>
              <a:t>Dụng cụ:</a:t>
            </a:r>
          </a:p>
        </p:txBody>
      </p:sp>
      <p:sp>
        <p:nvSpPr>
          <p:cNvPr id="6" name="Rectangle 5"/>
          <p:cNvSpPr/>
          <p:nvPr/>
        </p:nvSpPr>
        <p:spPr>
          <a:xfrm>
            <a:off x="1524000" y="1464719"/>
            <a:ext cx="7467600" cy="954107"/>
          </a:xfrm>
          <a:prstGeom prst="rect">
            <a:avLst/>
          </a:prstGeom>
        </p:spPr>
        <p:txBody>
          <a:bodyPr wrap="square">
            <a:spAutoFit/>
          </a:bodyPr>
          <a:lstStyle/>
          <a:p>
            <a:r>
              <a:rPr lang="vi-VN" sz="2800" dirty="0" smtClean="0">
                <a:latin typeface="Times New Roman" pitchFamily="18" charset="0"/>
                <a:cs typeface="Times New Roman" pitchFamily="18" charset="0"/>
              </a:rPr>
              <a:t>Nguồn điện 3V; Đèn điốt phát quang Đ (đèn LED)</a:t>
            </a:r>
          </a:p>
          <a:p>
            <a:r>
              <a:rPr lang="vi-VN" sz="2800" dirty="0" smtClean="0">
                <a:latin typeface="Times New Roman" pitchFamily="18" charset="0"/>
                <a:cs typeface="Times New Roman" pitchFamily="18" charset="0"/>
              </a:rPr>
              <a:t>Điện trở R ; Công tắc K</a:t>
            </a:r>
          </a:p>
        </p:txBody>
      </p:sp>
      <p:sp>
        <p:nvSpPr>
          <p:cNvPr id="7" name="Rectangle 6"/>
          <p:cNvSpPr/>
          <p:nvPr/>
        </p:nvSpPr>
        <p:spPr>
          <a:xfrm>
            <a:off x="172395" y="2408408"/>
            <a:ext cx="1616340" cy="523220"/>
          </a:xfrm>
          <a:prstGeom prst="rect">
            <a:avLst/>
          </a:prstGeom>
        </p:spPr>
        <p:txBody>
          <a:bodyPr wrap="none">
            <a:spAutoFit/>
          </a:bodyPr>
          <a:lstStyle/>
          <a:p>
            <a:r>
              <a:rPr lang="vi-VN" sz="2800" dirty="0" smtClean="0">
                <a:latin typeface="Times New Roman" pitchFamily="18" charset="0"/>
                <a:cs typeface="Times New Roman" pitchFamily="18" charset="0"/>
              </a:rPr>
              <a:t>Tiến hành</a:t>
            </a:r>
          </a:p>
        </p:txBody>
      </p:sp>
      <p:pic>
        <p:nvPicPr>
          <p:cNvPr id="24578" name="Picture 2" descr="Thí nghiệm Dụng cụ: Nguồn điện 3 V"/>
          <p:cNvPicPr>
            <a:picLocks noChangeAspect="1" noChangeArrowheads="1"/>
          </p:cNvPicPr>
          <p:nvPr/>
        </p:nvPicPr>
        <p:blipFill>
          <a:blip r:embed="rId2"/>
          <a:srcRect/>
          <a:stretch>
            <a:fillRect/>
          </a:stretch>
        </p:blipFill>
        <p:spPr bwMode="auto">
          <a:xfrm>
            <a:off x="3429000" y="2885420"/>
            <a:ext cx="5562600" cy="3534440"/>
          </a:xfrm>
          <a:prstGeom prst="rect">
            <a:avLst/>
          </a:prstGeom>
          <a:noFill/>
        </p:spPr>
      </p:pic>
      <p:sp>
        <p:nvSpPr>
          <p:cNvPr id="9" name="Rectangle 8"/>
          <p:cNvSpPr/>
          <p:nvPr/>
        </p:nvSpPr>
        <p:spPr>
          <a:xfrm>
            <a:off x="477232" y="2977836"/>
            <a:ext cx="3889206" cy="523220"/>
          </a:xfrm>
          <a:prstGeom prst="rect">
            <a:avLst/>
          </a:prstGeom>
        </p:spPr>
        <p:txBody>
          <a:bodyPr wrap="none">
            <a:spAutoFit/>
          </a:bodyPr>
          <a:lstStyle/>
          <a:p>
            <a:r>
              <a:rPr lang="vi-VN" sz="2800" dirty="0" smtClean="0">
                <a:latin typeface="Times New Roman" pitchFamily="18" charset="0"/>
                <a:cs typeface="Times New Roman" pitchFamily="18" charset="0"/>
              </a:rPr>
              <a:t>Lắp mạch điện theo sơ đồ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24578"/>
                                        </p:tgtEl>
                                        <p:attrNameLst>
                                          <p:attrName>style.visibility</p:attrName>
                                        </p:attrNameLst>
                                      </p:cBhvr>
                                      <p:to>
                                        <p:strVal val="visible"/>
                                      </p:to>
                                    </p:set>
                                    <p:animEffect transition="in" filter="barn(inHorizontal)">
                                      <p:cBhvr>
                                        <p:cTn id="33" dur="500"/>
                                        <p:tgtEl>
                                          <p:spTgt spid="2457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arn(inHorizontal)">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1996</Words>
  <Application>Microsoft Office PowerPoint</Application>
  <PresentationFormat>On-screen Show (4:3)</PresentationFormat>
  <Paragraphs>231</Paragraphs>
  <Slides>35</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Calibri</vt:lpstr>
      <vt:lpstr>Fira Sans</vt:lpstr>
      <vt:lpstr>Fira Sans Extra Condensed Medium</vt:lpstr>
      <vt:lpstr>Open Sans</vt:lpstr>
      <vt:lpstr>Roboto</vt:lpstr>
      <vt:lpstr>Times New Roman</vt:lpstr>
      <vt:lpstr>VNI-Times</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Dòng điện có tác dụng phát sáng khi chạy qua dụng cụ nào dưới đây, khi chúng hoạt động bình thường?</vt:lpstr>
      <vt:lpstr>Câu 3:Cầu chì hoạt động dựa trên tác dụng nào của dòng điện? </vt:lpstr>
      <vt:lpstr>PowerPoint Presentation</vt:lpstr>
      <vt:lpstr>Câu 5:Nếu ta chạm vào dây điện trần (không có lớp cách điện) dòng điện sẽ truyền qua cơ thể gây co giật, bỏng thậm chí có thể gây chết người là do: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65</cp:revision>
  <dcterms:created xsi:type="dcterms:W3CDTF">2023-04-05T09:30:37Z</dcterms:created>
  <dcterms:modified xsi:type="dcterms:W3CDTF">2025-02-17T14:44:05Z</dcterms:modified>
</cp:coreProperties>
</file>