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1" r:id="rId2"/>
    <p:sldId id="265" r:id="rId3"/>
    <p:sldId id="256" r:id="rId4"/>
    <p:sldId id="272" r:id="rId5"/>
    <p:sldId id="257" r:id="rId6"/>
    <p:sldId id="258" r:id="rId7"/>
    <p:sldId id="273" r:id="rId8"/>
    <p:sldId id="263" r:id="rId9"/>
    <p:sldId id="282" r:id="rId10"/>
    <p:sldId id="270" r:id="rId11"/>
    <p:sldId id="271" r:id="rId12"/>
    <p:sldId id="296" r:id="rId13"/>
    <p:sldId id="278" r:id="rId14"/>
    <p:sldId id="284" r:id="rId15"/>
    <p:sldId id="279" r:id="rId16"/>
    <p:sldId id="262" r:id="rId17"/>
    <p:sldId id="275" r:id="rId18"/>
    <p:sldId id="298" r:id="rId19"/>
    <p:sldId id="287" r:id="rId20"/>
    <p:sldId id="276" r:id="rId21"/>
    <p:sldId id="299" r:id="rId22"/>
    <p:sldId id="300" r:id="rId23"/>
    <p:sldId id="301" r:id="rId24"/>
    <p:sldId id="302" r:id="rId25"/>
    <p:sldId id="303" r:id="rId26"/>
    <p:sldId id="304" r:id="rId27"/>
    <p:sldId id="305" r:id="rId28"/>
    <p:sldId id="306" r:id="rId29"/>
    <p:sldId id="307" r:id="rId30"/>
    <p:sldId id="267" r:id="rId31"/>
    <p:sldId id="268" r:id="rId32"/>
    <p:sldId id="269" r:id="rId33"/>
  </p:sldIdLst>
  <p:sldSz cx="18288000" cy="10287000"/>
  <p:notesSz cx="6858000" cy="9144000"/>
  <p:embeddedFontLst>
    <p:embeddedFont>
      <p:font typeface="Calibri" panose="020F050202020403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25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30.sv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4.svg"/><Relationship Id="rId7" Type="http://schemas.openxmlformats.org/officeDocument/2006/relationships/image" Target="../media/image141.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139.svg"/><Relationship Id="rId4" Type="http://schemas.openxmlformats.org/officeDocument/2006/relationships/image" Target="../media/image62.png"/><Relationship Id="rId9" Type="http://schemas.openxmlformats.org/officeDocument/2006/relationships/image" Target="../media/image143.sv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76.svg"/><Relationship Id="rId3" Type="http://schemas.openxmlformats.org/officeDocument/2006/relationships/image" Target="../media/image66.svg"/><Relationship Id="rId7" Type="http://schemas.openxmlformats.org/officeDocument/2006/relationships/image" Target="../media/image70.svg"/><Relationship Id="rId12"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74.svg"/><Relationship Id="rId5" Type="http://schemas.openxmlformats.org/officeDocument/2006/relationships/image" Target="../media/image68.sv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72.sv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145.sv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svg"/><Relationship Id="rId7" Type="http://schemas.openxmlformats.org/officeDocument/2006/relationships/image" Target="../media/image124.svg"/><Relationship Id="rId12"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126.svg"/><Relationship Id="rId5" Type="http://schemas.openxmlformats.org/officeDocument/2006/relationships/image" Target="../media/image19.svg"/><Relationship Id="rId10" Type="http://schemas.openxmlformats.org/officeDocument/2006/relationships/image" Target="../media/image70.png"/><Relationship Id="rId4" Type="http://schemas.openxmlformats.org/officeDocument/2006/relationships/image" Target="../media/image68.png"/><Relationship Id="rId9" Type="http://schemas.openxmlformats.org/officeDocument/2006/relationships/image" Target="../media/image86.svg"/><Relationship Id="rId14" Type="http://schemas.openxmlformats.org/officeDocument/2006/relationships/image" Target="../media/image128.sv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3.png"/><Relationship Id="rId58" Type="http://schemas.openxmlformats.org/officeDocument/2006/relationships/image" Target="../media/image209.svg"/><Relationship Id="rId5" Type="http://schemas.openxmlformats.org/officeDocument/2006/relationships/image" Target="../media/image440.sv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76.svg"/><Relationship Id="rId3" Type="http://schemas.openxmlformats.org/officeDocument/2006/relationships/image" Target="../media/image66.svg"/><Relationship Id="rId7" Type="http://schemas.openxmlformats.org/officeDocument/2006/relationships/image" Target="../media/image70.svg"/><Relationship Id="rId12"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74.svg"/><Relationship Id="rId5" Type="http://schemas.openxmlformats.org/officeDocument/2006/relationships/image" Target="../media/image68.sv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72.sv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34" Type="http://schemas.openxmlformats.org/officeDocument/2006/relationships/image" Target="../media/image76.png"/><Relationship Id="rId42" Type="http://schemas.openxmlformats.org/officeDocument/2006/relationships/image" Target="../media/image77.png"/><Relationship Id="rId21" Type="http://schemas.openxmlformats.org/officeDocument/2006/relationships/image" Target="../media/image620.svg"/><Relationship Id="rId33" Type="http://schemas.openxmlformats.org/officeDocument/2006/relationships/image" Target="../media/image760.svg"/><Relationship Id="rId2" Type="http://schemas.openxmlformats.org/officeDocument/2006/relationships/image" Target="../media/image74.png"/><Relationship Id="rId41" Type="http://schemas.openxmlformats.org/officeDocument/2006/relationships/image" Target="../media/image400.sv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7.sv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23.sv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50" Type="http://schemas.openxmlformats.org/officeDocument/2006/relationships/image" Target="../media/image80.png"/><Relationship Id="rId7" Type="http://schemas.openxmlformats.org/officeDocument/2006/relationships/image" Target="../media/image151.svg"/><Relationship Id="rId2" Type="http://schemas.openxmlformats.org/officeDocument/2006/relationships/image" Target="../media/image1.png"/><Relationship Id="rId1" Type="http://schemas.openxmlformats.org/officeDocument/2006/relationships/slideLayout" Target="../slideLayouts/slideLayout7.xml"/><Relationship Id="rId49" Type="http://schemas.openxmlformats.org/officeDocument/2006/relationships/image" Target="../media/image79.png"/><Relationship Id="rId4" Type="http://schemas.openxmlformats.org/officeDocument/2006/relationships/image" Target="../media/image78.png"/><Relationship Id="rId48" Type="http://schemas.openxmlformats.org/officeDocument/2006/relationships/image" Target="../media/image203.svg"/><Relationship Id="rId9" Type="http://schemas.openxmlformats.org/officeDocument/2006/relationships/image" Target="../media/image153.svg"/></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34" Type="http://schemas.openxmlformats.org/officeDocument/2006/relationships/image" Target="../media/image125.svg"/><Relationship Id="rId7" Type="http://schemas.openxmlformats.org/officeDocument/2006/relationships/image" Target="../media/image164.svg"/><Relationship Id="rId2" Type="http://schemas.openxmlformats.org/officeDocument/2006/relationships/image" Target="../media/image1.png"/><Relationship Id="rId1" Type="http://schemas.openxmlformats.org/officeDocument/2006/relationships/slideLayout" Target="../slideLayouts/slideLayout7.xml"/><Relationship Id="rId10" Type="http://schemas.openxmlformats.org/officeDocument/2006/relationships/image" Target="../media/image83.png"/><Relationship Id="rId4" Type="http://schemas.openxmlformats.org/officeDocument/2006/relationships/image" Target="../media/image80.png"/><Relationship Id="rId9" Type="http://schemas.openxmlformats.org/officeDocument/2006/relationships/image" Target="../media/image153.svg"/><Relationship Id="rId35" Type="http://schemas.openxmlformats.org/officeDocument/2006/relationships/image" Target="../media/image84.png"/></Relationships>
</file>

<file path=ppt/slides/_rels/slide23.xml.rels><?xml version="1.0" encoding="UTF-8" standalone="yes"?>
<Relationships xmlns="http://schemas.openxmlformats.org/package/2006/relationships"><Relationship Id="rId13" Type="http://schemas.openxmlformats.org/officeDocument/2006/relationships/image" Target="../media/image27.svg"/><Relationship Id="rId3" Type="http://schemas.openxmlformats.org/officeDocument/2006/relationships/image" Target="../media/image85.png"/><Relationship Id="rId12" Type="http://schemas.openxmlformats.org/officeDocument/2006/relationships/image" Target="../media/image14.png"/><Relationship Id="rId2" Type="http://schemas.openxmlformats.org/officeDocument/2006/relationships/image" Target="../media/image74.png"/><Relationship Id="rId1" Type="http://schemas.openxmlformats.org/officeDocument/2006/relationships/slideLayout" Target="../slideLayouts/slideLayout7.xml"/><Relationship Id="rId11" Type="http://schemas.openxmlformats.org/officeDocument/2006/relationships/image" Target="../media/image25.svg"/><Relationship Id="rId10"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23.svg"/></Relationships>
</file>

<file path=ppt/slides/_rels/slide24.xml.rels><?xml version="1.0" encoding="UTF-8" standalone="yes"?>
<Relationships xmlns="http://schemas.openxmlformats.org/package/2006/relationships"><Relationship Id="rId13" Type="http://schemas.openxmlformats.org/officeDocument/2006/relationships/image" Target="../media/image27.svg"/><Relationship Id="rId3" Type="http://schemas.openxmlformats.org/officeDocument/2006/relationships/image" Target="../media/image12.png"/><Relationship Id="rId12" Type="http://schemas.openxmlformats.org/officeDocument/2006/relationships/image" Target="../media/image14.png"/><Relationship Id="rId7" Type="http://schemas.openxmlformats.org/officeDocument/2006/relationships/image" Target="../media/image151.svg"/><Relationship Id="rId2" Type="http://schemas.openxmlformats.org/officeDocument/2006/relationships/image" Target="../media/image74.png"/><Relationship Id="rId1" Type="http://schemas.openxmlformats.org/officeDocument/2006/relationships/slideLayout" Target="../slideLayouts/slideLayout7.xml"/><Relationship Id="rId11" Type="http://schemas.openxmlformats.org/officeDocument/2006/relationships/image" Target="../media/image25.svg"/><Relationship Id="rId10" Type="http://schemas.openxmlformats.org/officeDocument/2006/relationships/image" Target="../media/image13.png"/><Relationship Id="rId9" Type="http://schemas.openxmlformats.org/officeDocument/2006/relationships/image" Target="../media/image23.svg"/><Relationship Id="rId1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7.png"/><Relationship Id="rId23" Type="http://schemas.openxmlformats.org/officeDocument/2006/relationships/image" Target="../media/image169.sv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153.svg"/></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20.svg"/><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 Id="rId43" Type="http://schemas.openxmlformats.org/officeDocument/2006/relationships/image" Target="../media/image136.sv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12"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126.svg"/><Relationship Id="rId28" Type="http://schemas.openxmlformats.org/officeDocument/2006/relationships/image" Target="../media/image215.svg"/><Relationship Id="rId10" Type="http://schemas.openxmlformats.org/officeDocument/2006/relationships/image" Target="../media/image70.png"/><Relationship Id="rId4" Type="http://schemas.openxmlformats.org/officeDocument/2006/relationships/image" Target="../media/image40.png"/><Relationship Id="rId9" Type="http://schemas.openxmlformats.org/officeDocument/2006/relationships/image" Target="../media/image86.svg"/></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76.svg"/><Relationship Id="rId3" Type="http://schemas.openxmlformats.org/officeDocument/2006/relationships/image" Target="../media/image66.svg"/><Relationship Id="rId7" Type="http://schemas.openxmlformats.org/officeDocument/2006/relationships/image" Target="../media/image70.svg"/><Relationship Id="rId12"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74.svg"/><Relationship Id="rId5" Type="http://schemas.openxmlformats.org/officeDocument/2006/relationships/image" Target="../media/image68.sv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72.sv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6.svg"/><Relationship Id="rId18" Type="http://schemas.openxmlformats.org/officeDocument/2006/relationships/image" Target="../media/image24.pn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21.png"/><Relationship Id="rId17" Type="http://schemas.openxmlformats.org/officeDocument/2006/relationships/image" Target="../media/image50.svg"/><Relationship Id="rId2" Type="http://schemas.openxmlformats.org/officeDocument/2006/relationships/image" Target="../media/image16.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48.svg"/><Relationship Id="rId10" Type="http://schemas.openxmlformats.org/officeDocument/2006/relationships/image" Target="../media/image20.png"/><Relationship Id="rId19" Type="http://schemas.openxmlformats.org/officeDocument/2006/relationships/image" Target="../media/image52.svg"/><Relationship Id="rId4" Type="http://schemas.openxmlformats.org/officeDocument/2006/relationships/image" Target="../media/image17.png"/><Relationship Id="rId9" Type="http://schemas.openxmlformats.org/officeDocument/2006/relationships/image" Target="../media/image42.svg"/><Relationship Id="rId14"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177.svg"/><Relationship Id="rId3" Type="http://schemas.openxmlformats.org/officeDocument/2006/relationships/image" Target="../media/image66.svg"/><Relationship Id="rId7" Type="http://schemas.openxmlformats.org/officeDocument/2006/relationships/image" Target="../media/image141.svg"/><Relationship Id="rId12" Type="http://schemas.openxmlformats.org/officeDocument/2006/relationships/image" Target="../media/image96.png"/><Relationship Id="rId17" Type="http://schemas.openxmlformats.org/officeDocument/2006/relationships/image" Target="../media/image98.png"/><Relationship Id="rId2" Type="http://schemas.openxmlformats.org/officeDocument/2006/relationships/image" Target="../media/image31.png"/><Relationship Id="rId16" Type="http://schemas.openxmlformats.org/officeDocument/2006/relationships/image" Target="../media/image133.sv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175.svg"/><Relationship Id="rId5" Type="http://schemas.openxmlformats.org/officeDocument/2006/relationships/image" Target="../media/image139.svg"/><Relationship Id="rId10" Type="http://schemas.openxmlformats.org/officeDocument/2006/relationships/image" Target="../media/image95.png"/><Relationship Id="rId4" Type="http://schemas.openxmlformats.org/officeDocument/2006/relationships/image" Target="../media/image62.png"/><Relationship Id="rId9" Type="http://schemas.openxmlformats.org/officeDocument/2006/relationships/image" Target="../media/image173.svg"/><Relationship Id="rId14" Type="http://schemas.openxmlformats.org/officeDocument/2006/relationships/image" Target="../media/image97.png"/></Relationships>
</file>

<file path=ppt/slides/_rels/slide31.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92.svg"/><Relationship Id="rId3" Type="http://schemas.openxmlformats.org/officeDocument/2006/relationships/image" Target="../media/image2.svg"/><Relationship Id="rId7" Type="http://schemas.openxmlformats.org/officeDocument/2006/relationships/image" Target="../media/image186.svg"/><Relationship Id="rId12" Type="http://schemas.openxmlformats.org/officeDocument/2006/relationships/image" Target="../media/image103.png"/><Relationship Id="rId2" Type="http://schemas.openxmlformats.org/officeDocument/2006/relationships/image" Target="../media/image1.png"/><Relationship Id="rId16"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90.svg"/><Relationship Id="rId5" Type="http://schemas.openxmlformats.org/officeDocument/2006/relationships/image" Target="../media/image19.svg"/><Relationship Id="rId15" Type="http://schemas.openxmlformats.org/officeDocument/2006/relationships/image" Target="../media/image194.svg"/><Relationship Id="rId10" Type="http://schemas.openxmlformats.org/officeDocument/2006/relationships/image" Target="../media/image102.png"/><Relationship Id="rId4" Type="http://schemas.openxmlformats.org/officeDocument/2006/relationships/image" Target="../media/image99.png"/><Relationship Id="rId9" Type="http://schemas.openxmlformats.org/officeDocument/2006/relationships/image" Target="../media/image188.svg"/><Relationship Id="rId14" Type="http://schemas.openxmlformats.org/officeDocument/2006/relationships/image" Target="../media/image104.png"/></Relationships>
</file>

<file path=ppt/slides/_rels/slide3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2.svg"/><Relationship Id="rId7" Type="http://schemas.openxmlformats.org/officeDocument/2006/relationships/image" Target="../media/image19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6.png"/><Relationship Id="rId11" Type="http://schemas.openxmlformats.org/officeDocument/2006/relationships/image" Target="../media/image2030.svg"/><Relationship Id="rId5" Type="http://schemas.openxmlformats.org/officeDocument/2006/relationships/image" Target="../media/image30.svg"/><Relationship Id="rId10" Type="http://schemas.openxmlformats.org/officeDocument/2006/relationships/image" Target="../media/image108.png"/><Relationship Id="rId4" Type="http://schemas.openxmlformats.org/officeDocument/2006/relationships/image" Target="../media/image55.png"/><Relationship Id="rId9" Type="http://schemas.openxmlformats.org/officeDocument/2006/relationships/image" Target="../media/image201.sv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4.svg"/><Relationship Id="rId3" Type="http://schemas.openxmlformats.org/officeDocument/2006/relationships/image" Target="../media/image54.svg"/><Relationship Id="rId7" Type="http://schemas.openxmlformats.org/officeDocument/2006/relationships/image" Target="../media/image58.svg"/><Relationship Id="rId12"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60.sv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76.svg"/><Relationship Id="rId3" Type="http://schemas.openxmlformats.org/officeDocument/2006/relationships/image" Target="../media/image66.svg"/><Relationship Id="rId7" Type="http://schemas.openxmlformats.org/officeDocument/2006/relationships/image" Target="../media/image70.svg"/><Relationship Id="rId12"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74.svg"/><Relationship Id="rId5" Type="http://schemas.openxmlformats.org/officeDocument/2006/relationships/image" Target="../media/image68.sv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72.svg"/></Relationships>
</file>

<file path=ppt/slides/_rels/slide6.xml.rels><?xml version="1.0" encoding="UTF-8" standalone="yes"?>
<Relationships xmlns="http://schemas.openxmlformats.org/package/2006/relationships"><Relationship Id="rId13" Type="http://schemas.openxmlformats.org/officeDocument/2006/relationships/image" Target="../media/image86.svg"/><Relationship Id="rId18" Type="http://schemas.openxmlformats.org/officeDocument/2006/relationships/image" Target="../media/image43.png"/><Relationship Id="rId3" Type="http://schemas.openxmlformats.org/officeDocument/2006/relationships/image" Target="../media/image2.svg"/><Relationship Id="rId12" Type="http://schemas.openxmlformats.org/officeDocument/2006/relationships/image" Target="../media/image40.png"/><Relationship Id="rId17" Type="http://schemas.openxmlformats.org/officeDocument/2006/relationships/image" Target="../media/image90.svg"/><Relationship Id="rId2" Type="http://schemas.openxmlformats.org/officeDocument/2006/relationships/image" Target="../media/image1.png"/><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84.svg"/><Relationship Id="rId5" Type="http://schemas.openxmlformats.org/officeDocument/2006/relationships/image" Target="../media/image78.svg"/><Relationship Id="rId15" Type="http://schemas.openxmlformats.org/officeDocument/2006/relationships/image" Target="../media/image88.svg"/><Relationship Id="rId10" Type="http://schemas.openxmlformats.org/officeDocument/2006/relationships/image" Target="../media/image39.png"/><Relationship Id="rId19" Type="http://schemas.openxmlformats.org/officeDocument/2006/relationships/image" Target="../media/image44.png"/><Relationship Id="rId4" Type="http://schemas.openxmlformats.org/officeDocument/2006/relationships/image" Target="../media/image37.png"/><Relationship Id="rId9" Type="http://schemas.openxmlformats.org/officeDocument/2006/relationships/image" Target="../media/image82.svg"/><Relationship Id="rId1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png"/><Relationship Id="rId3" Type="http://schemas.openxmlformats.org/officeDocument/2006/relationships/image" Target="../media/image54.svg"/><Relationship Id="rId7" Type="http://schemas.openxmlformats.org/officeDocument/2006/relationships/image" Target="../media/image25.svg"/><Relationship Id="rId12" Type="http://schemas.openxmlformats.org/officeDocument/2006/relationships/image" Target="../media/image48.png"/><Relationship Id="rId17" Type="http://schemas.openxmlformats.org/officeDocument/2006/relationships/image" Target="../media/image51.png"/><Relationship Id="rId2" Type="http://schemas.openxmlformats.org/officeDocument/2006/relationships/image" Target="../media/image25.png"/><Relationship Id="rId16" Type="http://schemas.openxmlformats.org/officeDocument/2006/relationships/image" Target="../media/image144.sv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95.svg"/><Relationship Id="rId5" Type="http://schemas.openxmlformats.org/officeDocument/2006/relationships/image" Target="../media/image30.svg"/><Relationship Id="rId15" Type="http://schemas.microsoft.com/office/2007/relationships/hdphoto" Target="../media/hdphoto1.wdp"/><Relationship Id="rId10" Type="http://schemas.openxmlformats.org/officeDocument/2006/relationships/image" Target="../media/image47.png"/><Relationship Id="rId4" Type="http://schemas.openxmlformats.org/officeDocument/2006/relationships/image" Target="../media/image45.png"/><Relationship Id="rId9" Type="http://schemas.openxmlformats.org/officeDocument/2006/relationships/image" Target="../media/image93.svg"/><Relationship Id="rId14"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53.png"/><Relationship Id="rId26" Type="http://schemas.openxmlformats.org/officeDocument/2006/relationships/image" Target="../media/image119.svg"/><Relationship Id="rId3" Type="http://schemas.openxmlformats.org/officeDocument/2006/relationships/image" Target="../media/image54.svg"/><Relationship Id="rId7" Type="http://schemas.openxmlformats.org/officeDocument/2006/relationships/image" Target="../media/image58.svg"/><Relationship Id="rId12" Type="http://schemas.openxmlformats.org/officeDocument/2006/relationships/image" Target="../media/image52.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64.svg"/><Relationship Id="rId32" Type="http://schemas.openxmlformats.org/officeDocument/2006/relationships/image" Target="../media/image54.png"/><Relationship Id="rId5" Type="http://schemas.openxmlformats.org/officeDocument/2006/relationships/image" Target="../media/image56.svg"/><Relationship Id="rId10" Type="http://schemas.openxmlformats.org/officeDocument/2006/relationships/image" Target="../media/image30.png"/><Relationship Id="rId31" Type="http://schemas.openxmlformats.org/officeDocument/2006/relationships/image" Target="../media/image720.svg"/><Relationship Id="rId4" Type="http://schemas.openxmlformats.org/officeDocument/2006/relationships/image" Target="../media/image26.png"/><Relationship Id="rId9" Type="http://schemas.openxmlformats.org/officeDocument/2006/relationships/image" Target="../media/image62.sv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76.svg"/><Relationship Id="rId3" Type="http://schemas.openxmlformats.org/officeDocument/2006/relationships/image" Target="../media/image66.svg"/><Relationship Id="rId7" Type="http://schemas.openxmlformats.org/officeDocument/2006/relationships/image" Target="../media/image70.svg"/><Relationship Id="rId12"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74.svg"/><Relationship Id="rId5" Type="http://schemas.openxmlformats.org/officeDocument/2006/relationships/image" Target="../media/image68.sv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7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35110" y="-946891"/>
            <a:ext cx="20957720" cy="11782581"/>
          </a:xfrm>
          <a:prstGeom prst="rect">
            <a:avLst/>
          </a:prstGeom>
        </p:spPr>
      </p:pic>
      <p:grpSp>
        <p:nvGrpSpPr>
          <p:cNvPr id="3" name="Group 3"/>
          <p:cNvGrpSpPr/>
          <p:nvPr/>
        </p:nvGrpSpPr>
        <p:grpSpPr>
          <a:xfrm>
            <a:off x="884542" y="1775909"/>
            <a:ext cx="16954214" cy="7068257"/>
            <a:chOff x="0" y="0"/>
            <a:chExt cx="5490351" cy="2884445"/>
          </a:xfrm>
        </p:grpSpPr>
        <p:sp>
          <p:nvSpPr>
            <p:cNvPr id="4" name="Freeform 4"/>
            <p:cNvSpPr/>
            <p:nvPr/>
          </p:nvSpPr>
          <p:spPr>
            <a:xfrm>
              <a:off x="0" y="0"/>
              <a:ext cx="5490351" cy="2884445"/>
            </a:xfrm>
            <a:custGeom>
              <a:avLst/>
              <a:gdLst/>
              <a:ahLst/>
              <a:cxnLst/>
              <a:rect l="l" t="t" r="r" b="b"/>
              <a:pathLst>
                <a:path w="5490351" h="2884445">
                  <a:moveTo>
                    <a:pt x="5365891" y="2884445"/>
                  </a:moveTo>
                  <a:lnTo>
                    <a:pt x="124460" y="2884445"/>
                  </a:lnTo>
                  <a:cubicBezTo>
                    <a:pt x="55880" y="2884445"/>
                    <a:pt x="0" y="2828565"/>
                    <a:pt x="0" y="2759985"/>
                  </a:cubicBezTo>
                  <a:lnTo>
                    <a:pt x="0" y="124460"/>
                  </a:lnTo>
                  <a:cubicBezTo>
                    <a:pt x="0" y="55880"/>
                    <a:pt x="55880" y="0"/>
                    <a:pt x="124460" y="0"/>
                  </a:cubicBezTo>
                  <a:lnTo>
                    <a:pt x="5365891" y="0"/>
                  </a:lnTo>
                  <a:cubicBezTo>
                    <a:pt x="5434471" y="0"/>
                    <a:pt x="5490351" y="55880"/>
                    <a:pt x="5490351" y="124460"/>
                  </a:cubicBezTo>
                  <a:lnTo>
                    <a:pt x="5490351" y="2759985"/>
                  </a:lnTo>
                  <a:cubicBezTo>
                    <a:pt x="5490351" y="2828565"/>
                    <a:pt x="5434471" y="2884445"/>
                    <a:pt x="5365891" y="2884445"/>
                  </a:cubicBezTo>
                  <a:close/>
                </a:path>
              </a:pathLst>
            </a:custGeom>
            <a:solidFill>
              <a:srgbClr val="DB9463"/>
            </a:solidFill>
          </p:spPr>
        </p:sp>
      </p:grpSp>
      <p:grpSp>
        <p:nvGrpSpPr>
          <p:cNvPr id="5" name="Group 5"/>
          <p:cNvGrpSpPr/>
          <p:nvPr/>
        </p:nvGrpSpPr>
        <p:grpSpPr>
          <a:xfrm rot="-10800000">
            <a:off x="9254595" y="1270708"/>
            <a:ext cx="6484124" cy="782571"/>
            <a:chOff x="0" y="0"/>
            <a:chExt cx="50256911" cy="6065520"/>
          </a:xfrm>
        </p:grpSpPr>
        <p:sp>
          <p:nvSpPr>
            <p:cNvPr id="6" name="Freeform 6"/>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463"/>
            </a:solidFill>
          </p:spPr>
        </p:sp>
      </p:grpSp>
      <p:grpSp>
        <p:nvGrpSpPr>
          <p:cNvPr id="7" name="Group 7"/>
          <p:cNvGrpSpPr/>
          <p:nvPr/>
        </p:nvGrpSpPr>
        <p:grpSpPr>
          <a:xfrm>
            <a:off x="890680" y="1943021"/>
            <a:ext cx="16730020" cy="7084312"/>
            <a:chOff x="0" y="0"/>
            <a:chExt cx="5490351" cy="2890997"/>
          </a:xfrm>
        </p:grpSpPr>
        <p:sp>
          <p:nvSpPr>
            <p:cNvPr id="8" name="Freeform 8"/>
            <p:cNvSpPr/>
            <p:nvPr/>
          </p:nvSpPr>
          <p:spPr>
            <a:xfrm>
              <a:off x="0" y="0"/>
              <a:ext cx="5490351" cy="2890997"/>
            </a:xfrm>
            <a:custGeom>
              <a:avLst/>
              <a:gdLst/>
              <a:ahLst/>
              <a:cxnLst/>
              <a:rect l="l" t="t" r="r" b="b"/>
              <a:pathLst>
                <a:path w="5490351" h="2890997">
                  <a:moveTo>
                    <a:pt x="5365891" y="2890997"/>
                  </a:moveTo>
                  <a:lnTo>
                    <a:pt x="124460" y="2890997"/>
                  </a:lnTo>
                  <a:cubicBezTo>
                    <a:pt x="55880" y="2890997"/>
                    <a:pt x="0" y="2835117"/>
                    <a:pt x="0" y="2766537"/>
                  </a:cubicBezTo>
                  <a:lnTo>
                    <a:pt x="0" y="124460"/>
                  </a:lnTo>
                  <a:cubicBezTo>
                    <a:pt x="0" y="55880"/>
                    <a:pt x="55880" y="0"/>
                    <a:pt x="124460" y="0"/>
                  </a:cubicBezTo>
                  <a:lnTo>
                    <a:pt x="5365891" y="0"/>
                  </a:lnTo>
                  <a:cubicBezTo>
                    <a:pt x="5434471" y="0"/>
                    <a:pt x="5490351" y="55880"/>
                    <a:pt x="5490351" y="124460"/>
                  </a:cubicBezTo>
                  <a:lnTo>
                    <a:pt x="5490351" y="2766537"/>
                  </a:lnTo>
                  <a:cubicBezTo>
                    <a:pt x="5490351" y="2835117"/>
                    <a:pt x="5434471" y="2890997"/>
                    <a:pt x="5365891" y="2890997"/>
                  </a:cubicBezTo>
                  <a:close/>
                </a:path>
              </a:pathLst>
            </a:custGeom>
            <a:solidFill>
              <a:srgbClr val="51604D"/>
            </a:solidFill>
          </p:spPr>
        </p:sp>
      </p:grpSp>
      <p:grpSp>
        <p:nvGrpSpPr>
          <p:cNvPr id="9" name="Group 9"/>
          <p:cNvGrpSpPr/>
          <p:nvPr/>
        </p:nvGrpSpPr>
        <p:grpSpPr>
          <a:xfrm rot="-10800000">
            <a:off x="9043750" y="1491619"/>
            <a:ext cx="6484124" cy="782571"/>
            <a:chOff x="0" y="0"/>
            <a:chExt cx="50256911" cy="6065520"/>
          </a:xfrm>
        </p:grpSpPr>
        <p:sp>
          <p:nvSpPr>
            <p:cNvPr id="10" name="Freeform 10"/>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grpSp>
        <p:nvGrpSpPr>
          <p:cNvPr id="11" name="Group 11"/>
          <p:cNvGrpSpPr/>
          <p:nvPr/>
        </p:nvGrpSpPr>
        <p:grpSpPr>
          <a:xfrm>
            <a:off x="449244" y="514488"/>
            <a:ext cx="5592428" cy="2242468"/>
            <a:chOff x="0" y="0"/>
            <a:chExt cx="2264464" cy="758563"/>
          </a:xfrm>
        </p:grpSpPr>
        <p:sp>
          <p:nvSpPr>
            <p:cNvPr id="12" name="Freeform 12"/>
            <p:cNvSpPr/>
            <p:nvPr/>
          </p:nvSpPr>
          <p:spPr>
            <a:xfrm>
              <a:off x="0" y="0"/>
              <a:ext cx="2264464" cy="758563"/>
            </a:xfrm>
            <a:custGeom>
              <a:avLst/>
              <a:gdLst/>
              <a:ahLst/>
              <a:cxnLst/>
              <a:rect l="l" t="t" r="r" b="b"/>
              <a:pathLst>
                <a:path w="2264464" h="758563">
                  <a:moveTo>
                    <a:pt x="2140004" y="758563"/>
                  </a:moveTo>
                  <a:lnTo>
                    <a:pt x="124460" y="758563"/>
                  </a:lnTo>
                  <a:cubicBezTo>
                    <a:pt x="55880" y="758563"/>
                    <a:pt x="0" y="702683"/>
                    <a:pt x="0" y="634103"/>
                  </a:cubicBezTo>
                  <a:lnTo>
                    <a:pt x="0" y="124460"/>
                  </a:lnTo>
                  <a:cubicBezTo>
                    <a:pt x="0" y="55880"/>
                    <a:pt x="55880" y="0"/>
                    <a:pt x="124460" y="0"/>
                  </a:cubicBezTo>
                  <a:lnTo>
                    <a:pt x="2140004" y="0"/>
                  </a:lnTo>
                  <a:cubicBezTo>
                    <a:pt x="2208584" y="0"/>
                    <a:pt x="2264464" y="55880"/>
                    <a:pt x="2264464" y="124460"/>
                  </a:cubicBezTo>
                  <a:lnTo>
                    <a:pt x="2264464" y="634103"/>
                  </a:lnTo>
                  <a:cubicBezTo>
                    <a:pt x="2264464" y="702683"/>
                    <a:pt x="2208584" y="758563"/>
                    <a:pt x="2140004" y="758563"/>
                  </a:cubicBezTo>
                  <a:close/>
                </a:path>
              </a:pathLst>
            </a:custGeom>
            <a:solidFill>
              <a:srgbClr val="FFFBEC"/>
            </a:solidFill>
          </p:spPr>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558035" y="7111483"/>
            <a:ext cx="4280721" cy="3175517"/>
          </a:xfrm>
          <a:prstGeom prst="rect">
            <a:avLst/>
          </a:prstGeom>
        </p:spPr>
      </p:pic>
      <p:sp>
        <p:nvSpPr>
          <p:cNvPr id="15" name="TextBox 15"/>
          <p:cNvSpPr txBox="1"/>
          <p:nvPr/>
        </p:nvSpPr>
        <p:spPr>
          <a:xfrm>
            <a:off x="575302" y="1328183"/>
            <a:ext cx="4928958" cy="728341"/>
          </a:xfrm>
          <a:prstGeom prst="rect">
            <a:avLst/>
          </a:prstGeom>
        </p:spPr>
        <p:txBody>
          <a:bodyPr lIns="0" tIns="0" rIns="0" bIns="0" rtlCol="0" anchor="t">
            <a:spAutoFit/>
          </a:bodyPr>
          <a:lstStyle/>
          <a:p>
            <a:pPr algn="ctr">
              <a:lnSpc>
                <a:spcPts val="5640"/>
              </a:lnSpc>
            </a:pPr>
            <a:r>
              <a:rPr lang="en-US" sz="6500" b="1" spc="70">
                <a:solidFill>
                  <a:srgbClr val="51604D"/>
                </a:solidFill>
                <a:latin typeface="Arial" panose="020B0604020202020204" pitchFamily="34" charset="0"/>
                <a:cs typeface="Arial" panose="020B0604020202020204" pitchFamily="34" charset="0"/>
              </a:rPr>
              <a:t>Lớp:…</a:t>
            </a:r>
          </a:p>
        </p:txBody>
      </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099885" y="7111483"/>
            <a:ext cx="1674403" cy="2449260"/>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09638">
            <a:off x="14122219" y="1491619"/>
            <a:ext cx="2811309" cy="1354540"/>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979173">
            <a:off x="175463" y="2760176"/>
            <a:ext cx="1706473" cy="682589"/>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711316">
            <a:off x="17775681" y="5903320"/>
            <a:ext cx="1693251" cy="1271477"/>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00676" y="7680372"/>
            <a:ext cx="456046" cy="461925"/>
          </a:xfrm>
          <a:prstGeom prst="rect">
            <a:avLst/>
          </a:prstGeom>
        </p:spPr>
      </p:pic>
      <p:pic>
        <p:nvPicPr>
          <p:cNvPr id="21" name="Picture 2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8191334" y="4980330"/>
            <a:ext cx="456046" cy="461925"/>
          </a:xfrm>
          <a:prstGeom prst="rect">
            <a:avLst/>
          </a:prstGeom>
        </p:spPr>
      </p:pic>
      <p:pic>
        <p:nvPicPr>
          <p:cNvPr id="22" name="Picture 22"/>
          <p:cNvPicPr>
            <a:picLocks noChangeAspect="1"/>
          </p:cNvPicPr>
          <p:nvPr/>
        </p:nvPicPr>
        <p:blipFill>
          <a:blip r:embed="rId18"/>
          <a:srcRect/>
          <a:stretch>
            <a:fillRect/>
          </a:stretch>
        </p:blipFill>
        <p:spPr>
          <a:xfrm>
            <a:off x="8514108" y="1537953"/>
            <a:ext cx="529642" cy="1563518"/>
          </a:xfrm>
          <a:prstGeom prst="rect">
            <a:avLst/>
          </a:prstGeom>
        </p:spPr>
      </p:pic>
      <p:sp>
        <p:nvSpPr>
          <p:cNvPr id="24" name="TextBox 15">
            <a:extLst>
              <a:ext uri="{FF2B5EF4-FFF2-40B4-BE49-F238E27FC236}">
                <a16:creationId xmlns:a16="http://schemas.microsoft.com/office/drawing/2014/main" id="{DCAF2297-A388-73BD-8AA0-2D2FC6F2664C}"/>
              </a:ext>
            </a:extLst>
          </p:cNvPr>
          <p:cNvSpPr txBox="1"/>
          <p:nvPr/>
        </p:nvSpPr>
        <p:spPr>
          <a:xfrm>
            <a:off x="348982" y="3987982"/>
            <a:ext cx="17590036" cy="3034292"/>
          </a:xfrm>
          <a:prstGeom prst="rect">
            <a:avLst/>
          </a:prstGeom>
        </p:spPr>
        <p:txBody>
          <a:bodyPr wrap="square" lIns="0" tIns="0" rIns="0" bIns="0" rtlCol="0" anchor="t">
            <a:spAutoFit/>
          </a:bodyPr>
          <a:lstStyle/>
          <a:p>
            <a:pPr algn="ctr">
              <a:lnSpc>
                <a:spcPct val="130000"/>
              </a:lnSpc>
            </a:pPr>
            <a:r>
              <a:rPr lang="en-US" sz="8000" b="1" dirty="0">
                <a:solidFill>
                  <a:schemeClr val="bg1"/>
                </a:solidFill>
                <a:latin typeface="Arial" panose="020B0604020202020204" pitchFamily="34" charset="0"/>
                <a:cs typeface="Arial" panose="020B0604020202020204" pitchFamily="34" charset="0"/>
              </a:rPr>
              <a:t>CHÀO MỪNG CÁC EM ĐẾN VỚI BUỔI HỌC NGÀY HÔM NAY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 y="-747789"/>
            <a:ext cx="18288000" cy="11034790"/>
          </a:xfrm>
          <a:prstGeom prst="rect">
            <a:avLst/>
          </a:prstGeom>
        </p:spPr>
      </p:pic>
      <p:sp>
        <p:nvSpPr>
          <p:cNvPr id="3" name="AutoShape 3"/>
          <p:cNvSpPr/>
          <p:nvPr/>
        </p:nvSpPr>
        <p:spPr>
          <a:xfrm>
            <a:off x="685800" y="495300"/>
            <a:ext cx="8077200" cy="7848600"/>
          </a:xfrm>
          <a:prstGeom prst="rect">
            <a:avLst/>
          </a:prstGeom>
          <a:solidFill>
            <a:srgbClr val="FFFBEC"/>
          </a:solidFill>
        </p:spPr>
      </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95400" y="-160655"/>
            <a:ext cx="984675" cy="990076"/>
          </a:xfrm>
          <a:prstGeom prst="rect">
            <a:avLst/>
          </a:prstGeom>
        </p:spPr>
      </p:pic>
      <p:sp>
        <p:nvSpPr>
          <p:cNvPr id="21" name="TextBox 20">
            <a:extLst>
              <a:ext uri="{FF2B5EF4-FFF2-40B4-BE49-F238E27FC236}">
                <a16:creationId xmlns:a16="http://schemas.microsoft.com/office/drawing/2014/main" id="{4D193285-3072-F56F-3562-7B4C5D8AC31E}"/>
              </a:ext>
            </a:extLst>
          </p:cNvPr>
          <p:cNvSpPr txBox="1"/>
          <p:nvPr/>
        </p:nvSpPr>
        <p:spPr>
          <a:xfrm>
            <a:off x="2758364" y="8410818"/>
            <a:ext cx="12771274" cy="1692771"/>
          </a:xfrm>
          <a:prstGeom prst="rect">
            <a:avLst/>
          </a:prstGeom>
          <a:noFill/>
        </p:spPr>
        <p:txBody>
          <a:bodyPr wrap="square">
            <a:spAutoFit/>
          </a:bodyPr>
          <a:lstStyle/>
          <a:p>
            <a:pPr marL="571500" indent="-571500" algn="ctr">
              <a:lnSpc>
                <a:spcPct val="130000"/>
              </a:lnSpc>
              <a:buFont typeface="Wingdings" panose="05000000000000000000" pitchFamily="2" charset="2"/>
              <a:buChar char="Ø"/>
            </a:pPr>
            <a:r>
              <a:rPr lang="fr-FR" sz="4000" dirty="0" err="1">
                <a:latin typeface="Arial" panose="020B0604020202020204" pitchFamily="34" charset="0"/>
                <a:cs typeface="Arial" panose="020B0604020202020204" pitchFamily="34" charset="0"/>
              </a:rPr>
              <a:t>Nêu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những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biểu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hiện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của</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việc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giữ</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chữ</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tín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và</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không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giữ</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chữ</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tín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trong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các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bức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tranh</a:t>
            </a:r>
            <a:r>
              <a:rPr lang="fr-FR" sz="4000" dirty="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trên</a:t>
            </a:r>
            <a:endParaRPr lang="en-US" sz="4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a:stretch>
            <a:fillRect/>
          </a:stretch>
        </p:blipFill>
        <p:spPr>
          <a:xfrm>
            <a:off x="726650" y="885803"/>
            <a:ext cx="7995500" cy="7053174"/>
          </a:xfrm>
          <a:prstGeom prst="rect">
            <a:avLst/>
          </a:prstGeom>
        </p:spPr>
      </p:pic>
      <p:sp>
        <p:nvSpPr>
          <p:cNvPr id="14" name="AutoShape 3"/>
          <p:cNvSpPr/>
          <p:nvPr/>
        </p:nvSpPr>
        <p:spPr>
          <a:xfrm>
            <a:off x="9448800" y="495300"/>
            <a:ext cx="8229599" cy="7848600"/>
          </a:xfrm>
          <a:prstGeom prst="rect">
            <a:avLst/>
          </a:prstGeom>
          <a:solidFill>
            <a:srgbClr val="FFFBEC"/>
          </a:solidFill>
        </p:spPr>
      </p:sp>
      <p:pic>
        <p:nvPicPr>
          <p:cNvPr id="6" name="Picture 5"/>
          <p:cNvPicPr>
            <a:picLocks noChangeAspect="1"/>
          </p:cNvPicPr>
          <p:nvPr/>
        </p:nvPicPr>
        <p:blipFill>
          <a:blip r:embed="rId7"/>
          <a:stretch>
            <a:fillRect/>
          </a:stretch>
        </p:blipFill>
        <p:spPr>
          <a:xfrm>
            <a:off x="10515016" y="522760"/>
            <a:ext cx="6097165" cy="7772078"/>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061943" y="-160655"/>
            <a:ext cx="984675" cy="990076"/>
          </a:xfrm>
          <a:prstGeom prst="rect">
            <a:avLst/>
          </a:prstGeom>
        </p:spPr>
      </p:pic>
    </p:spTree>
    <p:extLst>
      <p:ext uri="{BB962C8B-B14F-4D97-AF65-F5344CB8AC3E}">
        <p14:creationId xmlns:p14="http://schemas.microsoft.com/office/powerpoint/2010/main" val="220275982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wipe(left)">
                                      <p:cBhvr>
                                        <p:cTn id="31"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 y="1"/>
            <a:ext cx="18287999" cy="10287000"/>
          </a:xfrm>
          <a:prstGeom prst="rect">
            <a:avLst/>
          </a:prstGeom>
        </p:spPr>
      </p:pic>
      <p:pic>
        <p:nvPicPr>
          <p:cNvPr id="4" name="Picture 3"/>
          <p:cNvPicPr>
            <a:picLocks noChangeAspect="1"/>
          </p:cNvPicPr>
          <p:nvPr/>
        </p:nvPicPr>
        <p:blipFill>
          <a:blip r:embed="rId4"/>
          <a:stretch>
            <a:fillRect/>
          </a:stretch>
        </p:blipFill>
        <p:spPr>
          <a:xfrm>
            <a:off x="375794" y="457199"/>
            <a:ext cx="8768206" cy="4495800"/>
          </a:xfrm>
          <a:prstGeom prst="rect">
            <a:avLst/>
          </a:prstGeom>
        </p:spPr>
      </p:pic>
      <p:sp>
        <p:nvSpPr>
          <p:cNvPr id="6" name="Rectangle 5"/>
          <p:cNvSpPr/>
          <p:nvPr/>
        </p:nvSpPr>
        <p:spPr>
          <a:xfrm>
            <a:off x="375794" y="4571998"/>
            <a:ext cx="1828800" cy="381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372600" y="457199"/>
            <a:ext cx="8686800" cy="4492448"/>
          </a:xfrm>
          <a:prstGeom prst="rect">
            <a:avLst/>
          </a:prstGeom>
        </p:spPr>
        <p:txBody>
          <a:bodyPr wrap="square">
            <a:spAutoFit/>
          </a:bodyPr>
          <a:lstStyle/>
          <a:p>
            <a:pPr algn="just">
              <a:lnSpc>
                <a:spcPct val="130000"/>
              </a:lnSpc>
              <a:spcBef>
                <a:spcPts val="300"/>
              </a:spcBef>
              <a:spcAft>
                <a:spcPts val="300"/>
              </a:spcAft>
            </a:pPr>
            <a:r>
              <a:rPr lang="fr-FR" sz="3600" i="1"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3600" i="1" dirty="0">
                <a:solidFill>
                  <a:srgbClr val="000000"/>
                </a:solidFill>
                <a:latin typeface="Arial" panose="020B0604020202020204" pitchFamily="34" charset="0"/>
                <a:ea typeface="Calibri" panose="020F0502020204030204" pitchFamily="34" charset="0"/>
                <a:cs typeface="Arial" panose="020B0604020202020204" pitchFamily="34" charset="0"/>
              </a:rPr>
              <a:t> 1: </a:t>
            </a:r>
            <a:r>
              <a:rPr lang="fr-FR" sz="3600" i="1" dirty="0" err="1">
                <a:solidFill>
                  <a:srgbClr val="000000"/>
                </a:solidFill>
                <a:latin typeface="Arial" panose="020B0604020202020204" pitchFamily="34" charset="0"/>
                <a:ea typeface="Calibri" panose="020F0502020204030204" pitchFamily="34" charset="0"/>
                <a:cs typeface="Arial" panose="020B0604020202020204" pitchFamily="34" charset="0"/>
              </a:rPr>
              <a:t>Biểu</a:t>
            </a:r>
            <a:r>
              <a:rPr lang="fr-FR" sz="36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i="1"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36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i="1"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6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i="1" dirty="0" err="1">
                <a:solidFill>
                  <a:srgbClr val="000000"/>
                </a:solidFill>
                <a:latin typeface="Arial" panose="020B0604020202020204" pitchFamily="34" charset="0"/>
                <a:ea typeface="Calibri" panose="020F0502020204030204" pitchFamily="34" charset="0"/>
                <a:cs typeface="Arial" panose="020B0604020202020204" pitchFamily="34" charset="0"/>
              </a:rPr>
              <a:t>việc</a:t>
            </a:r>
            <a:r>
              <a:rPr lang="fr-FR" sz="36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i="1" dirty="0" err="1">
                <a:solidFill>
                  <a:srgbClr val="000000"/>
                </a:solidFill>
                <a:latin typeface="Arial" panose="020B0604020202020204" pitchFamily="34" charset="0"/>
                <a:ea typeface="Calibri" panose="020F0502020204030204" pitchFamily="34" charset="0"/>
                <a:cs typeface="Arial" panose="020B0604020202020204" pitchFamily="34" charset="0"/>
              </a:rPr>
              <a:t>giữ</a:t>
            </a:r>
            <a:r>
              <a:rPr lang="fr-FR" sz="36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i="1" dirty="0" err="1">
                <a:solidFill>
                  <a:srgbClr val="000000"/>
                </a:solidFill>
                <a:latin typeface="Arial" panose="020B0604020202020204" pitchFamily="34" charset="0"/>
                <a:ea typeface="Calibri" panose="020F0502020204030204" pitchFamily="34" charset="0"/>
                <a:cs typeface="Arial" panose="020B0604020202020204" pitchFamily="34" charset="0"/>
              </a:rPr>
              <a:t>chữ</a:t>
            </a:r>
            <a:r>
              <a:rPr lang="fr-FR" sz="36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i="1" dirty="0" err="1">
                <a:solidFill>
                  <a:srgbClr val="000000"/>
                </a:solidFill>
                <a:latin typeface="Arial" panose="020B0604020202020204" pitchFamily="34" charset="0"/>
                <a:ea typeface="Calibri" panose="020F0502020204030204" pitchFamily="34" charset="0"/>
                <a:cs typeface="Arial" panose="020B0604020202020204" pitchFamily="34" charset="0"/>
              </a:rPr>
              <a:t>tín</a:t>
            </a:r>
            <a:r>
              <a:rPr lang="fr-FR" sz="3600" i="1"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i="1"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Bố</a:t>
            </a:r>
            <a:r>
              <a:rPr lang="fr-FR"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mẹ</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hứa</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con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rằng</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sẽ</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tặng</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con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chiếc</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xe</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đạp</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nếu</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con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đạt</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danh</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hiệu</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HSG. </a:t>
            </a:r>
            <a:endParaRPr lang="fr-FR" sz="36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Bố</a:t>
            </a:r>
            <a:r>
              <a:rPr lang="fr-FR"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mẹ</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phải</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tiết</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kiệm</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tiền</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sửa</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nhưng</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vẫn</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giữ</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đúng</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lời</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hứa</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con.</a:t>
            </a:r>
            <a:endParaRPr lang="en-US" sz="3600" dirty="0">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a:picLocks noChangeAspect="1"/>
          </p:cNvPicPr>
          <p:nvPr/>
        </p:nvPicPr>
        <p:blipFill>
          <a:blip r:embed="rId5"/>
          <a:stretch>
            <a:fillRect/>
          </a:stretch>
        </p:blipFill>
        <p:spPr>
          <a:xfrm>
            <a:off x="9270874" y="5470047"/>
            <a:ext cx="8768206" cy="4495800"/>
          </a:xfrm>
          <a:prstGeom prst="rect">
            <a:avLst/>
          </a:prstGeom>
        </p:spPr>
      </p:pic>
      <p:sp>
        <p:nvSpPr>
          <p:cNvPr id="9" name="Rectangle 8"/>
          <p:cNvSpPr/>
          <p:nvPr/>
        </p:nvSpPr>
        <p:spPr>
          <a:xfrm>
            <a:off x="286927" y="5794343"/>
            <a:ext cx="8697022" cy="3847207"/>
          </a:xfrm>
          <a:prstGeom prst="rect">
            <a:avLst/>
          </a:prstGeom>
        </p:spPr>
        <p:txBody>
          <a:bodyPr wrap="square">
            <a:spAutoFit/>
          </a:bodyPr>
          <a:lstStyle/>
          <a:p>
            <a:pPr algn="just">
              <a:lnSpc>
                <a:spcPct val="130000"/>
              </a:lnSpc>
              <a:spcBef>
                <a:spcPts val="300"/>
              </a:spcBef>
              <a:spcAft>
                <a:spcPts val="300"/>
              </a:spcAft>
            </a:pPr>
            <a:r>
              <a:rPr lang="fr-FR" sz="3600" i="1"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3600" i="1" dirty="0">
                <a:solidFill>
                  <a:srgbClr val="000000"/>
                </a:solidFill>
                <a:latin typeface="Arial" panose="020B0604020202020204" pitchFamily="34" charset="0"/>
                <a:ea typeface="Calibri" panose="020F0502020204030204" pitchFamily="34" charset="0"/>
                <a:cs typeface="Arial" panose="020B0604020202020204" pitchFamily="34" charset="0"/>
              </a:rPr>
              <a:t> 2: </a:t>
            </a:r>
            <a:r>
              <a:rPr lang="en-US" sz="36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Biểu</a:t>
            </a:r>
            <a:r>
              <a:rPr lang="en-US" sz="36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en-US" sz="36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36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việc</a:t>
            </a:r>
            <a:r>
              <a:rPr lang="en-US" sz="36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giữ</a:t>
            </a:r>
            <a:r>
              <a:rPr lang="en-US" sz="36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chữ</a:t>
            </a:r>
            <a:r>
              <a:rPr lang="en-US" sz="36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tín</a:t>
            </a:r>
            <a:r>
              <a:rPr lang="en-US" sz="36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i="1"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fr-FR"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Mặc</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dù</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trời</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mưa</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to,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nhưng</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vì</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nam</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hẹn</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nữ</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8h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sẽ</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đến</a:t>
            </a:r>
            <a:r>
              <a:rPr lang="fr-FR"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algn="just">
              <a:lnSpc>
                <a:spcPct val="130000"/>
              </a:lnSpc>
              <a:spcBef>
                <a:spcPts val="300"/>
              </a:spcBef>
              <a:spcAft>
                <a:spcPts val="300"/>
              </a:spcAft>
            </a:pP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fr-FR"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nam</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mặc</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áo</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mưa</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đến</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kịp</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gian</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hẹn</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6612010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down)">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wipe(down)">
                                      <p:cBhvr>
                                        <p:cTn id="35" dur="500"/>
                                        <p:tgtEl>
                                          <p:spTgt spid="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9">
                                            <p:txEl>
                                              <p:pRg st="1" end="1"/>
                                            </p:txEl>
                                          </p:spTgt>
                                        </p:tgtEl>
                                        <p:attrNameLst>
                                          <p:attrName>style.visibility</p:attrName>
                                        </p:attrNameLst>
                                      </p:cBhvr>
                                      <p:to>
                                        <p:strVal val="visible"/>
                                      </p:to>
                                    </p:set>
                                    <p:animEffect transition="in" filter="wipe(left)">
                                      <p:cBhvr>
                                        <p:cTn id="40" dur="500"/>
                                        <p:tgtEl>
                                          <p:spTgt spid="9">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9">
                                            <p:txEl>
                                              <p:pRg st="2" end="2"/>
                                            </p:txEl>
                                          </p:spTgt>
                                        </p:tgtEl>
                                        <p:attrNameLst>
                                          <p:attrName>style.visibility</p:attrName>
                                        </p:attrNameLst>
                                      </p:cBhvr>
                                      <p:to>
                                        <p:strVal val="visible"/>
                                      </p:to>
                                    </p:set>
                                    <p:animEffect transition="in" filter="wipe(left)">
                                      <p:cBhvr>
                                        <p:cTn id="4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 y="-747789"/>
            <a:ext cx="18287999" cy="11034790"/>
          </a:xfrm>
          <a:prstGeom prst="rect">
            <a:avLst/>
          </a:prstGeom>
        </p:spPr>
      </p:pic>
      <p:pic>
        <p:nvPicPr>
          <p:cNvPr id="6" name="Picture 5"/>
          <p:cNvPicPr>
            <a:picLocks noChangeAspect="1"/>
          </p:cNvPicPr>
          <p:nvPr/>
        </p:nvPicPr>
        <p:blipFill>
          <a:blip r:embed="rId4"/>
          <a:stretch>
            <a:fillRect/>
          </a:stretch>
        </p:blipFill>
        <p:spPr>
          <a:xfrm>
            <a:off x="10134600" y="269240"/>
            <a:ext cx="7802880" cy="5073043"/>
          </a:xfrm>
          <a:prstGeom prst="rect">
            <a:avLst/>
          </a:prstGeom>
        </p:spPr>
      </p:pic>
      <p:sp>
        <p:nvSpPr>
          <p:cNvPr id="7" name="Rectangle 6"/>
          <p:cNvSpPr/>
          <p:nvPr/>
        </p:nvSpPr>
        <p:spPr>
          <a:xfrm>
            <a:off x="312421" y="784102"/>
            <a:ext cx="9540240" cy="3847207"/>
          </a:xfrm>
          <a:prstGeom prst="rect">
            <a:avLst/>
          </a:prstGeom>
        </p:spPr>
        <p:txBody>
          <a:bodyPr wrap="square">
            <a:spAutoFit/>
          </a:bodyPr>
          <a:lstStyle/>
          <a:p>
            <a:pPr algn="just">
              <a:lnSpc>
                <a:spcPct val="130000"/>
              </a:lnSpc>
              <a:spcBef>
                <a:spcPts val="300"/>
              </a:spcBef>
              <a:spcAft>
                <a:spcPts val="300"/>
              </a:spcAft>
            </a:pPr>
            <a:r>
              <a:rPr lang="fr-FR" sz="3600" i="1"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3600" i="1" dirty="0">
                <a:solidFill>
                  <a:srgbClr val="000000"/>
                </a:solidFill>
                <a:latin typeface="Arial" panose="020B0604020202020204" pitchFamily="34" charset="0"/>
                <a:ea typeface="Calibri" panose="020F0502020204030204" pitchFamily="34" charset="0"/>
                <a:cs typeface="Arial" panose="020B0604020202020204" pitchFamily="34" charset="0"/>
              </a:rPr>
              <a:t> 3: </a:t>
            </a:r>
            <a:r>
              <a:rPr lang="fr-FR" sz="36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Biểu</a:t>
            </a:r>
            <a:r>
              <a:rPr lang="fr-FR" sz="36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36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6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việc</a:t>
            </a:r>
            <a:r>
              <a:rPr lang="fr-FR" sz="36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fr-FR" sz="36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giữ</a:t>
            </a:r>
            <a:r>
              <a:rPr lang="fr-FR" sz="36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i="1" dirty="0" err="1">
                <a:solidFill>
                  <a:srgbClr val="000000"/>
                </a:solidFill>
                <a:latin typeface="Arial" panose="020B0604020202020204" pitchFamily="34" charset="0"/>
                <a:ea typeface="Calibri" panose="020F0502020204030204" pitchFamily="34" charset="0"/>
                <a:cs typeface="Arial" panose="020B0604020202020204" pitchFamily="34" charset="0"/>
              </a:rPr>
              <a:t>chữ</a:t>
            </a:r>
            <a:r>
              <a:rPr lang="fr-FR" sz="36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i="1" dirty="0" err="1">
                <a:solidFill>
                  <a:srgbClr val="000000"/>
                </a:solidFill>
                <a:latin typeface="Arial" panose="020B0604020202020204" pitchFamily="34" charset="0"/>
                <a:ea typeface="Calibri" panose="020F0502020204030204" pitchFamily="34" charset="0"/>
                <a:cs typeface="Arial" panose="020B0604020202020204" pitchFamily="34" charset="0"/>
              </a:rPr>
              <a:t>tín</a:t>
            </a:r>
            <a:r>
              <a:rPr lang="fr-FR" sz="3600" i="1"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i="1"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fr-FR"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nam</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rằng</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cây</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trồng</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xuống</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đất</a:t>
            </a:r>
            <a:r>
              <a:rPr lang="fr-FR"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sẽ</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ai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biết</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chưa</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tháo</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túi</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ni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lông</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ra. </a:t>
            </a:r>
            <a:endParaRPr lang="fr-FR" sz="36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fr-FR"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là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gian</a:t>
            </a:r>
            <a:r>
              <a:rPr lang="fr-FR"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dối</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vì</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muốn</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tốn</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gian</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mà</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mặc</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kệ</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hậu</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quả</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sau</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a:picLocks noChangeAspect="1"/>
          </p:cNvPicPr>
          <p:nvPr/>
        </p:nvPicPr>
        <p:blipFill>
          <a:blip r:embed="rId5"/>
          <a:stretch>
            <a:fillRect/>
          </a:stretch>
        </p:blipFill>
        <p:spPr>
          <a:xfrm>
            <a:off x="762000" y="5306983"/>
            <a:ext cx="8200531" cy="4731098"/>
          </a:xfrm>
          <a:prstGeom prst="rect">
            <a:avLst/>
          </a:prstGeom>
        </p:spPr>
      </p:pic>
      <p:sp>
        <p:nvSpPr>
          <p:cNvPr id="9" name="Rectangle 8"/>
          <p:cNvSpPr/>
          <p:nvPr/>
        </p:nvSpPr>
        <p:spPr>
          <a:xfrm>
            <a:off x="9215825" y="6163199"/>
            <a:ext cx="8818880" cy="3050066"/>
          </a:xfrm>
          <a:prstGeom prst="rect">
            <a:avLst/>
          </a:prstGeom>
        </p:spPr>
        <p:txBody>
          <a:bodyPr wrap="square">
            <a:spAutoFit/>
          </a:bodyPr>
          <a:lstStyle/>
          <a:p>
            <a:pPr algn="just">
              <a:lnSpc>
                <a:spcPct val="130000"/>
              </a:lnSpc>
              <a:spcBef>
                <a:spcPts val="300"/>
              </a:spcBef>
              <a:spcAft>
                <a:spcPts val="300"/>
              </a:spcAft>
            </a:pPr>
            <a:r>
              <a:rPr lang="fr-FR" sz="3600" i="1"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3600" i="1" dirty="0">
                <a:solidFill>
                  <a:srgbClr val="000000"/>
                </a:solidFill>
                <a:latin typeface="Arial" panose="020B0604020202020204" pitchFamily="34" charset="0"/>
                <a:ea typeface="Calibri" panose="020F0502020204030204" pitchFamily="34" charset="0"/>
                <a:cs typeface="Arial" panose="020B0604020202020204" pitchFamily="34" charset="0"/>
              </a:rPr>
              <a:t> 4: </a:t>
            </a:r>
            <a:r>
              <a:rPr lang="fr-FR" sz="36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Biểu</a:t>
            </a:r>
            <a:r>
              <a:rPr lang="fr-FR" sz="36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36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6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việc</a:t>
            </a:r>
            <a:r>
              <a:rPr lang="fr-FR" sz="36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giữ</a:t>
            </a:r>
            <a:r>
              <a:rPr lang="fr-FR" sz="36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chữ</a:t>
            </a:r>
            <a:r>
              <a:rPr lang="fr-FR" sz="36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tín</a:t>
            </a:r>
            <a:r>
              <a:rPr lang="fr-FR" sz="36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i="1"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fr-FR"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giữ</a:t>
            </a:r>
            <a:r>
              <a:rPr lang="fr-FR" sz="36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đúng</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lời</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hứa</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sẽ</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làm</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tròn</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trách</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nhiệm</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lớp</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trưởng</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nhận</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lòng</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tin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cả</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latin typeface="Arial" panose="020B0604020202020204" pitchFamily="34" charset="0"/>
                <a:ea typeface="Calibri" panose="020F0502020204030204" pitchFamily="34" charset="0"/>
                <a:cs typeface="Arial" panose="020B0604020202020204" pitchFamily="34" charset="0"/>
              </a:rPr>
              <a:t>lớp</a:t>
            </a:r>
            <a:r>
              <a:rPr lang="fr-FR" sz="36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6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23183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 calcmode="lin" valueType="num">
                                      <p:cBhvr>
                                        <p:cTn id="29" dur="500" fill="hold"/>
                                        <p:tgtEl>
                                          <p:spTgt spid="8"/>
                                        </p:tgtEl>
                                        <p:attrNameLst>
                                          <p:attrName>style.rotation</p:attrName>
                                        </p:attrNameLst>
                                      </p:cBhvr>
                                      <p:tavLst>
                                        <p:tav tm="0">
                                          <p:val>
                                            <p:fltVal val="90"/>
                                          </p:val>
                                        </p:tav>
                                        <p:tav tm="100000">
                                          <p:val>
                                            <p:fltVal val="0"/>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wipe(down)">
                                      <p:cBhvr>
                                        <p:cTn id="35" dur="500"/>
                                        <p:tgtEl>
                                          <p:spTgt spid="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9">
                                            <p:txEl>
                                              <p:pRg st="1" end="1"/>
                                            </p:txEl>
                                          </p:spTgt>
                                        </p:tgtEl>
                                        <p:attrNameLst>
                                          <p:attrName>style.visibility</p:attrName>
                                        </p:attrNameLst>
                                      </p:cBhvr>
                                      <p:to>
                                        <p:strVal val="visible"/>
                                      </p:to>
                                    </p:set>
                                    <p:animEffect transition="in" filter="wipe(left)">
                                      <p:cBhvr>
                                        <p:cTn id="4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0"/>
          </a:xfrm>
          <a:prstGeom prst="rect">
            <a:avLst/>
          </a:prstGeom>
        </p:spPr>
      </p:pic>
      <p:pic>
        <p:nvPicPr>
          <p:cNvPr id="10" name="Picture 2">
            <a:extLst>
              <a:ext uri="{FF2B5EF4-FFF2-40B4-BE49-F238E27FC236}">
                <a16:creationId xmlns:a16="http://schemas.microsoft.com/office/drawing/2014/main" id="{C9C7B417-EE4B-BFBE-AEC1-6FDE8CC8CF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b="23808"/>
          <a:stretch>
            <a:fillRect/>
          </a:stretch>
        </p:blipFill>
        <p:spPr>
          <a:xfrm>
            <a:off x="381000" y="2060160"/>
            <a:ext cx="8550446" cy="7537613"/>
          </a:xfrm>
          <a:prstGeom prst="rect">
            <a:avLst/>
          </a:prstGeom>
        </p:spPr>
      </p:pic>
      <p:pic>
        <p:nvPicPr>
          <p:cNvPr id="11" name="Picture 2">
            <a:extLst>
              <a:ext uri="{FF2B5EF4-FFF2-40B4-BE49-F238E27FC236}">
                <a16:creationId xmlns:a16="http://schemas.microsoft.com/office/drawing/2014/main" id="{BCE81814-8835-1191-9BB8-34DCAA3942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b="23808"/>
          <a:stretch>
            <a:fillRect/>
          </a:stretch>
        </p:blipFill>
        <p:spPr>
          <a:xfrm>
            <a:off x="9356556" y="2063624"/>
            <a:ext cx="8550443" cy="7534149"/>
          </a:xfrm>
          <a:prstGeom prst="rect">
            <a:avLst/>
          </a:prstGeom>
        </p:spPr>
      </p:pic>
      <p:pic>
        <p:nvPicPr>
          <p:cNvPr id="23" name="Picture 10">
            <a:extLst>
              <a:ext uri="{FF2B5EF4-FFF2-40B4-BE49-F238E27FC236}">
                <a16:creationId xmlns:a16="http://schemas.microsoft.com/office/drawing/2014/main" id="{75CAB669-5F61-3598-D0CD-EE584B8473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213864" y="8786121"/>
            <a:ext cx="3930312" cy="1060230"/>
          </a:xfrm>
          <a:prstGeom prst="rect">
            <a:avLst/>
          </a:prstGeom>
        </p:spPr>
      </p:pic>
      <p:pic>
        <p:nvPicPr>
          <p:cNvPr id="26" name="Picture 5">
            <a:extLst>
              <a:ext uri="{FF2B5EF4-FFF2-40B4-BE49-F238E27FC236}">
                <a16:creationId xmlns:a16="http://schemas.microsoft.com/office/drawing/2014/main" id="{76A531AB-7B26-3076-C27A-41C76917B7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252126">
            <a:off x="16275977" y="1255839"/>
            <a:ext cx="1786213" cy="2112725"/>
          </a:xfrm>
          <a:prstGeom prst="rect">
            <a:avLst/>
          </a:prstGeom>
        </p:spPr>
      </p:pic>
      <p:sp>
        <p:nvSpPr>
          <p:cNvPr id="3" name="Rectangle 2"/>
          <p:cNvSpPr/>
          <p:nvPr/>
        </p:nvSpPr>
        <p:spPr>
          <a:xfrm>
            <a:off x="380999" y="575917"/>
            <a:ext cx="17526001" cy="904863"/>
          </a:xfrm>
          <a:prstGeom prst="rect">
            <a:avLst/>
          </a:prstGeom>
        </p:spPr>
        <p:txBody>
          <a:bodyPr wrap="square">
            <a:spAutoFit/>
          </a:bodyPr>
          <a:lstStyle/>
          <a:p>
            <a:pPr algn="ctr">
              <a:lnSpc>
                <a:spcPct val="120000"/>
              </a:lnSpc>
            </a:pPr>
            <a:r>
              <a:rPr lang="fr-FR" sz="4400" b="1" dirty="0" err="1">
                <a:solidFill>
                  <a:schemeClr val="accent5">
                    <a:lumMod val="50000"/>
                  </a:schemeClr>
                </a:solidFill>
                <a:latin typeface="Arial" panose="020B0604020202020204" pitchFamily="34" charset="0"/>
                <a:cs typeface="Arial" panose="020B0604020202020204" pitchFamily="34" charset="0"/>
              </a:rPr>
              <a:t>Kể</a:t>
            </a:r>
            <a:r>
              <a:rPr lang="fr-FR" sz="4400" b="1" dirty="0">
                <a:solidFill>
                  <a:schemeClr val="accent5">
                    <a:lumMod val="50000"/>
                  </a:schemeClr>
                </a:solidFill>
                <a:latin typeface="Arial" panose="020B0604020202020204" pitchFamily="34" charset="0"/>
                <a:cs typeface="Arial" panose="020B0604020202020204" pitchFamily="34" charset="0"/>
              </a:rPr>
              <a:t> </a:t>
            </a:r>
            <a:r>
              <a:rPr lang="fr-FR" sz="4400" b="1" dirty="0" err="1">
                <a:solidFill>
                  <a:schemeClr val="accent5">
                    <a:lumMod val="50000"/>
                  </a:schemeClr>
                </a:solidFill>
                <a:latin typeface="Arial" panose="020B0604020202020204" pitchFamily="34" charset="0"/>
                <a:cs typeface="Arial" panose="020B0604020202020204" pitchFamily="34" charset="0"/>
              </a:rPr>
              <a:t>thêm</a:t>
            </a:r>
            <a:r>
              <a:rPr lang="fr-FR" sz="4400" b="1" dirty="0">
                <a:solidFill>
                  <a:schemeClr val="accent5">
                    <a:lumMod val="50000"/>
                  </a:schemeClr>
                </a:solidFill>
                <a:latin typeface="Arial" panose="020B0604020202020204" pitchFamily="34" charset="0"/>
                <a:cs typeface="Arial" panose="020B0604020202020204" pitchFamily="34" charset="0"/>
              </a:rPr>
              <a:t> </a:t>
            </a:r>
            <a:r>
              <a:rPr lang="fr-FR" sz="4400" b="1" dirty="0" err="1">
                <a:solidFill>
                  <a:schemeClr val="accent5">
                    <a:lumMod val="50000"/>
                  </a:schemeClr>
                </a:solidFill>
                <a:latin typeface="Arial" panose="020B0604020202020204" pitchFamily="34" charset="0"/>
                <a:cs typeface="Arial" panose="020B0604020202020204" pitchFamily="34" charset="0"/>
              </a:rPr>
              <a:t>một</a:t>
            </a:r>
            <a:r>
              <a:rPr lang="fr-FR" sz="4400" b="1" dirty="0">
                <a:solidFill>
                  <a:schemeClr val="accent5">
                    <a:lumMod val="50000"/>
                  </a:schemeClr>
                </a:solidFill>
                <a:latin typeface="Arial" panose="020B0604020202020204" pitchFamily="34" charset="0"/>
                <a:cs typeface="Arial" panose="020B0604020202020204" pitchFamily="34" charset="0"/>
              </a:rPr>
              <a:t> </a:t>
            </a:r>
            <a:r>
              <a:rPr lang="fr-FR" sz="4400" b="1" dirty="0" err="1">
                <a:solidFill>
                  <a:schemeClr val="accent5">
                    <a:lumMod val="50000"/>
                  </a:schemeClr>
                </a:solidFill>
                <a:latin typeface="Arial" panose="020B0604020202020204" pitchFamily="34" charset="0"/>
                <a:cs typeface="Arial" panose="020B0604020202020204" pitchFamily="34" charset="0"/>
              </a:rPr>
              <a:t>số</a:t>
            </a:r>
            <a:r>
              <a:rPr lang="fr-FR" sz="4400" b="1" dirty="0">
                <a:solidFill>
                  <a:schemeClr val="accent5">
                    <a:lumMod val="50000"/>
                  </a:schemeClr>
                </a:solidFill>
                <a:latin typeface="Arial" panose="020B0604020202020204" pitchFamily="34" charset="0"/>
                <a:cs typeface="Arial" panose="020B0604020202020204" pitchFamily="34" charset="0"/>
              </a:rPr>
              <a:t> </a:t>
            </a:r>
            <a:r>
              <a:rPr lang="fr-FR" sz="4400" b="1" dirty="0" err="1">
                <a:solidFill>
                  <a:schemeClr val="accent5">
                    <a:lumMod val="50000"/>
                  </a:schemeClr>
                </a:solidFill>
                <a:latin typeface="Arial" panose="020B0604020202020204" pitchFamily="34" charset="0"/>
                <a:cs typeface="Arial" panose="020B0604020202020204" pitchFamily="34" charset="0"/>
              </a:rPr>
              <a:t>biểu</a:t>
            </a:r>
            <a:r>
              <a:rPr lang="fr-FR" sz="4400" b="1" dirty="0">
                <a:solidFill>
                  <a:schemeClr val="accent5">
                    <a:lumMod val="50000"/>
                  </a:schemeClr>
                </a:solidFill>
                <a:latin typeface="Arial" panose="020B0604020202020204" pitchFamily="34" charset="0"/>
                <a:cs typeface="Arial" panose="020B0604020202020204" pitchFamily="34" charset="0"/>
              </a:rPr>
              <a:t> </a:t>
            </a:r>
            <a:r>
              <a:rPr lang="fr-FR" sz="4400" b="1" dirty="0" err="1">
                <a:solidFill>
                  <a:schemeClr val="accent5">
                    <a:lumMod val="50000"/>
                  </a:schemeClr>
                </a:solidFill>
                <a:latin typeface="Arial" panose="020B0604020202020204" pitchFamily="34" charset="0"/>
                <a:cs typeface="Arial" panose="020B0604020202020204" pitchFamily="34" charset="0"/>
              </a:rPr>
              <a:t>hiện</a:t>
            </a:r>
            <a:r>
              <a:rPr lang="fr-FR" sz="4400" b="1" dirty="0">
                <a:solidFill>
                  <a:schemeClr val="accent5">
                    <a:lumMod val="50000"/>
                  </a:schemeClr>
                </a:solidFill>
                <a:latin typeface="Arial" panose="020B0604020202020204" pitchFamily="34" charset="0"/>
                <a:cs typeface="Arial" panose="020B0604020202020204" pitchFamily="34" charset="0"/>
              </a:rPr>
              <a:t> </a:t>
            </a:r>
            <a:r>
              <a:rPr lang="fr-FR" sz="4400" b="1" dirty="0" err="1">
                <a:solidFill>
                  <a:schemeClr val="accent5">
                    <a:lumMod val="50000"/>
                  </a:schemeClr>
                </a:solidFill>
                <a:latin typeface="Arial" panose="020B0604020202020204" pitchFamily="34" charset="0"/>
                <a:cs typeface="Arial" panose="020B0604020202020204" pitchFamily="34" charset="0"/>
              </a:rPr>
              <a:t>của</a:t>
            </a:r>
            <a:r>
              <a:rPr lang="fr-FR" sz="4400" b="1" dirty="0">
                <a:solidFill>
                  <a:schemeClr val="accent5">
                    <a:lumMod val="50000"/>
                  </a:schemeClr>
                </a:solidFill>
                <a:latin typeface="Arial" panose="020B0604020202020204" pitchFamily="34" charset="0"/>
                <a:cs typeface="Arial" panose="020B0604020202020204" pitchFamily="34" charset="0"/>
              </a:rPr>
              <a:t> </a:t>
            </a:r>
            <a:r>
              <a:rPr lang="fr-FR" sz="4400" b="1" dirty="0" err="1">
                <a:solidFill>
                  <a:schemeClr val="accent5">
                    <a:lumMod val="50000"/>
                  </a:schemeClr>
                </a:solidFill>
                <a:latin typeface="Arial" panose="020B0604020202020204" pitchFamily="34" charset="0"/>
                <a:cs typeface="Arial" panose="020B0604020202020204" pitchFamily="34" charset="0"/>
              </a:rPr>
              <a:t>việc</a:t>
            </a:r>
            <a:r>
              <a:rPr lang="fr-FR" sz="4400" b="1" dirty="0">
                <a:solidFill>
                  <a:schemeClr val="accent5">
                    <a:lumMod val="50000"/>
                  </a:schemeClr>
                </a:solidFill>
                <a:latin typeface="Arial" panose="020B0604020202020204" pitchFamily="34" charset="0"/>
                <a:cs typeface="Arial" panose="020B0604020202020204" pitchFamily="34" charset="0"/>
              </a:rPr>
              <a:t> </a:t>
            </a:r>
            <a:r>
              <a:rPr lang="fr-FR" sz="4400" b="1" dirty="0" err="1">
                <a:solidFill>
                  <a:schemeClr val="accent5">
                    <a:lumMod val="50000"/>
                  </a:schemeClr>
                </a:solidFill>
                <a:latin typeface="Arial" panose="020B0604020202020204" pitchFamily="34" charset="0"/>
                <a:cs typeface="Arial" panose="020B0604020202020204" pitchFamily="34" charset="0"/>
              </a:rPr>
              <a:t>chữ</a:t>
            </a:r>
            <a:r>
              <a:rPr lang="fr-FR" sz="4400" b="1" dirty="0">
                <a:solidFill>
                  <a:schemeClr val="accent5">
                    <a:lumMod val="50000"/>
                  </a:schemeClr>
                </a:solidFill>
                <a:latin typeface="Arial" panose="020B0604020202020204" pitchFamily="34" charset="0"/>
                <a:cs typeface="Arial" panose="020B0604020202020204" pitchFamily="34" charset="0"/>
              </a:rPr>
              <a:t> </a:t>
            </a:r>
            <a:r>
              <a:rPr lang="fr-FR" sz="4400" b="1" dirty="0" err="1">
                <a:solidFill>
                  <a:schemeClr val="accent5">
                    <a:lumMod val="50000"/>
                  </a:schemeClr>
                </a:solidFill>
                <a:latin typeface="Arial" panose="020B0604020202020204" pitchFamily="34" charset="0"/>
                <a:cs typeface="Arial" panose="020B0604020202020204" pitchFamily="34" charset="0"/>
              </a:rPr>
              <a:t>tín</a:t>
            </a:r>
            <a:r>
              <a:rPr lang="fr-FR" sz="4400" b="1" dirty="0">
                <a:solidFill>
                  <a:schemeClr val="accent5">
                    <a:lumMod val="50000"/>
                  </a:schemeClr>
                </a:solidFill>
                <a:latin typeface="Arial" panose="020B0604020202020204" pitchFamily="34" charset="0"/>
                <a:cs typeface="Arial" panose="020B0604020202020204" pitchFamily="34" charset="0"/>
              </a:rPr>
              <a:t> </a:t>
            </a:r>
            <a:r>
              <a:rPr lang="fr-FR" sz="4400" b="1" dirty="0" err="1" smtClean="0">
                <a:solidFill>
                  <a:schemeClr val="accent5">
                    <a:lumMod val="50000"/>
                  </a:schemeClr>
                </a:solidFill>
                <a:latin typeface="Arial" panose="020B0604020202020204" pitchFamily="34" charset="0"/>
                <a:cs typeface="Arial" panose="020B0604020202020204" pitchFamily="34" charset="0"/>
              </a:rPr>
              <a:t>và</a:t>
            </a:r>
            <a:r>
              <a:rPr lang="fr-FR" sz="4400" b="1" dirty="0" smtClean="0">
                <a:solidFill>
                  <a:schemeClr val="accent5">
                    <a:lumMod val="50000"/>
                  </a:schemeClr>
                </a:solidFill>
                <a:latin typeface="Arial" panose="020B0604020202020204" pitchFamily="34" charset="0"/>
                <a:cs typeface="Arial" panose="020B0604020202020204" pitchFamily="34" charset="0"/>
              </a:rPr>
              <a:t> </a:t>
            </a:r>
            <a:r>
              <a:rPr lang="fr-FR" sz="4400" b="1" dirty="0" err="1">
                <a:solidFill>
                  <a:schemeClr val="accent5">
                    <a:lumMod val="50000"/>
                  </a:schemeClr>
                </a:solidFill>
                <a:latin typeface="Arial" panose="020B0604020202020204" pitchFamily="34" charset="0"/>
                <a:cs typeface="Arial" panose="020B0604020202020204" pitchFamily="34" charset="0"/>
              </a:rPr>
              <a:t>không</a:t>
            </a:r>
            <a:r>
              <a:rPr lang="fr-FR" sz="4400" b="1" dirty="0">
                <a:solidFill>
                  <a:schemeClr val="accent5">
                    <a:lumMod val="50000"/>
                  </a:schemeClr>
                </a:solidFill>
                <a:latin typeface="Arial" panose="020B0604020202020204" pitchFamily="34" charset="0"/>
                <a:cs typeface="Arial" panose="020B0604020202020204" pitchFamily="34" charset="0"/>
              </a:rPr>
              <a:t> </a:t>
            </a:r>
            <a:r>
              <a:rPr lang="fr-FR" sz="4400" b="1" dirty="0" err="1">
                <a:solidFill>
                  <a:schemeClr val="accent5">
                    <a:lumMod val="50000"/>
                  </a:schemeClr>
                </a:solidFill>
                <a:latin typeface="Arial" panose="020B0604020202020204" pitchFamily="34" charset="0"/>
                <a:cs typeface="Arial" panose="020B0604020202020204" pitchFamily="34" charset="0"/>
              </a:rPr>
              <a:t>giữ</a:t>
            </a:r>
            <a:r>
              <a:rPr lang="fr-FR" sz="4400" b="1" dirty="0">
                <a:solidFill>
                  <a:schemeClr val="accent5">
                    <a:lumMod val="50000"/>
                  </a:schemeClr>
                </a:solidFill>
                <a:latin typeface="Arial" panose="020B0604020202020204" pitchFamily="34" charset="0"/>
                <a:cs typeface="Arial" panose="020B0604020202020204" pitchFamily="34" charset="0"/>
              </a:rPr>
              <a:t> </a:t>
            </a:r>
            <a:r>
              <a:rPr lang="fr-FR" sz="4400" b="1" dirty="0" err="1">
                <a:solidFill>
                  <a:schemeClr val="accent5">
                    <a:lumMod val="50000"/>
                  </a:schemeClr>
                </a:solidFill>
                <a:latin typeface="Arial" panose="020B0604020202020204" pitchFamily="34" charset="0"/>
                <a:cs typeface="Arial" panose="020B0604020202020204" pitchFamily="34" charset="0"/>
              </a:rPr>
              <a:t>chữ</a:t>
            </a:r>
            <a:r>
              <a:rPr lang="fr-FR" sz="4400" b="1" dirty="0">
                <a:solidFill>
                  <a:schemeClr val="accent5">
                    <a:lumMod val="50000"/>
                  </a:schemeClr>
                </a:solidFill>
                <a:latin typeface="Arial" panose="020B0604020202020204" pitchFamily="34" charset="0"/>
                <a:cs typeface="Arial" panose="020B0604020202020204" pitchFamily="34" charset="0"/>
              </a:rPr>
              <a:t> </a:t>
            </a:r>
            <a:r>
              <a:rPr lang="fr-FR" sz="4400" b="1" dirty="0" err="1" smtClean="0">
                <a:solidFill>
                  <a:schemeClr val="accent5">
                    <a:lumMod val="50000"/>
                  </a:schemeClr>
                </a:solidFill>
                <a:latin typeface="Arial" panose="020B0604020202020204" pitchFamily="34" charset="0"/>
                <a:cs typeface="Arial" panose="020B0604020202020204" pitchFamily="34" charset="0"/>
              </a:rPr>
              <a:t>tín</a:t>
            </a:r>
            <a:endParaRPr lang="en-US" sz="4400" b="1" dirty="0">
              <a:solidFill>
                <a:schemeClr val="accent5">
                  <a:lumMod val="50000"/>
                </a:schemeClr>
              </a:solidFill>
              <a:latin typeface="Arial" panose="020B0604020202020204" pitchFamily="34" charset="0"/>
              <a:cs typeface="Arial" panose="020B0604020202020204" pitchFamily="34" charset="0"/>
            </a:endParaRPr>
          </a:p>
        </p:txBody>
      </p:sp>
      <p:sp>
        <p:nvSpPr>
          <p:cNvPr id="5" name="Rectangle 4"/>
          <p:cNvSpPr/>
          <p:nvPr/>
        </p:nvSpPr>
        <p:spPr>
          <a:xfrm>
            <a:off x="535963" y="3281159"/>
            <a:ext cx="8240519" cy="4884414"/>
          </a:xfrm>
          <a:prstGeom prst="rect">
            <a:avLst/>
          </a:prstGeom>
        </p:spPr>
        <p:txBody>
          <a:bodyPr wrap="square">
            <a:spAutoFit/>
          </a:bodyPr>
          <a:lstStyle/>
          <a:p>
            <a:pPr algn="just">
              <a:lnSpc>
                <a:spcPct val="130000"/>
              </a:lnSpc>
              <a:spcBef>
                <a:spcPts val="300"/>
              </a:spcBef>
              <a:spcAft>
                <a:spcPts val="300"/>
              </a:spcAft>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Biểu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biết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giữ</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chữ</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tín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30000"/>
              </a:lnSpc>
              <a:spcBef>
                <a:spcPts val="300"/>
              </a:spcBef>
              <a:spcAft>
                <a:spcPts val="300"/>
              </a:spcAft>
              <a:buFont typeface="Arial" panose="020B0604020202020204" pitchFamily="34" charset="0"/>
              <a:buChar char="•"/>
            </a:pP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Giữ</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lời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hứa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đúng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hẹn</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30000"/>
              </a:lnSpc>
              <a:spcBef>
                <a:spcPts val="300"/>
              </a:spcBef>
              <a:spcAft>
                <a:spcPts val="300"/>
              </a:spcAft>
              <a:buFont typeface="Arial" panose="020B0604020202020204" pitchFamily="34" charset="0"/>
              <a:buChar char="•"/>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hực</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tốt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chức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trách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nhiệm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vụ</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bản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thân</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30000"/>
              </a:lnSpc>
              <a:spcBef>
                <a:spcPts val="300"/>
              </a:spcBef>
              <a:spcAft>
                <a:spcPts val="300"/>
              </a:spcAft>
              <a:buFont typeface="Arial" panose="020B0604020202020204" pitchFamily="34" charset="0"/>
              <a:buChar char="•"/>
            </a:pP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Trung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thống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nhất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giữa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lời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nói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vả</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việc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làm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9371796" y="3281159"/>
            <a:ext cx="8466222" cy="5644622"/>
          </a:xfrm>
          <a:prstGeom prst="rect">
            <a:avLst/>
          </a:prstGeom>
        </p:spPr>
        <p:txBody>
          <a:bodyPr wrap="square">
            <a:spAutoFit/>
          </a:bodyPr>
          <a:lstStyle/>
          <a:p>
            <a:pPr algn="just">
              <a:lnSpc>
                <a:spcPct val="130000"/>
              </a:lnSpc>
              <a:spcBef>
                <a:spcPts val="300"/>
              </a:spcBef>
              <a:spcAft>
                <a:spcPts val="300"/>
              </a:spcAft>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Trái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giữ</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chữ</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tín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hành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vi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thất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tín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giữ</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chữ</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tín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Thất</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hứa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sai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hẹn</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30000"/>
              </a:lnSpc>
              <a:spcBef>
                <a:spcPts val="300"/>
              </a:spcBef>
              <a:spcAft>
                <a:spcPts val="300"/>
              </a:spcAft>
              <a:buFont typeface="Arial" panose="020B0604020202020204" pitchFamily="34" charset="0"/>
              <a:buChar char="•"/>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hiếu</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tinh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thần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trách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nhiệm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việc</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30000"/>
              </a:lnSpc>
              <a:spcBef>
                <a:spcPts val="300"/>
              </a:spcBef>
              <a:spcAft>
                <a:spcPts val="300"/>
              </a:spcAft>
              <a:buFont typeface="Arial" panose="020B0604020202020204" pitchFamily="34" charset="0"/>
              <a:buChar char="•"/>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hiếu</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trung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nói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đằng</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làm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nẻo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p:txBody>
      </p:sp>
      <p:pic>
        <p:nvPicPr>
          <p:cNvPr id="15" name="Picture 10">
            <a:extLst>
              <a:ext uri="{FF2B5EF4-FFF2-40B4-BE49-F238E27FC236}">
                <a16:creationId xmlns:a16="http://schemas.microsoft.com/office/drawing/2014/main" id="{75CAB669-5F61-3598-D0CD-EE584B8473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141776" y="8856457"/>
            <a:ext cx="3930312" cy="1060230"/>
          </a:xfrm>
          <a:prstGeom prst="rect">
            <a:avLst/>
          </a:prstGeom>
        </p:spPr>
      </p:pic>
    </p:spTree>
    <p:extLst>
      <p:ext uri="{BB962C8B-B14F-4D97-AF65-F5344CB8AC3E}">
        <p14:creationId xmlns:p14="http://schemas.microsoft.com/office/powerpoint/2010/main" val="132174254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anim calcmode="lin" valueType="num">
                                      <p:cBhvr>
                                        <p:cTn id="28" dur="500" fill="hold"/>
                                        <p:tgtEl>
                                          <p:spTgt spid="15"/>
                                        </p:tgtEl>
                                        <p:attrNameLst>
                                          <p:attrName>ppt_x</p:attrName>
                                        </p:attrNameLst>
                                      </p:cBhvr>
                                      <p:tavLst>
                                        <p:tav tm="0">
                                          <p:val>
                                            <p:strVal val="#ppt_x"/>
                                          </p:val>
                                        </p:tav>
                                        <p:tav tm="100000">
                                          <p:val>
                                            <p:strVal val="#ppt_x"/>
                                          </p:val>
                                        </p:tav>
                                      </p:tavLst>
                                    </p:anim>
                                    <p:anim calcmode="lin" valueType="num">
                                      <p:cBhvr>
                                        <p:cTn id="29" dur="5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anim calcmode="lin" valueType="num">
                                      <p:cBhvr>
                                        <p:cTn id="33" dur="500" fill="hold"/>
                                        <p:tgtEl>
                                          <p:spTgt spid="26"/>
                                        </p:tgtEl>
                                        <p:attrNameLst>
                                          <p:attrName>ppt_x</p:attrName>
                                        </p:attrNameLst>
                                      </p:cBhvr>
                                      <p:tavLst>
                                        <p:tav tm="0">
                                          <p:val>
                                            <p:strVal val="#ppt_x"/>
                                          </p:val>
                                        </p:tav>
                                        <p:tav tm="100000">
                                          <p:val>
                                            <p:strVal val="#ppt_x"/>
                                          </p:val>
                                        </p:tav>
                                      </p:tavLst>
                                    </p:anim>
                                    <p:anim calcmode="lin" valueType="num">
                                      <p:cBhvr>
                                        <p:cTn id="34"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Effect transition="in" filter="randombar(horizontal)">
                                      <p:cBhvr>
                                        <p:cTn id="39" dur="500"/>
                                        <p:tgtEl>
                                          <p:spTgt spid="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xEl>
                                              <p:pRg st="1" end="1"/>
                                            </p:txEl>
                                          </p:spTgt>
                                        </p:tgtEl>
                                        <p:attrNameLst>
                                          <p:attrName>style.visibility</p:attrName>
                                        </p:attrNameLst>
                                      </p:cBhvr>
                                      <p:to>
                                        <p:strVal val="visible"/>
                                      </p:to>
                                    </p:set>
                                    <p:animEffect transition="in" filter="fade">
                                      <p:cBhvr>
                                        <p:cTn id="44" dur="500"/>
                                        <p:tgtEl>
                                          <p:spTgt spid="5">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
                                            <p:txEl>
                                              <p:pRg st="2" end="2"/>
                                            </p:txEl>
                                          </p:spTgt>
                                        </p:tgtEl>
                                        <p:attrNameLst>
                                          <p:attrName>style.visibility</p:attrName>
                                        </p:attrNameLst>
                                      </p:cBhvr>
                                      <p:to>
                                        <p:strVal val="visible"/>
                                      </p:to>
                                    </p:set>
                                    <p:animEffect transition="in" filter="fade">
                                      <p:cBhvr>
                                        <p:cTn id="49" dur="500"/>
                                        <p:tgtEl>
                                          <p:spTgt spid="5">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
                                            <p:txEl>
                                              <p:pRg st="3" end="3"/>
                                            </p:txEl>
                                          </p:spTgt>
                                        </p:tgtEl>
                                        <p:attrNameLst>
                                          <p:attrName>style.visibility</p:attrName>
                                        </p:attrNameLst>
                                      </p:cBhvr>
                                      <p:to>
                                        <p:strVal val="visible"/>
                                      </p:to>
                                    </p:set>
                                    <p:animEffect transition="in" filter="fade">
                                      <p:cBhvr>
                                        <p:cTn id="54" dur="500"/>
                                        <p:tgtEl>
                                          <p:spTgt spid="5">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59" dur="500"/>
                                        <p:tgtEl>
                                          <p:spTgt spid="6">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6">
                                            <p:txEl>
                                              <p:pRg st="1" end="1"/>
                                            </p:txEl>
                                          </p:spTgt>
                                        </p:tgtEl>
                                        <p:attrNameLst>
                                          <p:attrName>style.visibility</p:attrName>
                                        </p:attrNameLst>
                                      </p:cBhvr>
                                      <p:to>
                                        <p:strVal val="visible"/>
                                      </p:to>
                                    </p:set>
                                    <p:animEffect transition="in" filter="fade">
                                      <p:cBhvr>
                                        <p:cTn id="64" dur="500"/>
                                        <p:tgtEl>
                                          <p:spTgt spid="6">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6">
                                            <p:txEl>
                                              <p:pRg st="2" end="2"/>
                                            </p:txEl>
                                          </p:spTgt>
                                        </p:tgtEl>
                                        <p:attrNameLst>
                                          <p:attrName>style.visibility</p:attrName>
                                        </p:attrNameLst>
                                      </p:cBhvr>
                                      <p:to>
                                        <p:strVal val="visible"/>
                                      </p:to>
                                    </p:set>
                                    <p:animEffect transition="in" filter="fade">
                                      <p:cBhvr>
                                        <p:cTn id="69" dur="500"/>
                                        <p:tgtEl>
                                          <p:spTgt spid="6">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6">
                                            <p:txEl>
                                              <p:pRg st="3" end="3"/>
                                            </p:txEl>
                                          </p:spTgt>
                                        </p:tgtEl>
                                        <p:attrNameLst>
                                          <p:attrName>style.visibility</p:attrName>
                                        </p:attrNameLst>
                                      </p:cBhvr>
                                      <p:to>
                                        <p:strVal val="visible"/>
                                      </p:to>
                                    </p:set>
                                    <p:animEffect transition="in" filter="fade">
                                      <p:cBhvr>
                                        <p:cTn id="74"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59881" y="-453230"/>
            <a:ext cx="20957720" cy="117825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447809" y="1288551"/>
            <a:ext cx="3787770" cy="4967568"/>
          </a:xfrm>
          <a:prstGeom prst="rect">
            <a:avLst/>
          </a:prstGeom>
        </p:spPr>
      </p:pic>
      <p:pic>
        <p:nvPicPr>
          <p:cNvPr id="9" name="Picture 4">
            <a:extLst>
              <a:ext uri="{FF2B5EF4-FFF2-40B4-BE49-F238E27FC236}">
                <a16:creationId xmlns:a16="http://schemas.microsoft.com/office/drawing/2014/main" id="{A5EFE0D0-8649-44BB-20FF-CF855019D7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38500" y="664540"/>
            <a:ext cx="11811000" cy="8957920"/>
          </a:xfrm>
          <a:prstGeom prst="rect">
            <a:avLst/>
          </a:prstGeom>
        </p:spPr>
      </p:pic>
      <p:sp>
        <p:nvSpPr>
          <p:cNvPr id="5" name="TextBox 5"/>
          <p:cNvSpPr txBox="1"/>
          <p:nvPr/>
        </p:nvSpPr>
        <p:spPr>
          <a:xfrm>
            <a:off x="4240473" y="1781804"/>
            <a:ext cx="9957011" cy="4801314"/>
          </a:xfrm>
          <a:prstGeom prst="rect">
            <a:avLst/>
          </a:prstGeom>
        </p:spPr>
        <p:txBody>
          <a:bodyPr wrap="square" lIns="0" tIns="0" rIns="0" bIns="0" rtlCol="0" anchor="t">
            <a:spAutoFit/>
          </a:bodyPr>
          <a:lstStyle/>
          <a:p>
            <a:pPr algn="ctr">
              <a:lnSpc>
                <a:spcPct val="130000"/>
              </a:lnSpc>
            </a:pPr>
            <a:r>
              <a:rPr lang="en-US" sz="8000" b="1" dirty="0" smtClean="0">
                <a:solidFill>
                  <a:srgbClr val="51604D"/>
                </a:solidFill>
                <a:latin typeface="Arial" panose="020B0604020202020204" pitchFamily="34" charset="0"/>
                <a:cs typeface="Arial" panose="020B0604020202020204" pitchFamily="34" charset="0"/>
              </a:rPr>
              <a:t>3. </a:t>
            </a:r>
            <a:r>
              <a:rPr lang="en-US" sz="8000" b="1" dirty="0" err="1" smtClean="0">
                <a:solidFill>
                  <a:srgbClr val="51604D"/>
                </a:solidFill>
                <a:latin typeface="Arial" panose="020B0604020202020204" pitchFamily="34" charset="0"/>
                <a:cs typeface="Arial" panose="020B0604020202020204" pitchFamily="34" charset="0"/>
              </a:rPr>
              <a:t>Tìm</a:t>
            </a:r>
            <a:r>
              <a:rPr lang="en-US" sz="8000" b="1" dirty="0" smtClean="0">
                <a:solidFill>
                  <a:srgbClr val="51604D"/>
                </a:solidFill>
                <a:latin typeface="Arial" panose="020B0604020202020204" pitchFamily="34" charset="0"/>
                <a:cs typeface="Arial" panose="020B0604020202020204" pitchFamily="34" charset="0"/>
              </a:rPr>
              <a:t> </a:t>
            </a:r>
            <a:r>
              <a:rPr lang="en-US" sz="8000" b="1" dirty="0" err="1" smtClean="0">
                <a:solidFill>
                  <a:srgbClr val="51604D"/>
                </a:solidFill>
                <a:latin typeface="Arial" panose="020B0604020202020204" pitchFamily="34" charset="0"/>
                <a:cs typeface="Arial" panose="020B0604020202020204" pitchFamily="34" charset="0"/>
              </a:rPr>
              <a:t>hiểu</a:t>
            </a:r>
            <a:r>
              <a:rPr lang="en-US" sz="8000" b="1" dirty="0" smtClean="0">
                <a:solidFill>
                  <a:srgbClr val="51604D"/>
                </a:solidFill>
                <a:latin typeface="Arial" panose="020B0604020202020204" pitchFamily="34" charset="0"/>
                <a:cs typeface="Arial" panose="020B0604020202020204" pitchFamily="34" charset="0"/>
              </a:rPr>
              <a:t> </a:t>
            </a:r>
            <a:r>
              <a:rPr lang="en-US" sz="8000" b="1" dirty="0" err="1" smtClean="0">
                <a:solidFill>
                  <a:srgbClr val="51604D"/>
                </a:solidFill>
                <a:latin typeface="Arial" panose="020B0604020202020204" pitchFamily="34" charset="0"/>
                <a:cs typeface="Arial" panose="020B0604020202020204" pitchFamily="34" charset="0"/>
              </a:rPr>
              <a:t>những</a:t>
            </a:r>
            <a:r>
              <a:rPr lang="en-US" sz="8000" b="1" dirty="0" smtClean="0">
                <a:solidFill>
                  <a:srgbClr val="51604D"/>
                </a:solidFill>
                <a:latin typeface="Arial" panose="020B0604020202020204" pitchFamily="34" charset="0"/>
                <a:cs typeface="Arial" panose="020B0604020202020204" pitchFamily="34" charset="0"/>
              </a:rPr>
              <a:t> </a:t>
            </a:r>
            <a:r>
              <a:rPr lang="en-US" sz="8000" b="1" dirty="0" err="1" smtClean="0">
                <a:solidFill>
                  <a:srgbClr val="51604D"/>
                </a:solidFill>
                <a:latin typeface="Arial" panose="020B0604020202020204" pitchFamily="34" charset="0"/>
                <a:cs typeface="Arial" panose="020B0604020202020204" pitchFamily="34" charset="0"/>
              </a:rPr>
              <a:t>biểu</a:t>
            </a:r>
            <a:r>
              <a:rPr lang="en-US" sz="8000" b="1" dirty="0" smtClean="0">
                <a:solidFill>
                  <a:srgbClr val="51604D"/>
                </a:solidFill>
                <a:latin typeface="Arial" panose="020B0604020202020204" pitchFamily="34" charset="0"/>
                <a:cs typeface="Arial" panose="020B0604020202020204" pitchFamily="34" charset="0"/>
              </a:rPr>
              <a:t> </a:t>
            </a:r>
            <a:r>
              <a:rPr lang="en-US" sz="8000" b="1" dirty="0" err="1" smtClean="0">
                <a:solidFill>
                  <a:srgbClr val="51604D"/>
                </a:solidFill>
                <a:latin typeface="Arial" panose="020B0604020202020204" pitchFamily="34" charset="0"/>
                <a:cs typeface="Arial" panose="020B0604020202020204" pitchFamily="34" charset="0"/>
              </a:rPr>
              <a:t>hiện</a:t>
            </a:r>
            <a:r>
              <a:rPr lang="en-US" sz="8000" b="1" dirty="0" smtClean="0">
                <a:solidFill>
                  <a:srgbClr val="51604D"/>
                </a:solidFill>
                <a:latin typeface="Arial" panose="020B0604020202020204" pitchFamily="34" charset="0"/>
                <a:cs typeface="Arial" panose="020B0604020202020204" pitchFamily="34" charset="0"/>
              </a:rPr>
              <a:t> </a:t>
            </a:r>
            <a:r>
              <a:rPr lang="en-US" sz="8000" b="1" dirty="0" err="1" smtClean="0">
                <a:solidFill>
                  <a:srgbClr val="51604D"/>
                </a:solidFill>
                <a:latin typeface="Arial" panose="020B0604020202020204" pitchFamily="34" charset="0"/>
                <a:cs typeface="Arial" panose="020B0604020202020204" pitchFamily="34" charset="0"/>
              </a:rPr>
              <a:t>của</a:t>
            </a:r>
            <a:r>
              <a:rPr lang="en-US" sz="8000" b="1" dirty="0" smtClean="0">
                <a:solidFill>
                  <a:srgbClr val="51604D"/>
                </a:solidFill>
                <a:latin typeface="Arial" panose="020B0604020202020204" pitchFamily="34" charset="0"/>
                <a:cs typeface="Arial" panose="020B0604020202020204" pitchFamily="34" charset="0"/>
              </a:rPr>
              <a:t> </a:t>
            </a:r>
            <a:r>
              <a:rPr lang="en-US" sz="8000" b="1" dirty="0" err="1" smtClean="0">
                <a:solidFill>
                  <a:srgbClr val="51604D"/>
                </a:solidFill>
                <a:latin typeface="Arial" panose="020B0604020202020204" pitchFamily="34" charset="0"/>
                <a:cs typeface="Arial" panose="020B0604020202020204" pitchFamily="34" charset="0"/>
              </a:rPr>
              <a:t>giữ</a:t>
            </a:r>
            <a:r>
              <a:rPr lang="en-US" sz="8000" b="1" dirty="0" smtClean="0">
                <a:solidFill>
                  <a:srgbClr val="51604D"/>
                </a:solidFill>
                <a:latin typeface="Arial" panose="020B0604020202020204" pitchFamily="34" charset="0"/>
                <a:cs typeface="Arial" panose="020B0604020202020204" pitchFamily="34" charset="0"/>
              </a:rPr>
              <a:t> </a:t>
            </a:r>
            <a:r>
              <a:rPr lang="en-US" sz="8000" b="1" dirty="0" err="1" smtClean="0">
                <a:solidFill>
                  <a:srgbClr val="51604D"/>
                </a:solidFill>
                <a:latin typeface="Arial" panose="020B0604020202020204" pitchFamily="34" charset="0"/>
                <a:cs typeface="Arial" panose="020B0604020202020204" pitchFamily="34" charset="0"/>
              </a:rPr>
              <a:t>chữ</a:t>
            </a:r>
            <a:r>
              <a:rPr lang="en-US" sz="8000" b="1" dirty="0" smtClean="0">
                <a:solidFill>
                  <a:srgbClr val="51604D"/>
                </a:solidFill>
                <a:latin typeface="Arial" panose="020B0604020202020204" pitchFamily="34" charset="0"/>
                <a:cs typeface="Arial" panose="020B0604020202020204" pitchFamily="34" charset="0"/>
              </a:rPr>
              <a:t> </a:t>
            </a:r>
            <a:r>
              <a:rPr lang="en-US" sz="8000" b="1" dirty="0" err="1" smtClean="0">
                <a:solidFill>
                  <a:srgbClr val="51604D"/>
                </a:solidFill>
                <a:latin typeface="Arial" panose="020B0604020202020204" pitchFamily="34" charset="0"/>
                <a:cs typeface="Arial" panose="020B0604020202020204" pitchFamily="34" charset="0"/>
              </a:rPr>
              <a:t>tín</a:t>
            </a:r>
            <a:endParaRPr lang="en-US" sz="8000" b="1" dirty="0">
              <a:solidFill>
                <a:srgbClr val="51604D"/>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45734" y="6857190"/>
            <a:ext cx="3408343" cy="3086100"/>
          </a:xfrm>
          <a:prstGeom prst="rect">
            <a:avLst/>
          </a:prstGeom>
        </p:spPr>
      </p:pic>
      <p:pic>
        <p:nvPicPr>
          <p:cNvPr id="8" name="Picture 11">
            <a:extLst>
              <a:ext uri="{FF2B5EF4-FFF2-40B4-BE49-F238E27FC236}">
                <a16:creationId xmlns:a16="http://schemas.microsoft.com/office/drawing/2014/main" id="{F3D49E8B-6271-5D51-2E2C-2889E4305B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497883" y="7478517"/>
            <a:ext cx="2375145" cy="2464773"/>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176378" y="5651418"/>
            <a:ext cx="4796226" cy="4307883"/>
          </a:xfrm>
          <a:prstGeom prst="rect">
            <a:avLst/>
          </a:prstGeom>
        </p:spPr>
      </p:pic>
    </p:spTree>
    <p:extLst>
      <p:ext uri="{BB962C8B-B14F-4D97-AF65-F5344CB8AC3E}">
        <p14:creationId xmlns:p14="http://schemas.microsoft.com/office/powerpoint/2010/main" val="231033692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7999" cy="10287000"/>
          </a:xfrm>
          <a:prstGeom prst="rect">
            <a:avLst/>
          </a:prstGeom>
        </p:spPr>
      </p:pic>
      <p:sp>
        <p:nvSpPr>
          <p:cNvPr id="3" name="AutoShape 3"/>
          <p:cNvSpPr/>
          <p:nvPr/>
        </p:nvSpPr>
        <p:spPr>
          <a:xfrm>
            <a:off x="683824" y="2906046"/>
            <a:ext cx="8059558" cy="6562485"/>
          </a:xfrm>
          <a:prstGeom prst="rect">
            <a:avLst/>
          </a:prstGeom>
          <a:solidFill>
            <a:srgbClr val="51604D"/>
          </a:solidFill>
        </p:spPr>
      </p:sp>
      <p:sp>
        <p:nvSpPr>
          <p:cNvPr id="4" name="AutoShape 4"/>
          <p:cNvSpPr/>
          <p:nvPr/>
        </p:nvSpPr>
        <p:spPr>
          <a:xfrm>
            <a:off x="943213" y="3277563"/>
            <a:ext cx="8059558" cy="6562485"/>
          </a:xfrm>
          <a:prstGeom prst="rect">
            <a:avLst/>
          </a:prstGeom>
          <a:solidFill>
            <a:srgbClr val="FFFBEC"/>
          </a:solidFill>
        </p:spPr>
      </p:sp>
      <p:grpSp>
        <p:nvGrpSpPr>
          <p:cNvPr id="8" name="Group 8"/>
          <p:cNvGrpSpPr/>
          <p:nvPr/>
        </p:nvGrpSpPr>
        <p:grpSpPr>
          <a:xfrm rot="5400000">
            <a:off x="4610208" y="-3043442"/>
            <a:ext cx="1851551" cy="9091605"/>
            <a:chOff x="0" y="0"/>
            <a:chExt cx="1742828" cy="4944588"/>
          </a:xfrm>
        </p:grpSpPr>
        <p:sp>
          <p:nvSpPr>
            <p:cNvPr id="9" name="Freeform 9"/>
            <p:cNvSpPr/>
            <p:nvPr/>
          </p:nvSpPr>
          <p:spPr>
            <a:xfrm>
              <a:off x="-9098" y="-6509"/>
              <a:ext cx="1757158" cy="4976641"/>
            </a:xfrm>
            <a:custGeom>
              <a:avLst/>
              <a:gdLst/>
              <a:ahLst/>
              <a:cxnLst/>
              <a:rect l="l" t="t" r="r" b="b"/>
              <a:pathLst>
                <a:path w="1757158" h="4976641">
                  <a:moveTo>
                    <a:pt x="63030" y="4383088"/>
                  </a:moveTo>
                  <a:cubicBezTo>
                    <a:pt x="63030" y="4383088"/>
                    <a:pt x="0" y="4136524"/>
                    <a:pt x="10218" y="1214762"/>
                  </a:cubicBezTo>
                  <a:cubicBezTo>
                    <a:pt x="18651" y="990971"/>
                    <a:pt x="65033" y="645332"/>
                    <a:pt x="65033" y="645332"/>
                  </a:cubicBezTo>
                  <a:cubicBezTo>
                    <a:pt x="82233" y="502466"/>
                    <a:pt x="56685" y="337866"/>
                    <a:pt x="181385" y="223925"/>
                  </a:cubicBezTo>
                  <a:cubicBezTo>
                    <a:pt x="346794" y="72788"/>
                    <a:pt x="621643" y="0"/>
                    <a:pt x="864085" y="6965"/>
                  </a:cubicBezTo>
                  <a:lnTo>
                    <a:pt x="864086" y="6965"/>
                  </a:lnTo>
                  <a:cubicBezTo>
                    <a:pt x="1080833" y="16819"/>
                    <a:pt x="1285148" y="36481"/>
                    <a:pt x="1419337" y="101690"/>
                  </a:cubicBezTo>
                  <a:cubicBezTo>
                    <a:pt x="1675383" y="226120"/>
                    <a:pt x="1757158" y="459160"/>
                    <a:pt x="1751670" y="704684"/>
                  </a:cubicBezTo>
                  <a:cubicBezTo>
                    <a:pt x="1751670" y="704684"/>
                    <a:pt x="1708382" y="1013073"/>
                    <a:pt x="1715816" y="1248607"/>
                  </a:cubicBezTo>
                  <a:cubicBezTo>
                    <a:pt x="1722939" y="4124889"/>
                    <a:pt x="1730095" y="4320493"/>
                    <a:pt x="1730095" y="4320493"/>
                  </a:cubicBezTo>
                  <a:cubicBezTo>
                    <a:pt x="1713414" y="4536225"/>
                    <a:pt x="1598770" y="4746837"/>
                    <a:pt x="1401901" y="4858461"/>
                  </a:cubicBezTo>
                  <a:cubicBezTo>
                    <a:pt x="1251549" y="4943709"/>
                    <a:pt x="1053518" y="4958807"/>
                    <a:pt x="826972" y="4948066"/>
                  </a:cubicBezTo>
                  <a:lnTo>
                    <a:pt x="826972" y="4948066"/>
                  </a:lnTo>
                  <a:cubicBezTo>
                    <a:pt x="645952" y="4942789"/>
                    <a:pt x="384604" y="4976642"/>
                    <a:pt x="254278" y="4867484"/>
                  </a:cubicBezTo>
                  <a:cubicBezTo>
                    <a:pt x="145767" y="4776599"/>
                    <a:pt x="81795" y="4583287"/>
                    <a:pt x="63030" y="4383088"/>
                  </a:cubicBezTo>
                  <a:close/>
                </a:path>
              </a:pathLst>
            </a:custGeom>
            <a:solidFill>
              <a:srgbClr val="FFFBEC"/>
            </a:solidFill>
          </p:spPr>
        </p:sp>
      </p:grpSp>
      <p:sp>
        <p:nvSpPr>
          <p:cNvPr id="10" name="TextBox 10"/>
          <p:cNvSpPr txBox="1"/>
          <p:nvPr/>
        </p:nvSpPr>
        <p:spPr>
          <a:xfrm>
            <a:off x="1627198" y="793567"/>
            <a:ext cx="7782570" cy="1093504"/>
          </a:xfrm>
          <a:prstGeom prst="rect">
            <a:avLst/>
          </a:prstGeom>
        </p:spPr>
        <p:txBody>
          <a:bodyPr wrap="square" lIns="0" tIns="0" rIns="0" bIns="0" rtlCol="0" anchor="t">
            <a:spAutoFit/>
          </a:bodyPr>
          <a:lstStyle/>
          <a:p>
            <a:pPr algn="ctr">
              <a:lnSpc>
                <a:spcPts val="9720"/>
              </a:lnSpc>
            </a:pPr>
            <a:r>
              <a:rPr lang="en-US" sz="5500" b="1" spc="121" dirty="0">
                <a:solidFill>
                  <a:srgbClr val="51604D"/>
                </a:solidFill>
                <a:latin typeface="Arial" panose="020B0604020202020204" pitchFamily="34" charset="0"/>
                <a:cs typeface="Arial" panose="020B0604020202020204" pitchFamily="34" charset="0"/>
              </a:rPr>
              <a:t>HOẠT ĐỘNG </a:t>
            </a:r>
            <a:r>
              <a:rPr lang="en-US" sz="5500" b="1" spc="121" dirty="0" smtClean="0">
                <a:solidFill>
                  <a:srgbClr val="51604D"/>
                </a:solidFill>
                <a:latin typeface="Arial" panose="020B0604020202020204" pitchFamily="34" charset="0"/>
                <a:cs typeface="Arial" panose="020B0604020202020204" pitchFamily="34" charset="0"/>
              </a:rPr>
              <a:t>NHÓM</a:t>
            </a:r>
            <a:endParaRPr lang="en-US" sz="5500" b="1" spc="121" dirty="0">
              <a:solidFill>
                <a:srgbClr val="51604D"/>
              </a:solidFill>
              <a:latin typeface="Arial" panose="020B0604020202020204" pitchFamily="34" charset="0"/>
              <a:cs typeface="Arial" panose="020B0604020202020204" pitchFamily="34" charset="0"/>
            </a:endParaRPr>
          </a:p>
        </p:txBody>
      </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601200" y="414544"/>
            <a:ext cx="2020542" cy="1851551"/>
          </a:xfrm>
          <a:prstGeom prst="rect">
            <a:avLst/>
          </a:prstGeom>
        </p:spPr>
      </p:pic>
      <p:sp>
        <p:nvSpPr>
          <p:cNvPr id="23" name="Rectangle 2">
            <a:extLst>
              <a:ext uri="{FF2B5EF4-FFF2-40B4-BE49-F238E27FC236}">
                <a16:creationId xmlns:a16="http://schemas.microsoft.com/office/drawing/2014/main" id="{3F8274BE-8857-FE7E-E9C6-CFB2F7C92E8C}"/>
              </a:ext>
            </a:extLst>
          </p:cNvPr>
          <p:cNvSpPr>
            <a:spLocks noChangeArrowheads="1"/>
          </p:cNvSpPr>
          <p:nvPr/>
        </p:nvSpPr>
        <p:spPr bwMode="auto">
          <a:xfrm>
            <a:off x="1015002" y="3836234"/>
            <a:ext cx="7915979" cy="5413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30000"/>
              </a:lnSpc>
            </a:pPr>
            <a:r>
              <a:rPr lang="fr-FR" sz="3800" dirty="0" err="1">
                <a:latin typeface="Arial" panose="020B0604020202020204" pitchFamily="34" charset="0"/>
                <a:cs typeface="Arial" panose="020B0604020202020204" pitchFamily="34" charset="0"/>
              </a:rPr>
              <a:t>T</a:t>
            </a:r>
            <a:r>
              <a:rPr lang="fr-FR" sz="3800" dirty="0" err="1" smtClean="0">
                <a:latin typeface="Arial" panose="020B0604020202020204" pitchFamily="34" charset="0"/>
                <a:cs typeface="Arial" panose="020B0604020202020204" pitchFamily="34" charset="0"/>
              </a:rPr>
              <a:t>hảo</a:t>
            </a:r>
            <a:r>
              <a:rPr lang="fr-FR" sz="3800" dirty="0" smtClean="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luận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về</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một</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trường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hợp</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trong</a:t>
            </a:r>
            <a:r>
              <a:rPr lang="fr-FR" sz="3800" dirty="0">
                <a:latin typeface="Arial" panose="020B0604020202020204" pitchFamily="34" charset="0"/>
                <a:cs typeface="Arial" panose="020B0604020202020204" pitchFamily="34" charset="0"/>
              </a:rPr>
              <a:t> SGK tr.21 </a:t>
            </a:r>
            <a:r>
              <a:rPr lang="fr-FR" sz="3800" dirty="0" err="1" smtClean="0">
                <a:latin typeface="Arial" panose="020B0604020202020204" pitchFamily="34" charset="0"/>
                <a:cs typeface="Arial" panose="020B0604020202020204" pitchFamily="34" charset="0"/>
              </a:rPr>
              <a:t>và</a:t>
            </a:r>
            <a:r>
              <a:rPr lang="fr-FR" sz="3800" dirty="0" smtClean="0">
                <a:latin typeface="Arial" panose="020B0604020202020204" pitchFamily="34" charset="0"/>
                <a:cs typeface="Arial" panose="020B0604020202020204" pitchFamily="34" charset="0"/>
              </a:rPr>
              <a:t> </a:t>
            </a:r>
            <a:r>
              <a:rPr lang="fr-FR" sz="3800" dirty="0" err="1" smtClean="0">
                <a:latin typeface="Arial" panose="020B0604020202020204" pitchFamily="34" charset="0"/>
                <a:cs typeface="Arial" panose="020B0604020202020204" pitchFamily="34" charset="0"/>
              </a:rPr>
              <a:t>trả</a:t>
            </a:r>
            <a:r>
              <a:rPr lang="fr-FR" sz="3800" dirty="0" smtClean="0">
                <a:latin typeface="Arial" panose="020B0604020202020204" pitchFamily="34" charset="0"/>
                <a:cs typeface="Arial" panose="020B0604020202020204" pitchFamily="34" charset="0"/>
              </a:rPr>
              <a:t> </a:t>
            </a:r>
            <a:r>
              <a:rPr lang="fr-FR" sz="3800" dirty="0" err="1" smtClean="0">
                <a:latin typeface="Arial" panose="020B0604020202020204" pitchFamily="34" charset="0"/>
                <a:cs typeface="Arial" panose="020B0604020202020204" pitchFamily="34" charset="0"/>
              </a:rPr>
              <a:t>lời</a:t>
            </a:r>
            <a:r>
              <a:rPr lang="fr-FR" sz="3800" dirty="0" smtClean="0">
                <a:latin typeface="Arial" panose="020B0604020202020204" pitchFamily="34" charset="0"/>
                <a:cs typeface="Arial" panose="020B0604020202020204" pitchFamily="34" charset="0"/>
              </a:rPr>
              <a:t> </a:t>
            </a:r>
            <a:r>
              <a:rPr lang="fr-FR" sz="3800" dirty="0" err="1" smtClean="0">
                <a:latin typeface="Arial" panose="020B0604020202020204" pitchFamily="34" charset="0"/>
                <a:cs typeface="Arial" panose="020B0604020202020204" pitchFamily="34" charset="0"/>
              </a:rPr>
              <a:t>câu</a:t>
            </a:r>
            <a:r>
              <a:rPr lang="fr-FR" sz="3800" dirty="0" smtClean="0">
                <a:latin typeface="Arial" panose="020B0604020202020204" pitchFamily="34" charset="0"/>
                <a:cs typeface="Arial" panose="020B0604020202020204" pitchFamily="34" charset="0"/>
              </a:rPr>
              <a:t> </a:t>
            </a:r>
            <a:r>
              <a:rPr lang="fr-FR" sz="3800" dirty="0" err="1" smtClean="0">
                <a:latin typeface="Arial" panose="020B0604020202020204" pitchFamily="34" charset="0"/>
                <a:cs typeface="Arial" panose="020B0604020202020204" pitchFamily="34" charset="0"/>
              </a:rPr>
              <a:t>hỏi</a:t>
            </a:r>
            <a:r>
              <a:rPr lang="fr-FR" sz="3800" dirty="0" smtClean="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fr-FR" sz="3800" dirty="0" err="1" smtClean="0">
                <a:latin typeface="Arial" panose="020B0604020202020204" pitchFamily="34" charset="0"/>
                <a:cs typeface="Arial" panose="020B0604020202020204" pitchFamily="34" charset="0"/>
              </a:rPr>
              <a:t>Việc</a:t>
            </a:r>
            <a:r>
              <a:rPr lang="fr-FR" sz="3800" dirty="0" smtClean="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giữ</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chữ</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tín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đã</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đem</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lại</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lợi</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ích</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gì</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cho</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công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ty</a:t>
            </a:r>
            <a:r>
              <a:rPr lang="fr-FR" sz="3800" dirty="0">
                <a:latin typeface="Arial" panose="020B0604020202020204" pitchFamily="34" charset="0"/>
                <a:cs typeface="Arial" panose="020B0604020202020204" pitchFamily="34" charset="0"/>
              </a:rPr>
              <a:t> ở </a:t>
            </a:r>
            <a:r>
              <a:rPr lang="fr-FR" sz="3800" dirty="0" err="1">
                <a:latin typeface="Arial" panose="020B0604020202020204" pitchFamily="34" charset="0"/>
                <a:cs typeface="Arial" panose="020B0604020202020204" pitchFamily="34" charset="0"/>
              </a:rPr>
              <a:t>Nhật</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Bản</a:t>
            </a:r>
            <a:r>
              <a:rPr lang="fr-FR" sz="3800" dirty="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fr-FR" sz="3800" dirty="0" err="1" smtClean="0">
                <a:latin typeface="Arial" panose="020B0604020202020204" pitchFamily="34" charset="0"/>
                <a:cs typeface="Arial" panose="020B0604020202020204" pitchFamily="34" charset="0"/>
              </a:rPr>
              <a:t>Hãy</a:t>
            </a:r>
            <a:r>
              <a:rPr lang="fr-FR" sz="3800" dirty="0" smtClean="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nêu</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hậu</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quả</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của</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việc</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không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giữ</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chữ</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tín</a:t>
            </a:r>
            <a:r>
              <a:rPr lang="fr-FR" sz="3800" dirty="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fr-FR" sz="3800" dirty="0" err="1" smtClean="0">
                <a:latin typeface="Arial" panose="020B0604020202020204" pitchFamily="34" charset="0"/>
                <a:cs typeface="Arial" panose="020B0604020202020204" pitchFamily="34" charset="0"/>
              </a:rPr>
              <a:t>Vì</a:t>
            </a:r>
            <a:r>
              <a:rPr lang="fr-FR" sz="3800" dirty="0" smtClean="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sao</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chúng</a:t>
            </a:r>
            <a:r>
              <a:rPr lang="fr-FR" sz="3800" dirty="0">
                <a:latin typeface="Arial" panose="020B0604020202020204" pitchFamily="34" charset="0"/>
                <a:cs typeface="Arial" panose="020B0604020202020204" pitchFamily="34" charset="0"/>
              </a:rPr>
              <a:t> ta </a:t>
            </a:r>
            <a:r>
              <a:rPr lang="fr-FR" sz="3800" dirty="0" err="1">
                <a:latin typeface="Arial" panose="020B0604020202020204" pitchFamily="34" charset="0"/>
                <a:cs typeface="Arial" panose="020B0604020202020204" pitchFamily="34" charset="0"/>
              </a:rPr>
              <a:t>cần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giữ</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chữ</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tín</a:t>
            </a:r>
            <a:r>
              <a:rPr lang="fr-FR" sz="3800" dirty="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6"/>
          <a:stretch>
            <a:fillRect/>
          </a:stretch>
        </p:blipFill>
        <p:spPr>
          <a:xfrm>
            <a:off x="9164319" y="3192079"/>
            <a:ext cx="8576716" cy="4151937"/>
          </a:xfrm>
          <a:prstGeom prst="rect">
            <a:avLst/>
          </a:prstGeom>
        </p:spPr>
      </p:pic>
      <p:pic>
        <p:nvPicPr>
          <p:cNvPr id="6" name="Picture 5"/>
          <p:cNvPicPr>
            <a:picLocks noChangeAspect="1"/>
          </p:cNvPicPr>
          <p:nvPr/>
        </p:nvPicPr>
        <p:blipFill>
          <a:blip r:embed="rId7"/>
          <a:stretch>
            <a:fillRect/>
          </a:stretch>
        </p:blipFill>
        <p:spPr>
          <a:xfrm>
            <a:off x="9161205" y="7344016"/>
            <a:ext cx="8582944" cy="2496032"/>
          </a:xfrm>
          <a:prstGeom prst="rect">
            <a:avLst/>
          </a:prstGeom>
        </p:spPr>
      </p:pic>
    </p:spTree>
    <p:extLst>
      <p:ext uri="{BB962C8B-B14F-4D97-AF65-F5344CB8AC3E}">
        <p14:creationId xmlns:p14="http://schemas.microsoft.com/office/powerpoint/2010/main" val="3052507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anim calcmode="lin" valueType="num">
                                      <p:cBhvr>
                                        <p:cTn id="29" dur="500" fill="hold"/>
                                        <p:tgtEl>
                                          <p:spTgt spid="5"/>
                                        </p:tgtEl>
                                        <p:attrNameLst>
                                          <p:attrName>ppt_x</p:attrName>
                                        </p:attrNameLst>
                                      </p:cBhvr>
                                      <p:tavLst>
                                        <p:tav tm="0">
                                          <p:val>
                                            <p:strVal val="#ppt_x"/>
                                          </p:val>
                                        </p:tav>
                                        <p:tav tm="100000">
                                          <p:val>
                                            <p:strVal val="#ppt_x"/>
                                          </p:val>
                                        </p:tav>
                                      </p:tavLst>
                                    </p:anim>
                                    <p:anim calcmode="lin" valueType="num">
                                      <p:cBhvr>
                                        <p:cTn id="30" dur="5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40" dur="500"/>
                                        <p:tgtEl>
                                          <p:spTgt spid="23">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3">
                                            <p:txEl>
                                              <p:pRg st="1" end="1"/>
                                            </p:txEl>
                                          </p:spTgt>
                                        </p:tgtEl>
                                        <p:attrNameLst>
                                          <p:attrName>style.visibility</p:attrName>
                                        </p:attrNameLst>
                                      </p:cBhvr>
                                      <p:to>
                                        <p:strVal val="visible"/>
                                      </p:to>
                                    </p:set>
                                    <p:animEffect transition="in" filter="fade">
                                      <p:cBhvr>
                                        <p:cTn id="45" dur="500"/>
                                        <p:tgtEl>
                                          <p:spTgt spid="23">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3">
                                            <p:txEl>
                                              <p:pRg st="2" end="2"/>
                                            </p:txEl>
                                          </p:spTgt>
                                        </p:tgtEl>
                                        <p:attrNameLst>
                                          <p:attrName>style.visibility</p:attrName>
                                        </p:attrNameLst>
                                      </p:cBhvr>
                                      <p:to>
                                        <p:strVal val="visible"/>
                                      </p:to>
                                    </p:set>
                                    <p:animEffect transition="in" filter="fade">
                                      <p:cBhvr>
                                        <p:cTn id="50" dur="500"/>
                                        <p:tgtEl>
                                          <p:spTgt spid="23">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3">
                                            <p:txEl>
                                              <p:pRg st="3" end="3"/>
                                            </p:txEl>
                                          </p:spTgt>
                                        </p:tgtEl>
                                        <p:attrNameLst>
                                          <p:attrName>style.visibility</p:attrName>
                                        </p:attrNameLst>
                                      </p:cBhvr>
                                      <p:to>
                                        <p:strVal val="visible"/>
                                      </p:to>
                                    </p:set>
                                    <p:animEffect transition="in" filter="fade">
                                      <p:cBhvr>
                                        <p:cTn id="55"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1420777" y="671578"/>
            <a:ext cx="15790425" cy="8714404"/>
          </a:xfrm>
          <a:prstGeom prst="rect">
            <a:avLst/>
          </a:prstGeom>
          <a:solidFill>
            <a:srgbClr val="DB9463"/>
          </a:solidFill>
        </p:spPr>
      </p:sp>
      <p:sp>
        <p:nvSpPr>
          <p:cNvPr id="4" name="AutoShape 4"/>
          <p:cNvSpPr/>
          <p:nvPr/>
        </p:nvSpPr>
        <p:spPr>
          <a:xfrm>
            <a:off x="990600" y="1104900"/>
            <a:ext cx="15790425" cy="8476755"/>
          </a:xfrm>
          <a:prstGeom prst="rect">
            <a:avLst/>
          </a:prstGeom>
          <a:solidFill>
            <a:srgbClr val="FFFBEC"/>
          </a:solidFill>
        </p:spPr>
      </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720864">
            <a:off x="16182199" y="381274"/>
            <a:ext cx="1306696" cy="1382082"/>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868032">
            <a:off x="338162" y="2650184"/>
            <a:ext cx="1268903" cy="1866034"/>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10170" y="8934434"/>
            <a:ext cx="1477145" cy="483429"/>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60423" y="7859802"/>
            <a:ext cx="738572" cy="738572"/>
          </a:xfrm>
          <a:prstGeom prst="rect">
            <a:avLst/>
          </a:prstGeom>
        </p:spPr>
      </p:pic>
      <p:pic>
        <p:nvPicPr>
          <p:cNvPr id="33" name="Picture 3">
            <a:extLst>
              <a:ext uri="{FF2B5EF4-FFF2-40B4-BE49-F238E27FC236}">
                <a16:creationId xmlns:a16="http://schemas.microsoft.com/office/drawing/2014/main" id="{902D83F9-3594-CFFB-775A-FDFA14636E3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5242890" y="3583201"/>
            <a:ext cx="2958912" cy="6381967"/>
          </a:xfrm>
          <a:prstGeom prst="rect">
            <a:avLst/>
          </a:prstGeom>
        </p:spPr>
      </p:pic>
      <p:sp>
        <p:nvSpPr>
          <p:cNvPr id="6" name="Rectangle 5"/>
          <p:cNvSpPr/>
          <p:nvPr/>
        </p:nvSpPr>
        <p:spPr>
          <a:xfrm>
            <a:off x="2015243" y="1619180"/>
            <a:ext cx="14257514" cy="7448193"/>
          </a:xfrm>
          <a:prstGeom prst="rect">
            <a:avLst/>
          </a:prstGeom>
        </p:spPr>
        <p:txBody>
          <a:bodyPr wrap="square">
            <a:spAutoFit/>
          </a:bodyPr>
          <a:lstStyle/>
          <a:p>
            <a:pPr algn="just">
              <a:lnSpc>
                <a:spcPct val="130000"/>
              </a:lnSpc>
              <a:spcBef>
                <a:spcPts val="300"/>
              </a:spcBef>
              <a:spcAft>
                <a:spcPts val="300"/>
              </a:spcAft>
            </a:pP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Việc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giữ</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chữ</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tín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Nhật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chịu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thiệt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thòi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trước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mắt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nhưng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nhận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ích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đài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Việc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sinh</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biết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giữ</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chữ</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tín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mất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niềm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tin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thây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cô</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bè</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gây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ảnh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hưởng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xấu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mối</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quan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hệ</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Chúng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ta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cần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giữ</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chữ</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tín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vì</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nếu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biết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giữ</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chữ</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tín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ta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sẽ</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mọi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tin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tưởng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tôn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trọng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hợp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việc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cuộc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sống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Ngược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sẽ</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mọi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xem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thường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nói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anim calcmode="lin" valueType="num">
                                      <p:cBhvr>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anim calcmode="lin" valueType="num">
                                      <p:cBhvr>
                                        <p:cTn id="2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0"/>
          </a:xfrm>
          <a:prstGeom prst="rect">
            <a:avLst/>
          </a:prstGeom>
        </p:spPr>
      </p:pic>
      <p:sp>
        <p:nvSpPr>
          <p:cNvPr id="4" name="AutoShape 4"/>
          <p:cNvSpPr/>
          <p:nvPr/>
        </p:nvSpPr>
        <p:spPr>
          <a:xfrm>
            <a:off x="680896" y="1790700"/>
            <a:ext cx="16926208" cy="8077201"/>
          </a:xfrm>
          <a:prstGeom prst="rect">
            <a:avLst/>
          </a:prstGeom>
          <a:solidFill>
            <a:srgbClr val="FFFBEC"/>
          </a:solidFill>
        </p:spPr>
      </p:sp>
      <p:sp>
        <p:nvSpPr>
          <p:cNvPr id="21" name="TextBox 20">
            <a:extLst>
              <a:ext uri="{FF2B5EF4-FFF2-40B4-BE49-F238E27FC236}">
                <a16:creationId xmlns:a16="http://schemas.microsoft.com/office/drawing/2014/main" id="{1EBE0AC8-3079-7A5A-C4AA-D95D6E28B0A7}"/>
              </a:ext>
            </a:extLst>
          </p:cNvPr>
          <p:cNvSpPr txBox="1"/>
          <p:nvPr/>
        </p:nvSpPr>
        <p:spPr>
          <a:xfrm>
            <a:off x="909496" y="2582257"/>
            <a:ext cx="16469008" cy="6494085"/>
          </a:xfrm>
          <a:prstGeom prst="rect">
            <a:avLst/>
          </a:prstGeom>
          <a:noFill/>
        </p:spPr>
        <p:txBody>
          <a:bodyPr wrap="square">
            <a:spAutoFit/>
          </a:bodyPr>
          <a:lstStyle/>
          <a:p>
            <a:pPr marL="571500" indent="-571500" algn="just">
              <a:lnSpc>
                <a:spcPct val="130000"/>
              </a:lnSpc>
              <a:buFont typeface="Arial" panose="020B0604020202020204" pitchFamily="34" charset="0"/>
              <a:buChar char="•"/>
            </a:pPr>
            <a:r>
              <a:rPr lang="fr-FR" sz="4000" i="1" dirty="0" err="1">
                <a:latin typeface="Arial" panose="020B0604020202020204" pitchFamily="34" charset="0"/>
                <a:cs typeface="Arial" panose="020B0604020202020204" pitchFamily="34" charset="0"/>
              </a:rPr>
              <a:t>Chữ</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tín</a:t>
            </a:r>
            <a:r>
              <a:rPr lang="fr-FR" sz="4000" i="1" dirty="0">
                <a:latin typeface="Arial" panose="020B0604020202020204" pitchFamily="34" charset="0"/>
                <a:cs typeface="Arial" panose="020B0604020202020204" pitchFamily="34" charset="0"/>
              </a:rPr>
              <a:t> là </a:t>
            </a:r>
            <a:r>
              <a:rPr lang="fr-FR" sz="4000" i="1" dirty="0" err="1">
                <a:latin typeface="Arial" panose="020B0604020202020204" pitchFamily="34" charset="0"/>
                <a:cs typeface="Arial" panose="020B0604020202020204" pitchFamily="34" charset="0"/>
              </a:rPr>
              <a:t>niềm</a:t>
            </a:r>
            <a:r>
              <a:rPr lang="fr-FR" sz="4000" i="1" dirty="0">
                <a:latin typeface="Arial" panose="020B0604020202020204" pitchFamily="34" charset="0"/>
                <a:cs typeface="Arial" panose="020B0604020202020204" pitchFamily="34" charset="0"/>
              </a:rPr>
              <a:t> tin </a:t>
            </a:r>
            <a:r>
              <a:rPr lang="fr-FR" sz="4000" i="1" dirty="0" err="1">
                <a:latin typeface="Arial" panose="020B0604020202020204" pitchFamily="34" charset="0"/>
                <a:cs typeface="Arial" panose="020B0604020202020204" pitchFamily="34" charset="0"/>
              </a:rPr>
              <a:t>của</a:t>
            </a:r>
            <a:r>
              <a:rPr lang="fr-FR" sz="4000" i="1" dirty="0">
                <a:latin typeface="Arial" panose="020B0604020202020204" pitchFamily="34" charset="0"/>
                <a:cs typeface="Arial" panose="020B0604020202020204" pitchFamily="34" charset="0"/>
              </a:rPr>
              <a:t> con </a:t>
            </a:r>
            <a:r>
              <a:rPr lang="fr-FR" sz="4000" i="1" dirty="0" err="1">
                <a:latin typeface="Arial" panose="020B0604020202020204" pitchFamily="34" charset="0"/>
                <a:cs typeface="Arial" panose="020B0604020202020204" pitchFamily="34" charset="0"/>
              </a:rPr>
              <a:t>người</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đối</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với</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nhau</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Giữ</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chữ</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tín</a:t>
            </a:r>
            <a:r>
              <a:rPr lang="fr-FR" sz="4000" i="1" dirty="0">
                <a:latin typeface="Arial" panose="020B0604020202020204" pitchFamily="34" charset="0"/>
                <a:cs typeface="Arial" panose="020B0604020202020204" pitchFamily="34" charset="0"/>
              </a:rPr>
              <a:t> là coi </a:t>
            </a:r>
            <a:r>
              <a:rPr lang="fr-FR" sz="4000" i="1" dirty="0" err="1">
                <a:latin typeface="Arial" panose="020B0604020202020204" pitchFamily="34" charset="0"/>
                <a:cs typeface="Arial" panose="020B0604020202020204" pitchFamily="34" charset="0"/>
              </a:rPr>
              <a:t>trọng</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giữ</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gìn</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niềm</a:t>
            </a:r>
            <a:r>
              <a:rPr lang="fr-FR" sz="4000" i="1" dirty="0">
                <a:latin typeface="Arial" panose="020B0604020202020204" pitchFamily="34" charset="0"/>
                <a:cs typeface="Arial" panose="020B0604020202020204" pitchFamily="34" charset="0"/>
              </a:rPr>
              <a:t> tin </a:t>
            </a:r>
            <a:r>
              <a:rPr lang="fr-FR" sz="4000" i="1" dirty="0" err="1">
                <a:latin typeface="Arial" panose="020B0604020202020204" pitchFamily="34" charset="0"/>
                <a:cs typeface="Arial" panose="020B0604020202020204" pitchFamily="34" charset="0"/>
              </a:rPr>
              <a:t>của</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mọi</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người</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đối</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với</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mình</a:t>
            </a:r>
            <a:r>
              <a:rPr lang="fr-FR" sz="4000" i="1"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fr-FR" sz="4000" i="1" dirty="0" err="1" smtClean="0">
                <a:latin typeface="Arial" panose="020B0604020202020204" pitchFamily="34" charset="0"/>
                <a:cs typeface="Arial" panose="020B0604020202020204" pitchFamily="34" charset="0"/>
              </a:rPr>
              <a:t>Biểu</a:t>
            </a:r>
            <a:r>
              <a:rPr lang="fr-FR" sz="4000" i="1" dirty="0" smtClean="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hiện</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của</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giữ</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chữ</a:t>
            </a:r>
            <a:r>
              <a:rPr lang="fr-FR" sz="4000" i="1" dirty="0">
                <a:latin typeface="Arial" panose="020B0604020202020204" pitchFamily="34" charset="0"/>
                <a:cs typeface="Arial" panose="020B0604020202020204" pitchFamily="34" charset="0"/>
              </a:rPr>
              <a:t> </a:t>
            </a:r>
            <a:r>
              <a:rPr lang="fr-FR" sz="4000" i="1" dirty="0" err="1" smtClean="0">
                <a:latin typeface="Arial" panose="020B0604020202020204" pitchFamily="34" charset="0"/>
                <a:cs typeface="Arial" panose="020B0604020202020204" pitchFamily="34" charset="0"/>
              </a:rPr>
              <a:t>tín</a:t>
            </a:r>
            <a:r>
              <a:rPr lang="fr-FR" sz="4000" i="1" dirty="0" smtClean="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biết</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trọng</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lời</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hứa</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đúng</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hẹn</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thực</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hiện</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tốt</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chức</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trách</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nhiệm</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vụ</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của</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bản</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thân</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trung</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thực</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thống</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nhất</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giữa</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lời</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nói</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và</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việc</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làm</a:t>
            </a:r>
            <a:r>
              <a:rPr lang="fr-FR" sz="4000" i="1"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fr-FR" sz="4000" i="1" dirty="0" err="1" smtClean="0">
                <a:latin typeface="Arial" panose="020B0604020202020204" pitchFamily="34" charset="0"/>
                <a:cs typeface="Arial" panose="020B0604020202020204" pitchFamily="34" charset="0"/>
              </a:rPr>
              <a:t>Người</a:t>
            </a:r>
            <a:r>
              <a:rPr lang="fr-FR" sz="4000" i="1" dirty="0" smtClean="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biết</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giữ</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chữ</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tín</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sẽ</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được</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mọi</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người</a:t>
            </a:r>
            <a:r>
              <a:rPr lang="fr-FR" sz="4000" i="1" dirty="0">
                <a:latin typeface="Arial" panose="020B0604020202020204" pitchFamily="34" charset="0"/>
                <a:cs typeface="Arial" panose="020B0604020202020204" pitchFamily="34" charset="0"/>
              </a:rPr>
              <a:t> tin </a:t>
            </a:r>
            <a:r>
              <a:rPr lang="fr-FR" sz="4000" i="1" dirty="0" err="1">
                <a:latin typeface="Arial" panose="020B0604020202020204" pitchFamily="34" charset="0"/>
                <a:cs typeface="Arial" panose="020B0604020202020204" pitchFamily="34" charset="0"/>
              </a:rPr>
              <a:t>tưởng</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tôn</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trọng</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hợp</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tác</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dễ</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thành</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công</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hơn</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trong</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công</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việc</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cuộc</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sống</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và</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góp</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phần</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làm</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cho</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các</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mối</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quan</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hệ</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xã</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hội</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trở</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nên</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tốt</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đẹp</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hơn</a:t>
            </a:r>
            <a:r>
              <a:rPr lang="fr-FR" sz="4000" i="1" dirty="0">
                <a:latin typeface="Arial" panose="020B060402020202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p:cNvSpPr txBox="1"/>
          <p:nvPr/>
        </p:nvSpPr>
        <p:spPr>
          <a:xfrm>
            <a:off x="6705600" y="435878"/>
            <a:ext cx="4876800" cy="938719"/>
          </a:xfrm>
          <a:prstGeom prst="rect">
            <a:avLst/>
          </a:prstGeom>
          <a:noFill/>
        </p:spPr>
        <p:txBody>
          <a:bodyPr wrap="square" rtlCol="0">
            <a:spAutoFit/>
          </a:bodyPr>
          <a:lstStyle/>
          <a:p>
            <a:pPr algn="ctr"/>
            <a:r>
              <a:rPr lang="en-US" sz="5500" b="1" dirty="0" err="1" smtClean="0">
                <a:solidFill>
                  <a:schemeClr val="accent6">
                    <a:lumMod val="50000"/>
                  </a:schemeClr>
                </a:solidFill>
                <a:latin typeface="Arial" panose="020B0604020202020204" pitchFamily="34" charset="0"/>
                <a:cs typeface="Arial" panose="020B0604020202020204" pitchFamily="34" charset="0"/>
              </a:rPr>
              <a:t>Kết</a:t>
            </a:r>
            <a:r>
              <a:rPr lang="en-US" sz="5500" b="1" dirty="0" smtClean="0">
                <a:solidFill>
                  <a:schemeClr val="accent6">
                    <a:lumMod val="50000"/>
                  </a:schemeClr>
                </a:solidFill>
                <a:latin typeface="Arial" panose="020B0604020202020204" pitchFamily="34" charset="0"/>
                <a:cs typeface="Arial" panose="020B0604020202020204" pitchFamily="34" charset="0"/>
              </a:rPr>
              <a:t> </a:t>
            </a:r>
            <a:r>
              <a:rPr lang="en-US" sz="5500" b="1" dirty="0" err="1" smtClean="0">
                <a:solidFill>
                  <a:schemeClr val="accent6">
                    <a:lumMod val="50000"/>
                  </a:schemeClr>
                </a:solidFill>
                <a:latin typeface="Arial" panose="020B0604020202020204" pitchFamily="34" charset="0"/>
                <a:cs typeface="Arial" panose="020B0604020202020204" pitchFamily="34" charset="0"/>
              </a:rPr>
              <a:t>luận</a:t>
            </a:r>
            <a:endParaRPr lang="en-US" sz="5500" b="1" dirty="0">
              <a:solidFill>
                <a:schemeClr val="accent6">
                  <a:lumMod val="50000"/>
                </a:schemeClr>
              </a:solidFill>
              <a:latin typeface="Arial" panose="020B0604020202020204" pitchFamily="34" charset="0"/>
              <a:cs typeface="Arial" panose="020B0604020202020204" pitchFamily="34" charset="0"/>
            </a:endParaRPr>
          </a:p>
        </p:txBody>
      </p:sp>
      <p:pic>
        <p:nvPicPr>
          <p:cNvPr id="9"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7200" y="0"/>
            <a:ext cx="3357064" cy="2400300"/>
          </a:xfrm>
          <a:prstGeom prst="rect">
            <a:avLst/>
          </a:prstGeom>
        </p:spPr>
      </p:pic>
      <p:pic>
        <p:nvPicPr>
          <p:cNvPr id="11"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58"/>
              </a:ext>
            </a:extLst>
          </a:blip>
          <a:srcRect/>
          <a:stretch>
            <a:fillRect/>
          </a:stretch>
        </p:blipFill>
        <p:spPr>
          <a:xfrm>
            <a:off x="12280952" y="8674559"/>
            <a:ext cx="5666600" cy="1614981"/>
          </a:xfrm>
          <a:prstGeom prst="rect">
            <a:avLst/>
          </a:prstGeom>
        </p:spPr>
      </p:pic>
    </p:spTree>
    <p:extLst>
      <p:ext uri="{BB962C8B-B14F-4D97-AF65-F5344CB8AC3E}">
        <p14:creationId xmlns:p14="http://schemas.microsoft.com/office/powerpoint/2010/main" val="91680428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17" dur="5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22"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59881" y="-453230"/>
            <a:ext cx="20957720" cy="117825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447809" y="1288551"/>
            <a:ext cx="3787770" cy="4967568"/>
          </a:xfrm>
          <a:prstGeom prst="rect">
            <a:avLst/>
          </a:prstGeom>
        </p:spPr>
      </p:pic>
      <p:pic>
        <p:nvPicPr>
          <p:cNvPr id="9" name="Picture 4">
            <a:extLst>
              <a:ext uri="{FF2B5EF4-FFF2-40B4-BE49-F238E27FC236}">
                <a16:creationId xmlns:a16="http://schemas.microsoft.com/office/drawing/2014/main" id="{A5EFE0D0-8649-44BB-20FF-CF855019D7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38500" y="664540"/>
            <a:ext cx="11811000" cy="8957920"/>
          </a:xfrm>
          <a:prstGeom prst="rect">
            <a:avLst/>
          </a:prstGeom>
        </p:spPr>
      </p:pic>
      <p:sp>
        <p:nvSpPr>
          <p:cNvPr id="5" name="TextBox 5"/>
          <p:cNvSpPr txBox="1"/>
          <p:nvPr/>
        </p:nvSpPr>
        <p:spPr>
          <a:xfrm>
            <a:off x="4165494" y="3055408"/>
            <a:ext cx="9957011" cy="1433854"/>
          </a:xfrm>
          <a:prstGeom prst="rect">
            <a:avLst/>
          </a:prstGeom>
        </p:spPr>
        <p:txBody>
          <a:bodyPr wrap="square" lIns="0" tIns="0" rIns="0" bIns="0" rtlCol="0" anchor="t">
            <a:spAutoFit/>
          </a:bodyPr>
          <a:lstStyle/>
          <a:p>
            <a:pPr algn="ctr">
              <a:lnSpc>
                <a:spcPct val="130000"/>
              </a:lnSpc>
            </a:pPr>
            <a:r>
              <a:rPr lang="en-US" sz="8000" b="1" dirty="0" smtClean="0">
                <a:solidFill>
                  <a:srgbClr val="51604D"/>
                </a:solidFill>
                <a:latin typeface="Arial" panose="020B0604020202020204" pitchFamily="34" charset="0"/>
                <a:cs typeface="Arial" panose="020B0604020202020204" pitchFamily="34" charset="0"/>
              </a:rPr>
              <a:t>LUYỆN TẬP</a:t>
            </a:r>
            <a:endParaRPr lang="en-US" sz="8000" b="1" dirty="0">
              <a:solidFill>
                <a:srgbClr val="51604D"/>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45734" y="6857190"/>
            <a:ext cx="3408343" cy="3086100"/>
          </a:xfrm>
          <a:prstGeom prst="rect">
            <a:avLst/>
          </a:prstGeom>
        </p:spPr>
      </p:pic>
      <p:pic>
        <p:nvPicPr>
          <p:cNvPr id="8" name="Picture 11">
            <a:extLst>
              <a:ext uri="{FF2B5EF4-FFF2-40B4-BE49-F238E27FC236}">
                <a16:creationId xmlns:a16="http://schemas.microsoft.com/office/drawing/2014/main" id="{F3D49E8B-6271-5D51-2E2C-2889E4305B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497883" y="7478517"/>
            <a:ext cx="2375145" cy="2464773"/>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176378" y="5651418"/>
            <a:ext cx="4796226" cy="4307883"/>
          </a:xfrm>
          <a:prstGeom prst="rect">
            <a:avLst/>
          </a:prstGeom>
        </p:spPr>
      </p:pic>
    </p:spTree>
    <p:extLst>
      <p:ext uri="{BB962C8B-B14F-4D97-AF65-F5344CB8AC3E}">
        <p14:creationId xmlns:p14="http://schemas.microsoft.com/office/powerpoint/2010/main" val="204140940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11" name="AutoShape 11"/>
          <p:cNvSpPr/>
          <p:nvPr/>
        </p:nvSpPr>
        <p:spPr>
          <a:xfrm rot="-5400000">
            <a:off x="5680140" y="-4246265"/>
            <a:ext cx="1219200" cy="10744202"/>
          </a:xfrm>
          <a:prstGeom prst="rect">
            <a:avLst/>
          </a:prstGeom>
          <a:solidFill>
            <a:srgbClr val="51604D"/>
          </a:solidFill>
        </p:spPr>
      </p:sp>
      <p:sp>
        <p:nvSpPr>
          <p:cNvPr id="19" name="TextBox 18">
            <a:extLst>
              <a:ext uri="{FF2B5EF4-FFF2-40B4-BE49-F238E27FC236}">
                <a16:creationId xmlns:a16="http://schemas.microsoft.com/office/drawing/2014/main" id="{38D89AE6-ED81-4A42-E8CE-2392E9F7488D}"/>
              </a:ext>
            </a:extLst>
          </p:cNvPr>
          <p:cNvSpPr txBox="1"/>
          <p:nvPr/>
        </p:nvSpPr>
        <p:spPr>
          <a:xfrm>
            <a:off x="917637" y="756505"/>
            <a:ext cx="10744201" cy="769441"/>
          </a:xfrm>
          <a:prstGeom prst="rect">
            <a:avLst/>
          </a:prstGeom>
          <a:noFill/>
        </p:spPr>
        <p:txBody>
          <a:bodyPr wrap="square">
            <a:spAutoFit/>
          </a:bodyPr>
          <a:lstStyle/>
          <a:p>
            <a:pPr algn="ctr"/>
            <a:r>
              <a:rPr lang="fr-FR" sz="44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BÀI TẬP 1: </a:t>
            </a:r>
            <a:r>
              <a:rPr lang="fr-FR" sz="4400"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Trò</a:t>
            </a:r>
            <a:r>
              <a:rPr lang="fr-FR" sz="44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chơi</a:t>
            </a:r>
            <a:r>
              <a:rPr lang="fr-FR" sz="44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nl-NL" sz="4400"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4400" dirty="0" smtClean="0">
                <a:solidFill>
                  <a:schemeClr val="bg1"/>
                </a:solidFill>
                <a:latin typeface="Arial" panose="020B0604020202020204" pitchFamily="34" charset="0"/>
                <a:cs typeface="Arial" panose="020B0604020202020204" pitchFamily="34" charset="0"/>
              </a:rPr>
              <a:t>AI NHANH HƠN</a:t>
            </a:r>
            <a:r>
              <a:rPr lang="nl-NL" sz="44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4400" dirty="0">
              <a:solidFill>
                <a:schemeClr val="bg1"/>
              </a:solidFill>
              <a:latin typeface="Arial" panose="020B0604020202020204" pitchFamily="34" charset="0"/>
              <a:cs typeface="Arial" panose="020B0604020202020204" pitchFamily="34" charset="0"/>
            </a:endParaRPr>
          </a:p>
        </p:txBody>
      </p:sp>
      <p:sp>
        <p:nvSpPr>
          <p:cNvPr id="14" name="AutoShape 3">
            <a:extLst>
              <a:ext uri="{FF2B5EF4-FFF2-40B4-BE49-F238E27FC236}">
                <a16:creationId xmlns:a16="http://schemas.microsoft.com/office/drawing/2014/main" id="{FE7F10F9-B507-D2D8-5CCC-788D95490A65}"/>
              </a:ext>
            </a:extLst>
          </p:cNvPr>
          <p:cNvSpPr/>
          <p:nvPr/>
        </p:nvSpPr>
        <p:spPr>
          <a:xfrm>
            <a:off x="917639" y="2006959"/>
            <a:ext cx="16002001" cy="7860941"/>
          </a:xfrm>
          <a:prstGeom prst="rect">
            <a:avLst/>
          </a:prstGeom>
          <a:solidFill>
            <a:srgbClr val="FFFBEC"/>
          </a:solidFill>
        </p:spPr>
      </p:sp>
      <p:sp>
        <p:nvSpPr>
          <p:cNvPr id="3" name="Rounded Rectangle 2"/>
          <p:cNvSpPr/>
          <p:nvPr/>
        </p:nvSpPr>
        <p:spPr>
          <a:xfrm>
            <a:off x="6213539" y="2655214"/>
            <a:ext cx="5410200" cy="13716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LUẬT CHƠI</a:t>
            </a:r>
            <a:endParaRPr lang="en-US" sz="4000" b="1" dirty="0">
              <a:latin typeface="Arial" panose="020B0604020202020204" pitchFamily="34" charset="0"/>
              <a:cs typeface="Arial" panose="020B0604020202020204" pitchFamily="34" charset="0"/>
            </a:endParaRPr>
          </a:p>
        </p:txBody>
      </p:sp>
      <p:sp>
        <p:nvSpPr>
          <p:cNvPr id="4" name="Rectangle 3"/>
          <p:cNvSpPr/>
          <p:nvPr/>
        </p:nvSpPr>
        <p:spPr>
          <a:xfrm>
            <a:off x="1717739" y="4507905"/>
            <a:ext cx="14401800" cy="4247317"/>
          </a:xfrm>
          <a:prstGeom prst="rect">
            <a:avLst/>
          </a:prstGeom>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Từ 5 – </a:t>
            </a: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7 học sinh </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tham gia trò </a:t>
            </a: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chơi.</a:t>
            </a:r>
          </a:p>
          <a:p>
            <a:pPr marL="571500" indent="-571500" algn="just">
              <a:lnSpc>
                <a:spcPct val="130000"/>
              </a:lnSpc>
              <a:spcBef>
                <a:spcPts val="300"/>
              </a:spcBef>
              <a:spcAft>
                <a:spcPts val="300"/>
              </a:spcAft>
              <a:buFont typeface="Arial" panose="020B0604020202020204" pitchFamily="34" charset="0"/>
              <a:buChar char="•"/>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Học sinh </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đứng thành vòng tròn, tới lượt ai thì người đó sẽ phải đọc nhanh câu ca dao, tục ngữ về chữ tín, không trùng với câu của người khác đã </a:t>
            </a: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đọc.</a:t>
            </a:r>
          </a:p>
          <a:p>
            <a:pPr marL="571500" indent="-571500" algn="just">
              <a:lnSpc>
                <a:spcPct val="130000"/>
              </a:lnSpc>
              <a:spcBef>
                <a:spcPts val="300"/>
              </a:spcBef>
              <a:spcAft>
                <a:spcPts val="300"/>
              </a:spcAft>
              <a:buFont typeface="Arial" panose="020B0604020202020204" pitchFamily="34" charset="0"/>
              <a:buChar char="•"/>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Người cuối cùng còn lại sẽ giành chiến thắng.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flipH="1">
            <a:off x="14421981" y="7480578"/>
            <a:ext cx="3287599" cy="2658845"/>
          </a:xfrm>
          <a:prstGeom prst="rect">
            <a:avLst/>
          </a:prstGeom>
        </p:spPr>
      </p:pic>
      <p:pic>
        <p:nvPicPr>
          <p:cNvPr id="16" name="Picture 24"/>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 xmlns:asvg="http://schemas.microsoft.com/office/drawing/2016/SVG/main" r:embed="rId41"/>
              </a:ext>
            </a:extLst>
          </a:blip>
          <a:srcRect/>
          <a:stretch>
            <a:fillRect/>
          </a:stretch>
        </p:blipFill>
        <p:spPr>
          <a:xfrm>
            <a:off x="15392400" y="1156545"/>
            <a:ext cx="2022538" cy="2308176"/>
          </a:xfrm>
          <a:prstGeom prst="rect">
            <a:avLst/>
          </a:prstGeom>
        </p:spPr>
      </p:pic>
      <p:pic>
        <p:nvPicPr>
          <p:cNvPr id="17" name="Picture 11"/>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51260" y="5677555"/>
            <a:ext cx="1590040" cy="4484728"/>
          </a:xfrm>
          <a:prstGeom prst="rect">
            <a:avLst/>
          </a:prstGeom>
        </p:spPr>
      </p:pic>
    </p:spTree>
    <p:extLst>
      <p:ext uri="{BB962C8B-B14F-4D97-AF65-F5344CB8AC3E}">
        <p14:creationId xmlns:p14="http://schemas.microsoft.com/office/powerpoint/2010/main" val="299872616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4" dur="500"/>
                                        <p:tgtEl>
                                          <p:spTgt spid="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9" dur="500"/>
                                        <p:tgtEl>
                                          <p:spTgt spid="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4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6999"/>
          </a:xfrm>
          <a:prstGeom prst="rect">
            <a:avLst/>
          </a:prstGeom>
        </p:spPr>
      </p:pic>
      <p:sp>
        <p:nvSpPr>
          <p:cNvPr id="3" name="AutoShape 3"/>
          <p:cNvSpPr/>
          <p:nvPr/>
        </p:nvSpPr>
        <p:spPr>
          <a:xfrm rot="-5400000">
            <a:off x="8647825" y="-1952081"/>
            <a:ext cx="1212028" cy="6446602"/>
          </a:xfrm>
          <a:prstGeom prst="rect">
            <a:avLst/>
          </a:prstGeom>
          <a:solidFill>
            <a:srgbClr val="51604D"/>
          </a:solidFill>
        </p:spPr>
      </p:sp>
      <p:sp>
        <p:nvSpPr>
          <p:cNvPr id="4" name="AutoShape 4"/>
          <p:cNvSpPr/>
          <p:nvPr/>
        </p:nvSpPr>
        <p:spPr>
          <a:xfrm rot="-5400000">
            <a:off x="8467992" y="-2155672"/>
            <a:ext cx="1352014" cy="6446602"/>
          </a:xfrm>
          <a:prstGeom prst="rect">
            <a:avLst/>
          </a:prstGeom>
          <a:solidFill>
            <a:srgbClr val="FFFBEC"/>
          </a:solidFill>
        </p:spPr>
      </p:sp>
      <p:sp>
        <p:nvSpPr>
          <p:cNvPr id="6" name="AutoShape 6"/>
          <p:cNvSpPr/>
          <p:nvPr/>
        </p:nvSpPr>
        <p:spPr>
          <a:xfrm>
            <a:off x="491902" y="2343858"/>
            <a:ext cx="16328415" cy="7248853"/>
          </a:xfrm>
          <a:prstGeom prst="rect">
            <a:avLst/>
          </a:prstGeom>
          <a:solidFill>
            <a:srgbClr val="DB9463"/>
          </a:solidFill>
        </p:spPr>
      </p:sp>
      <p:sp>
        <p:nvSpPr>
          <p:cNvPr id="7" name="AutoShape 7"/>
          <p:cNvSpPr/>
          <p:nvPr/>
        </p:nvSpPr>
        <p:spPr>
          <a:xfrm>
            <a:off x="805442" y="2681299"/>
            <a:ext cx="16453858" cy="7058450"/>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80489" flipH="1" flipV="1">
            <a:off x="240552" y="1995469"/>
            <a:ext cx="1164686" cy="123188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78616" y="0"/>
            <a:ext cx="1837699" cy="314870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031521" y="1067629"/>
            <a:ext cx="1386454" cy="1386454"/>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73122">
            <a:off x="15842820" y="756022"/>
            <a:ext cx="2179574" cy="1636662"/>
          </a:xfrm>
          <a:prstGeom prst="rect">
            <a:avLst/>
          </a:prstGeom>
        </p:spPr>
      </p:pic>
      <p:sp>
        <p:nvSpPr>
          <p:cNvPr id="16" name="TextBox 18">
            <a:extLst>
              <a:ext uri="{FF2B5EF4-FFF2-40B4-BE49-F238E27FC236}">
                <a16:creationId xmlns:a16="http://schemas.microsoft.com/office/drawing/2014/main" id="{2F6D078F-FA04-C1CD-88EA-75263540A923}"/>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dirty="0">
                <a:solidFill>
                  <a:schemeClr val="accent6">
                    <a:lumMod val="50000"/>
                  </a:schemeClr>
                </a:solidFill>
                <a:latin typeface="Arial" panose="020B0604020202020204" pitchFamily="34" charset="0"/>
                <a:cs typeface="Arial" panose="020B0604020202020204" pitchFamily="34" charset="0"/>
              </a:rPr>
              <a:t>KHỞI ĐỘNG</a:t>
            </a:r>
          </a:p>
        </p:txBody>
      </p:sp>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310385" y="2490896"/>
            <a:ext cx="622221" cy="630243"/>
          </a:xfrm>
          <a:prstGeom prst="rect">
            <a:avLst/>
          </a:prstGeom>
        </p:spPr>
      </p:pic>
      <p:pic>
        <p:nvPicPr>
          <p:cNvPr id="18" name="Picture 11"/>
          <p:cNvPicPr>
            <a:picLocks noChangeAspect="1"/>
          </p:cNvPicPr>
          <p:nvPr/>
        </p:nvPicPr>
        <p:blipFill>
          <a:blip r:embed="rId14"/>
          <a:srcRect/>
          <a:stretch>
            <a:fillRect/>
          </a:stretch>
        </p:blipFill>
        <p:spPr>
          <a:xfrm flipH="1">
            <a:off x="10860511" y="5838540"/>
            <a:ext cx="5959806" cy="3687629"/>
          </a:xfrm>
          <a:prstGeom prst="rect">
            <a:avLst/>
          </a:prstGeom>
        </p:spPr>
      </p:pic>
      <p:sp>
        <p:nvSpPr>
          <p:cNvPr id="8" name="Rectangle 7"/>
          <p:cNvSpPr/>
          <p:nvPr/>
        </p:nvSpPr>
        <p:spPr>
          <a:xfrm>
            <a:off x="1709744" y="3587763"/>
            <a:ext cx="14645254" cy="2689967"/>
          </a:xfrm>
          <a:prstGeom prst="rect">
            <a:avLst/>
          </a:prstGeom>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cuộc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sống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khi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cam</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kết</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hoặc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khác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cam</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kết</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điều</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đó</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mà</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chưa</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Lúc</a:t>
            </a:r>
            <a:r>
              <a:rPr lang="fr-FR" sz="42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đó</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cảm</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thấy</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anim calcmode="lin" valueType="num">
                                      <p:cBhvr>
                                        <p:cTn id="34" dur="500" fill="hold"/>
                                        <p:tgtEl>
                                          <p:spTgt spid="12"/>
                                        </p:tgtEl>
                                        <p:attrNameLst>
                                          <p:attrName>ppt_x</p:attrName>
                                        </p:attrNameLst>
                                      </p:cBhvr>
                                      <p:tavLst>
                                        <p:tav tm="0">
                                          <p:val>
                                            <p:strVal val="#ppt_x"/>
                                          </p:val>
                                        </p:tav>
                                        <p:tav tm="100000">
                                          <p:val>
                                            <p:strVal val="#ppt_x"/>
                                          </p:val>
                                        </p:tav>
                                      </p:tavLst>
                                    </p:anim>
                                    <p:anim calcmode="lin" valueType="num">
                                      <p:cBhvr>
                                        <p:cTn id="35" dur="50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anim calcmode="lin" valueType="num">
                                      <p:cBhvr>
                                        <p:cTn id="39" dur="500" fill="hold"/>
                                        <p:tgtEl>
                                          <p:spTgt spid="18"/>
                                        </p:tgtEl>
                                        <p:attrNameLst>
                                          <p:attrName>ppt_x</p:attrName>
                                        </p:attrNameLst>
                                      </p:cBhvr>
                                      <p:tavLst>
                                        <p:tav tm="0">
                                          <p:val>
                                            <p:strVal val="#ppt_x"/>
                                          </p:val>
                                        </p:tav>
                                        <p:tav tm="100000">
                                          <p:val>
                                            <p:strVal val="#ppt_x"/>
                                          </p:val>
                                        </p:tav>
                                      </p:tavLst>
                                    </p:anim>
                                    <p:anim calcmode="lin" valueType="num">
                                      <p:cBhvr>
                                        <p:cTn id="4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Effect transition="in" filter="randombar(horizontal)">
                                      <p:cBhvr>
                                        <p:cTn id="45" dur="500"/>
                                        <p:tgtEl>
                                          <p:spTgt spid="8">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8">
                                            <p:txEl>
                                              <p:pRg st="1" end="1"/>
                                            </p:txEl>
                                          </p:spTgt>
                                        </p:tgtEl>
                                        <p:attrNameLst>
                                          <p:attrName>style.visibility</p:attrName>
                                        </p:attrNameLst>
                                      </p:cBhvr>
                                      <p:to>
                                        <p:strVal val="visible"/>
                                      </p:to>
                                    </p:set>
                                    <p:animEffect transition="in" filter="randombar(horizontal)">
                                      <p:cBhvr>
                                        <p:cTn id="5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782598"/>
            <a:ext cx="18288000" cy="11782581"/>
          </a:xfrm>
          <a:prstGeom prst="rect">
            <a:avLst/>
          </a:prstGeom>
        </p:spPr>
      </p:pic>
      <p:sp>
        <p:nvSpPr>
          <p:cNvPr id="8" name="AutoShape 11"/>
          <p:cNvSpPr/>
          <p:nvPr/>
        </p:nvSpPr>
        <p:spPr>
          <a:xfrm rot="-5400000">
            <a:off x="5680140" y="-4246265"/>
            <a:ext cx="1219200" cy="10744202"/>
          </a:xfrm>
          <a:prstGeom prst="rect">
            <a:avLst/>
          </a:prstGeom>
          <a:solidFill>
            <a:srgbClr val="51604D"/>
          </a:solidFill>
        </p:spPr>
      </p:sp>
      <p:sp>
        <p:nvSpPr>
          <p:cNvPr id="9" name="TextBox 8">
            <a:extLst>
              <a:ext uri="{FF2B5EF4-FFF2-40B4-BE49-F238E27FC236}">
                <a16:creationId xmlns:a16="http://schemas.microsoft.com/office/drawing/2014/main" id="{38D89AE6-ED81-4A42-E8CE-2392E9F7488D}"/>
              </a:ext>
            </a:extLst>
          </p:cNvPr>
          <p:cNvSpPr txBox="1"/>
          <p:nvPr/>
        </p:nvSpPr>
        <p:spPr>
          <a:xfrm>
            <a:off x="917637" y="756505"/>
            <a:ext cx="10744201" cy="769441"/>
          </a:xfrm>
          <a:prstGeom prst="rect">
            <a:avLst/>
          </a:prstGeom>
          <a:noFill/>
        </p:spPr>
        <p:txBody>
          <a:bodyPr wrap="square">
            <a:spAutoFit/>
          </a:bodyPr>
          <a:lstStyle/>
          <a:p>
            <a:pPr algn="ctr"/>
            <a:r>
              <a:rPr lang="fr-FR" sz="44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BÀI TẬP 1: </a:t>
            </a:r>
            <a:r>
              <a:rPr lang="fr-FR" sz="4400"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Trò</a:t>
            </a:r>
            <a:r>
              <a:rPr lang="fr-FR" sz="44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4400" dirty="0" err="1" smtClean="0">
                <a:solidFill>
                  <a:schemeClr val="bg1"/>
                </a:solidFill>
                <a:effectLst/>
                <a:latin typeface="Arial" panose="020B0604020202020204" pitchFamily="34" charset="0"/>
                <a:ea typeface="Calibri" panose="020F0502020204030204" pitchFamily="34" charset="0"/>
                <a:cs typeface="Arial" panose="020B0604020202020204" pitchFamily="34" charset="0"/>
              </a:rPr>
              <a:t>chơi</a:t>
            </a:r>
            <a:r>
              <a:rPr lang="fr-FR" sz="44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nl-NL" sz="4400"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4400" dirty="0" smtClean="0">
                <a:solidFill>
                  <a:schemeClr val="bg1"/>
                </a:solidFill>
                <a:latin typeface="Arial" panose="020B0604020202020204" pitchFamily="34" charset="0"/>
                <a:cs typeface="Arial" panose="020B0604020202020204" pitchFamily="34" charset="0"/>
              </a:rPr>
              <a:t>AI NHANH HƠN</a:t>
            </a:r>
            <a:r>
              <a:rPr lang="nl-NL" sz="44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4400" dirty="0">
              <a:solidFill>
                <a:schemeClr val="bg1"/>
              </a:solidFill>
              <a:latin typeface="Arial" panose="020B0604020202020204" pitchFamily="34" charset="0"/>
              <a:cs typeface="Arial" panose="020B0604020202020204" pitchFamily="34" charset="0"/>
            </a:endParaRPr>
          </a:p>
        </p:txBody>
      </p:sp>
      <p:sp>
        <p:nvSpPr>
          <p:cNvPr id="10" name="AutoShape 3">
            <a:extLst>
              <a:ext uri="{FF2B5EF4-FFF2-40B4-BE49-F238E27FC236}">
                <a16:creationId xmlns:a16="http://schemas.microsoft.com/office/drawing/2014/main" id="{FE7F10F9-B507-D2D8-5CCC-788D95490A65}"/>
              </a:ext>
            </a:extLst>
          </p:cNvPr>
          <p:cNvSpPr/>
          <p:nvPr/>
        </p:nvSpPr>
        <p:spPr>
          <a:xfrm>
            <a:off x="917639" y="2006959"/>
            <a:ext cx="16002001" cy="7860941"/>
          </a:xfrm>
          <a:prstGeom prst="rect">
            <a:avLst/>
          </a:prstGeom>
          <a:solidFill>
            <a:srgbClr val="FFFBEC"/>
          </a:solidFill>
        </p:spPr>
      </p:sp>
      <p:sp>
        <p:nvSpPr>
          <p:cNvPr id="3" name="Rectangle 2"/>
          <p:cNvSpPr/>
          <p:nvPr/>
        </p:nvSpPr>
        <p:spPr>
          <a:xfrm>
            <a:off x="1146239" y="2201021"/>
            <a:ext cx="15544800" cy="7472815"/>
          </a:xfrm>
          <a:prstGeom prst="rect">
            <a:avLst/>
          </a:prstGeom>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nl-NL" sz="3800" dirty="0">
                <a:latin typeface="Arial" panose="020B0604020202020204" pitchFamily="34" charset="0"/>
                <a:ea typeface="Calibri" panose="020F0502020204030204" pitchFamily="34" charset="0"/>
                <a:cs typeface="Arial" panose="020B0604020202020204" pitchFamily="34" charset="0"/>
              </a:rPr>
              <a:t>Những câu ca dao, tục ngữ nói về việc giữ chữ tín:</a:t>
            </a:r>
            <a:endParaRPr lang="en-US" sz="3800" dirty="0">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30000"/>
              </a:lnSpc>
              <a:spcBef>
                <a:spcPts val="300"/>
              </a:spcBef>
              <a:spcAft>
                <a:spcPts val="300"/>
              </a:spcAft>
              <a:buFont typeface="Wingdings" panose="05000000000000000000" pitchFamily="2" charset="2"/>
              <a:buChar char="ü"/>
            </a:pPr>
            <a:r>
              <a:rPr lang="nl-NL" sz="3800" dirty="0">
                <a:latin typeface="Arial" panose="020B0604020202020204" pitchFamily="34" charset="0"/>
                <a:ea typeface="Calibri" panose="020F0502020204030204" pitchFamily="34" charset="0"/>
                <a:cs typeface="Arial" panose="020B0604020202020204" pitchFamily="34" charset="0"/>
              </a:rPr>
              <a:t>Nói lời phải giữ lấy lời/ Đừng như con bướm đậu rồi lại </a:t>
            </a:r>
            <a:r>
              <a:rPr lang="nl-NL" sz="3800" dirty="0" smtClean="0">
                <a:latin typeface="Arial" panose="020B0604020202020204" pitchFamily="34" charset="0"/>
                <a:ea typeface="Calibri" panose="020F0502020204030204" pitchFamily="34" charset="0"/>
                <a:cs typeface="Arial" panose="020B0604020202020204" pitchFamily="34" charset="0"/>
              </a:rPr>
              <a:t>bay.</a:t>
            </a:r>
            <a:endParaRPr lang="en-US" sz="3800" dirty="0">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30000"/>
              </a:lnSpc>
              <a:spcBef>
                <a:spcPts val="300"/>
              </a:spcBef>
              <a:spcAft>
                <a:spcPts val="300"/>
              </a:spcAft>
              <a:buFont typeface="Wingdings" panose="05000000000000000000" pitchFamily="2" charset="2"/>
              <a:buChar char="ü"/>
            </a:pPr>
            <a:r>
              <a:rPr lang="nl-NL" sz="3800" dirty="0">
                <a:latin typeface="Arial" panose="020B0604020202020204" pitchFamily="34" charset="0"/>
                <a:ea typeface="Calibri" panose="020F0502020204030204" pitchFamily="34" charset="0"/>
                <a:cs typeface="Arial" panose="020B0604020202020204" pitchFamily="34" charset="0"/>
              </a:rPr>
              <a:t>Nói chín thì phải làm mười/ Nói mười làm chín, kẻ cười người </a:t>
            </a:r>
            <a:r>
              <a:rPr lang="nl-NL" sz="3800" dirty="0" smtClean="0">
                <a:latin typeface="Arial" panose="020B0604020202020204" pitchFamily="34" charset="0"/>
                <a:ea typeface="Calibri" panose="020F0502020204030204" pitchFamily="34" charset="0"/>
                <a:cs typeface="Arial" panose="020B0604020202020204" pitchFamily="34" charset="0"/>
              </a:rPr>
              <a:t>chê.</a:t>
            </a:r>
            <a:endParaRPr lang="en-US" sz="3800" dirty="0">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30000"/>
              </a:lnSpc>
              <a:spcBef>
                <a:spcPts val="300"/>
              </a:spcBef>
              <a:spcAft>
                <a:spcPts val="300"/>
              </a:spcAft>
              <a:buFont typeface="Wingdings" panose="05000000000000000000" pitchFamily="2" charset="2"/>
              <a:buChar char="ü"/>
            </a:pPr>
            <a:r>
              <a:rPr lang="en-US" sz="3800" dirty="0" err="1">
                <a:latin typeface="Arial" panose="020B0604020202020204" pitchFamily="34" charset="0"/>
                <a:ea typeface="Calibri" panose="020F0502020204030204" pitchFamily="34" charset="0"/>
                <a:cs typeface="Arial" panose="020B0604020202020204" pitchFamily="34" charset="0"/>
              </a:rPr>
              <a:t>Chữ</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tín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quý</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hơn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smtClean="0">
                <a:latin typeface="Arial" panose="020B0604020202020204" pitchFamily="34" charset="0"/>
                <a:ea typeface="Calibri" panose="020F0502020204030204" pitchFamily="34" charset="0"/>
                <a:cs typeface="Arial" panose="020B0604020202020204" pitchFamily="34" charset="0"/>
              </a:rPr>
              <a:t>vàng</a:t>
            </a:r>
            <a:r>
              <a:rPr lang="en-US" sz="3800" dirty="0" smtClean="0">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30000"/>
              </a:lnSpc>
              <a:spcBef>
                <a:spcPts val="300"/>
              </a:spcBef>
              <a:spcAft>
                <a:spcPts val="300"/>
              </a:spcAft>
              <a:buFont typeface="Wingdings" panose="05000000000000000000" pitchFamily="2" charset="2"/>
              <a:buChar char="ü"/>
            </a:pPr>
            <a:r>
              <a:rPr lang="en-US" sz="3800" dirty="0" err="1">
                <a:latin typeface="Arial" panose="020B0604020202020204" pitchFamily="34" charset="0"/>
                <a:ea typeface="Calibri" panose="020F0502020204030204" pitchFamily="34" charset="0"/>
                <a:cs typeface="Arial" panose="020B0604020202020204" pitchFamily="34" charset="0"/>
              </a:rPr>
              <a:t>Một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lần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bất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tín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vạn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lần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bất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smtClean="0">
                <a:latin typeface="Arial" panose="020B0604020202020204" pitchFamily="34" charset="0"/>
                <a:ea typeface="Calibri" panose="020F0502020204030204" pitchFamily="34" charset="0"/>
                <a:cs typeface="Arial" panose="020B0604020202020204" pitchFamily="34" charset="0"/>
              </a:rPr>
              <a:t>tin.</a:t>
            </a:r>
            <a:endParaRPr lang="en-US" sz="3800" dirty="0">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30000"/>
              </a:lnSpc>
              <a:spcBef>
                <a:spcPts val="300"/>
              </a:spcBef>
              <a:spcAft>
                <a:spcPts val="300"/>
              </a:spcAft>
              <a:buFont typeface="Wingdings" panose="05000000000000000000" pitchFamily="2" charset="2"/>
              <a:buChar char="ü"/>
            </a:pPr>
            <a:r>
              <a:rPr lang="en-US" sz="3800" dirty="0" err="1">
                <a:latin typeface="Arial" panose="020B0604020202020204" pitchFamily="34" charset="0"/>
                <a:ea typeface="Calibri" panose="020F0502020204030204" pitchFamily="34" charset="0"/>
                <a:cs typeface="Arial" panose="020B0604020202020204" pitchFamily="34" charset="0"/>
              </a:rPr>
              <a:t>Hứa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chắc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như</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đinh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đóng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smtClean="0">
                <a:latin typeface="Arial" panose="020B0604020202020204" pitchFamily="34" charset="0"/>
                <a:ea typeface="Calibri" panose="020F0502020204030204" pitchFamily="34" charset="0"/>
                <a:cs typeface="Arial" panose="020B0604020202020204" pitchFamily="34" charset="0"/>
              </a:rPr>
              <a:t>cột</a:t>
            </a:r>
            <a:r>
              <a:rPr lang="en-US" sz="3800" dirty="0" smtClean="0">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30000"/>
              </a:lnSpc>
              <a:spcBef>
                <a:spcPts val="300"/>
              </a:spcBef>
              <a:spcAft>
                <a:spcPts val="300"/>
              </a:spcAft>
              <a:buFont typeface="Wingdings" panose="05000000000000000000" pitchFamily="2" charset="2"/>
              <a:buChar char="ü"/>
            </a:pPr>
            <a:r>
              <a:rPr lang="en-US" sz="3800" dirty="0" err="1">
                <a:latin typeface="Arial" panose="020B0604020202020204" pitchFamily="34" charset="0"/>
                <a:ea typeface="Calibri" panose="020F0502020204030204" pitchFamily="34" charset="0"/>
                <a:cs typeface="Arial" panose="020B0604020202020204" pitchFamily="34" charset="0"/>
              </a:rPr>
              <a:t>Bảy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lần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smtClean="0">
                <a:latin typeface="Arial" panose="020B0604020202020204" pitchFamily="34" charset="0"/>
                <a:ea typeface="Calibri" panose="020F0502020204030204" pitchFamily="34" charset="0"/>
                <a:cs typeface="Arial" panose="020B0604020202020204" pitchFamily="34" charset="0"/>
              </a:rPr>
              <a:t>từ</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chối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còn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hơn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một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lần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thất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hứa</a:t>
            </a:r>
            <a:r>
              <a:rPr lang="en-US" sz="38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30000"/>
              </a:lnSpc>
              <a:spcBef>
                <a:spcPts val="300"/>
              </a:spcBef>
              <a:spcAft>
                <a:spcPts val="300"/>
              </a:spcAft>
              <a:buFont typeface="Arial" panose="020B0604020202020204" pitchFamily="34" charset="0"/>
              <a:buChar char="•"/>
            </a:pPr>
            <a:r>
              <a:rPr lang="en-US" sz="3800" dirty="0" err="1" smtClean="0">
                <a:latin typeface="Arial" panose="020B0604020202020204" pitchFamily="34" charset="0"/>
                <a:ea typeface="Calibri" panose="020F0502020204030204" pitchFamily="34" charset="0"/>
                <a:cs typeface="Arial" panose="020B0604020202020204" pitchFamily="34" charset="0"/>
              </a:rPr>
              <a:t>Những</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câu</a:t>
            </a:r>
            <a:r>
              <a:rPr lang="en-US" sz="3800" dirty="0">
                <a:latin typeface="Arial" panose="020B0604020202020204" pitchFamily="34" charset="0"/>
                <a:ea typeface="Calibri" panose="020F0502020204030204" pitchFamily="34" charset="0"/>
                <a:cs typeface="Arial" panose="020B0604020202020204" pitchFamily="34" charset="0"/>
              </a:rPr>
              <a:t> ca </a:t>
            </a:r>
            <a:r>
              <a:rPr lang="en-US" sz="3800" dirty="0" err="1">
                <a:latin typeface="Arial" panose="020B0604020202020204" pitchFamily="34" charset="0"/>
                <a:ea typeface="Calibri" panose="020F0502020204030204" pitchFamily="34" charset="0"/>
                <a:cs typeface="Arial" panose="020B0604020202020204" pitchFamily="34" charset="0"/>
              </a:rPr>
              <a:t>dao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tục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ngữ</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trên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lời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răn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dạy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cha </a:t>
            </a:r>
            <a:r>
              <a:rPr lang="en-US" sz="3800" dirty="0" err="1">
                <a:latin typeface="Arial" panose="020B0604020202020204" pitchFamily="34" charset="0"/>
                <a:ea typeface="Calibri" panose="020F0502020204030204" pitchFamily="34" charset="0"/>
                <a:cs typeface="Arial" panose="020B0604020202020204" pitchFamily="34" charset="0"/>
              </a:rPr>
              <a:t>ông</a:t>
            </a:r>
            <a:r>
              <a:rPr lang="en-US" sz="3800" dirty="0">
                <a:latin typeface="Arial" panose="020B0604020202020204" pitchFamily="34" charset="0"/>
                <a:ea typeface="Calibri" panose="020F0502020204030204" pitchFamily="34" charset="0"/>
                <a:cs typeface="Arial" panose="020B0604020202020204" pitchFamily="34" charset="0"/>
              </a:rPr>
              <a:t> ta </a:t>
            </a:r>
            <a:r>
              <a:rPr lang="en-US" sz="3800" dirty="0" err="1">
                <a:latin typeface="Arial" panose="020B0604020202020204" pitchFamily="34" charset="0"/>
                <a:ea typeface="Calibri" panose="020F0502020204030204" pitchFamily="34" charset="0"/>
                <a:cs typeface="Arial" panose="020B0604020202020204" pitchFamily="34" charset="0"/>
              </a:rPr>
              <a:t>dành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thế</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hệ</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sau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phải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biết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giữ</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chữ</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tín</a:t>
            </a:r>
            <a:r>
              <a:rPr lang="en-US" sz="3800" dirty="0">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48"/>
              </a:ext>
            </a:extLst>
          </a:blip>
          <a:srcRect/>
          <a:stretch>
            <a:fillRect/>
          </a:stretch>
        </p:blipFill>
        <p:spPr>
          <a:xfrm>
            <a:off x="12456854" y="365760"/>
            <a:ext cx="4457706" cy="1699500"/>
          </a:xfrm>
          <a:prstGeom prst="rect">
            <a:avLst/>
          </a:prstGeom>
        </p:spPr>
      </p:pic>
      <p:pic>
        <p:nvPicPr>
          <p:cNvPr id="12" name="Picture 22">
            <a:extLst>
              <a:ext uri="{FF2B5EF4-FFF2-40B4-BE49-F238E27FC236}">
                <a16:creationId xmlns:a16="http://schemas.microsoft.com/office/drawing/2014/main" id="{D7E91DEA-A2C6-14FD-F3F0-B02F728A6281}"/>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287263">
            <a:off x="16162669" y="9014464"/>
            <a:ext cx="1503781" cy="866725"/>
          </a:xfrm>
          <a:prstGeom prst="rect">
            <a:avLst/>
          </a:prstGeom>
        </p:spPr>
      </p:pic>
      <p:pic>
        <p:nvPicPr>
          <p:cNvPr id="13" name="Picture 12">
            <a:extLst>
              <a:ext uri="{FF2B5EF4-FFF2-40B4-BE49-F238E27FC236}">
                <a16:creationId xmlns:a16="http://schemas.microsoft.com/office/drawing/2014/main" id="{7663D3B0-308A-1F15-5E3D-895E771B172A}"/>
              </a:ext>
            </a:extLst>
          </p:cNvPr>
          <p:cNvPicPr>
            <a:picLocks noChangeAspect="1"/>
          </p:cNvPicPr>
          <p:nvPr/>
        </p:nvPicPr>
        <p:blipFill>
          <a:blip r:embed="rId5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18025" y="2753826"/>
            <a:ext cx="1041425" cy="1041425"/>
          </a:xfrm>
          <a:prstGeom prst="rect">
            <a:avLst/>
          </a:prstGeom>
        </p:spPr>
      </p:pic>
    </p:spTree>
    <p:extLst>
      <p:ext uri="{BB962C8B-B14F-4D97-AF65-F5344CB8AC3E}">
        <p14:creationId xmlns:p14="http://schemas.microsoft.com/office/powerpoint/2010/main" val="1068060080"/>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down)">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down)">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down)">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wipe(down)">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500"/>
                                        <p:tgtEl>
                                          <p:spTgt spid="3">
                                            <p:txEl>
                                              <p:pRg st="7" end="7"/>
                                            </p:txEl>
                                          </p:spTgt>
                                        </p:tgtEl>
                                      </p:cBhvr>
                                    </p:animEffect>
                                    <p:anim calcmode="lin" valueType="num">
                                      <p:cBhvr>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11" name="AutoShape 11"/>
          <p:cNvSpPr/>
          <p:nvPr/>
        </p:nvSpPr>
        <p:spPr>
          <a:xfrm rot="-5400000">
            <a:off x="5680140" y="-4246265"/>
            <a:ext cx="1219200" cy="10744202"/>
          </a:xfrm>
          <a:prstGeom prst="rect">
            <a:avLst/>
          </a:prstGeom>
          <a:solidFill>
            <a:srgbClr val="51604D"/>
          </a:solidFill>
        </p:spPr>
      </p:sp>
      <p:sp>
        <p:nvSpPr>
          <p:cNvPr id="19" name="TextBox 18">
            <a:extLst>
              <a:ext uri="{FF2B5EF4-FFF2-40B4-BE49-F238E27FC236}">
                <a16:creationId xmlns:a16="http://schemas.microsoft.com/office/drawing/2014/main" id="{38D89AE6-ED81-4A42-E8CE-2392E9F7488D}"/>
              </a:ext>
            </a:extLst>
          </p:cNvPr>
          <p:cNvSpPr txBox="1"/>
          <p:nvPr/>
        </p:nvSpPr>
        <p:spPr>
          <a:xfrm>
            <a:off x="917637" y="756505"/>
            <a:ext cx="10744201" cy="769441"/>
          </a:xfrm>
          <a:prstGeom prst="rect">
            <a:avLst/>
          </a:prstGeom>
          <a:noFill/>
        </p:spPr>
        <p:txBody>
          <a:bodyPr wrap="square">
            <a:spAutoFit/>
          </a:bodyPr>
          <a:lstStyle/>
          <a:p>
            <a:pPr algn="ctr"/>
            <a:r>
              <a:rPr lang="fr-FR" sz="44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BÀI TẬP 2:</a:t>
            </a:r>
            <a:endParaRPr lang="en-US" sz="4400" dirty="0">
              <a:solidFill>
                <a:schemeClr val="bg1"/>
              </a:solidFill>
              <a:latin typeface="Arial" panose="020B0604020202020204" pitchFamily="34" charset="0"/>
              <a:cs typeface="Arial" panose="020B0604020202020204" pitchFamily="34" charset="0"/>
            </a:endParaRPr>
          </a:p>
        </p:txBody>
      </p:sp>
      <p:sp>
        <p:nvSpPr>
          <p:cNvPr id="14" name="AutoShape 3">
            <a:extLst>
              <a:ext uri="{FF2B5EF4-FFF2-40B4-BE49-F238E27FC236}">
                <a16:creationId xmlns:a16="http://schemas.microsoft.com/office/drawing/2014/main" id="{FE7F10F9-B507-D2D8-5CCC-788D95490A65}"/>
              </a:ext>
            </a:extLst>
          </p:cNvPr>
          <p:cNvSpPr/>
          <p:nvPr/>
        </p:nvSpPr>
        <p:spPr>
          <a:xfrm>
            <a:off x="917639" y="2006959"/>
            <a:ext cx="16002001" cy="7860941"/>
          </a:xfrm>
          <a:prstGeom prst="rect">
            <a:avLst/>
          </a:prstGeom>
          <a:solidFill>
            <a:srgbClr val="FFFBEC"/>
          </a:solidFill>
        </p:spPr>
      </p:sp>
      <p:sp>
        <p:nvSpPr>
          <p:cNvPr id="2" name="Rectangle 1"/>
          <p:cNvSpPr/>
          <p:nvPr/>
        </p:nvSpPr>
        <p:spPr>
          <a:xfrm>
            <a:off x="954928" y="2400300"/>
            <a:ext cx="15927422" cy="6104107"/>
          </a:xfrm>
          <a:prstGeom prst="rect">
            <a:avLst/>
          </a:prstGeom>
        </p:spPr>
        <p:txBody>
          <a:bodyPr wrap="square">
            <a:spAutoFit/>
          </a:bodyPr>
          <a:lstStyle/>
          <a:p>
            <a:pPr algn="just">
              <a:lnSpc>
                <a:spcPct val="130000"/>
              </a:lnSpc>
              <a:spcBef>
                <a:spcPts val="600"/>
              </a:spcBef>
              <a:spcAft>
                <a:spcPts val="600"/>
              </a:spcAft>
            </a:pPr>
            <a:r>
              <a:rPr lang="vi-VN" sz="3800" b="1" dirty="0">
                <a:solidFill>
                  <a:schemeClr val="accent2"/>
                </a:solidFill>
              </a:rPr>
              <a:t>Em đồng tình hay không đồng tình với ý kiến nào dưới đây? Vì sao?</a:t>
            </a:r>
          </a:p>
          <a:p>
            <a:pPr algn="just">
              <a:lnSpc>
                <a:spcPct val="130000"/>
              </a:lnSpc>
              <a:spcBef>
                <a:spcPts val="600"/>
              </a:spcBef>
              <a:spcAft>
                <a:spcPts val="600"/>
              </a:spcAft>
            </a:pPr>
            <a:r>
              <a:rPr lang="vi-VN" sz="3800" dirty="0">
                <a:solidFill>
                  <a:srgbClr val="333333"/>
                </a:solidFill>
              </a:rPr>
              <a:t>a) Giữ chữ tín là coi trọng niềm tin của tất cả mọi người đối với mình.</a:t>
            </a:r>
          </a:p>
          <a:p>
            <a:pPr algn="just">
              <a:lnSpc>
                <a:spcPct val="130000"/>
              </a:lnSpc>
              <a:spcBef>
                <a:spcPts val="600"/>
              </a:spcBef>
              <a:spcAft>
                <a:spcPts val="600"/>
              </a:spcAft>
            </a:pPr>
            <a:r>
              <a:rPr lang="vi-VN" sz="3800" dirty="0">
                <a:solidFill>
                  <a:srgbClr val="333333"/>
                </a:solidFill>
              </a:rPr>
              <a:t>b) Làm tốt công việc như đã cam kết chính là giữ chữ tín.</a:t>
            </a:r>
          </a:p>
          <a:p>
            <a:pPr algn="just">
              <a:lnSpc>
                <a:spcPct val="130000"/>
              </a:lnSpc>
              <a:spcBef>
                <a:spcPts val="600"/>
              </a:spcBef>
              <a:spcAft>
                <a:spcPts val="600"/>
              </a:spcAft>
            </a:pPr>
            <a:r>
              <a:rPr lang="vi-VN" sz="3800" dirty="0">
                <a:solidFill>
                  <a:srgbClr val="333333"/>
                </a:solidFill>
              </a:rPr>
              <a:t>c) Để giữ chữ tín, cần phải thực hiện lời hứa trong bất kì hoàn cảnh nào, với bất kì đối tượng nào.</a:t>
            </a:r>
          </a:p>
          <a:p>
            <a:pPr algn="just">
              <a:lnSpc>
                <a:spcPct val="130000"/>
              </a:lnSpc>
              <a:spcBef>
                <a:spcPts val="600"/>
              </a:spcBef>
              <a:spcAft>
                <a:spcPts val="600"/>
              </a:spcAft>
            </a:pPr>
            <a:r>
              <a:rPr lang="vi-VN" sz="3800" dirty="0">
                <a:solidFill>
                  <a:srgbClr val="333333"/>
                </a:solidFill>
              </a:rPr>
              <a:t>d) Chỉ người lớn mới cần giữ chữ tín, trẻ con chưa cần phải giữ chữ tín.</a:t>
            </a:r>
          </a:p>
          <a:p>
            <a:pPr algn="just">
              <a:lnSpc>
                <a:spcPct val="130000"/>
              </a:lnSpc>
              <a:spcBef>
                <a:spcPts val="600"/>
              </a:spcBef>
              <a:spcAft>
                <a:spcPts val="600"/>
              </a:spcAft>
            </a:pPr>
            <a:r>
              <a:rPr lang="vi-VN" sz="3800" dirty="0">
                <a:solidFill>
                  <a:srgbClr val="333333"/>
                </a:solidFill>
              </a:rPr>
              <a:t>e) Người thất tín có thể được lợi trước mắt nhưng chịu thiệt hại lâu dài.</a:t>
            </a:r>
            <a:endParaRPr lang="vi-VN" sz="3800" b="0" i="0" dirty="0">
              <a:solidFill>
                <a:srgbClr val="333333"/>
              </a:solidFill>
              <a:effectLst/>
            </a:endParaRPr>
          </a:p>
        </p:txBody>
      </p:sp>
      <p:pic>
        <p:nvPicPr>
          <p:cNvPr id="1028" name="Picture 4" descr="https://o.remove.bg/downloads/ee7125d3-dfad-4032-ad97-a5961d8ec16e/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6918" y="7429500"/>
            <a:ext cx="4191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3"/>
          <p:cNvPicPr>
            <a:picLocks noChangeAspect="1"/>
          </p:cNvPicPr>
          <p:nvPr/>
        </p:nvPicPr>
        <p:blipFill>
          <a:blip r:embed="rId4"/>
          <a:srcRect/>
          <a:stretch>
            <a:fillRect/>
          </a:stretch>
        </p:blipFill>
        <p:spPr>
          <a:xfrm rot="20537594" flipH="1">
            <a:off x="14432625" y="260999"/>
            <a:ext cx="2850586" cy="2155755"/>
          </a:xfrm>
          <a:prstGeom prst="rect">
            <a:avLst/>
          </a:prstGeom>
        </p:spPr>
      </p:pic>
    </p:spTree>
    <p:extLst>
      <p:ext uri="{BB962C8B-B14F-4D97-AF65-F5344CB8AC3E}">
        <p14:creationId xmlns:p14="http://schemas.microsoft.com/office/powerpoint/2010/main" val="249041486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782598"/>
            <a:ext cx="18288000" cy="11055019"/>
          </a:xfrm>
          <a:prstGeom prst="rect">
            <a:avLst/>
          </a:prstGeom>
        </p:spPr>
      </p:pic>
      <p:sp>
        <p:nvSpPr>
          <p:cNvPr id="8" name="AutoShape 11"/>
          <p:cNvSpPr/>
          <p:nvPr/>
        </p:nvSpPr>
        <p:spPr>
          <a:xfrm rot="-5400000">
            <a:off x="5680140" y="-4246265"/>
            <a:ext cx="1219200" cy="10744202"/>
          </a:xfrm>
          <a:prstGeom prst="rect">
            <a:avLst/>
          </a:prstGeom>
          <a:solidFill>
            <a:srgbClr val="51604D"/>
          </a:solidFill>
        </p:spPr>
      </p:sp>
      <p:sp>
        <p:nvSpPr>
          <p:cNvPr id="10" name="AutoShape 3">
            <a:extLst>
              <a:ext uri="{FF2B5EF4-FFF2-40B4-BE49-F238E27FC236}">
                <a16:creationId xmlns:a16="http://schemas.microsoft.com/office/drawing/2014/main" id="{FE7F10F9-B507-D2D8-5CCC-788D95490A65}"/>
              </a:ext>
            </a:extLst>
          </p:cNvPr>
          <p:cNvSpPr/>
          <p:nvPr/>
        </p:nvSpPr>
        <p:spPr>
          <a:xfrm>
            <a:off x="917639" y="2006959"/>
            <a:ext cx="16002001" cy="7860941"/>
          </a:xfrm>
          <a:prstGeom prst="rect">
            <a:avLst/>
          </a:prstGeom>
          <a:solidFill>
            <a:srgbClr val="FFFBEC"/>
          </a:solidFill>
        </p:spPr>
      </p:sp>
      <p:pic>
        <p:nvPicPr>
          <p:cNvPr id="13" name="Picture 12">
            <a:extLst>
              <a:ext uri="{FF2B5EF4-FFF2-40B4-BE49-F238E27FC236}">
                <a16:creationId xmlns:a16="http://schemas.microsoft.com/office/drawing/2014/main" id="{7663D3B0-308A-1F15-5E3D-895E771B172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18025" y="2753826"/>
            <a:ext cx="1041425" cy="1041425"/>
          </a:xfrm>
          <a:prstGeom prst="rect">
            <a:avLst/>
          </a:prstGeom>
        </p:spPr>
      </p:pic>
      <p:sp>
        <p:nvSpPr>
          <p:cNvPr id="16" name="TextBox 15">
            <a:extLst>
              <a:ext uri="{FF2B5EF4-FFF2-40B4-BE49-F238E27FC236}">
                <a16:creationId xmlns:a16="http://schemas.microsoft.com/office/drawing/2014/main" id="{38D89AE6-ED81-4A42-E8CE-2392E9F7488D}"/>
              </a:ext>
            </a:extLst>
          </p:cNvPr>
          <p:cNvSpPr txBox="1"/>
          <p:nvPr/>
        </p:nvSpPr>
        <p:spPr>
          <a:xfrm>
            <a:off x="917637" y="756505"/>
            <a:ext cx="10744201" cy="769441"/>
          </a:xfrm>
          <a:prstGeom prst="rect">
            <a:avLst/>
          </a:prstGeom>
          <a:noFill/>
        </p:spPr>
        <p:txBody>
          <a:bodyPr wrap="square">
            <a:spAutoFit/>
          </a:bodyPr>
          <a:lstStyle/>
          <a:p>
            <a:pPr algn="ctr"/>
            <a:r>
              <a:rPr lang="fr-FR" sz="44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BÀI TẬP 2:</a:t>
            </a:r>
            <a:endParaRPr lang="en-US" sz="4400"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1340495" y="2753826"/>
            <a:ext cx="15156287" cy="5272021"/>
          </a:xfrm>
          <a:prstGeom prst="rect">
            <a:avLst/>
          </a:prstGeom>
        </p:spPr>
        <p:txBody>
          <a:bodyPr wrap="square">
            <a:spAutoFit/>
          </a:bodyPr>
          <a:lstStyle/>
          <a:p>
            <a:pPr algn="just">
              <a:lnSpc>
                <a:spcPct val="130000"/>
              </a:lnSpc>
              <a:spcBef>
                <a:spcPts val="600"/>
              </a:spcBef>
              <a:spcAft>
                <a:spcPts val="600"/>
              </a:spcAft>
            </a:pPr>
            <a:r>
              <a:rPr lang="en-US" sz="4000" dirty="0" smtClean="0">
                <a:latin typeface="Arial" panose="020B0604020202020204" pitchFamily="34" charset="0"/>
                <a:ea typeface="Calibri" panose="020F0502020204030204" pitchFamily="34" charset="0"/>
                <a:cs typeface="Arial" panose="020B0604020202020204" pitchFamily="34" charset="0"/>
              </a:rPr>
              <a:t>a) </a:t>
            </a:r>
            <a:r>
              <a:rPr lang="en-US" sz="4000" b="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Không</a:t>
            </a:r>
            <a:r>
              <a:rPr lang="en-US" sz="4000" b="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đồng</a:t>
            </a:r>
            <a:r>
              <a:rPr lang="en-US" sz="4000" b="1"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tình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giữ</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niềm</a:t>
            </a:r>
            <a:r>
              <a:rPr lang="en-US" sz="4000" dirty="0">
                <a:latin typeface="Arial" panose="020B0604020202020204" pitchFamily="34" charset="0"/>
                <a:ea typeface="Calibri" panose="020F0502020204030204" pitchFamily="34" charset="0"/>
                <a:cs typeface="Arial" panose="020B0604020202020204" pitchFamily="34" charset="0"/>
              </a:rPr>
              <a:t> tin </a:t>
            </a:r>
            <a:r>
              <a:rPr lang="en-US" sz="4000" dirty="0" err="1">
                <a:latin typeface="Arial" panose="020B0604020202020204" pitchFamily="34" charset="0"/>
                <a:ea typeface="Calibri" panose="020F0502020204030204" pitchFamily="34" charset="0"/>
                <a:cs typeface="Arial" panose="020B0604020202020204" pitchFamily="34" charset="0"/>
              </a:rPr>
              <a:t>đối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những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hành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xấu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phải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giữ</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chữ</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như</a:t>
            </a:r>
            <a:r>
              <a:rPr lang="en-US" sz="4000" dirty="0">
                <a:latin typeface="Arial" panose="020B0604020202020204" pitchFamily="34" charset="0"/>
                <a:ea typeface="Calibri" panose="020F0502020204030204" pitchFamily="34" charset="0"/>
                <a:cs typeface="Arial" panose="020B0604020202020204" pitchFamily="34" charset="0"/>
              </a:rPr>
              <a:t> ý </a:t>
            </a:r>
            <a:r>
              <a:rPr lang="en-US" sz="4000" dirty="0" err="1">
                <a:latin typeface="Arial" panose="020B0604020202020204" pitchFamily="34" charset="0"/>
                <a:ea typeface="Calibri" panose="020F0502020204030204" pitchFamily="34" charset="0"/>
                <a:cs typeface="Arial" panose="020B0604020202020204" pitchFamily="34" charset="0"/>
              </a:rPr>
              <a:t>nghĩa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bài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học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này</a:t>
            </a:r>
            <a:r>
              <a:rPr lang="en-US" sz="4000" dirty="0">
                <a:latin typeface="Arial" panose="020B0604020202020204" pitchFamily="34" charset="0"/>
                <a:ea typeface="Calibri" panose="020F0502020204030204" pitchFamily="34" charset="0"/>
                <a:cs typeface="Arial" panose="020B0604020202020204" pitchFamily="34" charset="0"/>
              </a:rPr>
              <a:t>. </a:t>
            </a:r>
            <a:endParaRPr lang="en-US" sz="4000" dirty="0" smtClean="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600"/>
              </a:spcBef>
              <a:spcAft>
                <a:spcPts val="600"/>
              </a:spcAft>
              <a:buFont typeface="Arial" panose="020B0604020202020204" pitchFamily="34" charset="0"/>
              <a:buChar char="•"/>
            </a:pPr>
            <a:r>
              <a:rPr lang="en-US" sz="4000" dirty="0" err="1" smtClean="0">
                <a:latin typeface="Arial" panose="020B0604020202020204" pitchFamily="34" charset="0"/>
                <a:ea typeface="Calibri" panose="020F0502020204030204" pitchFamily="34" charset="0"/>
                <a:cs typeface="Arial" panose="020B0604020202020204" pitchFamily="34" charset="0"/>
              </a:rPr>
              <a:t>Ví</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dụ</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Giữ</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hứa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hành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xấu</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cùng</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kẻ</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xấu</a:t>
            </a:r>
            <a:r>
              <a:rPr lang="en-US" sz="4000" dirty="0">
                <a:latin typeface="Arial" panose="020B0604020202020204" pitchFamily="34" charset="0"/>
                <a:ea typeface="Calibri" panose="020F0502020204030204" pitchFamily="34" charset="0"/>
                <a:cs typeface="Arial" panose="020B0604020202020204" pitchFamily="34" charset="0"/>
              </a:rPr>
              <a:t>.</a:t>
            </a:r>
          </a:p>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b) </a:t>
            </a:r>
            <a:r>
              <a:rPr lang="en-US" sz="4000" b="1" dirty="0" err="1"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Đồng</a:t>
            </a:r>
            <a:r>
              <a:rPr lang="en-US" sz="4000" b="1"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tình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tốt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việc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như</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đã</a:t>
            </a:r>
            <a:r>
              <a:rPr lang="en-US" sz="4000" dirty="0">
                <a:latin typeface="Arial" panose="020B0604020202020204" pitchFamily="34" charset="0"/>
                <a:ea typeface="Calibri" panose="020F0502020204030204" pitchFamily="34" charset="0"/>
                <a:cs typeface="Arial" panose="020B0604020202020204" pitchFamily="34" charset="0"/>
              </a:rPr>
              <a:t> cam </a:t>
            </a:r>
            <a:r>
              <a:rPr lang="en-US" sz="4000" dirty="0" err="1">
                <a:latin typeface="Arial" panose="020B0604020202020204" pitchFamily="34" charset="0"/>
                <a:ea typeface="Calibri" panose="020F0502020204030204" pitchFamily="34" charset="0"/>
                <a:cs typeface="Arial" panose="020B0604020202020204" pitchFamily="34" charset="0"/>
              </a:rPr>
              <a:t>kết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khác</a:t>
            </a:r>
            <a:r>
              <a:rPr lang="en-US" sz="4000" dirty="0">
                <a:latin typeface="Arial" panose="020B0604020202020204" pitchFamily="34" charset="0"/>
                <a:ea typeface="Calibri" panose="020F0502020204030204" pitchFamily="34" charset="0"/>
                <a:cs typeface="Arial" panose="020B0604020202020204" pitchFamily="34" charset="0"/>
              </a:rPr>
              <a:t> tin </a:t>
            </a:r>
            <a:r>
              <a:rPr lang="en-US" sz="4000" dirty="0" err="1">
                <a:latin typeface="Arial" panose="020B0604020202020204" pitchFamily="34" charset="0"/>
                <a:ea typeface="Calibri" panose="020F0502020204030204" pitchFamily="34" charset="0"/>
                <a:cs typeface="Arial" panose="020B0604020202020204" pitchFamily="34" charset="0"/>
              </a:rPr>
              <a:t>tưởng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mình</a:t>
            </a:r>
            <a:r>
              <a:rPr lang="en-US" sz="4000" dirty="0">
                <a:latin typeface="Arial" panose="020B0604020202020204" pitchFamily="34" charset="0"/>
                <a:ea typeface="Calibri" panose="020F0502020204030204" pitchFamily="34" charset="0"/>
                <a:cs typeface="Arial" panose="020B0604020202020204" pitchFamily="34" charset="0"/>
              </a:rPr>
              <a:t>. </a:t>
            </a:r>
            <a:endParaRPr lang="en-US" sz="4000" dirty="0" smtClean="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Đó</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chính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quan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trọng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giữ</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chữ</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tín</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34"/>
              </a:ext>
            </a:extLst>
          </a:blip>
          <a:srcRect/>
          <a:stretch>
            <a:fillRect/>
          </a:stretch>
        </p:blipFill>
        <p:spPr>
          <a:xfrm>
            <a:off x="11611081" y="7048500"/>
            <a:ext cx="5731415" cy="3223921"/>
          </a:xfrm>
          <a:prstGeom prst="rect">
            <a:avLst/>
          </a:prstGeom>
        </p:spPr>
      </p:pic>
      <p:pic>
        <p:nvPicPr>
          <p:cNvPr id="18" name="Picture 9">
            <a:extLst>
              <a:ext uri="{FF2B5EF4-FFF2-40B4-BE49-F238E27FC236}">
                <a16:creationId xmlns:a16="http://schemas.microsoft.com/office/drawing/2014/main" id="{5185A922-6C99-E0DD-F341-C07D17D04CA3}"/>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479172">
            <a:off x="16825038" y="654334"/>
            <a:ext cx="1127182" cy="1610260"/>
          </a:xfrm>
          <a:prstGeom prst="rect">
            <a:avLst/>
          </a:prstGeom>
        </p:spPr>
      </p:pic>
    </p:spTree>
    <p:extLst>
      <p:ext uri="{BB962C8B-B14F-4D97-AF65-F5344CB8AC3E}">
        <p14:creationId xmlns:p14="http://schemas.microsoft.com/office/powerpoint/2010/main" val="493881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anim calcmode="lin" valueType="num">
                                      <p:cBhvr>
                                        <p:cTn id="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wipe(left)">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anim calcmode="lin" valueType="num">
                                      <p:cBhvr>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11" name="AutoShape 11"/>
          <p:cNvSpPr/>
          <p:nvPr/>
        </p:nvSpPr>
        <p:spPr>
          <a:xfrm rot="-5400000">
            <a:off x="5680140" y="-4246265"/>
            <a:ext cx="1219200" cy="10744202"/>
          </a:xfrm>
          <a:prstGeom prst="rect">
            <a:avLst/>
          </a:prstGeom>
          <a:solidFill>
            <a:srgbClr val="51604D"/>
          </a:solidFill>
        </p:spPr>
      </p:sp>
      <p:sp>
        <p:nvSpPr>
          <p:cNvPr id="19" name="TextBox 18">
            <a:extLst>
              <a:ext uri="{FF2B5EF4-FFF2-40B4-BE49-F238E27FC236}">
                <a16:creationId xmlns:a16="http://schemas.microsoft.com/office/drawing/2014/main" id="{38D89AE6-ED81-4A42-E8CE-2392E9F7488D}"/>
              </a:ext>
            </a:extLst>
          </p:cNvPr>
          <p:cNvSpPr txBox="1"/>
          <p:nvPr/>
        </p:nvSpPr>
        <p:spPr>
          <a:xfrm>
            <a:off x="917637" y="756505"/>
            <a:ext cx="10744201" cy="769441"/>
          </a:xfrm>
          <a:prstGeom prst="rect">
            <a:avLst/>
          </a:prstGeom>
          <a:noFill/>
        </p:spPr>
        <p:txBody>
          <a:bodyPr wrap="square">
            <a:spAutoFit/>
          </a:bodyPr>
          <a:lstStyle/>
          <a:p>
            <a:pPr algn="ctr"/>
            <a:r>
              <a:rPr lang="fr-FR" sz="44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BÀI TẬP 3:</a:t>
            </a:r>
            <a:endParaRPr lang="en-US" sz="4400" dirty="0">
              <a:solidFill>
                <a:schemeClr val="bg1"/>
              </a:solidFill>
              <a:latin typeface="Arial" panose="020B0604020202020204" pitchFamily="34" charset="0"/>
              <a:cs typeface="Arial" panose="020B0604020202020204" pitchFamily="34" charset="0"/>
            </a:endParaRPr>
          </a:p>
        </p:txBody>
      </p:sp>
      <p:sp>
        <p:nvSpPr>
          <p:cNvPr id="14" name="AutoShape 3">
            <a:extLst>
              <a:ext uri="{FF2B5EF4-FFF2-40B4-BE49-F238E27FC236}">
                <a16:creationId xmlns:a16="http://schemas.microsoft.com/office/drawing/2014/main" id="{FE7F10F9-B507-D2D8-5CCC-788D95490A65}"/>
              </a:ext>
            </a:extLst>
          </p:cNvPr>
          <p:cNvSpPr/>
          <p:nvPr/>
        </p:nvSpPr>
        <p:spPr>
          <a:xfrm>
            <a:off x="917639" y="2006959"/>
            <a:ext cx="16002001" cy="7860941"/>
          </a:xfrm>
          <a:prstGeom prst="rect">
            <a:avLst/>
          </a:prstGeom>
          <a:solidFill>
            <a:srgbClr val="FFFBEC"/>
          </a:solidFill>
        </p:spPr>
      </p:sp>
      <p:sp>
        <p:nvSpPr>
          <p:cNvPr id="2" name="Rectangle 1"/>
          <p:cNvSpPr/>
          <p:nvPr/>
        </p:nvSpPr>
        <p:spPr>
          <a:xfrm>
            <a:off x="1052203" y="2476500"/>
            <a:ext cx="15732872" cy="6001643"/>
          </a:xfrm>
          <a:prstGeom prst="rect">
            <a:avLst/>
          </a:prstGeom>
        </p:spPr>
        <p:txBody>
          <a:bodyPr wrap="square">
            <a:spAutoFit/>
          </a:bodyPr>
          <a:lstStyle/>
          <a:p>
            <a:pPr algn="just">
              <a:lnSpc>
                <a:spcPct val="130000"/>
              </a:lnSpc>
              <a:spcBef>
                <a:spcPts val="600"/>
              </a:spcBef>
              <a:spcAft>
                <a:spcPts val="600"/>
              </a:spcAft>
            </a:pPr>
            <a:r>
              <a:rPr lang="vi-VN" sz="4000" b="1" dirty="0">
                <a:solidFill>
                  <a:schemeClr val="accent2"/>
                </a:solidFill>
              </a:rPr>
              <a:t>Trong các trường hợp dưới đây, hành vi nào thể hiện giữ chữ tín, hành vi nào thể hiện không giữ chữ tín? Vì sao?</a:t>
            </a:r>
          </a:p>
          <a:p>
            <a:pPr algn="just">
              <a:lnSpc>
                <a:spcPct val="130000"/>
              </a:lnSpc>
              <a:spcBef>
                <a:spcPts val="600"/>
              </a:spcBef>
              <a:spcAft>
                <a:spcPts val="600"/>
              </a:spcAft>
            </a:pPr>
            <a:r>
              <a:rPr lang="vi-VN" sz="4000" dirty="0"/>
              <a:t>a) H hẹn đi xem xiếc cùng P nhưng do nhà có việc đột xuất nên không đi được. H gọi điện xin lỗi P và hẹn hôm khác sẽ đi.</a:t>
            </a:r>
          </a:p>
          <a:p>
            <a:pPr algn="just">
              <a:lnSpc>
                <a:spcPct val="130000"/>
              </a:lnSpc>
              <a:spcBef>
                <a:spcPts val="600"/>
              </a:spcBef>
              <a:spcAft>
                <a:spcPts val="600"/>
              </a:spcAft>
            </a:pPr>
            <a:r>
              <a:rPr lang="vi-VN" sz="4000" dirty="0"/>
              <a:t>b) V hứa sẽ giúp D học tốt môn Tiếng Anh. Tuy bận rộn nhưng V vẫn sắp xếp thời gian để học cùng và hướng dẫn D. Chỉ sau một thời gian ngắn, trình độ Tiếng Anh của D đã tiến bộ.</a:t>
            </a:r>
          </a:p>
        </p:txBody>
      </p:sp>
      <p:pic>
        <p:nvPicPr>
          <p:cNvPr id="2050" name="Picture 2" descr="https://o.remove.bg/downloads/e1f22be3-642d-4be3-9b24-5fc54822f1db/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9601" y="7755581"/>
            <a:ext cx="4495800" cy="25314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846442" y="849540"/>
            <a:ext cx="1386454" cy="1386454"/>
          </a:xfrm>
          <a:prstGeom prst="rect">
            <a:avLst/>
          </a:prstGeom>
        </p:spPr>
      </p:pic>
      <p:pic>
        <p:nvPicPr>
          <p:cNvPr id="10"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485980">
            <a:off x="15761102" y="268411"/>
            <a:ext cx="2179574" cy="1636662"/>
          </a:xfrm>
          <a:prstGeom prst="rect">
            <a:avLst/>
          </a:prstGeom>
        </p:spPr>
      </p:pic>
      <p:pic>
        <p:nvPicPr>
          <p:cNvPr id="12"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265157" y="1742278"/>
            <a:ext cx="622221" cy="630243"/>
          </a:xfrm>
          <a:prstGeom prst="rect">
            <a:avLst/>
          </a:prstGeom>
        </p:spPr>
      </p:pic>
    </p:spTree>
    <p:extLst>
      <p:ext uri="{BB962C8B-B14F-4D97-AF65-F5344CB8AC3E}">
        <p14:creationId xmlns:p14="http://schemas.microsoft.com/office/powerpoint/2010/main" val="65112315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11" name="AutoShape 11"/>
          <p:cNvSpPr/>
          <p:nvPr/>
        </p:nvSpPr>
        <p:spPr>
          <a:xfrm rot="-5400000">
            <a:off x="5680140" y="-4246265"/>
            <a:ext cx="1219200" cy="10744202"/>
          </a:xfrm>
          <a:prstGeom prst="rect">
            <a:avLst/>
          </a:prstGeom>
          <a:solidFill>
            <a:srgbClr val="51604D"/>
          </a:solidFill>
        </p:spPr>
      </p:sp>
      <p:sp>
        <p:nvSpPr>
          <p:cNvPr id="19" name="TextBox 18">
            <a:extLst>
              <a:ext uri="{FF2B5EF4-FFF2-40B4-BE49-F238E27FC236}">
                <a16:creationId xmlns:a16="http://schemas.microsoft.com/office/drawing/2014/main" id="{38D89AE6-ED81-4A42-E8CE-2392E9F7488D}"/>
              </a:ext>
            </a:extLst>
          </p:cNvPr>
          <p:cNvSpPr txBox="1"/>
          <p:nvPr/>
        </p:nvSpPr>
        <p:spPr>
          <a:xfrm>
            <a:off x="917637" y="756505"/>
            <a:ext cx="10744201" cy="769441"/>
          </a:xfrm>
          <a:prstGeom prst="rect">
            <a:avLst/>
          </a:prstGeom>
          <a:noFill/>
        </p:spPr>
        <p:txBody>
          <a:bodyPr wrap="square">
            <a:spAutoFit/>
          </a:bodyPr>
          <a:lstStyle/>
          <a:p>
            <a:pPr algn="ctr"/>
            <a:r>
              <a:rPr lang="fr-FR" sz="44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BÀI TẬP 3:</a:t>
            </a:r>
            <a:endParaRPr lang="en-US" sz="4400" dirty="0">
              <a:solidFill>
                <a:schemeClr val="bg1"/>
              </a:solidFill>
              <a:latin typeface="Arial" panose="020B0604020202020204" pitchFamily="34" charset="0"/>
              <a:cs typeface="Arial" panose="020B0604020202020204" pitchFamily="34" charset="0"/>
            </a:endParaRPr>
          </a:p>
        </p:txBody>
      </p:sp>
      <p:sp>
        <p:nvSpPr>
          <p:cNvPr id="14" name="AutoShape 3">
            <a:extLst>
              <a:ext uri="{FF2B5EF4-FFF2-40B4-BE49-F238E27FC236}">
                <a16:creationId xmlns:a16="http://schemas.microsoft.com/office/drawing/2014/main" id="{FE7F10F9-B507-D2D8-5CCC-788D95490A65}"/>
              </a:ext>
            </a:extLst>
          </p:cNvPr>
          <p:cNvSpPr/>
          <p:nvPr/>
        </p:nvSpPr>
        <p:spPr>
          <a:xfrm>
            <a:off x="917639" y="2006959"/>
            <a:ext cx="16002001" cy="7860941"/>
          </a:xfrm>
          <a:prstGeom prst="rect">
            <a:avLst/>
          </a:prstGeom>
          <a:solidFill>
            <a:srgbClr val="FFFBEC"/>
          </a:solidFill>
        </p:spPr>
      </p:sp>
      <p:sp>
        <p:nvSpPr>
          <p:cNvPr id="2" name="Rectangle 1"/>
          <p:cNvSpPr/>
          <p:nvPr/>
        </p:nvSpPr>
        <p:spPr>
          <a:xfrm>
            <a:off x="1052203" y="2254978"/>
            <a:ext cx="15732872" cy="7448193"/>
          </a:xfrm>
          <a:prstGeom prst="rect">
            <a:avLst/>
          </a:prstGeom>
        </p:spPr>
        <p:txBody>
          <a:bodyPr wrap="square">
            <a:spAutoFit/>
          </a:bodyPr>
          <a:lstStyle/>
          <a:p>
            <a:pPr algn="just">
              <a:lnSpc>
                <a:spcPct val="130000"/>
              </a:lnSpc>
              <a:spcBef>
                <a:spcPts val="600"/>
              </a:spcBef>
              <a:spcAft>
                <a:spcPts val="600"/>
              </a:spcAft>
            </a:pPr>
            <a:r>
              <a:rPr lang="vi-VN" sz="4000" dirty="0"/>
              <a:t>c) T mượn C quyển truyện và hứa sẽ trả bạn sau một tuần. Nhưng do bận tập văn nghệ để tham gia biểu diễn nên T chưa kịp đọc. T nghĩ "Chắc C đã đọc truyện rồi" nên bạn vẫn giữ lại, bao giờ đọc xong sẽ trả.</a:t>
            </a:r>
          </a:p>
          <a:p>
            <a:pPr algn="just">
              <a:lnSpc>
                <a:spcPct val="130000"/>
              </a:lnSpc>
              <a:spcBef>
                <a:spcPts val="600"/>
              </a:spcBef>
              <a:spcAft>
                <a:spcPts val="600"/>
              </a:spcAft>
            </a:pPr>
            <a:r>
              <a:rPr lang="vi-VN" sz="4000" dirty="0"/>
              <a:t>d) Bà X mở cửa hàng bán thực phẩm sạch. Mặc dù lợi nhuận thấp nhưng bà vẫn vui vì đã góp phần bảo vệ sức khỏe cho mọi người. Có người khuyên bà nhập thực phẩm không rõ nguồn gốc </a:t>
            </a:r>
            <a:r>
              <a:rPr lang="en-US" sz="4000" dirty="0" err="1" smtClean="0">
                <a:latin typeface="Arial" panose="020B0604020202020204" pitchFamily="34" charset="0"/>
                <a:cs typeface="Arial" panose="020B0604020202020204" pitchFamily="34" charset="0"/>
              </a:rPr>
              <a:t>về</a:t>
            </a:r>
            <a:r>
              <a:rPr lang="vi-VN" sz="4000" dirty="0" smtClean="0"/>
              <a:t> </a:t>
            </a:r>
            <a:r>
              <a:rPr lang="vi-VN" sz="4000" dirty="0"/>
              <a:t>bán với danh nghĩa thực phẩm sạch, lợi nhuận sẽ cao hơn rất nhiều nhưng bà nhất quyết không làm theo.</a:t>
            </a:r>
          </a:p>
        </p:txBody>
      </p:sp>
      <p:pic>
        <p:nvPicPr>
          <p:cNvPr id="9"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846442" y="849540"/>
            <a:ext cx="1386454" cy="1386454"/>
          </a:xfrm>
          <a:prstGeom prst="rect">
            <a:avLst/>
          </a:prstGeom>
        </p:spPr>
      </p:pic>
      <p:pic>
        <p:nvPicPr>
          <p:cNvPr id="10"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485980">
            <a:off x="15761102" y="268411"/>
            <a:ext cx="2179574" cy="1636662"/>
          </a:xfrm>
          <a:prstGeom prst="rect">
            <a:avLst/>
          </a:prstGeom>
        </p:spPr>
      </p:pic>
      <p:pic>
        <p:nvPicPr>
          <p:cNvPr id="12"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265157" y="1742278"/>
            <a:ext cx="622221" cy="630243"/>
          </a:xfrm>
          <a:prstGeom prst="rect">
            <a:avLst/>
          </a:prstGeom>
        </p:spPr>
      </p:pic>
      <p:pic>
        <p:nvPicPr>
          <p:cNvPr id="13" name="Picture 22">
            <a:extLst>
              <a:ext uri="{FF2B5EF4-FFF2-40B4-BE49-F238E27FC236}">
                <a16:creationId xmlns:a16="http://schemas.microsoft.com/office/drawing/2014/main" id="{D7E91DEA-A2C6-14FD-F3F0-B02F728A628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385346">
            <a:off x="15369779" y="9118897"/>
            <a:ext cx="1503781" cy="866725"/>
          </a:xfrm>
          <a:prstGeom prst="rect">
            <a:avLst/>
          </a:prstGeom>
        </p:spPr>
      </p:pic>
    </p:spTree>
    <p:extLst>
      <p:ext uri="{BB962C8B-B14F-4D97-AF65-F5344CB8AC3E}">
        <p14:creationId xmlns:p14="http://schemas.microsoft.com/office/powerpoint/2010/main" val="2614428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72421"/>
          </a:xfrm>
          <a:prstGeom prst="rect">
            <a:avLst/>
          </a:prstGeom>
        </p:spPr>
      </p:pic>
      <p:sp>
        <p:nvSpPr>
          <p:cNvPr id="21" name="Oval 20"/>
          <p:cNvSpPr/>
          <p:nvPr/>
        </p:nvSpPr>
        <p:spPr>
          <a:xfrm>
            <a:off x="17203918" y="7134024"/>
            <a:ext cx="799803" cy="8252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7185471" y="5722658"/>
            <a:ext cx="799803" cy="8252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7185472" y="4305674"/>
            <a:ext cx="799803" cy="8252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7213451" y="2861901"/>
            <a:ext cx="799803" cy="8252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11"/>
          <p:cNvSpPr/>
          <p:nvPr/>
        </p:nvSpPr>
        <p:spPr>
          <a:xfrm rot="-5400000">
            <a:off x="5680140" y="-4246265"/>
            <a:ext cx="1219200" cy="10744202"/>
          </a:xfrm>
          <a:prstGeom prst="rect">
            <a:avLst/>
          </a:prstGeom>
          <a:solidFill>
            <a:srgbClr val="51604D"/>
          </a:solidFill>
        </p:spPr>
      </p:sp>
      <p:sp>
        <p:nvSpPr>
          <p:cNvPr id="10" name="AutoShape 3">
            <a:extLst>
              <a:ext uri="{FF2B5EF4-FFF2-40B4-BE49-F238E27FC236}">
                <a16:creationId xmlns:a16="http://schemas.microsoft.com/office/drawing/2014/main" id="{FE7F10F9-B507-D2D8-5CCC-788D95490A65}"/>
              </a:ext>
            </a:extLst>
          </p:cNvPr>
          <p:cNvSpPr/>
          <p:nvPr/>
        </p:nvSpPr>
        <p:spPr>
          <a:xfrm>
            <a:off x="917639" y="2006959"/>
            <a:ext cx="16002001" cy="7860941"/>
          </a:xfrm>
          <a:prstGeom prst="rect">
            <a:avLst/>
          </a:prstGeom>
          <a:solidFill>
            <a:srgbClr val="FFFBEC"/>
          </a:solidFill>
        </p:spPr>
      </p:sp>
      <p:pic>
        <p:nvPicPr>
          <p:cNvPr id="13" name="Picture 12">
            <a:extLst>
              <a:ext uri="{FF2B5EF4-FFF2-40B4-BE49-F238E27FC236}">
                <a16:creationId xmlns:a16="http://schemas.microsoft.com/office/drawing/2014/main" id="{7663D3B0-308A-1F15-5E3D-895E771B172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18025" y="2753826"/>
            <a:ext cx="1041425" cy="1041425"/>
          </a:xfrm>
          <a:prstGeom prst="rect">
            <a:avLst/>
          </a:prstGeom>
        </p:spPr>
      </p:pic>
      <p:sp>
        <p:nvSpPr>
          <p:cNvPr id="16" name="TextBox 15">
            <a:extLst>
              <a:ext uri="{FF2B5EF4-FFF2-40B4-BE49-F238E27FC236}">
                <a16:creationId xmlns:a16="http://schemas.microsoft.com/office/drawing/2014/main" id="{38D89AE6-ED81-4A42-E8CE-2392E9F7488D}"/>
              </a:ext>
            </a:extLst>
          </p:cNvPr>
          <p:cNvSpPr txBox="1"/>
          <p:nvPr/>
        </p:nvSpPr>
        <p:spPr>
          <a:xfrm>
            <a:off x="917637" y="756505"/>
            <a:ext cx="10744201" cy="769441"/>
          </a:xfrm>
          <a:prstGeom prst="rect">
            <a:avLst/>
          </a:prstGeom>
          <a:noFill/>
        </p:spPr>
        <p:txBody>
          <a:bodyPr wrap="square">
            <a:spAutoFit/>
          </a:bodyPr>
          <a:lstStyle/>
          <a:p>
            <a:pPr algn="ctr"/>
            <a:r>
              <a:rPr lang="fr-FR" sz="44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BÀI TẬP 3:</a:t>
            </a:r>
            <a:endParaRPr lang="en-US" sz="4400"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1340495" y="2470326"/>
            <a:ext cx="15156287" cy="6934206"/>
          </a:xfrm>
          <a:prstGeom prst="rect">
            <a:avLst/>
          </a:prstGeom>
        </p:spPr>
        <p:txBody>
          <a:bodyPr wrap="square">
            <a:spAutoFit/>
          </a:bodyPr>
          <a:lstStyle/>
          <a:p>
            <a:pPr algn="just">
              <a:lnSpc>
                <a:spcPct val="130000"/>
              </a:lnSpc>
            </a:pPr>
            <a:r>
              <a:rPr lang="en-US" sz="3800" dirty="0">
                <a:latin typeface="Arial" panose="020B0604020202020204" pitchFamily="34" charset="0"/>
                <a:cs typeface="Arial" panose="020B0604020202020204" pitchFamily="34" charset="0"/>
              </a:rPr>
              <a:t>a) H </a:t>
            </a:r>
            <a:r>
              <a:rPr lang="en-US" sz="3800" b="1" dirty="0" err="1" smtClean="0">
                <a:solidFill>
                  <a:schemeClr val="accent5">
                    <a:lumMod val="50000"/>
                  </a:schemeClr>
                </a:solidFill>
                <a:latin typeface="Arial" panose="020B0604020202020204" pitchFamily="34" charset="0"/>
                <a:cs typeface="Arial" panose="020B0604020202020204" pitchFamily="34" charset="0"/>
              </a:rPr>
              <a:t>biết</a:t>
            </a:r>
            <a:r>
              <a:rPr lang="en-US" sz="3800" b="1" dirty="0" smtClean="0">
                <a:solidFill>
                  <a:schemeClr val="accent5">
                    <a:lumMod val="50000"/>
                  </a:schemeClr>
                </a:solidFill>
                <a:latin typeface="Arial" panose="020B0604020202020204" pitchFamily="34" charset="0"/>
                <a:cs typeface="Arial" panose="020B0604020202020204" pitchFamily="34" charset="0"/>
              </a:rPr>
              <a:t> </a:t>
            </a:r>
            <a:r>
              <a:rPr lang="en-US" sz="3800" b="1" dirty="0" err="1">
                <a:solidFill>
                  <a:schemeClr val="accent5">
                    <a:lumMod val="50000"/>
                  </a:schemeClr>
                </a:solidFill>
                <a:latin typeface="Arial" panose="020B0604020202020204" pitchFamily="34" charset="0"/>
                <a:cs typeface="Arial" panose="020B0604020202020204" pitchFamily="34" charset="0"/>
              </a:rPr>
              <a:t>giữ</a:t>
            </a:r>
            <a:r>
              <a:rPr lang="en-US" sz="3800" b="1" dirty="0">
                <a:solidFill>
                  <a:schemeClr val="accent5">
                    <a:lumMod val="50000"/>
                  </a:schemeClr>
                </a:solidFill>
                <a:latin typeface="Arial" panose="020B0604020202020204" pitchFamily="34" charset="0"/>
                <a:cs typeface="Arial" panose="020B0604020202020204" pitchFamily="34" charset="0"/>
              </a:rPr>
              <a:t> </a:t>
            </a:r>
            <a:r>
              <a:rPr lang="en-US" sz="3800" b="1" dirty="0" err="1">
                <a:solidFill>
                  <a:schemeClr val="accent5">
                    <a:lumMod val="50000"/>
                  </a:schemeClr>
                </a:solidFill>
                <a:latin typeface="Arial" panose="020B0604020202020204" pitchFamily="34" charset="0"/>
                <a:cs typeface="Arial" panose="020B0604020202020204" pitchFamily="34" charset="0"/>
              </a:rPr>
              <a:t>chữ</a:t>
            </a:r>
            <a:r>
              <a:rPr lang="en-US" sz="3800" b="1" dirty="0">
                <a:solidFill>
                  <a:schemeClr val="accent5">
                    <a:lumMod val="50000"/>
                  </a:schemeClr>
                </a:solidFill>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tín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vì</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mặc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dù</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thực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hiện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được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hứa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nhưng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lí</a:t>
            </a:r>
            <a:r>
              <a:rPr lang="en-US" sz="3800" dirty="0">
                <a:latin typeface="Arial" panose="020B0604020202020204" pitchFamily="34" charset="0"/>
                <a:cs typeface="Arial" panose="020B0604020202020204" pitchFamily="34" charset="0"/>
              </a:rPr>
              <a:t> do </a:t>
            </a:r>
            <a:r>
              <a:rPr lang="en-US" sz="3800" dirty="0" err="1">
                <a:latin typeface="Arial" panose="020B0604020202020204" pitchFamily="34" charset="0"/>
                <a:cs typeface="Arial" panose="020B0604020202020204" pitchFamily="34" charset="0"/>
              </a:rPr>
              <a:t>chính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xin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lỗi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bạn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hẹn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bạn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lần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khác</a:t>
            </a:r>
            <a:r>
              <a:rPr lang="en-US" sz="3800" dirty="0">
                <a:latin typeface="Arial" panose="020B0604020202020204" pitchFamily="34" charset="0"/>
                <a:cs typeface="Arial" panose="020B0604020202020204" pitchFamily="34" charset="0"/>
              </a:rPr>
              <a:t>.</a:t>
            </a:r>
          </a:p>
          <a:p>
            <a:pPr algn="just">
              <a:lnSpc>
                <a:spcPct val="130000"/>
              </a:lnSpc>
            </a:pPr>
            <a:r>
              <a:rPr lang="en-US" sz="3800" dirty="0">
                <a:latin typeface="Arial" panose="020B0604020202020204" pitchFamily="34" charset="0"/>
                <a:cs typeface="Arial" panose="020B0604020202020204" pitchFamily="34" charset="0"/>
              </a:rPr>
              <a:t>b) V </a:t>
            </a:r>
            <a:r>
              <a:rPr lang="en-US" sz="3800" b="1" dirty="0" err="1">
                <a:solidFill>
                  <a:schemeClr val="accent5">
                    <a:lumMod val="50000"/>
                  </a:schemeClr>
                </a:solidFill>
                <a:latin typeface="Arial" panose="020B0604020202020204" pitchFamily="34" charset="0"/>
                <a:cs typeface="Arial" panose="020B0604020202020204" pitchFamily="34" charset="0"/>
              </a:rPr>
              <a:t>biết</a:t>
            </a:r>
            <a:r>
              <a:rPr lang="en-US" sz="3800" b="1" dirty="0">
                <a:solidFill>
                  <a:schemeClr val="accent5">
                    <a:lumMod val="50000"/>
                  </a:schemeClr>
                </a:solidFill>
                <a:latin typeface="Arial" panose="020B0604020202020204" pitchFamily="34" charset="0"/>
                <a:cs typeface="Arial" panose="020B0604020202020204" pitchFamily="34" charset="0"/>
              </a:rPr>
              <a:t> </a:t>
            </a:r>
            <a:r>
              <a:rPr lang="en-US" sz="3800" b="1" dirty="0" err="1">
                <a:solidFill>
                  <a:schemeClr val="accent5">
                    <a:lumMod val="50000"/>
                  </a:schemeClr>
                </a:solidFill>
                <a:latin typeface="Arial" panose="020B0604020202020204" pitchFamily="34" charset="0"/>
                <a:cs typeface="Arial" panose="020B0604020202020204" pitchFamily="34" charset="0"/>
              </a:rPr>
              <a:t>giữ</a:t>
            </a:r>
            <a:r>
              <a:rPr lang="en-US" sz="3800" b="1" dirty="0">
                <a:solidFill>
                  <a:schemeClr val="accent5">
                    <a:lumMod val="50000"/>
                  </a:schemeClr>
                </a:solidFill>
                <a:latin typeface="Arial" panose="020B0604020202020204" pitchFamily="34" charset="0"/>
                <a:cs typeface="Arial" panose="020B0604020202020204" pitchFamily="34" charset="0"/>
              </a:rPr>
              <a:t> </a:t>
            </a:r>
            <a:r>
              <a:rPr lang="en-US" sz="3800" b="1" dirty="0" err="1" smtClean="0">
                <a:solidFill>
                  <a:schemeClr val="accent5">
                    <a:lumMod val="50000"/>
                  </a:schemeClr>
                </a:solidFill>
                <a:latin typeface="Arial" panose="020B0604020202020204" pitchFamily="34" charset="0"/>
                <a:cs typeface="Arial" panose="020B0604020202020204" pitchFamily="34" charset="0"/>
              </a:rPr>
              <a:t>chữ</a:t>
            </a:r>
            <a:r>
              <a:rPr lang="en-US" sz="3800" b="1" dirty="0" smtClean="0">
                <a:solidFill>
                  <a:schemeClr val="accent5">
                    <a:lumMod val="50000"/>
                  </a:schemeClr>
                </a:solidFill>
                <a:latin typeface="Arial" panose="020B0604020202020204" pitchFamily="34" charset="0"/>
                <a:cs typeface="Arial" panose="020B0604020202020204" pitchFamily="34" charset="0"/>
              </a:rPr>
              <a:t> </a:t>
            </a:r>
            <a:r>
              <a:rPr lang="en-US" sz="3800" b="1" dirty="0" err="1" smtClean="0">
                <a:solidFill>
                  <a:schemeClr val="accent5">
                    <a:lumMod val="50000"/>
                  </a:schemeClr>
                </a:solidFill>
                <a:latin typeface="Arial" panose="020B0604020202020204" pitchFamily="34" charset="0"/>
                <a:cs typeface="Arial" panose="020B0604020202020204" pitchFamily="34" charset="0"/>
              </a:rPr>
              <a:t>tín</a:t>
            </a:r>
            <a:r>
              <a:rPr lang="en-US" sz="3800" dirty="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vì</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dù</a:t>
            </a:r>
            <a:r>
              <a:rPr lang="en-US" sz="3800" dirty="0" smtClean="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bận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rộn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nhưng</a:t>
            </a:r>
            <a:r>
              <a:rPr lang="en-US" sz="3800" dirty="0">
                <a:latin typeface="Arial" panose="020B0604020202020204" pitchFamily="34" charset="0"/>
                <a:cs typeface="Arial" panose="020B0604020202020204" pitchFamily="34" charset="0"/>
              </a:rPr>
              <a:t> V </a:t>
            </a:r>
            <a:r>
              <a:rPr lang="en-US" sz="3800" dirty="0" err="1">
                <a:latin typeface="Arial" panose="020B0604020202020204" pitchFamily="34" charset="0"/>
                <a:cs typeface="Arial" panose="020B0604020202020204" pitchFamily="34" charset="0"/>
              </a:rPr>
              <a:t>vẫn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sắp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xếp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gian</a:t>
            </a:r>
            <a:r>
              <a:rPr lang="en-US" sz="3800" dirty="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để</a:t>
            </a:r>
            <a:r>
              <a:rPr lang="en-US" sz="3800" dirty="0" smtClean="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giúp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bạn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như</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hứa</a:t>
            </a:r>
            <a:r>
              <a:rPr lang="en-US" sz="3800" dirty="0">
                <a:latin typeface="Arial" panose="020B0604020202020204" pitchFamily="34" charset="0"/>
                <a:cs typeface="Arial" panose="020B0604020202020204" pitchFamily="34" charset="0"/>
              </a:rPr>
              <a:t>.</a:t>
            </a:r>
          </a:p>
          <a:p>
            <a:pPr algn="just">
              <a:lnSpc>
                <a:spcPct val="130000"/>
              </a:lnSpc>
            </a:pPr>
            <a:r>
              <a:rPr lang="en-US" sz="3800" dirty="0">
                <a:latin typeface="Arial" panose="020B0604020202020204" pitchFamily="34" charset="0"/>
                <a:cs typeface="Arial" panose="020B0604020202020204" pitchFamily="34" charset="0"/>
              </a:rPr>
              <a:t>c) </a:t>
            </a:r>
            <a:r>
              <a:rPr lang="en-US" sz="3800" dirty="0" err="1">
                <a:latin typeface="Arial" panose="020B0604020202020204" pitchFamily="34" charset="0"/>
                <a:cs typeface="Arial" panose="020B0604020202020204" pitchFamily="34" charset="0"/>
              </a:rPr>
              <a:t>Việc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T </a:t>
            </a:r>
            <a:r>
              <a:rPr lang="en-US" sz="3800" dirty="0" err="1">
                <a:latin typeface="Arial" panose="020B0604020202020204" pitchFamily="34" charset="0"/>
                <a:cs typeface="Arial" panose="020B0604020202020204" pitchFamily="34" charset="0"/>
              </a:rPr>
              <a:t>thể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hiện</a:t>
            </a:r>
            <a:r>
              <a:rPr lang="en-US" sz="3800" dirty="0">
                <a:latin typeface="Arial" panose="020B0604020202020204" pitchFamily="34" charset="0"/>
                <a:cs typeface="Arial" panose="020B0604020202020204" pitchFamily="34" charset="0"/>
              </a:rPr>
              <a:t> </a:t>
            </a:r>
            <a:r>
              <a:rPr lang="en-US" sz="3800" b="1" dirty="0" err="1">
                <a:solidFill>
                  <a:schemeClr val="accent5">
                    <a:lumMod val="50000"/>
                  </a:schemeClr>
                </a:solidFill>
                <a:latin typeface="Arial" panose="020B0604020202020204" pitchFamily="34" charset="0"/>
                <a:cs typeface="Arial" panose="020B0604020202020204" pitchFamily="34" charset="0"/>
              </a:rPr>
              <a:t>không</a:t>
            </a:r>
            <a:r>
              <a:rPr lang="en-US" sz="3800" b="1" dirty="0">
                <a:solidFill>
                  <a:schemeClr val="accent5">
                    <a:lumMod val="50000"/>
                  </a:schemeClr>
                </a:solidFill>
                <a:latin typeface="Arial" panose="020B0604020202020204" pitchFamily="34" charset="0"/>
                <a:cs typeface="Arial" panose="020B0604020202020204" pitchFamily="34" charset="0"/>
              </a:rPr>
              <a:t> </a:t>
            </a:r>
            <a:r>
              <a:rPr lang="en-US" sz="3800" b="1" dirty="0" err="1">
                <a:solidFill>
                  <a:schemeClr val="accent5">
                    <a:lumMod val="50000"/>
                  </a:schemeClr>
                </a:solidFill>
                <a:latin typeface="Arial" panose="020B0604020202020204" pitchFamily="34" charset="0"/>
                <a:cs typeface="Arial" panose="020B0604020202020204" pitchFamily="34" charset="0"/>
              </a:rPr>
              <a:t>giữ</a:t>
            </a:r>
            <a:r>
              <a:rPr lang="en-US" sz="3800" b="1" dirty="0">
                <a:solidFill>
                  <a:schemeClr val="accent5">
                    <a:lumMod val="50000"/>
                  </a:schemeClr>
                </a:solidFill>
                <a:latin typeface="Arial" panose="020B0604020202020204" pitchFamily="34" charset="0"/>
                <a:cs typeface="Arial" panose="020B0604020202020204" pitchFamily="34" charset="0"/>
              </a:rPr>
              <a:t> </a:t>
            </a:r>
            <a:r>
              <a:rPr lang="en-US" sz="3800" b="1" dirty="0" err="1">
                <a:solidFill>
                  <a:schemeClr val="accent5">
                    <a:lumMod val="50000"/>
                  </a:schemeClr>
                </a:solidFill>
                <a:latin typeface="Arial" panose="020B0604020202020204" pitchFamily="34" charset="0"/>
                <a:cs typeface="Arial" panose="020B0604020202020204" pitchFamily="34" charset="0"/>
              </a:rPr>
              <a:t>chữ</a:t>
            </a:r>
            <a:r>
              <a:rPr lang="en-US" sz="3800" b="1" dirty="0">
                <a:solidFill>
                  <a:schemeClr val="accent5">
                    <a:lumMod val="50000"/>
                  </a:schemeClr>
                </a:solidFill>
                <a:latin typeface="Arial" panose="020B0604020202020204" pitchFamily="34" charset="0"/>
                <a:cs typeface="Arial" panose="020B0604020202020204" pitchFamily="34" charset="0"/>
              </a:rPr>
              <a:t> </a:t>
            </a:r>
            <a:r>
              <a:rPr lang="en-US" sz="3800" b="1" dirty="0" err="1">
                <a:solidFill>
                  <a:schemeClr val="accent5">
                    <a:lumMod val="50000"/>
                  </a:schemeClr>
                </a:solidFill>
                <a:latin typeface="Arial" panose="020B0604020202020204" pitchFamily="34" charset="0"/>
                <a:cs typeface="Arial" panose="020B0604020202020204" pitchFamily="34" charset="0"/>
              </a:rPr>
              <a:t>tín</a:t>
            </a:r>
            <a:r>
              <a:rPr lang="en-US" sz="3800" b="1" dirty="0">
                <a:solidFill>
                  <a:schemeClr val="accent5">
                    <a:lumMod val="50000"/>
                  </a:schemeClr>
                </a:solidFill>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vì</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hẹn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bạn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trả</a:t>
            </a:r>
            <a:r>
              <a:rPr lang="en-US" sz="3800" dirty="0">
                <a:latin typeface="Arial" panose="020B0604020202020204" pitchFamily="34" charset="0"/>
                <a:cs typeface="Arial" panose="020B0604020202020204" pitchFamily="34" charset="0"/>
              </a:rPr>
              <a:t>.</a:t>
            </a:r>
          </a:p>
          <a:p>
            <a:pPr algn="just">
              <a:lnSpc>
                <a:spcPct val="130000"/>
              </a:lnSpc>
            </a:pPr>
            <a:r>
              <a:rPr lang="en-US" sz="3800" dirty="0">
                <a:latin typeface="Arial" panose="020B0604020202020204" pitchFamily="34" charset="0"/>
                <a:cs typeface="Arial" panose="020B0604020202020204" pitchFamily="34" charset="0"/>
              </a:rPr>
              <a:t>d) </a:t>
            </a:r>
            <a:r>
              <a:rPr lang="en-US" sz="3800" dirty="0" err="1">
                <a:latin typeface="Arial" panose="020B0604020202020204" pitchFamily="34" charset="0"/>
                <a:cs typeface="Arial" panose="020B0604020202020204" pitchFamily="34" charset="0"/>
              </a:rPr>
              <a:t>Việc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bà</a:t>
            </a:r>
            <a:r>
              <a:rPr lang="en-US" sz="3800" dirty="0">
                <a:latin typeface="Arial" panose="020B0604020202020204" pitchFamily="34" charset="0"/>
                <a:cs typeface="Arial" panose="020B0604020202020204" pitchFamily="34" charset="0"/>
              </a:rPr>
              <a:t> X </a:t>
            </a:r>
            <a:r>
              <a:rPr lang="en-US" sz="3800" dirty="0" err="1">
                <a:latin typeface="Arial" panose="020B0604020202020204" pitchFamily="34" charset="0"/>
                <a:cs typeface="Arial" panose="020B0604020202020204" pitchFamily="34" charset="0"/>
              </a:rPr>
              <a:t>thể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hiện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người</a:t>
            </a:r>
            <a:r>
              <a:rPr lang="en-US" sz="3800" dirty="0">
                <a:latin typeface="Arial" panose="020B0604020202020204" pitchFamily="34" charset="0"/>
                <a:cs typeface="Arial" panose="020B0604020202020204" pitchFamily="34" charset="0"/>
              </a:rPr>
              <a:t> </a:t>
            </a:r>
            <a:r>
              <a:rPr lang="en-US" sz="3800" b="1" dirty="0" err="1">
                <a:solidFill>
                  <a:schemeClr val="accent5">
                    <a:lumMod val="50000"/>
                  </a:schemeClr>
                </a:solidFill>
                <a:latin typeface="Arial" panose="020B0604020202020204" pitchFamily="34" charset="0"/>
                <a:cs typeface="Arial" panose="020B0604020202020204" pitchFamily="34" charset="0"/>
              </a:rPr>
              <a:t>biết</a:t>
            </a:r>
            <a:r>
              <a:rPr lang="en-US" sz="3800" b="1" dirty="0">
                <a:solidFill>
                  <a:schemeClr val="accent5">
                    <a:lumMod val="50000"/>
                  </a:schemeClr>
                </a:solidFill>
                <a:latin typeface="Arial" panose="020B0604020202020204" pitchFamily="34" charset="0"/>
                <a:cs typeface="Arial" panose="020B0604020202020204" pitchFamily="34" charset="0"/>
              </a:rPr>
              <a:t> </a:t>
            </a:r>
            <a:r>
              <a:rPr lang="en-US" sz="3800" b="1" dirty="0" err="1">
                <a:solidFill>
                  <a:schemeClr val="accent5">
                    <a:lumMod val="50000"/>
                  </a:schemeClr>
                </a:solidFill>
                <a:latin typeface="Arial" panose="020B0604020202020204" pitchFamily="34" charset="0"/>
                <a:cs typeface="Arial" panose="020B0604020202020204" pitchFamily="34" charset="0"/>
              </a:rPr>
              <a:t>giữ</a:t>
            </a:r>
            <a:r>
              <a:rPr lang="en-US" sz="3800" b="1" dirty="0">
                <a:solidFill>
                  <a:schemeClr val="accent5">
                    <a:lumMod val="50000"/>
                  </a:schemeClr>
                </a:solidFill>
                <a:latin typeface="Arial" panose="020B0604020202020204" pitchFamily="34" charset="0"/>
                <a:cs typeface="Arial" panose="020B0604020202020204" pitchFamily="34" charset="0"/>
              </a:rPr>
              <a:t> </a:t>
            </a:r>
            <a:r>
              <a:rPr lang="en-US" sz="3800" b="1" dirty="0" err="1">
                <a:solidFill>
                  <a:schemeClr val="accent5">
                    <a:lumMod val="50000"/>
                  </a:schemeClr>
                </a:solidFill>
                <a:latin typeface="Arial" panose="020B0604020202020204" pitchFamily="34" charset="0"/>
                <a:cs typeface="Arial" panose="020B0604020202020204" pitchFamily="34" charset="0"/>
              </a:rPr>
              <a:t>chữ</a:t>
            </a:r>
            <a:r>
              <a:rPr lang="en-US" sz="3800" b="1" dirty="0">
                <a:solidFill>
                  <a:schemeClr val="accent5">
                    <a:lumMod val="50000"/>
                  </a:schemeClr>
                </a:solidFill>
                <a:latin typeface="Arial" panose="020B0604020202020204" pitchFamily="34" charset="0"/>
                <a:cs typeface="Arial" panose="020B0604020202020204" pitchFamily="34" charset="0"/>
              </a:rPr>
              <a:t> </a:t>
            </a:r>
            <a:r>
              <a:rPr lang="en-US" sz="3800" b="1" dirty="0" err="1">
                <a:solidFill>
                  <a:schemeClr val="accent5">
                    <a:lumMod val="50000"/>
                  </a:schemeClr>
                </a:solidFill>
                <a:latin typeface="Arial" panose="020B0604020202020204" pitchFamily="34" charset="0"/>
                <a:cs typeface="Arial" panose="020B0604020202020204" pitchFamily="34" charset="0"/>
              </a:rPr>
              <a:t>tín</a:t>
            </a:r>
            <a:r>
              <a:rPr lang="en-US" sz="3800" b="1" dirty="0">
                <a:solidFill>
                  <a:schemeClr val="accent5">
                    <a:lumMod val="50000"/>
                  </a:schemeClr>
                </a:solidFill>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trong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kinh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doanh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Điều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này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góp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phần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bảo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vệ</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sức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khoẻ</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người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tiêu</a:t>
            </a:r>
            <a:r>
              <a:rPr lang="en-US" sz="3800" dirty="0">
                <a:latin typeface="Arial" panose="020B0604020202020204" pitchFamily="34" charset="0"/>
                <a:cs typeface="Arial" panose="020B0604020202020204" pitchFamily="34" charset="0"/>
              </a:rPr>
              <a:t> </a:t>
            </a:r>
            <a:r>
              <a:rPr lang="en-US" sz="3800" dirty="0" smtClean="0">
                <a:latin typeface="Arial" panose="020B0604020202020204" pitchFamily="34" charset="0"/>
                <a:cs typeface="Arial" panose="020B0604020202020204" pitchFamily="34" charset="0"/>
              </a:rPr>
              <a:t>dung, </a:t>
            </a:r>
            <a:r>
              <a:rPr lang="en-US" sz="3800" dirty="0" err="1" smtClean="0">
                <a:latin typeface="Arial" panose="020B0604020202020204" pitchFamily="34" charset="0"/>
                <a:cs typeface="Arial" panose="020B0604020202020204" pitchFamily="34" charset="0"/>
              </a:rPr>
              <a:t>nâng</a:t>
            </a:r>
            <a:r>
              <a:rPr lang="en-US" sz="3800" dirty="0" smtClean="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cao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uy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tín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cửa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hàng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giúp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bán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được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nhiều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hàng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hơn</a:t>
            </a:r>
            <a:r>
              <a:rPr lang="en-US" sz="3800" dirty="0">
                <a:latin typeface="Arial" panose="020B0604020202020204" pitchFamily="34" charset="0"/>
                <a:cs typeface="Arial" panose="020B0604020202020204" pitchFamily="34" charset="0"/>
              </a:rPr>
              <a:t>.</a:t>
            </a:r>
          </a:p>
        </p:txBody>
      </p:sp>
      <p:pic>
        <p:nvPicPr>
          <p:cNvPr id="4100" name="Picture 4" descr="https://o.remove.bg/downloads/b258b21c-376a-4170-b690-586f31373a73/image-removebg-preview.png"/>
          <p:cNvPicPr>
            <a:picLocks noChangeAspect="1" noChangeArrowheads="1"/>
          </p:cNvPicPr>
          <p:nvPr/>
        </p:nvPicPr>
        <p:blipFill rotWithShape="1">
          <a:blip r:embed="rId10">
            <a:extLst>
              <a:ext uri="{28A0092B-C50C-407E-A947-70E740481C1C}">
                <a14:useLocalDpi xmlns:a14="http://schemas.microsoft.com/office/drawing/2010/main" val="0"/>
              </a:ext>
            </a:extLst>
          </a:blip>
          <a:srcRect l="46671" b="48856"/>
          <a:stretch/>
        </p:blipFill>
        <p:spPr bwMode="auto">
          <a:xfrm>
            <a:off x="17000397" y="2689301"/>
            <a:ext cx="1237713" cy="11704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o.remove.bg/downloads/b258b21c-376a-4170-b690-586f31373a73/image-removebg-preview.png"/>
          <p:cNvPicPr>
            <a:picLocks noChangeAspect="1" noChangeArrowheads="1"/>
          </p:cNvPicPr>
          <p:nvPr/>
        </p:nvPicPr>
        <p:blipFill rotWithShape="1">
          <a:blip r:embed="rId10">
            <a:extLst>
              <a:ext uri="{28A0092B-C50C-407E-A947-70E740481C1C}">
                <a14:useLocalDpi xmlns:a14="http://schemas.microsoft.com/office/drawing/2010/main" val="0"/>
              </a:ext>
            </a:extLst>
          </a:blip>
          <a:srcRect l="46671" t="49637"/>
          <a:stretch/>
        </p:blipFill>
        <p:spPr bwMode="auto">
          <a:xfrm>
            <a:off x="16994499" y="5558988"/>
            <a:ext cx="1237713" cy="11526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o.remove.bg/downloads/b258b21c-376a-4170-b690-586f31373a73/image-removebg-preview.png"/>
          <p:cNvPicPr>
            <a:picLocks noChangeAspect="1" noChangeArrowheads="1"/>
          </p:cNvPicPr>
          <p:nvPr/>
        </p:nvPicPr>
        <p:blipFill rotWithShape="1">
          <a:blip r:embed="rId10">
            <a:extLst>
              <a:ext uri="{28A0092B-C50C-407E-A947-70E740481C1C}">
                <a14:useLocalDpi xmlns:a14="http://schemas.microsoft.com/office/drawing/2010/main" val="0"/>
              </a:ext>
            </a:extLst>
          </a:blip>
          <a:srcRect l="46671" b="48856"/>
          <a:stretch/>
        </p:blipFill>
        <p:spPr bwMode="auto">
          <a:xfrm>
            <a:off x="16994498" y="4124144"/>
            <a:ext cx="1237713" cy="11704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s://o.remove.bg/downloads/b258b21c-376a-4170-b690-586f31373a73/image-removebg-preview.png"/>
          <p:cNvPicPr>
            <a:picLocks noChangeAspect="1" noChangeArrowheads="1"/>
          </p:cNvPicPr>
          <p:nvPr/>
        </p:nvPicPr>
        <p:blipFill rotWithShape="1">
          <a:blip r:embed="rId10">
            <a:extLst>
              <a:ext uri="{28A0092B-C50C-407E-A947-70E740481C1C}">
                <a14:useLocalDpi xmlns:a14="http://schemas.microsoft.com/office/drawing/2010/main" val="0"/>
              </a:ext>
            </a:extLst>
          </a:blip>
          <a:srcRect l="46671" b="48856"/>
          <a:stretch/>
        </p:blipFill>
        <p:spPr bwMode="auto">
          <a:xfrm>
            <a:off x="16994497" y="6975973"/>
            <a:ext cx="1237713" cy="11704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3346859" y="143839"/>
            <a:ext cx="2274141" cy="2326487"/>
          </a:xfrm>
          <a:prstGeom prst="rect">
            <a:avLst/>
          </a:prstGeom>
        </p:spPr>
      </p:pic>
    </p:spTree>
    <p:extLst>
      <p:ext uri="{BB962C8B-B14F-4D97-AF65-F5344CB8AC3E}">
        <p14:creationId xmlns:p14="http://schemas.microsoft.com/office/powerpoint/2010/main" val="329846209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anim calcmode="lin" valueType="num">
                                      <p:cBhvr>
                                        <p:cTn id="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500"/>
                                        <p:tgtEl>
                                          <p:spTgt spid="410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anim calcmode="lin" valueType="num">
                                      <p:cBhvr>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500"/>
                                        <p:tgtEl>
                                          <p:spTgt spid="4">
                                            <p:txEl>
                                              <p:pRg st="2" end="2"/>
                                            </p:txEl>
                                          </p:spTgt>
                                        </p:tgtEl>
                                      </p:cBhvr>
                                    </p:animEffect>
                                    <p:anim calcmode="lin" valueType="num">
                                      <p:cBhvr>
                                        <p:cTn id="3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9"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0"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Effect transition="in" filter="fade">
                                      <p:cBhvr>
                                        <p:cTn id="52" dur="500"/>
                                        <p:tgtEl>
                                          <p:spTgt spid="4">
                                            <p:txEl>
                                              <p:pRg st="3" end="3"/>
                                            </p:txEl>
                                          </p:spTgt>
                                        </p:tgtEl>
                                      </p:cBhvr>
                                    </p:animEffect>
                                    <p:anim calcmode="lin" valueType="num">
                                      <p:cBhvr>
                                        <p:cTn id="5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4"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par>
                                <p:cTn id="60" presetID="10" presetClass="entr" presetSubtype="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19"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11" name="AutoShape 11"/>
          <p:cNvSpPr/>
          <p:nvPr/>
        </p:nvSpPr>
        <p:spPr>
          <a:xfrm rot="-5400000">
            <a:off x="5680140" y="-4246265"/>
            <a:ext cx="1219200" cy="10744202"/>
          </a:xfrm>
          <a:prstGeom prst="rect">
            <a:avLst/>
          </a:prstGeom>
          <a:solidFill>
            <a:srgbClr val="51604D"/>
          </a:solidFill>
        </p:spPr>
      </p:sp>
      <p:sp>
        <p:nvSpPr>
          <p:cNvPr id="19" name="TextBox 18">
            <a:extLst>
              <a:ext uri="{FF2B5EF4-FFF2-40B4-BE49-F238E27FC236}">
                <a16:creationId xmlns:a16="http://schemas.microsoft.com/office/drawing/2014/main" id="{38D89AE6-ED81-4A42-E8CE-2392E9F7488D}"/>
              </a:ext>
            </a:extLst>
          </p:cNvPr>
          <p:cNvSpPr txBox="1"/>
          <p:nvPr/>
        </p:nvSpPr>
        <p:spPr>
          <a:xfrm>
            <a:off x="917637" y="756505"/>
            <a:ext cx="10744201" cy="769441"/>
          </a:xfrm>
          <a:prstGeom prst="rect">
            <a:avLst/>
          </a:prstGeom>
          <a:noFill/>
        </p:spPr>
        <p:txBody>
          <a:bodyPr wrap="square">
            <a:spAutoFit/>
          </a:bodyPr>
          <a:lstStyle/>
          <a:p>
            <a:pPr algn="ctr"/>
            <a:r>
              <a:rPr lang="fr-FR" sz="44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BÀI TẬP 4:</a:t>
            </a:r>
            <a:endParaRPr lang="en-US" sz="4400" dirty="0">
              <a:solidFill>
                <a:schemeClr val="bg1"/>
              </a:solidFill>
              <a:latin typeface="Arial" panose="020B0604020202020204" pitchFamily="34" charset="0"/>
              <a:cs typeface="Arial" panose="020B0604020202020204" pitchFamily="34" charset="0"/>
            </a:endParaRPr>
          </a:p>
        </p:txBody>
      </p:sp>
      <p:sp>
        <p:nvSpPr>
          <p:cNvPr id="14" name="AutoShape 3">
            <a:extLst>
              <a:ext uri="{FF2B5EF4-FFF2-40B4-BE49-F238E27FC236}">
                <a16:creationId xmlns:a16="http://schemas.microsoft.com/office/drawing/2014/main" id="{FE7F10F9-B507-D2D8-5CCC-788D95490A65}"/>
              </a:ext>
            </a:extLst>
          </p:cNvPr>
          <p:cNvSpPr/>
          <p:nvPr/>
        </p:nvSpPr>
        <p:spPr>
          <a:xfrm>
            <a:off x="917639" y="2006959"/>
            <a:ext cx="16002001" cy="7860941"/>
          </a:xfrm>
          <a:prstGeom prst="rect">
            <a:avLst/>
          </a:prstGeom>
          <a:solidFill>
            <a:srgbClr val="FFFBEC"/>
          </a:solidFill>
        </p:spPr>
      </p:sp>
      <p:sp>
        <p:nvSpPr>
          <p:cNvPr id="2" name="Rectangle 1"/>
          <p:cNvSpPr/>
          <p:nvPr/>
        </p:nvSpPr>
        <p:spPr>
          <a:xfrm>
            <a:off x="954928" y="2400300"/>
            <a:ext cx="15927422" cy="3363806"/>
          </a:xfrm>
          <a:prstGeom prst="rect">
            <a:avLst/>
          </a:prstGeom>
        </p:spPr>
        <p:txBody>
          <a:bodyPr wrap="square">
            <a:spAutoFit/>
          </a:bodyPr>
          <a:lstStyle/>
          <a:p>
            <a:pPr algn="just">
              <a:lnSpc>
                <a:spcPct val="130000"/>
              </a:lnSpc>
              <a:spcBef>
                <a:spcPts val="600"/>
              </a:spcBef>
              <a:spcAft>
                <a:spcPts val="600"/>
              </a:spcAft>
            </a:pPr>
            <a:r>
              <a:rPr lang="vi-VN" sz="4000" b="1" dirty="0">
                <a:solidFill>
                  <a:schemeClr val="accent2"/>
                </a:solidFill>
              </a:rPr>
              <a:t>Em hãy đưa ra lời khuyên cho bạn trong các tình huống sau:</a:t>
            </a:r>
          </a:p>
          <a:p>
            <a:pPr algn="just">
              <a:lnSpc>
                <a:spcPct val="130000"/>
              </a:lnSpc>
              <a:spcBef>
                <a:spcPts val="600"/>
              </a:spcBef>
              <a:spcAft>
                <a:spcPts val="600"/>
              </a:spcAft>
            </a:pPr>
            <a:r>
              <a:rPr lang="vi-VN" sz="4000" dirty="0"/>
              <a:t>a) Ngày thứ Bảy, Y giúp mẹ bán rau. Có khách đến mua rau, họ đã trả tiền và nhờ Y nhặt rau giúp. Nhưng đã cuối ngày mà không thấy người khách quay lại.</a:t>
            </a:r>
          </a:p>
        </p:txBody>
      </p:sp>
      <p:pic>
        <p:nvPicPr>
          <p:cNvPr id="3" name="Picture 2"/>
          <p:cNvPicPr>
            <a:picLocks noChangeAspect="1"/>
          </p:cNvPicPr>
          <p:nvPr/>
        </p:nvPicPr>
        <p:blipFill>
          <a:blip r:embed="rId3"/>
          <a:stretch>
            <a:fillRect/>
          </a:stretch>
        </p:blipFill>
        <p:spPr>
          <a:xfrm>
            <a:off x="6400800" y="5067300"/>
            <a:ext cx="9708813" cy="4562941"/>
          </a:xfrm>
          <a:prstGeom prst="rect">
            <a:avLst/>
          </a:prstGeom>
        </p:spPr>
      </p:pic>
      <p:pic>
        <p:nvPicPr>
          <p:cNvPr id="9"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971800" y="5905500"/>
            <a:ext cx="2867787" cy="39624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97000" y="0"/>
            <a:ext cx="2631247" cy="2636520"/>
          </a:xfrm>
          <a:prstGeom prst="rect">
            <a:avLst/>
          </a:prstGeom>
        </p:spPr>
      </p:pic>
    </p:spTree>
    <p:extLst>
      <p:ext uri="{BB962C8B-B14F-4D97-AF65-F5344CB8AC3E}">
        <p14:creationId xmlns:p14="http://schemas.microsoft.com/office/powerpoint/2010/main" val="3092129022"/>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11" name="AutoShape 11"/>
          <p:cNvSpPr/>
          <p:nvPr/>
        </p:nvSpPr>
        <p:spPr>
          <a:xfrm rot="-5400000">
            <a:off x="5680140" y="-4246265"/>
            <a:ext cx="1219200" cy="10744202"/>
          </a:xfrm>
          <a:prstGeom prst="rect">
            <a:avLst/>
          </a:prstGeom>
          <a:solidFill>
            <a:srgbClr val="51604D"/>
          </a:solidFill>
        </p:spPr>
      </p:sp>
      <p:sp>
        <p:nvSpPr>
          <p:cNvPr id="19" name="TextBox 18">
            <a:extLst>
              <a:ext uri="{FF2B5EF4-FFF2-40B4-BE49-F238E27FC236}">
                <a16:creationId xmlns:a16="http://schemas.microsoft.com/office/drawing/2014/main" id="{38D89AE6-ED81-4A42-E8CE-2392E9F7488D}"/>
              </a:ext>
            </a:extLst>
          </p:cNvPr>
          <p:cNvSpPr txBox="1"/>
          <p:nvPr/>
        </p:nvSpPr>
        <p:spPr>
          <a:xfrm>
            <a:off x="917637" y="756505"/>
            <a:ext cx="10744201" cy="769441"/>
          </a:xfrm>
          <a:prstGeom prst="rect">
            <a:avLst/>
          </a:prstGeom>
          <a:noFill/>
        </p:spPr>
        <p:txBody>
          <a:bodyPr wrap="square">
            <a:spAutoFit/>
          </a:bodyPr>
          <a:lstStyle/>
          <a:p>
            <a:pPr algn="ctr"/>
            <a:r>
              <a:rPr lang="fr-FR" sz="44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BÀI TẬP 4:</a:t>
            </a:r>
            <a:endParaRPr lang="en-US" sz="4400" dirty="0">
              <a:solidFill>
                <a:schemeClr val="bg1"/>
              </a:solidFill>
              <a:latin typeface="Arial" panose="020B0604020202020204" pitchFamily="34" charset="0"/>
              <a:cs typeface="Arial" panose="020B0604020202020204" pitchFamily="34" charset="0"/>
            </a:endParaRPr>
          </a:p>
        </p:txBody>
      </p:sp>
      <p:sp>
        <p:nvSpPr>
          <p:cNvPr id="14" name="AutoShape 3">
            <a:extLst>
              <a:ext uri="{FF2B5EF4-FFF2-40B4-BE49-F238E27FC236}">
                <a16:creationId xmlns:a16="http://schemas.microsoft.com/office/drawing/2014/main" id="{FE7F10F9-B507-D2D8-5CCC-788D95490A65}"/>
              </a:ext>
            </a:extLst>
          </p:cNvPr>
          <p:cNvSpPr/>
          <p:nvPr/>
        </p:nvSpPr>
        <p:spPr>
          <a:xfrm>
            <a:off x="917639" y="2006959"/>
            <a:ext cx="16002001" cy="7860941"/>
          </a:xfrm>
          <a:prstGeom prst="rect">
            <a:avLst/>
          </a:prstGeom>
          <a:solidFill>
            <a:srgbClr val="FFFBEC"/>
          </a:solidFill>
        </p:spPr>
      </p:sp>
      <p:sp>
        <p:nvSpPr>
          <p:cNvPr id="2" name="Rectangle 1"/>
          <p:cNvSpPr/>
          <p:nvPr/>
        </p:nvSpPr>
        <p:spPr>
          <a:xfrm>
            <a:off x="954928" y="2400300"/>
            <a:ext cx="15927422" cy="4247317"/>
          </a:xfrm>
          <a:prstGeom prst="rect">
            <a:avLst/>
          </a:prstGeom>
        </p:spPr>
        <p:txBody>
          <a:bodyPr wrap="square">
            <a:spAutoFit/>
          </a:bodyPr>
          <a:lstStyle/>
          <a:p>
            <a:pPr algn="just">
              <a:lnSpc>
                <a:spcPct val="130000"/>
              </a:lnSpc>
              <a:spcBef>
                <a:spcPts val="600"/>
              </a:spcBef>
              <a:spcAft>
                <a:spcPts val="600"/>
              </a:spcAft>
            </a:pPr>
            <a:r>
              <a:rPr lang="vi-VN" sz="4000" b="1" dirty="0">
                <a:solidFill>
                  <a:schemeClr val="accent2"/>
                </a:solidFill>
              </a:rPr>
              <a:t>Em hãy đưa ra lời khuyên cho bạn trong các tình huống sau:</a:t>
            </a:r>
          </a:p>
          <a:p>
            <a:pPr algn="just">
              <a:lnSpc>
                <a:spcPct val="130000"/>
              </a:lnSpc>
              <a:spcBef>
                <a:spcPts val="600"/>
              </a:spcBef>
              <a:spcAft>
                <a:spcPts val="600"/>
              </a:spcAft>
            </a:pPr>
            <a:r>
              <a:rPr lang="vi-VN" sz="4000" dirty="0"/>
              <a:t>b) Bố mẹ hứa sẽ mua đàn cho M nếu bạn đạt danh hiệu Học sinh Giỏi. M cố gắng học và đã đạt được danh hiệu đó. Nhưng do ảnh hưởng của dịch bệnh, công việc khó khăn, thu nhập giảm nên bố mẹ vẫn chưa mua đàn cho 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97000" y="0"/>
            <a:ext cx="2631247" cy="2636520"/>
          </a:xfrm>
          <a:prstGeom prst="rect">
            <a:avLst/>
          </a:prstGeom>
        </p:spPr>
      </p:pic>
      <p:pic>
        <p:nvPicPr>
          <p:cNvPr id="5" name="Picture 4"/>
          <p:cNvPicPr>
            <a:picLocks noChangeAspect="1"/>
          </p:cNvPicPr>
          <p:nvPr/>
        </p:nvPicPr>
        <p:blipFill>
          <a:blip r:embed="rId4"/>
          <a:stretch>
            <a:fillRect/>
          </a:stretch>
        </p:blipFill>
        <p:spPr>
          <a:xfrm>
            <a:off x="8615680" y="5797829"/>
            <a:ext cx="6796943" cy="4114678"/>
          </a:xfrm>
          <a:prstGeom prst="rect">
            <a:avLst/>
          </a:prstGeom>
        </p:spPr>
      </p:pic>
      <p:pic>
        <p:nvPicPr>
          <p:cNvPr id="12"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5562600" y="6805240"/>
            <a:ext cx="2392125" cy="3137214"/>
          </a:xfrm>
          <a:prstGeom prst="rect">
            <a:avLst/>
          </a:prstGeom>
        </p:spPr>
      </p:pic>
    </p:spTree>
    <p:extLst>
      <p:ext uri="{BB962C8B-B14F-4D97-AF65-F5344CB8AC3E}">
        <p14:creationId xmlns:p14="http://schemas.microsoft.com/office/powerpoint/2010/main" val="934507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782598"/>
            <a:ext cx="18288000" cy="11055019"/>
          </a:xfrm>
          <a:prstGeom prst="rect">
            <a:avLst/>
          </a:prstGeom>
        </p:spPr>
      </p:pic>
      <p:sp>
        <p:nvSpPr>
          <p:cNvPr id="8" name="AutoShape 11"/>
          <p:cNvSpPr/>
          <p:nvPr/>
        </p:nvSpPr>
        <p:spPr>
          <a:xfrm rot="-5400000">
            <a:off x="5680140" y="-4246265"/>
            <a:ext cx="1219200" cy="10744202"/>
          </a:xfrm>
          <a:prstGeom prst="rect">
            <a:avLst/>
          </a:prstGeom>
          <a:solidFill>
            <a:srgbClr val="51604D"/>
          </a:solidFill>
        </p:spPr>
      </p:sp>
      <p:sp>
        <p:nvSpPr>
          <p:cNvPr id="10" name="AutoShape 3">
            <a:extLst>
              <a:ext uri="{FF2B5EF4-FFF2-40B4-BE49-F238E27FC236}">
                <a16:creationId xmlns:a16="http://schemas.microsoft.com/office/drawing/2014/main" id="{FE7F10F9-B507-D2D8-5CCC-788D95490A65}"/>
              </a:ext>
            </a:extLst>
          </p:cNvPr>
          <p:cNvSpPr/>
          <p:nvPr/>
        </p:nvSpPr>
        <p:spPr>
          <a:xfrm>
            <a:off x="917639" y="2006959"/>
            <a:ext cx="16002001" cy="7860941"/>
          </a:xfrm>
          <a:prstGeom prst="rect">
            <a:avLst/>
          </a:prstGeom>
          <a:solidFill>
            <a:srgbClr val="FFFBEC"/>
          </a:solidFill>
        </p:spPr>
      </p:sp>
      <p:sp>
        <p:nvSpPr>
          <p:cNvPr id="16" name="TextBox 15">
            <a:extLst>
              <a:ext uri="{FF2B5EF4-FFF2-40B4-BE49-F238E27FC236}">
                <a16:creationId xmlns:a16="http://schemas.microsoft.com/office/drawing/2014/main" id="{38D89AE6-ED81-4A42-E8CE-2392E9F7488D}"/>
              </a:ext>
            </a:extLst>
          </p:cNvPr>
          <p:cNvSpPr txBox="1"/>
          <p:nvPr/>
        </p:nvSpPr>
        <p:spPr>
          <a:xfrm>
            <a:off x="917637" y="756505"/>
            <a:ext cx="10744201" cy="769441"/>
          </a:xfrm>
          <a:prstGeom prst="rect">
            <a:avLst/>
          </a:prstGeom>
          <a:noFill/>
        </p:spPr>
        <p:txBody>
          <a:bodyPr wrap="square">
            <a:spAutoFit/>
          </a:bodyPr>
          <a:lstStyle/>
          <a:p>
            <a:pPr algn="ctr"/>
            <a:r>
              <a:rPr lang="fr-FR" sz="44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BÀI TẬP 4:</a:t>
            </a:r>
            <a:endParaRPr lang="en-US" sz="4400"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1129066" y="2129784"/>
            <a:ext cx="15579145" cy="7694414"/>
          </a:xfrm>
          <a:prstGeom prst="rect">
            <a:avLst/>
          </a:prstGeom>
        </p:spPr>
        <p:txBody>
          <a:bodyPr wrap="square">
            <a:spAutoFit/>
          </a:bodyPr>
          <a:lstStyle/>
          <a:p>
            <a:pPr algn="just">
              <a:lnSpc>
                <a:spcPct val="130000"/>
              </a:lnSpc>
            </a:pPr>
            <a:r>
              <a:rPr lang="en-US" sz="3800" b="1" dirty="0" err="1">
                <a:solidFill>
                  <a:schemeClr val="accent5">
                    <a:lumMod val="50000"/>
                  </a:schemeClr>
                </a:solidFill>
                <a:latin typeface="Arial" panose="020B0604020202020204" pitchFamily="34" charset="0"/>
                <a:cs typeface="Arial" panose="020B0604020202020204" pitchFamily="34" charset="0"/>
              </a:rPr>
              <a:t>Tình</a:t>
            </a:r>
            <a:r>
              <a:rPr lang="en-US" sz="3800" b="1" dirty="0">
                <a:solidFill>
                  <a:schemeClr val="accent5">
                    <a:lumMod val="50000"/>
                  </a:schemeClr>
                </a:solidFill>
                <a:latin typeface="Arial" panose="020B0604020202020204" pitchFamily="34" charset="0"/>
                <a:cs typeface="Arial" panose="020B0604020202020204" pitchFamily="34" charset="0"/>
              </a:rPr>
              <a:t> </a:t>
            </a:r>
            <a:r>
              <a:rPr lang="en-US" sz="3800" b="1" dirty="0" err="1">
                <a:solidFill>
                  <a:schemeClr val="accent5">
                    <a:lumMod val="50000"/>
                  </a:schemeClr>
                </a:solidFill>
                <a:latin typeface="Arial" panose="020B0604020202020204" pitchFamily="34" charset="0"/>
                <a:cs typeface="Arial" panose="020B0604020202020204" pitchFamily="34" charset="0"/>
              </a:rPr>
              <a:t>huống</a:t>
            </a:r>
            <a:r>
              <a:rPr lang="en-US" sz="3800" b="1" dirty="0">
                <a:solidFill>
                  <a:schemeClr val="accent5">
                    <a:lumMod val="50000"/>
                  </a:schemeClr>
                </a:solidFill>
                <a:latin typeface="Arial" panose="020B0604020202020204" pitchFamily="34" charset="0"/>
                <a:cs typeface="Arial" panose="020B0604020202020204" pitchFamily="34" charset="0"/>
              </a:rPr>
              <a:t> 1: </a:t>
            </a:r>
          </a:p>
          <a:p>
            <a:pPr marL="571500" indent="-571500" algn="just">
              <a:lnSpc>
                <a:spcPct val="130000"/>
              </a:lnSpc>
              <a:buFont typeface="Arial" panose="020B0604020202020204" pitchFamily="34" charset="0"/>
              <a:buChar char="•"/>
            </a:pPr>
            <a:r>
              <a:rPr lang="en-US" sz="3800" dirty="0" err="1">
                <a:latin typeface="Arial" panose="020B0604020202020204" pitchFamily="34" charset="0"/>
                <a:cs typeface="Arial" panose="020B0604020202020204" pitchFamily="34" charset="0"/>
              </a:rPr>
              <a:t>Nếu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sau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bảo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quản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được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thì</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đợi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hôm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sau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khách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đền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lấy</a:t>
            </a:r>
            <a:r>
              <a:rPr lang="en-US" sz="3800" dirty="0">
                <a:latin typeface="Arial" panose="020B0604020202020204" pitchFamily="34" charset="0"/>
                <a:cs typeface="Arial" panose="020B0604020202020204" pitchFamily="34" charset="0"/>
              </a:rPr>
              <a:t>.</a:t>
            </a:r>
          </a:p>
          <a:p>
            <a:pPr marL="571500" indent="-571500" algn="just">
              <a:lnSpc>
                <a:spcPct val="130000"/>
              </a:lnSpc>
              <a:buFont typeface="Arial" panose="020B0604020202020204" pitchFamily="34" charset="0"/>
              <a:buChar char="•"/>
            </a:pPr>
            <a:r>
              <a:rPr lang="en-US" sz="3800" dirty="0" err="1">
                <a:latin typeface="Arial" panose="020B0604020202020204" pitchFamily="34" charset="0"/>
                <a:cs typeface="Arial" panose="020B0604020202020204" pitchFamily="34" charset="0"/>
              </a:rPr>
              <a:t>Nếu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sau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không</a:t>
            </a:r>
            <a:r>
              <a:rPr lang="en-US" sz="3800" dirty="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thể</a:t>
            </a:r>
            <a:r>
              <a:rPr lang="en-US" sz="3800" dirty="0" smtClean="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bảo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quản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thì</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bán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người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hôm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sau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số</a:t>
            </a:r>
            <a:r>
              <a:rPr lang="en-US" sz="3800" dirty="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tiền</a:t>
            </a:r>
            <a:r>
              <a:rPr lang="en-US" sz="3800" dirty="0" smtClean="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ấ</a:t>
            </a:r>
            <a:r>
              <a:rPr lang="en-US" sz="3800" dirty="0" err="1" smtClean="0">
                <a:latin typeface="Arial" panose="020B0604020202020204" pitchFamily="34" charset="0"/>
                <a:cs typeface="Arial" panose="020B0604020202020204" pitchFamily="34" charset="0"/>
              </a:rPr>
              <a:t>y</a:t>
            </a:r>
            <a:r>
              <a:rPr lang="en-US" sz="3800" dirty="0" smtClean="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khách</a:t>
            </a:r>
            <a:r>
              <a:rPr lang="en-US" sz="3800" dirty="0" smtClean="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a:p>
            <a:pPr algn="just">
              <a:lnSpc>
                <a:spcPct val="130000"/>
              </a:lnSpc>
            </a:pPr>
            <a:r>
              <a:rPr lang="en-US" sz="3800" b="1" dirty="0" err="1" smtClean="0">
                <a:solidFill>
                  <a:schemeClr val="accent5">
                    <a:lumMod val="50000"/>
                  </a:schemeClr>
                </a:solidFill>
                <a:latin typeface="Arial" panose="020B0604020202020204" pitchFamily="34" charset="0"/>
                <a:cs typeface="Arial" panose="020B0604020202020204" pitchFamily="34" charset="0"/>
              </a:rPr>
              <a:t>Tình</a:t>
            </a:r>
            <a:r>
              <a:rPr lang="en-US" sz="3800" b="1" dirty="0" smtClean="0">
                <a:solidFill>
                  <a:schemeClr val="accent5">
                    <a:lumMod val="50000"/>
                  </a:schemeClr>
                </a:solidFill>
                <a:latin typeface="Arial" panose="020B0604020202020204" pitchFamily="34" charset="0"/>
                <a:cs typeface="Arial" panose="020B0604020202020204" pitchFamily="34" charset="0"/>
              </a:rPr>
              <a:t> </a:t>
            </a:r>
            <a:r>
              <a:rPr lang="en-US" sz="3800" b="1" dirty="0" err="1">
                <a:solidFill>
                  <a:schemeClr val="accent5">
                    <a:lumMod val="50000"/>
                  </a:schemeClr>
                </a:solidFill>
                <a:latin typeface="Arial" panose="020B0604020202020204" pitchFamily="34" charset="0"/>
                <a:cs typeface="Arial" panose="020B0604020202020204" pitchFamily="34" charset="0"/>
              </a:rPr>
              <a:t>huống</a:t>
            </a:r>
            <a:r>
              <a:rPr lang="en-US" sz="3800" b="1" dirty="0">
                <a:solidFill>
                  <a:schemeClr val="accent5">
                    <a:lumMod val="50000"/>
                  </a:schemeClr>
                </a:solidFill>
                <a:latin typeface="Arial" panose="020B0604020202020204" pitchFamily="34" charset="0"/>
                <a:cs typeface="Arial" panose="020B0604020202020204" pitchFamily="34" charset="0"/>
              </a:rPr>
              <a:t> 2: </a:t>
            </a:r>
            <a:endParaRPr lang="en-US" sz="3800" b="1" dirty="0" smtClean="0">
              <a:solidFill>
                <a:schemeClr val="accent5">
                  <a:lumMod val="50000"/>
                </a:schemeClr>
              </a:solidFill>
              <a:latin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en-US" sz="3800" dirty="0" err="1" smtClean="0">
                <a:latin typeface="Arial" panose="020B0604020202020204" pitchFamily="34" charset="0"/>
                <a:cs typeface="Arial" panose="020B0604020202020204" pitchFamily="34" charset="0"/>
              </a:rPr>
              <a:t>Không</a:t>
            </a:r>
            <a:r>
              <a:rPr lang="en-US" sz="3800" dirty="0" smtClean="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phải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bố</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mẹ</a:t>
            </a:r>
            <a:r>
              <a:rPr lang="en-US" sz="3800" dirty="0">
                <a:latin typeface="Arial" panose="020B0604020202020204" pitchFamily="34" charset="0"/>
                <a:cs typeface="Arial" panose="020B0604020202020204" pitchFamily="34" charset="0"/>
              </a:rPr>
              <a:t> M </a:t>
            </a:r>
            <a:r>
              <a:rPr lang="en-US" sz="3800" dirty="0" err="1">
                <a:latin typeface="Arial" panose="020B0604020202020204" pitchFamily="34" charset="0"/>
                <a:cs typeface="Arial" panose="020B0604020202020204" pitchFamily="34" charset="0"/>
              </a:rPr>
              <a:t>không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giữ</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chữ</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tín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mà</a:t>
            </a:r>
            <a:r>
              <a:rPr lang="en-US" sz="3800" dirty="0">
                <a:latin typeface="Arial" panose="020B0604020202020204" pitchFamily="34" charset="0"/>
                <a:cs typeface="Arial" panose="020B0604020202020204" pitchFamily="34" charset="0"/>
              </a:rPr>
              <a:t> do </a:t>
            </a:r>
            <a:r>
              <a:rPr lang="en-US" sz="3800" dirty="0" err="1">
                <a:latin typeface="Arial" panose="020B0604020202020204" pitchFamily="34" charset="0"/>
                <a:cs typeface="Arial" panose="020B0604020202020204" pitchFamily="34" charset="0"/>
              </a:rPr>
              <a:t>nguyên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khách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quan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chưa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thực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hiện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được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hứa</a:t>
            </a:r>
            <a:r>
              <a:rPr lang="en-US" sz="3800" dirty="0">
                <a:latin typeface="Arial" panose="020B0604020202020204" pitchFamily="34" charset="0"/>
                <a:cs typeface="Arial" panose="020B0604020202020204" pitchFamily="34" charset="0"/>
              </a:rPr>
              <a:t>. </a:t>
            </a:r>
            <a:endParaRPr lang="en-US" sz="3800" dirty="0" smtClean="0">
              <a:latin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en-US" sz="3800" dirty="0" smtClean="0">
                <a:latin typeface="Arial" panose="020B0604020202020204" pitchFamily="34" charset="0"/>
                <a:cs typeface="Arial" panose="020B0604020202020204" pitchFamily="34" charset="0"/>
              </a:rPr>
              <a:t>M </a:t>
            </a:r>
            <a:r>
              <a:rPr lang="en-US" sz="3800" dirty="0" err="1">
                <a:latin typeface="Arial" panose="020B0604020202020204" pitchFamily="34" charset="0"/>
                <a:cs typeface="Arial" panose="020B0604020202020204" pitchFamily="34" charset="0"/>
              </a:rPr>
              <a:t>cần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nói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với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bố</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mẹ</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rằng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nào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tiền</a:t>
            </a:r>
            <a:r>
              <a:rPr lang="en-US" sz="3800" dirty="0" smtClean="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hãy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mua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đàn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mình</a:t>
            </a:r>
            <a:r>
              <a:rPr lang="en-US" sz="3800" dirty="0">
                <a:latin typeface="Arial" panose="020B0604020202020204" pitchFamily="34" charset="0"/>
                <a:cs typeface="Arial" panose="020B0604020202020204" pitchFamily="34" charset="0"/>
              </a:rPr>
              <a:t>. </a:t>
            </a:r>
            <a:endParaRPr lang="en-US" sz="3800" dirty="0" smtClean="0">
              <a:latin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en-US" sz="3800" dirty="0" err="1" smtClean="0">
                <a:latin typeface="Arial" panose="020B0604020202020204" pitchFamily="34" charset="0"/>
                <a:cs typeface="Arial" panose="020B0604020202020204" pitchFamily="34" charset="0"/>
              </a:rPr>
              <a:t>Đồng</a:t>
            </a:r>
            <a:r>
              <a:rPr lang="en-US" sz="3800" dirty="0" smtClean="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thời</a:t>
            </a:r>
            <a:r>
              <a:rPr lang="en-US" sz="3800" dirty="0">
                <a:latin typeface="Arial" panose="020B0604020202020204" pitchFamily="34" charset="0"/>
                <a:cs typeface="Arial" panose="020B0604020202020204" pitchFamily="34" charset="0"/>
              </a:rPr>
              <a:t> M </a:t>
            </a:r>
            <a:r>
              <a:rPr lang="en-US" sz="3800" dirty="0" err="1">
                <a:latin typeface="Arial" panose="020B0604020202020204" pitchFamily="34" charset="0"/>
                <a:cs typeface="Arial" panose="020B0604020202020204" pitchFamily="34" charset="0"/>
              </a:rPr>
              <a:t>nên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thêm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việc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phụ</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giúp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bố</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mẹ</a:t>
            </a:r>
            <a:r>
              <a:rPr lang="en-US" sz="3800" dirty="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cố</a:t>
            </a:r>
            <a:r>
              <a:rPr lang="en-US" sz="3800" dirty="0" smtClean="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học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giỏi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hơn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nữa</a:t>
            </a:r>
            <a:r>
              <a:rPr lang="en-US" sz="3800" dirty="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để</a:t>
            </a:r>
            <a:r>
              <a:rPr lang="en-US" sz="3800" dirty="0" smtClean="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bố</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mẹ</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vui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lòng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động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lực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vượt</a:t>
            </a:r>
            <a:r>
              <a:rPr lang="en-US" sz="3800" dirty="0">
                <a:latin typeface="Arial" panose="020B0604020202020204" pitchFamily="34" charset="0"/>
                <a:cs typeface="Arial" panose="020B0604020202020204" pitchFamily="34" charset="0"/>
              </a:rPr>
              <a:t> qua </a:t>
            </a:r>
            <a:r>
              <a:rPr lang="en-US" sz="3800" dirty="0" err="1">
                <a:latin typeface="Arial" panose="020B0604020202020204" pitchFamily="34" charset="0"/>
                <a:cs typeface="Arial" panose="020B0604020202020204" pitchFamily="34" charset="0"/>
              </a:rPr>
              <a:t>khó</a:t>
            </a:r>
            <a:r>
              <a:rPr lang="en-US" sz="3800" dirty="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khăn</a:t>
            </a:r>
            <a:r>
              <a:rPr lang="en-US" sz="3800" dirty="0" smtClean="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pic>
        <p:nvPicPr>
          <p:cNvPr id="11"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42483">
            <a:off x="16184255" y="7257062"/>
            <a:ext cx="1893623" cy="619731"/>
          </a:xfrm>
          <a:prstGeom prst="rect">
            <a:avLst/>
          </a:prstGeom>
        </p:spPr>
      </p:pic>
      <p:pic>
        <p:nvPicPr>
          <p:cNvPr id="12"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84779" y="6633416"/>
            <a:ext cx="906240" cy="906240"/>
          </a:xfrm>
          <a:prstGeom prst="rect">
            <a:avLst/>
          </a:prstGeom>
        </p:spPr>
      </p:pic>
      <p:pic>
        <p:nvPicPr>
          <p:cNvPr id="14"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11968576" y="391673"/>
            <a:ext cx="4951064" cy="1615285"/>
          </a:xfrm>
          <a:prstGeom prst="rect">
            <a:avLst/>
          </a:prstGeom>
        </p:spPr>
      </p:pic>
    </p:spTree>
    <p:extLst>
      <p:ext uri="{BB962C8B-B14F-4D97-AF65-F5344CB8AC3E}">
        <p14:creationId xmlns:p14="http://schemas.microsoft.com/office/powerpoint/2010/main" val="172446745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59881" y="-453230"/>
            <a:ext cx="20957720" cy="117825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447809" y="1288551"/>
            <a:ext cx="3787770" cy="4967568"/>
          </a:xfrm>
          <a:prstGeom prst="rect">
            <a:avLst/>
          </a:prstGeom>
        </p:spPr>
      </p:pic>
      <p:pic>
        <p:nvPicPr>
          <p:cNvPr id="9" name="Picture 4">
            <a:extLst>
              <a:ext uri="{FF2B5EF4-FFF2-40B4-BE49-F238E27FC236}">
                <a16:creationId xmlns:a16="http://schemas.microsoft.com/office/drawing/2014/main" id="{A5EFE0D0-8649-44BB-20FF-CF855019D7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38500" y="664540"/>
            <a:ext cx="11811000" cy="8957920"/>
          </a:xfrm>
          <a:prstGeom prst="rect">
            <a:avLst/>
          </a:prstGeom>
        </p:spPr>
      </p:pic>
      <p:sp>
        <p:nvSpPr>
          <p:cNvPr id="5" name="TextBox 5"/>
          <p:cNvSpPr txBox="1"/>
          <p:nvPr/>
        </p:nvSpPr>
        <p:spPr>
          <a:xfrm>
            <a:off x="4165494" y="3055408"/>
            <a:ext cx="9957011" cy="1433854"/>
          </a:xfrm>
          <a:prstGeom prst="rect">
            <a:avLst/>
          </a:prstGeom>
        </p:spPr>
        <p:txBody>
          <a:bodyPr wrap="square" lIns="0" tIns="0" rIns="0" bIns="0" rtlCol="0" anchor="t">
            <a:spAutoFit/>
          </a:bodyPr>
          <a:lstStyle/>
          <a:p>
            <a:pPr algn="ctr">
              <a:lnSpc>
                <a:spcPct val="130000"/>
              </a:lnSpc>
            </a:pPr>
            <a:r>
              <a:rPr lang="en-US" sz="8000" b="1" dirty="0" smtClean="0">
                <a:solidFill>
                  <a:srgbClr val="51604D"/>
                </a:solidFill>
                <a:latin typeface="Arial" panose="020B0604020202020204" pitchFamily="34" charset="0"/>
                <a:cs typeface="Arial" panose="020B0604020202020204" pitchFamily="34" charset="0"/>
              </a:rPr>
              <a:t>VẬN DỤNG</a:t>
            </a:r>
            <a:endParaRPr lang="en-US" sz="8000" b="1" dirty="0">
              <a:solidFill>
                <a:srgbClr val="51604D"/>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45734" y="6857190"/>
            <a:ext cx="3408343" cy="3086100"/>
          </a:xfrm>
          <a:prstGeom prst="rect">
            <a:avLst/>
          </a:prstGeom>
        </p:spPr>
      </p:pic>
      <p:pic>
        <p:nvPicPr>
          <p:cNvPr id="8" name="Picture 11">
            <a:extLst>
              <a:ext uri="{FF2B5EF4-FFF2-40B4-BE49-F238E27FC236}">
                <a16:creationId xmlns:a16="http://schemas.microsoft.com/office/drawing/2014/main" id="{F3D49E8B-6271-5D51-2E2C-2889E4305B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497883" y="7478517"/>
            <a:ext cx="2375145" cy="2464773"/>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176378" y="5651418"/>
            <a:ext cx="4796226" cy="4307883"/>
          </a:xfrm>
          <a:prstGeom prst="rect">
            <a:avLst/>
          </a:prstGeom>
        </p:spPr>
      </p:pic>
    </p:spTree>
    <p:extLst>
      <p:ext uri="{BB962C8B-B14F-4D97-AF65-F5344CB8AC3E}">
        <p14:creationId xmlns:p14="http://schemas.microsoft.com/office/powerpoint/2010/main" val="6096822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845" y="-629829"/>
            <a:ext cx="20957720" cy="11782581"/>
          </a:xfrm>
          <a:prstGeom prst="rect">
            <a:avLst/>
          </a:prstGeom>
        </p:spPr>
      </p:pic>
      <p:grpSp>
        <p:nvGrpSpPr>
          <p:cNvPr id="3" name="Group 3"/>
          <p:cNvGrpSpPr/>
          <p:nvPr/>
        </p:nvGrpSpPr>
        <p:grpSpPr>
          <a:xfrm>
            <a:off x="2417019" y="1670293"/>
            <a:ext cx="13453962" cy="7774652"/>
            <a:chOff x="0" y="0"/>
            <a:chExt cx="5490351" cy="3172714"/>
          </a:xfrm>
        </p:grpSpPr>
        <p:sp>
          <p:nvSpPr>
            <p:cNvPr id="4" name="Freeform 4"/>
            <p:cNvSpPr/>
            <p:nvPr/>
          </p:nvSpPr>
          <p:spPr>
            <a:xfrm>
              <a:off x="0" y="0"/>
              <a:ext cx="5490351" cy="3172714"/>
            </a:xfrm>
            <a:custGeom>
              <a:avLst/>
              <a:gdLst/>
              <a:ahLst/>
              <a:cxnLst/>
              <a:rect l="l" t="t" r="r" b="b"/>
              <a:pathLst>
                <a:path w="5490351" h="3172714">
                  <a:moveTo>
                    <a:pt x="5365891" y="3172714"/>
                  </a:moveTo>
                  <a:lnTo>
                    <a:pt x="124460" y="3172714"/>
                  </a:lnTo>
                  <a:cubicBezTo>
                    <a:pt x="55880" y="3172714"/>
                    <a:pt x="0" y="3116834"/>
                    <a:pt x="0" y="3048254"/>
                  </a:cubicBezTo>
                  <a:lnTo>
                    <a:pt x="0" y="124460"/>
                  </a:lnTo>
                  <a:cubicBezTo>
                    <a:pt x="0" y="55880"/>
                    <a:pt x="55880" y="0"/>
                    <a:pt x="124460" y="0"/>
                  </a:cubicBezTo>
                  <a:lnTo>
                    <a:pt x="5365891" y="0"/>
                  </a:lnTo>
                  <a:cubicBezTo>
                    <a:pt x="5434471" y="0"/>
                    <a:pt x="5490351" y="55880"/>
                    <a:pt x="5490351" y="124460"/>
                  </a:cubicBezTo>
                  <a:lnTo>
                    <a:pt x="5490351" y="3048254"/>
                  </a:lnTo>
                  <a:cubicBezTo>
                    <a:pt x="5490351" y="3116834"/>
                    <a:pt x="5434471" y="3172714"/>
                    <a:pt x="5365891" y="3172714"/>
                  </a:cubicBezTo>
                  <a:close/>
                </a:path>
              </a:pathLst>
            </a:custGeom>
            <a:solidFill>
              <a:srgbClr val="51604D"/>
            </a:solidFill>
          </p:spPr>
        </p:sp>
      </p:grpSp>
      <p:grpSp>
        <p:nvGrpSpPr>
          <p:cNvPr id="5" name="Group 5"/>
          <p:cNvGrpSpPr/>
          <p:nvPr/>
        </p:nvGrpSpPr>
        <p:grpSpPr>
          <a:xfrm rot="-10800000">
            <a:off x="3163293" y="1028700"/>
            <a:ext cx="5003304" cy="782571"/>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74557" y="7553626"/>
            <a:ext cx="2620274" cy="270479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182601" y="7232756"/>
            <a:ext cx="3848830" cy="279215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399298">
            <a:off x="14424176" y="2534116"/>
            <a:ext cx="588964" cy="1732247"/>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840801" y="6033088"/>
            <a:ext cx="660080" cy="66008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581708">
            <a:off x="4236267" y="8114676"/>
            <a:ext cx="756699" cy="433382"/>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3827737" y="2547394"/>
            <a:ext cx="707523" cy="711403"/>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8616059" y="2610484"/>
            <a:ext cx="1463056" cy="585222"/>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8930322" y="7954063"/>
            <a:ext cx="1842126" cy="438761"/>
          </a:xfrm>
          <a:prstGeom prst="rect">
            <a:avLst/>
          </a:prstGeom>
        </p:spPr>
      </p:pic>
      <p:sp>
        <p:nvSpPr>
          <p:cNvPr id="18" name="TextBox 17">
            <a:extLst>
              <a:ext uri="{FF2B5EF4-FFF2-40B4-BE49-F238E27FC236}">
                <a16:creationId xmlns:a16="http://schemas.microsoft.com/office/drawing/2014/main" id="{8101ADB2-CEA9-66DA-3D92-EEEA6C294A39}"/>
              </a:ext>
            </a:extLst>
          </p:cNvPr>
          <p:cNvSpPr txBox="1"/>
          <p:nvPr/>
        </p:nvSpPr>
        <p:spPr>
          <a:xfrm>
            <a:off x="3236382" y="4643118"/>
            <a:ext cx="11821145" cy="1526187"/>
          </a:xfrm>
          <a:prstGeom prst="rect">
            <a:avLst/>
          </a:prstGeom>
          <a:noFill/>
        </p:spPr>
        <p:txBody>
          <a:bodyPr wrap="square">
            <a:spAutoFit/>
          </a:bodyPr>
          <a:lstStyle/>
          <a:p>
            <a:pPr algn="ctr">
              <a:lnSpc>
                <a:spcPct val="130000"/>
              </a:lnSpc>
              <a:spcBef>
                <a:spcPts val="200"/>
              </a:spcBef>
            </a:pPr>
            <a:r>
              <a:rPr lang="nl-NL" sz="8000" b="1" dirty="0">
                <a:solidFill>
                  <a:schemeClr val="bg1"/>
                </a:solidFill>
                <a:effectLst/>
                <a:latin typeface="Arial" panose="020B0604020202020204" pitchFamily="34" charset="0"/>
                <a:ea typeface="DengXian Light" panose="02010600030101010101" pitchFamily="2" charset="-122"/>
                <a:cs typeface="Arial" panose="020B0604020202020204" pitchFamily="34" charset="0"/>
              </a:rPr>
              <a:t>BÀI </a:t>
            </a:r>
            <a:r>
              <a:rPr lang="nl-NL" sz="8000" b="1" dirty="0" smtClean="0">
                <a:solidFill>
                  <a:schemeClr val="bg1"/>
                </a:solidFill>
                <a:effectLst/>
                <a:latin typeface="Arial" panose="020B0604020202020204" pitchFamily="34" charset="0"/>
                <a:ea typeface="DengXian Light" panose="02010600030101010101" pitchFamily="2" charset="-122"/>
                <a:cs typeface="Arial" panose="020B0604020202020204" pitchFamily="34" charset="0"/>
              </a:rPr>
              <a:t>4: GIỮ CHỮ TÍN</a:t>
            </a:r>
            <a:endParaRPr lang="en-US" sz="8000" b="1" dirty="0">
              <a:solidFill>
                <a:schemeClr val="bg1"/>
              </a:solidFill>
              <a:effectLst/>
              <a:latin typeface="Arial" panose="020B0604020202020204" pitchFamily="34" charset="0"/>
              <a:ea typeface="DengXian Light" panose="02010600030101010101" pitchFamily="2" charset="-122"/>
              <a:cs typeface="Arial" panose="020B0604020202020204" pitchFamily="34"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a:extLst>
              <a:ext uri="{FF2B5EF4-FFF2-40B4-BE49-F238E27FC236}">
                <a16:creationId xmlns:a16="http://schemas.microsoft.com/office/drawing/2014/main" id="{B333A17C-95D5-0431-7F2E-4A5A537187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59881" y="-453230"/>
            <a:ext cx="19547881" cy="10716307"/>
          </a:xfrm>
          <a:prstGeom prst="rect">
            <a:avLst/>
          </a:prstGeom>
        </p:spPr>
      </p:pic>
      <p:pic>
        <p:nvPicPr>
          <p:cNvPr id="18" name="Picture 2">
            <a:extLst>
              <a:ext uri="{FF2B5EF4-FFF2-40B4-BE49-F238E27FC236}">
                <a16:creationId xmlns:a16="http://schemas.microsoft.com/office/drawing/2014/main" id="{1E9392EE-6B0E-6111-DB83-EB865B5ECA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20787" y="638844"/>
            <a:ext cx="15195613" cy="9009313"/>
          </a:xfrm>
          <a:prstGeom prst="rect">
            <a:avLst/>
          </a:prstGeom>
        </p:spPr>
      </p:pic>
      <p:pic>
        <p:nvPicPr>
          <p:cNvPr id="21" name="Picture 10">
            <a:extLst>
              <a:ext uri="{FF2B5EF4-FFF2-40B4-BE49-F238E27FC236}">
                <a16:creationId xmlns:a16="http://schemas.microsoft.com/office/drawing/2014/main" id="{A6663272-6C25-2906-BB17-9CA5475367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597578" y="360265"/>
            <a:ext cx="4120174" cy="1255775"/>
          </a:xfrm>
          <a:prstGeom prst="rect">
            <a:avLst/>
          </a:prstGeom>
        </p:spPr>
      </p:pic>
      <p:pic>
        <p:nvPicPr>
          <p:cNvPr id="23" name="Picture 12">
            <a:extLst>
              <a:ext uri="{FF2B5EF4-FFF2-40B4-BE49-F238E27FC236}">
                <a16:creationId xmlns:a16="http://schemas.microsoft.com/office/drawing/2014/main" id="{EC69BC37-4C89-E80C-DC3C-D6425450FB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38243"/>
          <a:stretch>
            <a:fillRect/>
          </a:stretch>
        </p:blipFill>
        <p:spPr>
          <a:xfrm>
            <a:off x="16739561" y="-610545"/>
            <a:ext cx="2084282" cy="3240025"/>
          </a:xfrm>
          <a:prstGeom prst="rect">
            <a:avLst/>
          </a:prstGeom>
        </p:spPr>
      </p:pic>
      <p:pic>
        <p:nvPicPr>
          <p:cNvPr id="24" name="Picture 13">
            <a:extLst>
              <a:ext uri="{FF2B5EF4-FFF2-40B4-BE49-F238E27FC236}">
                <a16:creationId xmlns:a16="http://schemas.microsoft.com/office/drawing/2014/main" id="{AD15C07A-AC2E-08AC-74D5-22B29DB0AC6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732791" y="-1162879"/>
            <a:ext cx="3522982" cy="3585733"/>
          </a:xfrm>
          <a:prstGeom prst="rect">
            <a:avLst/>
          </a:prstGeom>
        </p:spPr>
      </p:pic>
      <p:pic>
        <p:nvPicPr>
          <p:cNvPr id="25" name="Picture 14">
            <a:extLst>
              <a:ext uri="{FF2B5EF4-FFF2-40B4-BE49-F238E27FC236}">
                <a16:creationId xmlns:a16="http://schemas.microsoft.com/office/drawing/2014/main" id="{E6B63892-DF89-ABFB-1D0B-EA04C26999B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81911">
            <a:off x="14906841" y="730233"/>
            <a:ext cx="980647" cy="916905"/>
          </a:xfrm>
          <a:prstGeom prst="rect">
            <a:avLst/>
          </a:prstGeom>
        </p:spPr>
      </p:pic>
      <p:pic>
        <p:nvPicPr>
          <p:cNvPr id="22" name="Picture 11">
            <a:extLst>
              <a:ext uri="{FF2B5EF4-FFF2-40B4-BE49-F238E27FC236}">
                <a16:creationId xmlns:a16="http://schemas.microsoft.com/office/drawing/2014/main" id="{F5231855-36D5-073C-6C3A-AB24C5D45DD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220418" y="7709785"/>
            <a:ext cx="2714405" cy="2571899"/>
          </a:xfrm>
          <a:prstGeom prst="rect">
            <a:avLst/>
          </a:prstGeom>
        </p:spPr>
      </p:pic>
      <p:sp>
        <p:nvSpPr>
          <p:cNvPr id="2" name="Rectangle 1"/>
          <p:cNvSpPr/>
          <p:nvPr/>
        </p:nvSpPr>
        <p:spPr>
          <a:xfrm>
            <a:off x="1998506" y="2419669"/>
            <a:ext cx="14640173" cy="4164025"/>
          </a:xfrm>
          <a:prstGeom prst="rect">
            <a:avLst/>
          </a:prstGeom>
        </p:spPr>
        <p:txBody>
          <a:bodyPr wrap="square">
            <a:spAutoFit/>
          </a:bodyPr>
          <a:lstStyle/>
          <a:p>
            <a:pPr algn="just">
              <a:lnSpc>
                <a:spcPct val="130000"/>
              </a:lnSpc>
              <a:spcBef>
                <a:spcPts val="600"/>
              </a:spcBef>
              <a:spcAft>
                <a:spcPts val="600"/>
              </a:spcAft>
            </a:pPr>
            <a:r>
              <a:rPr lang="en-US" sz="4000" b="1" dirty="0" smtClean="0">
                <a:latin typeface="Arial" panose="020B0604020202020204" pitchFamily="34" charset="0"/>
                <a:cs typeface="Arial" panose="020B0604020202020204" pitchFamily="34" charset="0"/>
              </a:rPr>
              <a:t>1</a:t>
            </a:r>
            <a:r>
              <a:rPr lang="en-US" sz="4000" b="1"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hứa</a:t>
            </a:r>
            <a:r>
              <a:rPr lang="en-US" sz="4000" dirty="0" smtClean="0">
                <a:latin typeface="Arial" panose="020B0604020202020204" pitchFamily="34" charset="0"/>
                <a:cs typeface="Arial" panose="020B0604020202020204" pitchFamily="34" charset="0"/>
              </a:rPr>
              <a:t>".</a:t>
            </a:r>
          </a:p>
          <a:p>
            <a:pPr algn="just">
              <a:lnSpc>
                <a:spcPct val="130000"/>
              </a:lnSpc>
              <a:spcBef>
                <a:spcPts val="600"/>
              </a:spcBef>
              <a:spcAft>
                <a:spcPts val="600"/>
              </a:spcAft>
            </a:pPr>
            <a:r>
              <a:rPr lang="en-US" sz="4000" dirty="0" smtClean="0">
                <a:latin typeface="Arial" panose="020B0604020202020204" pitchFamily="34" charset="0"/>
                <a:cs typeface="Arial" panose="020B0604020202020204" pitchFamily="34" charset="0"/>
              </a:rPr>
              <a:t>2. </a:t>
            </a:r>
            <a:r>
              <a:rPr lang="en-US" sz="4000" dirty="0" err="1" smtClean="0">
                <a:latin typeface="Arial" panose="020B0604020202020204" pitchFamily="34" charset="0"/>
                <a:cs typeface="Arial" panose="020B0604020202020204" pitchFamily="34" charset="0"/>
              </a:rPr>
              <a:t>Cùng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bạn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nhóm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xây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dựng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diễn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một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tiểu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phẩm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chủ</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Giữ</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chữ</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tín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học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sinh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dụ</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giữ</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lời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hứa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trung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thực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cử</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4" name="Picture 9"/>
          <p:cNvPicPr>
            <a:picLocks noChangeAspect="1"/>
          </p:cNvPicPr>
          <p:nvPr/>
        </p:nvPicPr>
        <p:blipFill>
          <a:blip r:embed="rId17"/>
          <a:srcRect/>
          <a:stretch>
            <a:fillRect/>
          </a:stretch>
        </p:blipFill>
        <p:spPr>
          <a:xfrm>
            <a:off x="11966345" y="6125075"/>
            <a:ext cx="4381513" cy="3981701"/>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anim calcmode="lin" valueType="num">
                                      <p:cBhvr>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5929" y="-747790"/>
            <a:ext cx="20038329" cy="11782581"/>
          </a:xfrm>
          <a:prstGeom prst="rect">
            <a:avLst/>
          </a:prstGeom>
        </p:spPr>
      </p:pic>
      <p:grpSp>
        <p:nvGrpSpPr>
          <p:cNvPr id="5" name="Group 5"/>
          <p:cNvGrpSpPr/>
          <p:nvPr/>
        </p:nvGrpSpPr>
        <p:grpSpPr>
          <a:xfrm rot="5400000">
            <a:off x="8132514" y="-3015056"/>
            <a:ext cx="2011870" cy="8824865"/>
            <a:chOff x="0" y="0"/>
            <a:chExt cx="1917354" cy="7155888"/>
          </a:xfrm>
        </p:grpSpPr>
        <p:sp>
          <p:nvSpPr>
            <p:cNvPr id="6" name="Freeform 6"/>
            <p:cNvSpPr/>
            <p:nvPr/>
          </p:nvSpPr>
          <p:spPr>
            <a:xfrm>
              <a:off x="-9098" y="-6509"/>
              <a:ext cx="1931685"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rgbClr val="FFFBEC"/>
            </a:solidFill>
          </p:spPr>
        </p:sp>
      </p:grpSp>
      <p:sp>
        <p:nvSpPr>
          <p:cNvPr id="8" name="AutoShape 8"/>
          <p:cNvSpPr/>
          <p:nvPr/>
        </p:nvSpPr>
        <p:spPr>
          <a:xfrm>
            <a:off x="972070" y="2761412"/>
            <a:ext cx="11219929" cy="6422053"/>
          </a:xfrm>
          <a:prstGeom prst="rect">
            <a:avLst/>
          </a:prstGeom>
          <a:solidFill>
            <a:srgbClr val="DB9463"/>
          </a:solidFill>
        </p:spPr>
      </p:sp>
      <p:sp>
        <p:nvSpPr>
          <p:cNvPr id="9" name="AutoShape 9"/>
          <p:cNvSpPr/>
          <p:nvPr/>
        </p:nvSpPr>
        <p:spPr>
          <a:xfrm>
            <a:off x="304799" y="3258239"/>
            <a:ext cx="11579539" cy="6152270"/>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067540">
            <a:off x="17986708" y="949017"/>
            <a:ext cx="670274" cy="70894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0534506" y="7954299"/>
            <a:ext cx="2243097" cy="237707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2737" y="415686"/>
            <a:ext cx="3201754" cy="2642902"/>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634371" y="787605"/>
            <a:ext cx="1797222" cy="3219778"/>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963382" y="8456707"/>
            <a:ext cx="2996140" cy="1198456"/>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7599" y="3692261"/>
            <a:ext cx="622221" cy="630243"/>
          </a:xfrm>
          <a:prstGeom prst="rect">
            <a:avLst/>
          </a:prstGeom>
        </p:spPr>
      </p:pic>
      <p:sp>
        <p:nvSpPr>
          <p:cNvPr id="18" name="TextBox 18">
            <a:extLst>
              <a:ext uri="{FF2B5EF4-FFF2-40B4-BE49-F238E27FC236}">
                <a16:creationId xmlns:a16="http://schemas.microsoft.com/office/drawing/2014/main" id="{4BFE7588-6998-C432-6C2E-BAEDA2A25B8F}"/>
              </a:ext>
            </a:extLst>
          </p:cNvPr>
          <p:cNvSpPr txBox="1"/>
          <p:nvPr/>
        </p:nvSpPr>
        <p:spPr>
          <a:xfrm>
            <a:off x="3534035" y="859234"/>
            <a:ext cx="11219929" cy="959173"/>
          </a:xfrm>
          <a:prstGeom prst="rect">
            <a:avLst/>
          </a:prstGeom>
        </p:spPr>
        <p:txBody>
          <a:bodyPr lIns="0" tIns="0" rIns="0" bIns="0" rtlCol="0" anchor="t">
            <a:spAutoFit/>
          </a:bodyPr>
          <a:lstStyle/>
          <a:p>
            <a:pPr marL="0" lvl="0" indent="0" algn="ctr">
              <a:lnSpc>
                <a:spcPts val="8000"/>
              </a:lnSpc>
              <a:spcBef>
                <a:spcPct val="0"/>
              </a:spcBef>
            </a:pPr>
            <a:r>
              <a:rPr lang="en-US" sz="6200" b="1" dirty="0">
                <a:solidFill>
                  <a:schemeClr val="accent6">
                    <a:lumMod val="50000"/>
                  </a:schemeClr>
                </a:solidFill>
                <a:latin typeface="Arial" panose="020B0604020202020204" pitchFamily="34" charset="0"/>
                <a:cs typeface="Arial" panose="020B0604020202020204" pitchFamily="34" charset="0"/>
              </a:rPr>
              <a:t>HƯỚNG DẪN VỀ NHÀ</a:t>
            </a:r>
          </a:p>
        </p:txBody>
      </p:sp>
      <p:pic>
        <p:nvPicPr>
          <p:cNvPr id="20" name="Picture 19">
            <a:extLst>
              <a:ext uri="{FF2B5EF4-FFF2-40B4-BE49-F238E27FC236}">
                <a16:creationId xmlns:a16="http://schemas.microsoft.com/office/drawing/2014/main" id="{57748BA6-6112-C10C-39FF-60E24036049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111538" y="2798863"/>
            <a:ext cx="5460957" cy="6306524"/>
          </a:xfrm>
          <a:prstGeom prst="rect">
            <a:avLst/>
          </a:prstGeom>
        </p:spPr>
      </p:pic>
      <p:sp>
        <p:nvSpPr>
          <p:cNvPr id="22" name="TextBox 21">
            <a:extLst>
              <a:ext uri="{FF2B5EF4-FFF2-40B4-BE49-F238E27FC236}">
                <a16:creationId xmlns:a16="http://schemas.microsoft.com/office/drawing/2014/main" id="{4B821C96-A381-3B6B-1BF7-EB23D23AE7F0}"/>
              </a:ext>
            </a:extLst>
          </p:cNvPr>
          <p:cNvSpPr txBox="1"/>
          <p:nvPr/>
        </p:nvSpPr>
        <p:spPr>
          <a:xfrm>
            <a:off x="826377" y="4268424"/>
            <a:ext cx="10536382" cy="4131900"/>
          </a:xfrm>
          <a:prstGeom prst="rect">
            <a:avLst/>
          </a:prstGeom>
          <a:noFill/>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Ôn lại kiến thức đã học.</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4 –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7.</a:t>
            </a:r>
          </a:p>
          <a:p>
            <a:pPr marL="571500" indent="-571500" algn="just">
              <a:lnSpc>
                <a:spcPct val="13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Đọc</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trước</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Bài</a:t>
            </a:r>
            <a:r>
              <a:rPr lang="en-US" sz="4000" i="1" dirty="0">
                <a:latin typeface="Arial" panose="020B0604020202020204" pitchFamily="34" charset="0"/>
                <a:cs typeface="Arial" panose="020B0604020202020204" pitchFamily="34" charset="0"/>
              </a:rPr>
              <a:t> 5: </a:t>
            </a:r>
            <a:r>
              <a:rPr lang="en-US" sz="4000" i="1" dirty="0" err="1">
                <a:latin typeface="Arial" panose="020B0604020202020204" pitchFamily="34" charset="0"/>
                <a:cs typeface="Arial" panose="020B0604020202020204" pitchFamily="34" charset="0"/>
              </a:rPr>
              <a:t>Bảo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tồn</a:t>
            </a:r>
            <a:r>
              <a:rPr lang="en-US" sz="4000" i="1" dirty="0">
                <a:latin typeface="Arial" panose="020B0604020202020204" pitchFamily="34" charset="0"/>
                <a:cs typeface="Arial" panose="020B0604020202020204" pitchFamily="34" charset="0"/>
              </a:rPr>
              <a:t> di </a:t>
            </a:r>
            <a:r>
              <a:rPr lang="en-US" sz="4000" i="1" dirty="0" err="1">
                <a:latin typeface="Arial" panose="020B0604020202020204" pitchFamily="34" charset="0"/>
                <a:cs typeface="Arial" panose="020B0604020202020204" pitchFamily="34" charset="0"/>
              </a:rPr>
              <a:t>sản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văn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hóa</a:t>
            </a:r>
            <a:r>
              <a:rPr lang="en-US" sz="4000" i="1"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37" dur="500"/>
                                        <p:tgtEl>
                                          <p:spTgt spid="2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2">
                                            <p:txEl>
                                              <p:charRg st="25" end="79"/>
                                            </p:txEl>
                                          </p:spTgt>
                                        </p:tgtEl>
                                        <p:attrNameLst>
                                          <p:attrName>style.visibility</p:attrName>
                                        </p:attrNameLst>
                                      </p:cBhvr>
                                      <p:to>
                                        <p:strVal val="visible"/>
                                      </p:to>
                                    </p:set>
                                    <p:animEffect transition="in" filter="randombar(horizontal)">
                                      <p:cBhvr>
                                        <p:cTn id="42" dur="500"/>
                                        <p:tgtEl>
                                          <p:spTgt spid="22">
                                            <p:txEl>
                                              <p:charRg st="25" end="7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2">
                                            <p:txEl>
                                              <p:charRg st="79" end="135"/>
                                            </p:txEl>
                                          </p:spTgt>
                                        </p:tgtEl>
                                        <p:attrNameLst>
                                          <p:attrName>style.visibility</p:attrName>
                                        </p:attrNameLst>
                                      </p:cBhvr>
                                      <p:to>
                                        <p:strVal val="visible"/>
                                      </p:to>
                                    </p:set>
                                    <p:animEffect transition="in" filter="randombar(horizontal)">
                                      <p:cBhvr>
                                        <p:cTn id="47" dur="500"/>
                                        <p:tgtEl>
                                          <p:spTgt spid="22">
                                            <p:txEl>
                                              <p:charRg st="79" end="13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34860" y="-747790"/>
            <a:ext cx="20957720" cy="11782581"/>
          </a:xfrm>
          <a:prstGeom prst="rect">
            <a:avLst/>
          </a:prstGeom>
        </p:spPr>
      </p:pic>
      <p:sp>
        <p:nvSpPr>
          <p:cNvPr id="3" name="AutoShape 3"/>
          <p:cNvSpPr/>
          <p:nvPr/>
        </p:nvSpPr>
        <p:spPr>
          <a:xfrm>
            <a:off x="1735268" y="2039687"/>
            <a:ext cx="14875632" cy="6490685"/>
          </a:xfrm>
          <a:prstGeom prst="rect">
            <a:avLst/>
          </a:prstGeom>
          <a:solidFill>
            <a:srgbClr val="FFFBEC"/>
          </a:solidFill>
        </p:spPr>
      </p:sp>
      <p:sp>
        <p:nvSpPr>
          <p:cNvPr id="5" name="AutoShape 5"/>
          <p:cNvSpPr/>
          <p:nvPr/>
        </p:nvSpPr>
        <p:spPr>
          <a:xfrm rot="-5406310">
            <a:off x="3455144" y="317952"/>
            <a:ext cx="3067825" cy="0"/>
          </a:xfrm>
          <a:prstGeom prst="line">
            <a:avLst/>
          </a:prstGeom>
          <a:ln w="19050" cap="rnd">
            <a:solidFill>
              <a:srgbClr val="727272"/>
            </a:solidFill>
            <a:prstDash val="solid"/>
            <a:headEnd type="none" w="sm" len="sm"/>
            <a:tailEnd type="none" w="sm" len="sm"/>
          </a:ln>
        </p:spPr>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503428" y="1366348"/>
            <a:ext cx="984675" cy="990076"/>
          </a:xfrm>
          <a:prstGeom prst="rect">
            <a:avLst/>
          </a:prstGeom>
        </p:spPr>
      </p:pic>
      <p:sp>
        <p:nvSpPr>
          <p:cNvPr id="7" name="AutoShape 7"/>
          <p:cNvSpPr/>
          <p:nvPr/>
        </p:nvSpPr>
        <p:spPr>
          <a:xfrm rot="-5406310">
            <a:off x="12097235" y="317952"/>
            <a:ext cx="3067825" cy="0"/>
          </a:xfrm>
          <a:prstGeom prst="line">
            <a:avLst/>
          </a:prstGeom>
          <a:ln w="19050" cap="rnd">
            <a:solidFill>
              <a:srgbClr val="727272"/>
            </a:solidFill>
            <a:prstDash val="solid"/>
            <a:headEnd type="none" w="sm" len="sm"/>
            <a:tailEnd type="none" w="sm" len="sm"/>
          </a:ln>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145519" y="1366348"/>
            <a:ext cx="984675" cy="99007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175902" y="6850257"/>
            <a:ext cx="3079150" cy="320744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871555">
            <a:off x="1777117" y="8199896"/>
            <a:ext cx="1971804" cy="64531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24986" y="2600519"/>
            <a:ext cx="2371475" cy="448424"/>
          </a:xfrm>
          <a:prstGeom prst="rect">
            <a:avLst/>
          </a:prstGeom>
        </p:spPr>
      </p:pic>
      <p:sp>
        <p:nvSpPr>
          <p:cNvPr id="12" name="TextBox 5">
            <a:extLst>
              <a:ext uri="{FF2B5EF4-FFF2-40B4-BE49-F238E27FC236}">
                <a16:creationId xmlns:a16="http://schemas.microsoft.com/office/drawing/2014/main" id="{FED3245E-18E7-D376-4FA6-47A6EA122607}"/>
              </a:ext>
            </a:extLst>
          </p:cNvPr>
          <p:cNvSpPr txBox="1"/>
          <p:nvPr/>
        </p:nvSpPr>
        <p:spPr>
          <a:xfrm>
            <a:off x="2010724" y="4411895"/>
            <a:ext cx="14266552" cy="2462213"/>
          </a:xfrm>
          <a:prstGeom prst="rect">
            <a:avLst/>
          </a:prstGeom>
        </p:spPr>
        <p:txBody>
          <a:bodyPr wrap="square" lIns="0" tIns="0" rIns="0" bIns="0" rtlCol="0" anchor="t">
            <a:spAutoFit/>
          </a:bodyPr>
          <a:lstStyle/>
          <a:p>
            <a:pPr algn="ctr">
              <a:lnSpc>
                <a:spcPts val="9600"/>
              </a:lnSpc>
            </a:pPr>
            <a:r>
              <a:rPr lang="en-US" sz="8000" b="1" dirty="0">
                <a:solidFill>
                  <a:srgbClr val="7B211E"/>
                </a:solidFill>
                <a:latin typeface="Arial" panose="020B0604020202020204" pitchFamily="34" charset="0"/>
                <a:cs typeface="Arial" panose="020B0604020202020204" pitchFamily="34" charset="0"/>
              </a:rPr>
              <a:t>CẢM ƠN CÁC EM ĐÃ LẮNG NGHE BÀI GIẢNG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747790"/>
            <a:ext cx="19469734" cy="11782581"/>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631774" y="504483"/>
            <a:ext cx="2176770" cy="518467"/>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838828" y="1126022"/>
            <a:ext cx="2241493" cy="896597"/>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59968" y="469240"/>
            <a:ext cx="1486835" cy="2210160"/>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084239">
            <a:off x="16613709" y="7976059"/>
            <a:ext cx="1772582" cy="580118"/>
          </a:xfrm>
          <a:prstGeom prst="rect">
            <a:avLst/>
          </a:prstGeom>
        </p:spPr>
      </p:pic>
      <p:sp>
        <p:nvSpPr>
          <p:cNvPr id="21" name="AutoShape 3">
            <a:extLst>
              <a:ext uri="{FF2B5EF4-FFF2-40B4-BE49-F238E27FC236}">
                <a16:creationId xmlns:a16="http://schemas.microsoft.com/office/drawing/2014/main" id="{8322A1B0-CD24-D5B2-539F-978A684A93B0}"/>
              </a:ext>
            </a:extLst>
          </p:cNvPr>
          <p:cNvSpPr/>
          <p:nvPr/>
        </p:nvSpPr>
        <p:spPr>
          <a:xfrm rot="-5400000">
            <a:off x="8493567" y="-2955733"/>
            <a:ext cx="1352014" cy="8382000"/>
          </a:xfrm>
          <a:prstGeom prst="rect">
            <a:avLst/>
          </a:prstGeom>
          <a:solidFill>
            <a:srgbClr val="51604D"/>
          </a:solidFill>
        </p:spPr>
      </p:sp>
      <p:sp>
        <p:nvSpPr>
          <p:cNvPr id="22" name="AutoShape 4">
            <a:extLst>
              <a:ext uri="{FF2B5EF4-FFF2-40B4-BE49-F238E27FC236}">
                <a16:creationId xmlns:a16="http://schemas.microsoft.com/office/drawing/2014/main" id="{E54DF3A1-87DC-3196-83CC-1447CA38BCC6}"/>
              </a:ext>
            </a:extLst>
          </p:cNvPr>
          <p:cNvSpPr/>
          <p:nvPr/>
        </p:nvSpPr>
        <p:spPr>
          <a:xfrm rot="-5400000">
            <a:off x="8391793" y="-3123371"/>
            <a:ext cx="1352014" cy="8382000"/>
          </a:xfrm>
          <a:prstGeom prst="rect">
            <a:avLst/>
          </a:prstGeom>
          <a:solidFill>
            <a:srgbClr val="FFFBEC"/>
          </a:solidFill>
        </p:spPr>
      </p:sp>
      <p:sp>
        <p:nvSpPr>
          <p:cNvPr id="23" name="TextBox 18">
            <a:extLst>
              <a:ext uri="{FF2B5EF4-FFF2-40B4-BE49-F238E27FC236}">
                <a16:creationId xmlns:a16="http://schemas.microsoft.com/office/drawing/2014/main" id="{B27F0B83-83C2-8DE5-8916-D8A6CFE403B1}"/>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chemeClr val="accent6">
                    <a:lumMod val="50000"/>
                  </a:schemeClr>
                </a:solidFill>
                <a:latin typeface="Arial" panose="020B0604020202020204" pitchFamily="34" charset="0"/>
                <a:cs typeface="Arial" panose="020B0604020202020204" pitchFamily="34" charset="0"/>
              </a:rPr>
              <a:t>NỘI DUNG BÀI HỌC</a:t>
            </a:r>
            <a:endParaRPr lang="en-US" sz="6500" b="1" dirty="0">
              <a:solidFill>
                <a:schemeClr val="accent6">
                  <a:lumMod val="50000"/>
                </a:schemeClr>
              </a:solidFill>
              <a:latin typeface="Arial" panose="020B0604020202020204" pitchFamily="34" charset="0"/>
              <a:cs typeface="Arial" panose="020B0604020202020204" pitchFamily="34" charset="0"/>
            </a:endParaRPr>
          </a:p>
        </p:txBody>
      </p:sp>
      <p:sp>
        <p:nvSpPr>
          <p:cNvPr id="24" name="AutoShape 7">
            <a:extLst>
              <a:ext uri="{FF2B5EF4-FFF2-40B4-BE49-F238E27FC236}">
                <a16:creationId xmlns:a16="http://schemas.microsoft.com/office/drawing/2014/main" id="{CD799B1C-61FB-3BE0-C50A-77BAAF280FFE}"/>
              </a:ext>
            </a:extLst>
          </p:cNvPr>
          <p:cNvSpPr/>
          <p:nvPr/>
        </p:nvSpPr>
        <p:spPr>
          <a:xfrm>
            <a:off x="3534035" y="2502416"/>
            <a:ext cx="11219929" cy="2023592"/>
          </a:xfrm>
          <a:prstGeom prst="rect">
            <a:avLst/>
          </a:prstGeom>
          <a:solidFill>
            <a:srgbClr val="FFFBEC"/>
          </a:solidFill>
        </p:spPr>
      </p:sp>
      <p:sp>
        <p:nvSpPr>
          <p:cNvPr id="25" name="AutoShape 7">
            <a:extLst>
              <a:ext uri="{FF2B5EF4-FFF2-40B4-BE49-F238E27FC236}">
                <a16:creationId xmlns:a16="http://schemas.microsoft.com/office/drawing/2014/main" id="{940808B4-BA87-4237-E143-831C6F3463EC}"/>
              </a:ext>
            </a:extLst>
          </p:cNvPr>
          <p:cNvSpPr/>
          <p:nvPr/>
        </p:nvSpPr>
        <p:spPr>
          <a:xfrm>
            <a:off x="3534035" y="5053402"/>
            <a:ext cx="11219930" cy="2023593"/>
          </a:xfrm>
          <a:prstGeom prst="rect">
            <a:avLst/>
          </a:prstGeom>
          <a:solidFill>
            <a:srgbClr val="FFFBEC"/>
          </a:solidFill>
        </p:spPr>
      </p:sp>
      <p:sp>
        <p:nvSpPr>
          <p:cNvPr id="26" name="AutoShape 7">
            <a:extLst>
              <a:ext uri="{FF2B5EF4-FFF2-40B4-BE49-F238E27FC236}">
                <a16:creationId xmlns:a16="http://schemas.microsoft.com/office/drawing/2014/main" id="{8C735FE6-E1FA-58A9-91D4-3D6D67AD587C}"/>
              </a:ext>
            </a:extLst>
          </p:cNvPr>
          <p:cNvSpPr/>
          <p:nvPr/>
        </p:nvSpPr>
        <p:spPr>
          <a:xfrm>
            <a:off x="3534033" y="7604389"/>
            <a:ext cx="11219931" cy="2017405"/>
          </a:xfrm>
          <a:prstGeom prst="rect">
            <a:avLst/>
          </a:prstGeom>
          <a:solidFill>
            <a:srgbClr val="FFFBEC"/>
          </a:solidFill>
        </p:spPr>
      </p:sp>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28425" y="9192264"/>
            <a:ext cx="2628244" cy="496977"/>
          </a:xfrm>
          <a:prstGeom prst="rect">
            <a:avLst/>
          </a:prstGeom>
        </p:spPr>
      </p:pic>
      <p:sp>
        <p:nvSpPr>
          <p:cNvPr id="27" name="TextBox 26">
            <a:extLst>
              <a:ext uri="{FF2B5EF4-FFF2-40B4-BE49-F238E27FC236}">
                <a16:creationId xmlns:a16="http://schemas.microsoft.com/office/drawing/2014/main" id="{74FA820A-3E7B-0794-2D45-24B7838364BB}"/>
              </a:ext>
            </a:extLst>
          </p:cNvPr>
          <p:cNvSpPr txBox="1"/>
          <p:nvPr/>
        </p:nvSpPr>
        <p:spPr>
          <a:xfrm>
            <a:off x="3841717" y="2543023"/>
            <a:ext cx="10454841" cy="2012859"/>
          </a:xfrm>
          <a:prstGeom prst="rect">
            <a:avLst/>
          </a:prstGeom>
          <a:noFill/>
        </p:spPr>
        <p:txBody>
          <a:bodyPr wrap="square" rtlCol="0">
            <a:spAutoFit/>
          </a:bodyPr>
          <a:lstStyle/>
          <a:p>
            <a:pPr algn="just">
              <a:lnSpc>
                <a:spcPct val="120000"/>
              </a:lnSpc>
            </a:pPr>
            <a:r>
              <a:rPr lang="en-US" sz="5200" b="1" dirty="0" smtClean="0">
                <a:solidFill>
                  <a:schemeClr val="tx2"/>
                </a:solidFill>
                <a:latin typeface="Arial" panose="020B0604020202020204" pitchFamily="34" charset="0"/>
                <a:cs typeface="Arial" panose="020B0604020202020204" pitchFamily="34" charset="0"/>
              </a:rPr>
              <a:t>1. </a:t>
            </a:r>
            <a:r>
              <a:rPr lang="en-US" sz="5200" b="1" dirty="0" err="1" smtClean="0">
                <a:solidFill>
                  <a:schemeClr val="tx2"/>
                </a:solidFill>
                <a:latin typeface="Arial" panose="020B0604020202020204" pitchFamily="34" charset="0"/>
                <a:cs typeface="Arial" panose="020B0604020202020204" pitchFamily="34" charset="0"/>
              </a:rPr>
              <a:t>Tìm</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hiểu</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khái</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niệm</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chữ</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tín</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và</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giữ</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chữ</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tín</a:t>
            </a:r>
            <a:endParaRPr lang="en-US" sz="5200" b="1" dirty="0">
              <a:solidFill>
                <a:schemeClr val="tx2"/>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7FF53927-7FE4-BAC7-D7B5-06A2AC9EFA7C}"/>
              </a:ext>
            </a:extLst>
          </p:cNvPr>
          <p:cNvSpPr txBox="1"/>
          <p:nvPr/>
        </p:nvSpPr>
        <p:spPr>
          <a:xfrm>
            <a:off x="3840379" y="5053402"/>
            <a:ext cx="10454841" cy="1924566"/>
          </a:xfrm>
          <a:prstGeom prst="rect">
            <a:avLst/>
          </a:prstGeom>
          <a:noFill/>
        </p:spPr>
        <p:txBody>
          <a:bodyPr wrap="square" rtlCol="0">
            <a:spAutoFit/>
          </a:bodyPr>
          <a:lstStyle/>
          <a:p>
            <a:pPr algn="just">
              <a:lnSpc>
                <a:spcPct val="120000"/>
              </a:lnSpc>
            </a:pPr>
            <a:r>
              <a:rPr lang="en-US" sz="5200" b="1" dirty="0" smtClean="0">
                <a:solidFill>
                  <a:schemeClr val="tx2"/>
                </a:solidFill>
                <a:latin typeface="Arial" panose="020B0604020202020204" pitchFamily="34" charset="0"/>
                <a:cs typeface="Arial" panose="020B0604020202020204" pitchFamily="34" charset="0"/>
              </a:rPr>
              <a:t>2. </a:t>
            </a:r>
            <a:r>
              <a:rPr lang="en-US" sz="5200" b="1" dirty="0" err="1" smtClean="0">
                <a:solidFill>
                  <a:schemeClr val="tx2"/>
                </a:solidFill>
                <a:latin typeface="Arial" panose="020B0604020202020204" pitchFamily="34" charset="0"/>
                <a:cs typeface="Arial" panose="020B0604020202020204" pitchFamily="34" charset="0"/>
              </a:rPr>
              <a:t>Tì</a:t>
            </a:r>
            <a:r>
              <a:rPr lang="en-US" sz="5200" b="1" dirty="0" err="1" smtClean="0">
                <a:solidFill>
                  <a:schemeClr val="tx2"/>
                </a:solidFill>
                <a:latin typeface="Arial" panose="020B0604020202020204" pitchFamily="34" charset="0"/>
                <a:cs typeface="Arial" panose="020B0604020202020204" pitchFamily="34" charset="0"/>
              </a:rPr>
              <a:t>m</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hiểu</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những</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biểu</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hiện</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của</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giữ</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chữ</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tín</a:t>
            </a:r>
            <a:endParaRPr lang="en-US" sz="5200" b="1" dirty="0">
              <a:solidFill>
                <a:schemeClr val="tx2"/>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438B54D-9167-0882-4E58-7303C4EEF2A4}"/>
              </a:ext>
            </a:extLst>
          </p:cNvPr>
          <p:cNvSpPr txBox="1"/>
          <p:nvPr/>
        </p:nvSpPr>
        <p:spPr>
          <a:xfrm>
            <a:off x="3839041" y="7574515"/>
            <a:ext cx="10456179" cy="2012859"/>
          </a:xfrm>
          <a:prstGeom prst="rect">
            <a:avLst/>
          </a:prstGeom>
          <a:noFill/>
        </p:spPr>
        <p:txBody>
          <a:bodyPr wrap="square" rtlCol="0">
            <a:spAutoFit/>
          </a:bodyPr>
          <a:lstStyle/>
          <a:p>
            <a:pPr algn="just">
              <a:lnSpc>
                <a:spcPct val="120000"/>
              </a:lnSpc>
            </a:pPr>
            <a:r>
              <a:rPr lang="en-US" sz="5200" b="1" dirty="0" smtClean="0">
                <a:solidFill>
                  <a:schemeClr val="tx2"/>
                </a:solidFill>
                <a:latin typeface="Arial" panose="020B0604020202020204" pitchFamily="34" charset="0"/>
                <a:cs typeface="Arial" panose="020B0604020202020204" pitchFamily="34" charset="0"/>
              </a:rPr>
              <a:t>3. </a:t>
            </a:r>
            <a:r>
              <a:rPr lang="en-US" sz="5200" b="1" dirty="0" err="1" smtClean="0">
                <a:solidFill>
                  <a:schemeClr val="tx2"/>
                </a:solidFill>
                <a:latin typeface="Arial" panose="020B0604020202020204" pitchFamily="34" charset="0"/>
                <a:cs typeface="Arial" panose="020B0604020202020204" pitchFamily="34" charset="0"/>
              </a:rPr>
              <a:t>Tìm</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hiểu</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những</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biểu</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hiện</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của</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giữ</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chữ</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tín</a:t>
            </a:r>
            <a:endParaRPr lang="en-US" sz="52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09614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59881" y="-453230"/>
            <a:ext cx="20957720" cy="117825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447809" y="1288551"/>
            <a:ext cx="3787770" cy="4967568"/>
          </a:xfrm>
          <a:prstGeom prst="rect">
            <a:avLst/>
          </a:prstGeom>
        </p:spPr>
      </p:pic>
      <p:pic>
        <p:nvPicPr>
          <p:cNvPr id="9" name="Picture 4">
            <a:extLst>
              <a:ext uri="{FF2B5EF4-FFF2-40B4-BE49-F238E27FC236}">
                <a16:creationId xmlns:a16="http://schemas.microsoft.com/office/drawing/2014/main" id="{A5EFE0D0-8649-44BB-20FF-CF855019D7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38500" y="664540"/>
            <a:ext cx="11811000" cy="8957920"/>
          </a:xfrm>
          <a:prstGeom prst="rect">
            <a:avLst/>
          </a:prstGeom>
        </p:spPr>
      </p:pic>
      <p:sp>
        <p:nvSpPr>
          <p:cNvPr id="5" name="TextBox 5"/>
          <p:cNvSpPr txBox="1"/>
          <p:nvPr/>
        </p:nvSpPr>
        <p:spPr>
          <a:xfrm>
            <a:off x="4972436" y="1829495"/>
            <a:ext cx="8493085" cy="3885679"/>
          </a:xfrm>
          <a:prstGeom prst="rect">
            <a:avLst/>
          </a:prstGeom>
        </p:spPr>
        <p:txBody>
          <a:bodyPr wrap="square" lIns="0" tIns="0" rIns="0" bIns="0" rtlCol="0" anchor="t">
            <a:spAutoFit/>
          </a:bodyPr>
          <a:lstStyle/>
          <a:p>
            <a:pPr algn="ctr">
              <a:lnSpc>
                <a:spcPts val="10080"/>
              </a:lnSpc>
            </a:pPr>
            <a:r>
              <a:rPr lang="en-US" sz="7500" b="1" dirty="0" smtClean="0">
                <a:solidFill>
                  <a:srgbClr val="51604D"/>
                </a:solidFill>
                <a:latin typeface="Arial" panose="020B0604020202020204" pitchFamily="34" charset="0"/>
                <a:cs typeface="Arial" panose="020B0604020202020204" pitchFamily="34" charset="0"/>
              </a:rPr>
              <a:t>1. </a:t>
            </a:r>
            <a:r>
              <a:rPr lang="en-US" sz="7500" b="1" dirty="0" err="1" smtClean="0">
                <a:solidFill>
                  <a:srgbClr val="51604D"/>
                </a:solidFill>
                <a:latin typeface="Arial" panose="020B0604020202020204" pitchFamily="34" charset="0"/>
                <a:cs typeface="Arial" panose="020B0604020202020204" pitchFamily="34" charset="0"/>
              </a:rPr>
              <a:t>Tìm</a:t>
            </a:r>
            <a:r>
              <a:rPr lang="en-US" sz="7500" b="1" dirty="0" smtClean="0">
                <a:solidFill>
                  <a:srgbClr val="51604D"/>
                </a:solidFill>
                <a:latin typeface="Arial" panose="020B0604020202020204" pitchFamily="34" charset="0"/>
                <a:cs typeface="Arial" panose="020B0604020202020204" pitchFamily="34" charset="0"/>
              </a:rPr>
              <a:t> </a:t>
            </a:r>
            <a:r>
              <a:rPr lang="en-US" sz="7500" b="1" dirty="0" err="1" smtClean="0">
                <a:solidFill>
                  <a:srgbClr val="51604D"/>
                </a:solidFill>
                <a:latin typeface="Arial" panose="020B0604020202020204" pitchFamily="34" charset="0"/>
                <a:cs typeface="Arial" panose="020B0604020202020204" pitchFamily="34" charset="0"/>
              </a:rPr>
              <a:t>hiểu</a:t>
            </a:r>
            <a:r>
              <a:rPr lang="en-US" sz="7500" b="1" dirty="0" smtClean="0">
                <a:solidFill>
                  <a:srgbClr val="51604D"/>
                </a:solidFill>
                <a:latin typeface="Arial" panose="020B0604020202020204" pitchFamily="34" charset="0"/>
                <a:cs typeface="Arial" panose="020B0604020202020204" pitchFamily="34" charset="0"/>
              </a:rPr>
              <a:t> </a:t>
            </a:r>
            <a:r>
              <a:rPr lang="en-US" sz="7500" b="1" dirty="0" err="1" smtClean="0">
                <a:solidFill>
                  <a:srgbClr val="51604D"/>
                </a:solidFill>
                <a:latin typeface="Arial" panose="020B0604020202020204" pitchFamily="34" charset="0"/>
                <a:cs typeface="Arial" panose="020B0604020202020204" pitchFamily="34" charset="0"/>
              </a:rPr>
              <a:t>khái</a:t>
            </a:r>
            <a:r>
              <a:rPr lang="en-US" sz="7500" b="1" dirty="0" smtClean="0">
                <a:solidFill>
                  <a:srgbClr val="51604D"/>
                </a:solidFill>
                <a:latin typeface="Arial" panose="020B0604020202020204" pitchFamily="34" charset="0"/>
                <a:cs typeface="Arial" panose="020B0604020202020204" pitchFamily="34" charset="0"/>
              </a:rPr>
              <a:t> </a:t>
            </a:r>
            <a:r>
              <a:rPr lang="en-US" sz="7500" b="1" dirty="0" err="1" smtClean="0">
                <a:solidFill>
                  <a:srgbClr val="51604D"/>
                </a:solidFill>
                <a:latin typeface="Arial" panose="020B0604020202020204" pitchFamily="34" charset="0"/>
                <a:cs typeface="Arial" panose="020B0604020202020204" pitchFamily="34" charset="0"/>
              </a:rPr>
              <a:t>niệm</a:t>
            </a:r>
            <a:r>
              <a:rPr lang="en-US" sz="7500" b="1" dirty="0" smtClean="0">
                <a:solidFill>
                  <a:srgbClr val="51604D"/>
                </a:solidFill>
                <a:latin typeface="Arial" panose="020B0604020202020204" pitchFamily="34" charset="0"/>
                <a:cs typeface="Arial" panose="020B0604020202020204" pitchFamily="34" charset="0"/>
              </a:rPr>
              <a:t> </a:t>
            </a:r>
            <a:r>
              <a:rPr lang="en-US" sz="7500" b="1" dirty="0" err="1" smtClean="0">
                <a:solidFill>
                  <a:srgbClr val="51604D"/>
                </a:solidFill>
                <a:latin typeface="Arial" panose="020B0604020202020204" pitchFamily="34" charset="0"/>
                <a:cs typeface="Arial" panose="020B0604020202020204" pitchFamily="34" charset="0"/>
              </a:rPr>
              <a:t>chữ</a:t>
            </a:r>
            <a:r>
              <a:rPr lang="en-US" sz="7500" b="1" dirty="0" smtClean="0">
                <a:solidFill>
                  <a:srgbClr val="51604D"/>
                </a:solidFill>
                <a:latin typeface="Arial" panose="020B0604020202020204" pitchFamily="34" charset="0"/>
                <a:cs typeface="Arial" panose="020B0604020202020204" pitchFamily="34" charset="0"/>
              </a:rPr>
              <a:t> </a:t>
            </a:r>
            <a:r>
              <a:rPr lang="en-US" sz="7500" b="1" dirty="0" err="1" smtClean="0">
                <a:solidFill>
                  <a:srgbClr val="51604D"/>
                </a:solidFill>
                <a:latin typeface="Arial" panose="020B0604020202020204" pitchFamily="34" charset="0"/>
                <a:cs typeface="Arial" panose="020B0604020202020204" pitchFamily="34" charset="0"/>
              </a:rPr>
              <a:t>tín</a:t>
            </a:r>
            <a:r>
              <a:rPr lang="en-US" sz="7500" b="1" dirty="0" smtClean="0">
                <a:solidFill>
                  <a:srgbClr val="51604D"/>
                </a:solidFill>
                <a:latin typeface="Arial" panose="020B0604020202020204" pitchFamily="34" charset="0"/>
                <a:cs typeface="Arial" panose="020B0604020202020204" pitchFamily="34" charset="0"/>
              </a:rPr>
              <a:t> </a:t>
            </a:r>
            <a:r>
              <a:rPr lang="en-US" sz="7500" b="1" dirty="0" err="1" smtClean="0">
                <a:solidFill>
                  <a:srgbClr val="51604D"/>
                </a:solidFill>
                <a:latin typeface="Arial" panose="020B0604020202020204" pitchFamily="34" charset="0"/>
                <a:cs typeface="Arial" panose="020B0604020202020204" pitchFamily="34" charset="0"/>
              </a:rPr>
              <a:t>và</a:t>
            </a:r>
            <a:r>
              <a:rPr lang="en-US" sz="7500" b="1" dirty="0" smtClean="0">
                <a:solidFill>
                  <a:srgbClr val="51604D"/>
                </a:solidFill>
                <a:latin typeface="Arial" panose="020B0604020202020204" pitchFamily="34" charset="0"/>
                <a:cs typeface="Arial" panose="020B0604020202020204" pitchFamily="34" charset="0"/>
              </a:rPr>
              <a:t> </a:t>
            </a:r>
            <a:r>
              <a:rPr lang="en-US" sz="7500" b="1" dirty="0" err="1" smtClean="0">
                <a:solidFill>
                  <a:srgbClr val="51604D"/>
                </a:solidFill>
                <a:latin typeface="Arial" panose="020B0604020202020204" pitchFamily="34" charset="0"/>
                <a:cs typeface="Arial" panose="020B0604020202020204" pitchFamily="34" charset="0"/>
              </a:rPr>
              <a:t>giữ</a:t>
            </a:r>
            <a:r>
              <a:rPr lang="en-US" sz="7500" b="1" dirty="0" smtClean="0">
                <a:solidFill>
                  <a:srgbClr val="51604D"/>
                </a:solidFill>
                <a:latin typeface="Arial" panose="020B0604020202020204" pitchFamily="34" charset="0"/>
                <a:cs typeface="Arial" panose="020B0604020202020204" pitchFamily="34" charset="0"/>
              </a:rPr>
              <a:t> </a:t>
            </a:r>
            <a:r>
              <a:rPr lang="en-US" sz="7500" b="1" dirty="0" err="1" smtClean="0">
                <a:solidFill>
                  <a:srgbClr val="51604D"/>
                </a:solidFill>
                <a:latin typeface="Arial" panose="020B0604020202020204" pitchFamily="34" charset="0"/>
                <a:cs typeface="Arial" panose="020B0604020202020204" pitchFamily="34" charset="0"/>
              </a:rPr>
              <a:t>chữ</a:t>
            </a:r>
            <a:r>
              <a:rPr lang="en-US" sz="7500" b="1" dirty="0" smtClean="0">
                <a:solidFill>
                  <a:srgbClr val="51604D"/>
                </a:solidFill>
                <a:latin typeface="Arial" panose="020B0604020202020204" pitchFamily="34" charset="0"/>
                <a:cs typeface="Arial" panose="020B0604020202020204" pitchFamily="34" charset="0"/>
              </a:rPr>
              <a:t> </a:t>
            </a:r>
            <a:r>
              <a:rPr lang="en-US" sz="7500" b="1" dirty="0" err="1" smtClean="0">
                <a:solidFill>
                  <a:srgbClr val="51604D"/>
                </a:solidFill>
                <a:latin typeface="Arial" panose="020B0604020202020204" pitchFamily="34" charset="0"/>
                <a:cs typeface="Arial" panose="020B0604020202020204" pitchFamily="34" charset="0"/>
              </a:rPr>
              <a:t>tín</a:t>
            </a:r>
            <a:endParaRPr lang="en-US" sz="7500" b="1" dirty="0">
              <a:solidFill>
                <a:srgbClr val="51604D"/>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45734" y="6857190"/>
            <a:ext cx="3408343" cy="3086100"/>
          </a:xfrm>
          <a:prstGeom prst="rect">
            <a:avLst/>
          </a:prstGeom>
        </p:spPr>
      </p:pic>
      <p:pic>
        <p:nvPicPr>
          <p:cNvPr id="8" name="Picture 11">
            <a:extLst>
              <a:ext uri="{FF2B5EF4-FFF2-40B4-BE49-F238E27FC236}">
                <a16:creationId xmlns:a16="http://schemas.microsoft.com/office/drawing/2014/main" id="{F3D49E8B-6271-5D51-2E2C-2889E4305B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497883" y="7478517"/>
            <a:ext cx="2375145" cy="2464773"/>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176378" y="5651418"/>
            <a:ext cx="4796226" cy="430788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845" y="0"/>
            <a:ext cx="20957720" cy="11152752"/>
          </a:xfrm>
          <a:prstGeom prst="rect">
            <a:avLst/>
          </a:prstGeom>
        </p:spPr>
      </p:pic>
      <p:sp>
        <p:nvSpPr>
          <p:cNvPr id="3" name="AutoShape 3"/>
          <p:cNvSpPr/>
          <p:nvPr/>
        </p:nvSpPr>
        <p:spPr>
          <a:xfrm>
            <a:off x="1066800" y="1102490"/>
            <a:ext cx="16192500" cy="8953500"/>
          </a:xfrm>
          <a:prstGeom prst="rect">
            <a:avLst/>
          </a:prstGeom>
          <a:solidFill>
            <a:srgbClr val="FFFBEC"/>
          </a:solidFill>
        </p:spPr>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84600" y="94186"/>
            <a:ext cx="1682450" cy="1691678"/>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04251" y="8334375"/>
            <a:ext cx="3243149" cy="2146375"/>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508546">
            <a:off x="15273693" y="1600941"/>
            <a:ext cx="1359132" cy="543653"/>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743005">
            <a:off x="16254275" y="4623355"/>
            <a:ext cx="1405308" cy="4599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52640" y="3435819"/>
            <a:ext cx="1023193" cy="768325"/>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577563" y="5995908"/>
            <a:ext cx="1023193" cy="1023193"/>
          </a:xfrm>
          <a:prstGeom prst="rect">
            <a:avLst/>
          </a:prstGeom>
        </p:spPr>
      </p:pic>
      <p:pic>
        <p:nvPicPr>
          <p:cNvPr id="12" name="Picture 12"/>
          <p:cNvPicPr>
            <a:picLocks noChangeAspect="1"/>
          </p:cNvPicPr>
          <p:nvPr/>
        </p:nvPicPr>
        <p:blipFill>
          <a:blip r:embed="rId18"/>
          <a:srcRect/>
          <a:stretch>
            <a:fillRect/>
          </a:stretch>
        </p:blipFill>
        <p:spPr>
          <a:xfrm rot="-2054655">
            <a:off x="16812736" y="2837681"/>
            <a:ext cx="626794" cy="626794"/>
          </a:xfrm>
          <a:prstGeom prst="rect">
            <a:avLst/>
          </a:prstGeom>
        </p:spPr>
      </p:pic>
      <p:sp>
        <p:nvSpPr>
          <p:cNvPr id="17" name="TextBox 16">
            <a:extLst>
              <a:ext uri="{FF2B5EF4-FFF2-40B4-BE49-F238E27FC236}">
                <a16:creationId xmlns:a16="http://schemas.microsoft.com/office/drawing/2014/main" id="{E5CFEB13-EC8D-1F24-1D00-FA66DD691390}"/>
              </a:ext>
            </a:extLst>
          </p:cNvPr>
          <p:cNvSpPr txBox="1"/>
          <p:nvPr/>
        </p:nvSpPr>
        <p:spPr>
          <a:xfrm>
            <a:off x="2379922" y="1996929"/>
            <a:ext cx="13566256" cy="845103"/>
          </a:xfrm>
          <a:prstGeom prst="rect">
            <a:avLst/>
          </a:prstGeom>
          <a:noFill/>
        </p:spPr>
        <p:txBody>
          <a:bodyPr wrap="square">
            <a:spAutoFit/>
          </a:bodyPr>
          <a:lstStyle/>
          <a:p>
            <a:pPr algn="ctr">
              <a:lnSpc>
                <a:spcPct val="130000"/>
              </a:lnSpc>
              <a:spcBef>
                <a:spcPts val="300"/>
              </a:spcBef>
              <a:spcAft>
                <a:spcPts val="300"/>
              </a:spcAft>
            </a:pPr>
            <a:r>
              <a:rPr lang="fr-FR" sz="4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Đọc</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câu</a:t>
            </a:r>
            <a:r>
              <a:rPr lang="fr-FR" sz="42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chuyện</a:t>
            </a:r>
            <a:r>
              <a:rPr lang="fr-FR" sz="42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a:t>
            </a:r>
            <a:r>
              <a:rPr lang="fr-FR" sz="42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Cậu</a:t>
            </a:r>
            <a:r>
              <a:rPr lang="fr-FR" sz="42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bé </a:t>
            </a:r>
            <a:r>
              <a:rPr lang="fr-FR" sz="42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đánh</a:t>
            </a:r>
            <a:r>
              <a:rPr lang="fr-FR" sz="42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giày</a:t>
            </a:r>
            <a:r>
              <a:rPr lang="en-US" sz="4200" dirty="0" smtClean="0">
                <a:latin typeface="Arial" panose="020B0604020202020204" pitchFamily="34" charset="0"/>
                <a:cs typeface="Arial" panose="020B0604020202020204" pitchFamily="34" charset="0"/>
              </a:rPr>
              <a:t>"</a:t>
            </a:r>
            <a:r>
              <a:rPr lang="fr-FR" sz="42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42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trả</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lời</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câu</a:t>
            </a:r>
            <a:r>
              <a:rPr lang="fr-FR" sz="4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2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hỏi</a:t>
            </a:r>
            <a:r>
              <a:rPr lang="fr-FR" sz="42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200" i="1"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Speech Bubble: Oval 14">
            <a:extLst>
              <a:ext uri="{FF2B5EF4-FFF2-40B4-BE49-F238E27FC236}">
                <a16:creationId xmlns:a16="http://schemas.microsoft.com/office/drawing/2014/main" id="{E8B36648-AE5B-D0C1-E1BB-8FA784B4B7B0}"/>
              </a:ext>
            </a:extLst>
          </p:cNvPr>
          <p:cNvSpPr/>
          <p:nvPr/>
        </p:nvSpPr>
        <p:spPr>
          <a:xfrm flipH="1">
            <a:off x="2570862" y="3548012"/>
            <a:ext cx="8858588" cy="4977956"/>
          </a:xfrm>
          <a:prstGeom prst="wedgeEllipseCallout">
            <a:avLst>
              <a:gd name="adj1" fmla="val -57076"/>
              <a:gd name="adj2" fmla="val 30301"/>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lnSpc>
                <a:spcPct val="130000"/>
              </a:lnSpc>
              <a:spcBef>
                <a:spcPts val="300"/>
              </a:spcBef>
              <a:spcAft>
                <a:spcPts val="300"/>
              </a:spcAft>
            </a:pPr>
            <a:r>
              <a:rPr lang="fr-FR" sz="4000" dirty="0" err="1">
                <a:latin typeface="Arial" panose="020B0604020202020204" pitchFamily="34" charset="0"/>
                <a:cs typeface="Arial" panose="020B0604020202020204" pitchFamily="34" charset="0"/>
              </a:rPr>
              <a:t>Việc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cậu</a:t>
            </a:r>
            <a:r>
              <a:rPr lang="fr-FR" sz="4000" dirty="0">
                <a:latin typeface="Arial" panose="020B0604020202020204" pitchFamily="34" charset="0"/>
                <a:cs typeface="Arial" panose="020B0604020202020204" pitchFamily="34" charset="0"/>
              </a:rPr>
              <a:t> bé </a:t>
            </a:r>
            <a:r>
              <a:rPr lang="fr-FR" sz="4000" dirty="0" err="1">
                <a:latin typeface="Arial" panose="020B0604020202020204" pitchFamily="34" charset="0"/>
                <a:cs typeface="Arial" panose="020B0604020202020204" pitchFamily="34" charset="0"/>
              </a:rPr>
              <a:t>cố</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gắng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tìm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cách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trả</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lại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tiền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cho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vị</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đạo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diễn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đã</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thể</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hiện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điều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gì</a:t>
            </a:r>
            <a:r>
              <a:rPr lang="fr-FR" sz="4000" dirty="0">
                <a:latin typeface="Arial" panose="020B060402020202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54185E59-B864-BA02-A704-D2AF4F22FC7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11066274" y="5077098"/>
            <a:ext cx="5839888" cy="5839888"/>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righ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34860" y="0"/>
            <a:ext cx="20957720" cy="11005809"/>
          </a:xfrm>
          <a:prstGeom prst="rect">
            <a:avLst/>
          </a:prstGeom>
        </p:spPr>
      </p:pic>
      <p:sp>
        <p:nvSpPr>
          <p:cNvPr id="3" name="AutoShape 3"/>
          <p:cNvSpPr/>
          <p:nvPr/>
        </p:nvSpPr>
        <p:spPr>
          <a:xfrm>
            <a:off x="707702" y="0"/>
            <a:ext cx="17071392" cy="1100580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6200000">
            <a:off x="-233471" y="529474"/>
            <a:ext cx="1361040" cy="136850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093986">
            <a:off x="16801470" y="6220837"/>
            <a:ext cx="1334883" cy="100237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088040">
            <a:off x="268412" y="2514190"/>
            <a:ext cx="798500" cy="64025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315250" y="3985786"/>
            <a:ext cx="419392" cy="424799"/>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144036" y="922873"/>
            <a:ext cx="419392" cy="424799"/>
          </a:xfrm>
          <a:prstGeom prst="rect">
            <a:avLst/>
          </a:prstGeom>
        </p:spPr>
      </p:pic>
      <p:pic>
        <p:nvPicPr>
          <p:cNvPr id="3074" name="Picture 2">
            <a:extLst>
              <a:ext uri="{FF2B5EF4-FFF2-40B4-BE49-F238E27FC236}">
                <a16:creationId xmlns:a16="http://schemas.microsoft.com/office/drawing/2014/main" id="{F57C9AF6-D3A9-1DAF-05AE-A86617F61D1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11178" y="-378841"/>
            <a:ext cx="3705510" cy="37055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1DD6659-8C18-7647-F03E-6DE7D75CAAA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98274" y="7147540"/>
            <a:ext cx="7625807" cy="53087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p:cNvPicPr>
            <a:picLocks noChangeAspect="1"/>
          </p:cNvPicPr>
          <p:nvPr/>
        </p:nvPicPr>
        <p:blipFill>
          <a:blip r:embed="rId14">
            <a:duotone>
              <a:prstClr val="black"/>
              <a:schemeClr val="accent6">
                <a:tint val="45000"/>
                <a:satMod val="400000"/>
              </a:schemeClr>
            </a:duotone>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2553268" y="1866307"/>
            <a:ext cx="13338257" cy="7570758"/>
          </a:xfrm>
          <a:prstGeom prst="rect">
            <a:avLst/>
          </a:prstGeom>
        </p:spPr>
      </p:pic>
      <p:sp>
        <p:nvSpPr>
          <p:cNvPr id="15" name="Rectangle 14"/>
          <p:cNvSpPr/>
          <p:nvPr/>
        </p:nvSpPr>
        <p:spPr>
          <a:xfrm>
            <a:off x="4050741" y="3862305"/>
            <a:ext cx="10385313" cy="3293209"/>
          </a:xfrm>
          <a:prstGeom prst="rect">
            <a:avLst/>
          </a:prstGeom>
        </p:spPr>
        <p:txBody>
          <a:bodyPr wrap="square">
            <a:spAutoFit/>
          </a:bodyPr>
          <a:lstStyle/>
          <a:p>
            <a:pPr algn="just">
              <a:lnSpc>
                <a:spcPct val="130000"/>
              </a:lnSpc>
              <a:spcBef>
                <a:spcPts val="300"/>
              </a:spcBef>
              <a:spcAft>
                <a:spcPts val="300"/>
              </a:spcAft>
            </a:pPr>
            <a:r>
              <a:rPr lang="fr-FR" sz="4000" dirty="0" err="1">
                <a:latin typeface="Arial" panose="020B0604020202020204" pitchFamily="34" charset="0"/>
                <a:ea typeface="Calibri" panose="020F0502020204030204" pitchFamily="34" charset="0"/>
                <a:cs typeface="Arial" panose="020B0604020202020204" pitchFamily="34" charset="0"/>
              </a:rPr>
              <a:t>Việc</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cậu</a:t>
            </a:r>
            <a:r>
              <a:rPr lang="fr-FR" sz="4000" dirty="0">
                <a:latin typeface="Arial" panose="020B0604020202020204" pitchFamily="34" charset="0"/>
                <a:ea typeface="Calibri" panose="020F0502020204030204" pitchFamily="34" charset="0"/>
                <a:cs typeface="Arial" panose="020B0604020202020204" pitchFamily="34" charset="0"/>
              </a:rPr>
              <a:t> bé </a:t>
            </a:r>
            <a:r>
              <a:rPr lang="fr-FR" sz="4000" dirty="0" err="1">
                <a:latin typeface="Arial" panose="020B0604020202020204" pitchFamily="34" charset="0"/>
                <a:ea typeface="Calibri" panose="020F0502020204030204" pitchFamily="34" charset="0"/>
                <a:cs typeface="Arial" panose="020B0604020202020204" pitchFamily="34" charset="0"/>
              </a:rPr>
              <a:t>cố</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gắng</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tìm</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cách</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trả</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lại</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tiền</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cho</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vị</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đạo</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diễn</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đã</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thể</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hiện</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rằng</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cậu</a:t>
            </a:r>
            <a:r>
              <a:rPr lang="fr-FR" sz="4000" dirty="0">
                <a:latin typeface="Arial" panose="020B0604020202020204" pitchFamily="34" charset="0"/>
                <a:ea typeface="Calibri" panose="020F0502020204030204" pitchFamily="34" charset="0"/>
                <a:cs typeface="Arial" panose="020B0604020202020204" pitchFamily="34" charset="0"/>
              </a:rPr>
              <a:t> bé là </a:t>
            </a:r>
            <a:r>
              <a:rPr lang="fr-FR" sz="4000" dirty="0" err="1">
                <a:latin typeface="Arial" panose="020B0604020202020204" pitchFamily="34" charset="0"/>
                <a:ea typeface="Calibri" panose="020F0502020204030204" pitchFamily="34" charset="0"/>
                <a:cs typeface="Arial" panose="020B0604020202020204" pitchFamily="34" charset="0"/>
              </a:rPr>
              <a:t>một</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người</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biết</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giữ</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lời</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hứa</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và</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rất</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cố</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gắng</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để</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thực</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hiện</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được</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lời</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hứa</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của</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err="1">
                <a:latin typeface="Arial" panose="020B0604020202020204" pitchFamily="34" charset="0"/>
                <a:ea typeface="Calibri" panose="020F0502020204030204" pitchFamily="34" charset="0"/>
                <a:cs typeface="Arial" panose="020B0604020202020204" pitchFamily="34" charset="0"/>
              </a:rPr>
              <a:t>mình</a:t>
            </a:r>
            <a:r>
              <a:rPr lang="fr-FR" sz="4000" dirty="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5" name="TextBox 4"/>
          <p:cNvSpPr txBox="1"/>
          <p:nvPr/>
        </p:nvSpPr>
        <p:spPr>
          <a:xfrm>
            <a:off x="6705600" y="630971"/>
            <a:ext cx="4876800" cy="938719"/>
          </a:xfrm>
          <a:prstGeom prst="rect">
            <a:avLst/>
          </a:prstGeom>
          <a:noFill/>
        </p:spPr>
        <p:txBody>
          <a:bodyPr wrap="square" rtlCol="0">
            <a:spAutoFit/>
          </a:bodyPr>
          <a:lstStyle/>
          <a:p>
            <a:pPr algn="ctr"/>
            <a:r>
              <a:rPr lang="en-US" sz="5500" b="1" dirty="0" err="1" smtClean="0">
                <a:solidFill>
                  <a:schemeClr val="accent5">
                    <a:lumMod val="75000"/>
                  </a:schemeClr>
                </a:solidFill>
                <a:latin typeface="Arial" panose="020B0604020202020204" pitchFamily="34" charset="0"/>
                <a:cs typeface="Arial" panose="020B0604020202020204" pitchFamily="34" charset="0"/>
              </a:rPr>
              <a:t>Nhận</a:t>
            </a:r>
            <a:r>
              <a:rPr lang="en-US" sz="5500" b="1" dirty="0" smtClean="0">
                <a:solidFill>
                  <a:schemeClr val="accent5">
                    <a:lumMod val="75000"/>
                  </a:schemeClr>
                </a:solidFill>
                <a:latin typeface="Arial" panose="020B0604020202020204" pitchFamily="34" charset="0"/>
                <a:cs typeface="Arial" panose="020B0604020202020204" pitchFamily="34" charset="0"/>
              </a:rPr>
              <a:t> </a:t>
            </a:r>
            <a:r>
              <a:rPr lang="en-US" sz="5500" b="1" dirty="0" err="1" smtClean="0">
                <a:solidFill>
                  <a:schemeClr val="accent5">
                    <a:lumMod val="75000"/>
                  </a:schemeClr>
                </a:solidFill>
                <a:latin typeface="Arial" panose="020B0604020202020204" pitchFamily="34" charset="0"/>
                <a:cs typeface="Arial" panose="020B0604020202020204" pitchFamily="34" charset="0"/>
              </a:rPr>
              <a:t>xét</a:t>
            </a:r>
            <a:endParaRPr lang="en-US" sz="5500" b="1" dirty="0">
              <a:solidFill>
                <a:schemeClr val="accent5">
                  <a:lumMod val="75000"/>
                </a:schemeClr>
              </a:solidFill>
              <a:latin typeface="Arial" panose="020B0604020202020204" pitchFamily="34" charset="0"/>
              <a:cs typeface="Arial" panose="020B0604020202020204" pitchFamily="34" charset="0"/>
            </a:endParaRPr>
          </a:p>
        </p:txBody>
      </p:sp>
      <p:pic>
        <p:nvPicPr>
          <p:cNvPr id="16" name="Picture 9"/>
          <p:cNvPicPr>
            <a:picLocks noChangeAspect="1"/>
          </p:cNvPicPr>
          <p:nvPr/>
        </p:nvPicPr>
        <p:blipFill>
          <a:blip r:embed="rId17"/>
          <a:srcRect/>
          <a:stretch>
            <a:fillRect/>
          </a:stretch>
        </p:blipFill>
        <p:spPr>
          <a:xfrm>
            <a:off x="660383" y="5502904"/>
            <a:ext cx="4343400" cy="5136906"/>
          </a:xfrm>
          <a:prstGeom prst="rect">
            <a:avLst/>
          </a:prstGeom>
        </p:spPr>
      </p:pic>
    </p:spTree>
    <p:extLst>
      <p:ext uri="{BB962C8B-B14F-4D97-AF65-F5344CB8AC3E}">
        <p14:creationId xmlns:p14="http://schemas.microsoft.com/office/powerpoint/2010/main" val="401807114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747790"/>
            <a:ext cx="18288000" cy="11782581"/>
          </a:xfrm>
          <a:prstGeom prst="rect">
            <a:avLst/>
          </a:prstGeom>
        </p:spPr>
      </p:pic>
      <p:grpSp>
        <p:nvGrpSpPr>
          <p:cNvPr id="5" name="Group 5"/>
          <p:cNvGrpSpPr/>
          <p:nvPr/>
        </p:nvGrpSpPr>
        <p:grpSpPr>
          <a:xfrm>
            <a:off x="4495799" y="5891356"/>
            <a:ext cx="12954001" cy="3683535"/>
            <a:chOff x="0" y="0"/>
            <a:chExt cx="13844653" cy="2782235"/>
          </a:xfrm>
        </p:grpSpPr>
        <p:sp>
          <p:nvSpPr>
            <p:cNvPr id="6" name="Freeform 6"/>
            <p:cNvSpPr/>
            <p:nvPr/>
          </p:nvSpPr>
          <p:spPr>
            <a:xfrm>
              <a:off x="-1" y="0"/>
              <a:ext cx="13852312" cy="2782236"/>
            </a:xfrm>
            <a:custGeom>
              <a:avLst/>
              <a:gdLst/>
              <a:ahLst/>
              <a:cxnLst/>
              <a:rect l="l" t="t" r="r" b="b"/>
              <a:pathLst>
                <a:path w="13852312" h="2782236">
                  <a:moveTo>
                    <a:pt x="13345873" y="2765316"/>
                  </a:moveTo>
                  <a:cubicBezTo>
                    <a:pt x="13345873" y="2765316"/>
                    <a:pt x="13108877" y="2755347"/>
                    <a:pt x="12746738" y="2768791"/>
                  </a:cubicBezTo>
                  <a:cubicBezTo>
                    <a:pt x="12384600" y="2782236"/>
                    <a:pt x="490924" y="2782236"/>
                    <a:pt x="490924" y="2782236"/>
                  </a:cubicBezTo>
                  <a:cubicBezTo>
                    <a:pt x="245502" y="2782236"/>
                    <a:pt x="32509" y="2684968"/>
                    <a:pt x="31032" y="2524853"/>
                  </a:cubicBezTo>
                  <a:cubicBezTo>
                    <a:pt x="31032" y="2524853"/>
                    <a:pt x="0" y="138644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3299326" y="0"/>
                    <a:pt x="13299326" y="0"/>
                  </a:cubicBezTo>
                  <a:cubicBezTo>
                    <a:pt x="13611226" y="0"/>
                    <a:pt x="13844654" y="101069"/>
                    <a:pt x="13836797" y="303616"/>
                  </a:cubicBezTo>
                  <a:cubicBezTo>
                    <a:pt x="13836797" y="303616"/>
                    <a:pt x="13834802" y="1317157"/>
                    <a:pt x="13843558" y="1825266"/>
                  </a:cubicBezTo>
                  <a:cubicBezTo>
                    <a:pt x="13852312" y="2118568"/>
                    <a:pt x="13805765" y="2451639"/>
                    <a:pt x="13805765" y="2451639"/>
                  </a:cubicBezTo>
                  <a:cubicBezTo>
                    <a:pt x="13802799" y="2631664"/>
                    <a:pt x="13591295" y="2765316"/>
                    <a:pt x="13345873" y="2765316"/>
                  </a:cubicBezTo>
                  <a:close/>
                </a:path>
              </a:pathLst>
            </a:custGeom>
            <a:solidFill>
              <a:srgbClr val="FFFBEC"/>
            </a:solidFill>
          </p:spPr>
        </p:sp>
      </p:grpSp>
      <p:grpSp>
        <p:nvGrpSpPr>
          <p:cNvPr id="7" name="Group 7"/>
          <p:cNvGrpSpPr/>
          <p:nvPr/>
        </p:nvGrpSpPr>
        <p:grpSpPr>
          <a:xfrm>
            <a:off x="1303266" y="2657728"/>
            <a:ext cx="11185666" cy="2510989"/>
            <a:chOff x="0" y="0"/>
            <a:chExt cx="10264440" cy="3478028"/>
          </a:xfrm>
        </p:grpSpPr>
        <p:sp>
          <p:nvSpPr>
            <p:cNvPr id="8" name="Freeform 8"/>
            <p:cNvSpPr/>
            <p:nvPr/>
          </p:nvSpPr>
          <p:spPr>
            <a:xfrm>
              <a:off x="-1" y="0"/>
              <a:ext cx="10272099" cy="3478028"/>
            </a:xfrm>
            <a:custGeom>
              <a:avLst/>
              <a:gdLst/>
              <a:ahLst/>
              <a:cxnLst/>
              <a:rect l="l" t="t" r="r" b="b"/>
              <a:pathLst>
                <a:path w="10272099" h="3478028">
                  <a:moveTo>
                    <a:pt x="9765660" y="3461109"/>
                  </a:moveTo>
                  <a:cubicBezTo>
                    <a:pt x="9765660" y="3461109"/>
                    <a:pt x="9528664" y="3451139"/>
                    <a:pt x="9166524" y="3464583"/>
                  </a:cubicBezTo>
                  <a:cubicBezTo>
                    <a:pt x="8804386" y="3478028"/>
                    <a:pt x="490924" y="3478028"/>
                    <a:pt x="490924" y="3478028"/>
                  </a:cubicBezTo>
                  <a:cubicBezTo>
                    <a:pt x="245502" y="3478028"/>
                    <a:pt x="32509" y="3380760"/>
                    <a:pt x="31032" y="3220646"/>
                  </a:cubicBezTo>
                  <a:cubicBezTo>
                    <a:pt x="31032" y="3220646"/>
                    <a:pt x="0" y="192540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9719112" y="0"/>
                    <a:pt x="9719112" y="0"/>
                  </a:cubicBezTo>
                  <a:cubicBezTo>
                    <a:pt x="10031012" y="0"/>
                    <a:pt x="10264440" y="101069"/>
                    <a:pt x="10256583" y="303616"/>
                  </a:cubicBezTo>
                  <a:cubicBezTo>
                    <a:pt x="10256583" y="303616"/>
                    <a:pt x="10254587" y="1808153"/>
                    <a:pt x="10263343" y="2521058"/>
                  </a:cubicBezTo>
                  <a:cubicBezTo>
                    <a:pt x="10272099" y="2814360"/>
                    <a:pt x="10225550" y="3147431"/>
                    <a:pt x="10225550" y="3147431"/>
                  </a:cubicBezTo>
                  <a:cubicBezTo>
                    <a:pt x="10222586" y="3327456"/>
                    <a:pt x="10011082" y="3461109"/>
                    <a:pt x="9765660" y="3461109"/>
                  </a:cubicBezTo>
                  <a:close/>
                </a:path>
              </a:pathLst>
            </a:custGeom>
            <a:solidFill>
              <a:srgbClr val="FFFBEC"/>
            </a:solidFill>
          </p:spPr>
        </p:sp>
      </p:gr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727565" y="1104450"/>
            <a:ext cx="2176770" cy="518467"/>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525039" y="-4480"/>
            <a:ext cx="2241493" cy="896597"/>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311700">
            <a:off x="16073484" y="8432876"/>
            <a:ext cx="1772582" cy="580118"/>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64299" y="8984314"/>
            <a:ext cx="2628244" cy="496977"/>
          </a:xfrm>
          <a:prstGeom prst="rect">
            <a:avLst/>
          </a:prstGeom>
        </p:spPr>
      </p:pic>
      <p:sp>
        <p:nvSpPr>
          <p:cNvPr id="23" name="TextBox 22">
            <a:extLst>
              <a:ext uri="{FF2B5EF4-FFF2-40B4-BE49-F238E27FC236}">
                <a16:creationId xmlns:a16="http://schemas.microsoft.com/office/drawing/2014/main" id="{5ECBC677-5C5F-CB55-4408-CB65260CFC09}"/>
              </a:ext>
            </a:extLst>
          </p:cNvPr>
          <p:cNvSpPr txBox="1"/>
          <p:nvPr/>
        </p:nvSpPr>
        <p:spPr>
          <a:xfrm>
            <a:off x="4103330" y="2901308"/>
            <a:ext cx="7684077" cy="2031325"/>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fr-FR" sz="4200" dirty="0" smtClean="0">
                <a:latin typeface="Arial" panose="020B0604020202020204" pitchFamily="34" charset="0"/>
                <a:cs typeface="Arial" panose="020B0604020202020204" pitchFamily="34" charset="0"/>
              </a:rPr>
              <a:t>Theo </a:t>
            </a:r>
            <a:r>
              <a:rPr lang="fr-FR" sz="4200" dirty="0" err="1">
                <a:latin typeface="Arial" panose="020B0604020202020204" pitchFamily="34" charset="0"/>
                <a:cs typeface="Arial" panose="020B0604020202020204" pitchFamily="34" charset="0"/>
              </a:rPr>
              <a:t>em</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thế</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nào</a:t>
            </a:r>
            <a:r>
              <a:rPr lang="fr-FR" sz="4200" dirty="0">
                <a:latin typeface="Arial" panose="020B0604020202020204" pitchFamily="34" charset="0"/>
                <a:cs typeface="Arial" panose="020B0604020202020204" pitchFamily="34" charset="0"/>
              </a:rPr>
              <a:t> là </a:t>
            </a:r>
            <a:r>
              <a:rPr lang="fr-FR" sz="4200" dirty="0" err="1">
                <a:latin typeface="Arial" panose="020B0604020202020204" pitchFamily="34" charset="0"/>
                <a:cs typeface="Arial" panose="020B0604020202020204" pitchFamily="34" charset="0"/>
              </a:rPr>
              <a:t>chữ</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tín</a:t>
            </a:r>
            <a:r>
              <a:rPr lang="fr-FR" sz="4200" dirty="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fr-FR" sz="4200" dirty="0" err="1" smtClean="0">
                <a:latin typeface="Arial" panose="020B0604020202020204" pitchFamily="34" charset="0"/>
                <a:cs typeface="Arial" panose="020B0604020202020204" pitchFamily="34" charset="0"/>
              </a:rPr>
              <a:t>Giữ</a:t>
            </a:r>
            <a:r>
              <a:rPr lang="fr-FR" sz="4200" dirty="0" smtClean="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chữ</a:t>
            </a:r>
            <a:r>
              <a:rPr lang="fr-FR" sz="4200" dirty="0">
                <a:latin typeface="Arial" panose="020B0604020202020204" pitchFamily="34" charset="0"/>
                <a:cs typeface="Arial" panose="020B0604020202020204" pitchFamily="34" charset="0"/>
              </a:rPr>
              <a:t> </a:t>
            </a:r>
            <a:r>
              <a:rPr lang="fr-FR" sz="4200" dirty="0" err="1">
                <a:latin typeface="Arial" panose="020B0604020202020204" pitchFamily="34" charset="0"/>
                <a:cs typeface="Arial" panose="020B0604020202020204" pitchFamily="34" charset="0"/>
              </a:rPr>
              <a:t>tín</a:t>
            </a:r>
            <a:r>
              <a:rPr lang="fr-FR" sz="4200" dirty="0">
                <a:latin typeface="Arial" panose="020B0604020202020204" pitchFamily="34" charset="0"/>
                <a:cs typeface="Arial" panose="020B0604020202020204" pitchFamily="34" charset="0"/>
              </a:rPr>
              <a:t> là </a:t>
            </a:r>
            <a:r>
              <a:rPr lang="fr-FR" sz="4200" dirty="0" err="1">
                <a:latin typeface="Arial" panose="020B0604020202020204" pitchFamily="34" charset="0"/>
                <a:cs typeface="Arial" panose="020B0604020202020204" pitchFamily="34" charset="0"/>
              </a:rPr>
              <a:t>gì</a:t>
            </a:r>
            <a:r>
              <a:rPr lang="fr-FR" sz="4200" dirty="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B339C5D3-091D-A91F-F2DE-4AFCFD4356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92341" y="2609858"/>
            <a:ext cx="2510989" cy="2510989"/>
          </a:xfrm>
          <a:prstGeom prst="rect">
            <a:avLst/>
          </a:prstGeom>
        </p:spPr>
      </p:pic>
      <p:sp>
        <p:nvSpPr>
          <p:cNvPr id="27" name="TextBox 26">
            <a:extLst>
              <a:ext uri="{FF2B5EF4-FFF2-40B4-BE49-F238E27FC236}">
                <a16:creationId xmlns:a16="http://schemas.microsoft.com/office/drawing/2014/main" id="{96A2378D-2F4C-D772-3704-9DFFCBD9A7DF}"/>
              </a:ext>
            </a:extLst>
          </p:cNvPr>
          <p:cNvSpPr txBox="1"/>
          <p:nvPr/>
        </p:nvSpPr>
        <p:spPr>
          <a:xfrm>
            <a:off x="5264046" y="6301963"/>
            <a:ext cx="11424670" cy="286232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fr-FR" sz="4000" dirty="0" err="1">
                <a:latin typeface="Arial" panose="020B0604020202020204" pitchFamily="34" charset="0"/>
                <a:cs typeface="Arial" panose="020B0604020202020204" pitchFamily="34" charset="0"/>
              </a:rPr>
              <a:t>Chữ</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tín</a:t>
            </a:r>
            <a:r>
              <a:rPr lang="fr-FR" sz="4000" dirty="0">
                <a:latin typeface="Arial" panose="020B0604020202020204" pitchFamily="34" charset="0"/>
                <a:cs typeface="Arial" panose="020B0604020202020204" pitchFamily="34" charset="0"/>
              </a:rPr>
              <a:t> là </a:t>
            </a:r>
            <a:r>
              <a:rPr lang="fr-FR" sz="4000" dirty="0" err="1">
                <a:latin typeface="Arial" panose="020B0604020202020204" pitchFamily="34" charset="0"/>
                <a:cs typeface="Arial" panose="020B0604020202020204" pitchFamily="34" charset="0"/>
              </a:rPr>
              <a:t>niềm</a:t>
            </a:r>
            <a:r>
              <a:rPr lang="fr-FR" sz="4000" dirty="0">
                <a:latin typeface="Arial" panose="020B0604020202020204" pitchFamily="34" charset="0"/>
                <a:cs typeface="Arial" panose="020B0604020202020204" pitchFamily="34" charset="0"/>
              </a:rPr>
              <a:t> tin </a:t>
            </a:r>
            <a:r>
              <a:rPr lang="fr-FR" sz="4000" dirty="0" err="1">
                <a:latin typeface="Arial" panose="020B0604020202020204" pitchFamily="34" charset="0"/>
                <a:cs typeface="Arial" panose="020B0604020202020204" pitchFamily="34" charset="0"/>
              </a:rPr>
              <a:t>của</a:t>
            </a:r>
            <a:r>
              <a:rPr lang="fr-FR" sz="4000" dirty="0">
                <a:latin typeface="Arial" panose="020B0604020202020204" pitchFamily="34" charset="0"/>
                <a:cs typeface="Arial" panose="020B0604020202020204" pitchFamily="34" charset="0"/>
              </a:rPr>
              <a:t> con </a:t>
            </a:r>
            <a:r>
              <a:rPr lang="fr-FR" sz="4000" dirty="0" err="1">
                <a:latin typeface="Arial" panose="020B0604020202020204" pitchFamily="34" charset="0"/>
                <a:cs typeface="Arial" panose="020B0604020202020204" pitchFamily="34" charset="0"/>
              </a:rPr>
              <a:t>người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đối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với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nhau</a:t>
            </a:r>
            <a:r>
              <a:rPr lang="fr-FR"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fr-FR" sz="4000" dirty="0" err="1" smtClean="0">
                <a:latin typeface="Arial" panose="020B0604020202020204" pitchFamily="34" charset="0"/>
                <a:cs typeface="Arial" panose="020B0604020202020204" pitchFamily="34" charset="0"/>
              </a:rPr>
              <a:t>Giữ</a:t>
            </a:r>
            <a:r>
              <a:rPr lang="fr-FR" sz="4000" dirty="0" smtClean="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chữ</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tín</a:t>
            </a:r>
            <a:r>
              <a:rPr lang="fr-FR" sz="4000" dirty="0">
                <a:latin typeface="Arial" panose="020B0604020202020204" pitchFamily="34" charset="0"/>
                <a:cs typeface="Arial" panose="020B0604020202020204" pitchFamily="34" charset="0"/>
              </a:rPr>
              <a:t> là coi </a:t>
            </a:r>
            <a:r>
              <a:rPr lang="fr-FR" sz="4000" dirty="0" err="1">
                <a:latin typeface="Arial" panose="020B0604020202020204" pitchFamily="34" charset="0"/>
                <a:cs typeface="Arial" panose="020B0604020202020204" pitchFamily="34" charset="0"/>
              </a:rPr>
              <a:t>trọng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giữ</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niềm</a:t>
            </a:r>
            <a:r>
              <a:rPr lang="fr-FR" sz="4000" dirty="0">
                <a:latin typeface="Arial" panose="020B0604020202020204" pitchFamily="34" charset="0"/>
                <a:cs typeface="Arial" panose="020B0604020202020204" pitchFamily="34" charset="0"/>
              </a:rPr>
              <a:t> tin </a:t>
            </a:r>
            <a:r>
              <a:rPr lang="fr-FR" sz="4000" dirty="0" err="1">
                <a:latin typeface="Arial" panose="020B0604020202020204" pitchFamily="34" charset="0"/>
                <a:cs typeface="Arial" panose="020B0604020202020204" pitchFamily="34" charset="0"/>
              </a:rPr>
              <a:t>của</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mọi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người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đối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với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mình</a:t>
            </a:r>
            <a:r>
              <a:rPr lang="fr-FR"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
        <p:nvSpPr>
          <p:cNvPr id="3" name="Line Callout 1 2"/>
          <p:cNvSpPr/>
          <p:nvPr/>
        </p:nvSpPr>
        <p:spPr>
          <a:xfrm>
            <a:off x="1303266" y="449108"/>
            <a:ext cx="6385066" cy="1412394"/>
          </a:xfrm>
          <a:prstGeom prst="borderCallout1">
            <a:avLst>
              <a:gd name="adj1" fmla="val 51840"/>
              <a:gd name="adj2" fmla="val -238"/>
              <a:gd name="adj3" fmla="val 50637"/>
              <a:gd name="adj4" fmla="val -21132"/>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200" b="1" dirty="0" smtClean="0">
                <a:latin typeface="Arial" panose="020B0604020202020204" pitchFamily="34" charset="0"/>
                <a:cs typeface="Arial" panose="020B0604020202020204" pitchFamily="34" charset="0"/>
              </a:rPr>
              <a:t>HOẠT ĐỘNG CẶP ĐÔI</a:t>
            </a:r>
            <a:endParaRPr lang="en-US" sz="4200" b="1" dirty="0">
              <a:latin typeface="Arial" panose="020B0604020202020204" pitchFamily="34" charset="0"/>
              <a:cs typeface="Arial" panose="020B0604020202020204" pitchFamily="34" charset="0"/>
            </a:endParaRPr>
          </a:p>
        </p:txBody>
      </p:sp>
      <p:pic>
        <p:nvPicPr>
          <p:cNvPr id="22"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895912" y="5547843"/>
            <a:ext cx="3464663" cy="4370561"/>
          </a:xfrm>
          <a:prstGeom prst="rect">
            <a:avLst/>
          </a:prstGeom>
        </p:spPr>
      </p:pic>
      <p:pic>
        <p:nvPicPr>
          <p:cNvPr id="26" name="Picture 15"/>
          <p:cNvPicPr>
            <a:picLocks noChangeAspect="1"/>
          </p:cNvPicPr>
          <p:nvPr/>
        </p:nvPicPr>
        <p:blipFill>
          <a:blip r:embed="rId32">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a:off x="12824929" y="1629200"/>
            <a:ext cx="5135418" cy="3793790"/>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anim calcmode="lin" valueType="num">
                                      <p:cBhvr>
                                        <p:cTn id="28" dur="500" fill="hold"/>
                                        <p:tgtEl>
                                          <p:spTgt spid="26"/>
                                        </p:tgtEl>
                                        <p:attrNameLst>
                                          <p:attrName>ppt_x</p:attrName>
                                        </p:attrNameLst>
                                      </p:cBhvr>
                                      <p:tavLst>
                                        <p:tav tm="0">
                                          <p:val>
                                            <p:strVal val="#ppt_x"/>
                                          </p:val>
                                        </p:tav>
                                        <p:tav tm="100000">
                                          <p:val>
                                            <p:strVal val="#ppt_x"/>
                                          </p:val>
                                        </p:tav>
                                      </p:tavLst>
                                    </p:anim>
                                    <p:anim calcmode="lin" valueType="num">
                                      <p:cBhvr>
                                        <p:cTn id="2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42" dur="500"/>
                                        <p:tgtEl>
                                          <p:spTgt spid="2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47"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59881" y="-453230"/>
            <a:ext cx="20957720" cy="117825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447809" y="1288551"/>
            <a:ext cx="3787770" cy="4967568"/>
          </a:xfrm>
          <a:prstGeom prst="rect">
            <a:avLst/>
          </a:prstGeom>
        </p:spPr>
      </p:pic>
      <p:pic>
        <p:nvPicPr>
          <p:cNvPr id="9" name="Picture 4">
            <a:extLst>
              <a:ext uri="{FF2B5EF4-FFF2-40B4-BE49-F238E27FC236}">
                <a16:creationId xmlns:a16="http://schemas.microsoft.com/office/drawing/2014/main" id="{A5EFE0D0-8649-44BB-20FF-CF855019D7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38500" y="664540"/>
            <a:ext cx="11811000" cy="8957920"/>
          </a:xfrm>
          <a:prstGeom prst="rect">
            <a:avLst/>
          </a:prstGeom>
        </p:spPr>
      </p:pic>
      <p:sp>
        <p:nvSpPr>
          <p:cNvPr id="5" name="TextBox 5"/>
          <p:cNvSpPr txBox="1"/>
          <p:nvPr/>
        </p:nvSpPr>
        <p:spPr>
          <a:xfrm>
            <a:off x="5146715" y="1624247"/>
            <a:ext cx="7994570" cy="4296176"/>
          </a:xfrm>
          <a:prstGeom prst="rect">
            <a:avLst/>
          </a:prstGeom>
        </p:spPr>
        <p:txBody>
          <a:bodyPr wrap="square" lIns="0" tIns="0" rIns="0" bIns="0" rtlCol="0" anchor="t">
            <a:spAutoFit/>
          </a:bodyPr>
          <a:lstStyle/>
          <a:p>
            <a:pPr algn="ctr">
              <a:lnSpc>
                <a:spcPct val="120000"/>
              </a:lnSpc>
            </a:pPr>
            <a:r>
              <a:rPr lang="en-US" sz="8000" b="1" dirty="0" smtClean="0">
                <a:solidFill>
                  <a:srgbClr val="51604D"/>
                </a:solidFill>
                <a:latin typeface="Arial" panose="020B0604020202020204" pitchFamily="34" charset="0"/>
                <a:cs typeface="Arial" panose="020B0604020202020204" pitchFamily="34" charset="0"/>
              </a:rPr>
              <a:t>2. </a:t>
            </a:r>
            <a:r>
              <a:rPr lang="en-US" sz="8000" b="1" dirty="0" err="1" smtClean="0">
                <a:solidFill>
                  <a:srgbClr val="51604D"/>
                </a:solidFill>
                <a:latin typeface="Arial" panose="020B0604020202020204" pitchFamily="34" charset="0"/>
                <a:cs typeface="Arial" panose="020B0604020202020204" pitchFamily="34" charset="0"/>
              </a:rPr>
              <a:t>Tìm</a:t>
            </a:r>
            <a:r>
              <a:rPr lang="en-US" sz="8000" b="1" dirty="0" smtClean="0">
                <a:solidFill>
                  <a:srgbClr val="51604D"/>
                </a:solidFill>
                <a:latin typeface="Arial" panose="020B0604020202020204" pitchFamily="34" charset="0"/>
                <a:cs typeface="Arial" panose="020B0604020202020204" pitchFamily="34" charset="0"/>
              </a:rPr>
              <a:t> </a:t>
            </a:r>
            <a:r>
              <a:rPr lang="en-US" sz="8000" b="1" dirty="0" err="1" smtClean="0">
                <a:solidFill>
                  <a:srgbClr val="51604D"/>
                </a:solidFill>
                <a:latin typeface="Arial" panose="020B0604020202020204" pitchFamily="34" charset="0"/>
                <a:cs typeface="Arial" panose="020B0604020202020204" pitchFamily="34" charset="0"/>
              </a:rPr>
              <a:t>hiểu</a:t>
            </a:r>
            <a:r>
              <a:rPr lang="en-US" sz="8000" b="1" dirty="0" smtClean="0">
                <a:solidFill>
                  <a:srgbClr val="51604D"/>
                </a:solidFill>
                <a:latin typeface="Arial" panose="020B0604020202020204" pitchFamily="34" charset="0"/>
                <a:cs typeface="Arial" panose="020B0604020202020204" pitchFamily="34" charset="0"/>
              </a:rPr>
              <a:t> </a:t>
            </a:r>
            <a:r>
              <a:rPr lang="en-US" sz="8000" b="1" dirty="0" err="1" smtClean="0">
                <a:solidFill>
                  <a:srgbClr val="51604D"/>
                </a:solidFill>
                <a:latin typeface="Arial" panose="020B0604020202020204" pitchFamily="34" charset="0"/>
                <a:cs typeface="Arial" panose="020B0604020202020204" pitchFamily="34" charset="0"/>
              </a:rPr>
              <a:t>những</a:t>
            </a:r>
            <a:r>
              <a:rPr lang="en-US" sz="8000" b="1" dirty="0" smtClean="0">
                <a:solidFill>
                  <a:srgbClr val="51604D"/>
                </a:solidFill>
                <a:latin typeface="Arial" panose="020B0604020202020204" pitchFamily="34" charset="0"/>
                <a:cs typeface="Arial" panose="020B0604020202020204" pitchFamily="34" charset="0"/>
              </a:rPr>
              <a:t> </a:t>
            </a:r>
            <a:r>
              <a:rPr lang="en-US" sz="8000" b="1" dirty="0" err="1" smtClean="0">
                <a:solidFill>
                  <a:srgbClr val="51604D"/>
                </a:solidFill>
                <a:latin typeface="Arial" panose="020B0604020202020204" pitchFamily="34" charset="0"/>
                <a:cs typeface="Arial" panose="020B0604020202020204" pitchFamily="34" charset="0"/>
              </a:rPr>
              <a:t>biểu</a:t>
            </a:r>
            <a:r>
              <a:rPr lang="en-US" sz="8000" b="1" dirty="0" smtClean="0">
                <a:solidFill>
                  <a:srgbClr val="51604D"/>
                </a:solidFill>
                <a:latin typeface="Arial" panose="020B0604020202020204" pitchFamily="34" charset="0"/>
                <a:cs typeface="Arial" panose="020B0604020202020204" pitchFamily="34" charset="0"/>
              </a:rPr>
              <a:t> </a:t>
            </a:r>
            <a:r>
              <a:rPr lang="en-US" sz="8000" b="1" dirty="0" err="1" smtClean="0">
                <a:solidFill>
                  <a:srgbClr val="51604D"/>
                </a:solidFill>
                <a:latin typeface="Arial" panose="020B0604020202020204" pitchFamily="34" charset="0"/>
                <a:cs typeface="Arial" panose="020B0604020202020204" pitchFamily="34" charset="0"/>
              </a:rPr>
              <a:t>hiện</a:t>
            </a:r>
            <a:r>
              <a:rPr lang="en-US" sz="8000" b="1" dirty="0" smtClean="0">
                <a:solidFill>
                  <a:srgbClr val="51604D"/>
                </a:solidFill>
                <a:latin typeface="Arial" panose="020B0604020202020204" pitchFamily="34" charset="0"/>
                <a:cs typeface="Arial" panose="020B0604020202020204" pitchFamily="34" charset="0"/>
              </a:rPr>
              <a:t> </a:t>
            </a:r>
            <a:r>
              <a:rPr lang="en-US" sz="8000" b="1" dirty="0" err="1" smtClean="0">
                <a:solidFill>
                  <a:srgbClr val="51604D"/>
                </a:solidFill>
                <a:latin typeface="Arial" panose="020B0604020202020204" pitchFamily="34" charset="0"/>
                <a:cs typeface="Arial" panose="020B0604020202020204" pitchFamily="34" charset="0"/>
              </a:rPr>
              <a:t>của</a:t>
            </a:r>
            <a:r>
              <a:rPr lang="en-US" sz="8000" b="1" dirty="0" smtClean="0">
                <a:solidFill>
                  <a:srgbClr val="51604D"/>
                </a:solidFill>
                <a:latin typeface="Arial" panose="020B0604020202020204" pitchFamily="34" charset="0"/>
                <a:cs typeface="Arial" panose="020B0604020202020204" pitchFamily="34" charset="0"/>
              </a:rPr>
              <a:t> </a:t>
            </a:r>
            <a:r>
              <a:rPr lang="en-US" sz="8000" b="1" dirty="0" err="1" smtClean="0">
                <a:solidFill>
                  <a:srgbClr val="51604D"/>
                </a:solidFill>
                <a:latin typeface="Arial" panose="020B0604020202020204" pitchFamily="34" charset="0"/>
                <a:cs typeface="Arial" panose="020B0604020202020204" pitchFamily="34" charset="0"/>
              </a:rPr>
              <a:t>giữ</a:t>
            </a:r>
            <a:r>
              <a:rPr lang="en-US" sz="8000" b="1" dirty="0" smtClean="0">
                <a:solidFill>
                  <a:srgbClr val="51604D"/>
                </a:solidFill>
                <a:latin typeface="Arial" panose="020B0604020202020204" pitchFamily="34" charset="0"/>
                <a:cs typeface="Arial" panose="020B0604020202020204" pitchFamily="34" charset="0"/>
              </a:rPr>
              <a:t> </a:t>
            </a:r>
            <a:r>
              <a:rPr lang="en-US" sz="8000" b="1" dirty="0" err="1" smtClean="0">
                <a:solidFill>
                  <a:srgbClr val="51604D"/>
                </a:solidFill>
                <a:latin typeface="Arial" panose="020B0604020202020204" pitchFamily="34" charset="0"/>
                <a:cs typeface="Arial" panose="020B0604020202020204" pitchFamily="34" charset="0"/>
              </a:rPr>
              <a:t>chữ</a:t>
            </a:r>
            <a:r>
              <a:rPr lang="en-US" sz="8000" b="1" dirty="0" smtClean="0">
                <a:solidFill>
                  <a:srgbClr val="51604D"/>
                </a:solidFill>
                <a:latin typeface="Arial" panose="020B0604020202020204" pitchFamily="34" charset="0"/>
                <a:cs typeface="Arial" panose="020B0604020202020204" pitchFamily="34" charset="0"/>
              </a:rPr>
              <a:t> </a:t>
            </a:r>
            <a:r>
              <a:rPr lang="en-US" sz="8000" b="1" dirty="0" err="1" smtClean="0">
                <a:solidFill>
                  <a:srgbClr val="51604D"/>
                </a:solidFill>
                <a:latin typeface="Arial" panose="020B0604020202020204" pitchFamily="34" charset="0"/>
                <a:cs typeface="Arial" panose="020B0604020202020204" pitchFamily="34" charset="0"/>
              </a:rPr>
              <a:t>tín</a:t>
            </a:r>
            <a:endParaRPr lang="en-US" sz="8000" b="1" dirty="0">
              <a:solidFill>
                <a:srgbClr val="51604D"/>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45734" y="6857190"/>
            <a:ext cx="3408343" cy="3086100"/>
          </a:xfrm>
          <a:prstGeom prst="rect">
            <a:avLst/>
          </a:prstGeom>
        </p:spPr>
      </p:pic>
      <p:pic>
        <p:nvPicPr>
          <p:cNvPr id="8" name="Picture 11">
            <a:extLst>
              <a:ext uri="{FF2B5EF4-FFF2-40B4-BE49-F238E27FC236}">
                <a16:creationId xmlns:a16="http://schemas.microsoft.com/office/drawing/2014/main" id="{F3D49E8B-6271-5D51-2E2C-2889E4305B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497883" y="7478517"/>
            <a:ext cx="2375145" cy="2464773"/>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176378" y="5651418"/>
            <a:ext cx="4796226" cy="4307883"/>
          </a:xfrm>
          <a:prstGeom prst="rect">
            <a:avLst/>
          </a:prstGeom>
        </p:spPr>
      </p:pic>
    </p:spTree>
    <p:extLst>
      <p:ext uri="{BB962C8B-B14F-4D97-AF65-F5344CB8AC3E}">
        <p14:creationId xmlns:p14="http://schemas.microsoft.com/office/powerpoint/2010/main" val="3240751611"/>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580</TotalTime>
  <Words>1928</Words>
  <PresentationFormat>Custom</PresentationFormat>
  <Paragraphs>116</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Wingdings</vt:lpstr>
      <vt:lpstr>Calibri</vt:lpstr>
      <vt:lpstr>DengXian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terms:modified xsi:type="dcterms:W3CDTF">2022-06-11T04:30:07Z</dcterms:modified>
  <dc:identifier>DAFBeTMhYhg</dc:identifier>
</cp:coreProperties>
</file>