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9"/>
  </p:notesMasterIdLst>
  <p:sldIdLst>
    <p:sldId id="333" r:id="rId3"/>
    <p:sldId id="356" r:id="rId4"/>
    <p:sldId id="386" r:id="rId5"/>
    <p:sldId id="388" r:id="rId6"/>
    <p:sldId id="390" r:id="rId7"/>
    <p:sldId id="393" r:id="rId8"/>
    <p:sldId id="397" r:id="rId9"/>
    <p:sldId id="394" r:id="rId10"/>
    <p:sldId id="398" r:id="rId11"/>
    <p:sldId id="336" r:id="rId12"/>
    <p:sldId id="354" r:id="rId13"/>
    <p:sldId id="401" r:id="rId14"/>
    <p:sldId id="400" r:id="rId15"/>
    <p:sldId id="403" r:id="rId16"/>
    <p:sldId id="408" r:id="rId17"/>
    <p:sldId id="402" r:id="rId18"/>
    <p:sldId id="404" r:id="rId19"/>
    <p:sldId id="372" r:id="rId20"/>
    <p:sldId id="409" r:id="rId21"/>
    <p:sldId id="410" r:id="rId22"/>
    <p:sldId id="407" r:id="rId23"/>
    <p:sldId id="411" r:id="rId24"/>
    <p:sldId id="412"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varScale="1">
        <p:scale>
          <a:sx n="69" d="100"/>
          <a:sy n="69" d="100"/>
        </p:scale>
        <p:origin x="488" y="1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25-11-2024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gi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6"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2"/>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3">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4"/>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3">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Google Shape;125;p5"/>
          <p:cNvPicPr preferRelativeResize="0"/>
          <p:nvPr/>
        </p:nvPicPr>
        <p:blipFill rotWithShape="1">
          <a:blip r:embed="rId2">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3"/>
          <a:srcRect/>
          <a:stretch>
            <a:fillRect/>
          </a:stretch>
        </p:blipFill>
        <p:spPr bwMode="auto">
          <a:xfrm>
            <a:off x="2726400"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3"/>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3"/>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par>
                                <p:cTn id="20" presetID="4"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2">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2">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2">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4"/>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5"/>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6"/>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weety[1]"/>
          <p:cNvPicPr>
            <a:picLocks noChangeAspect="1" noChangeArrowheads="1" noCrop="1"/>
          </p:cNvPicPr>
          <p:nvPr/>
        </p:nvPicPr>
        <p:blipFill>
          <a:blip r:embed="rId2"/>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3"/>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3"/>
          <a:srcRect/>
          <a:stretch>
            <a:fillRect/>
          </a:stretch>
        </p:blipFill>
        <p:spPr bwMode="auto">
          <a:xfrm rot="418027" flipH="1">
            <a:off x="10572785" y="4931299"/>
            <a:ext cx="1239822" cy="1555116"/>
          </a:xfrm>
          <a:prstGeom prst="rect">
            <a:avLst/>
          </a:prstGeom>
          <a:noFill/>
          <a:ln w="9525">
            <a:noFill/>
            <a:miter lim="800000"/>
            <a:headEnd/>
            <a:tailEnd/>
          </a:ln>
        </p:spPr>
      </p:pic>
      <p:sp>
        <p:nvSpPr>
          <p:cNvPr id="2" name="Rectangle 1"/>
          <p:cNvSpPr/>
          <p:nvPr/>
        </p:nvSpPr>
        <p:spPr>
          <a:xfrm>
            <a:off x="6126922" y="1045349"/>
            <a:ext cx="5359224" cy="369332"/>
          </a:xfrm>
          <a:prstGeom prst="rect">
            <a:avLst/>
          </a:prstGeom>
        </p:spPr>
        <p:txBody>
          <a:bodyPr wrap="none">
            <a:spAutoFit/>
          </a:bodyPr>
          <a:lstStyle/>
          <a:p>
            <a:r>
              <a:rPr lang="vi-VN" dirty="0"/>
              <a:t>https://www.youtube.com/watch?v=WJF5JVLqQ80</a:t>
            </a: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3">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4"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5"/>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2"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in)">
                                      <p:cBhvr>
                                        <p:cTn id="25" dur="500"/>
                                        <p:tgtEl>
                                          <p:spTgt spid="4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ox(in)">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981200" y="3300962"/>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3">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4"/>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5"/>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7709</TotalTime>
  <Words>1861</Words>
  <Application>Microsoft Office PowerPoint</Application>
  <PresentationFormat>Widescreen</PresentationFormat>
  <Paragraphs>153</Paragraphs>
  <Slides>26</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微软雅黑</vt:lpstr>
      <vt:lpstr>.VnTime</vt:lpstr>
      <vt:lpstr>Andalus</vt:lpstr>
      <vt:lpstr>Arial</vt:lpstr>
      <vt:lpstr>Calibri</vt:lpstr>
      <vt:lpstr>Calibri Light</vt:lpstr>
      <vt:lpstr>Cambria</vt:lpstr>
      <vt:lpstr>Courier New</vt:lpstr>
      <vt:lpstr>Helvetica Neue</vt:lpstr>
      <vt:lpstr>Tahoma</vt:lpstr>
      <vt:lpstr>Times New Roman</vt:lpstr>
      <vt:lpstr>Verdana</vt:lpstr>
      <vt:lpstr>华康海报体W12</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PCHOME</cp:lastModifiedBy>
  <cp:revision>354</cp:revision>
  <dcterms:created xsi:type="dcterms:W3CDTF">2021-06-28T15:32:15Z</dcterms:created>
  <dcterms:modified xsi:type="dcterms:W3CDTF">2024-11-25T14:32:28Z</dcterms:modified>
</cp:coreProperties>
</file>